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92" r:id="rId27"/>
    <p:sldId id="293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11" r:id="rId50"/>
    <p:sldId id="307" r:id="rId51"/>
    <p:sldId id="310" r:id="rId52"/>
    <p:sldId id="308" r:id="rId53"/>
    <p:sldId id="309" r:id="rId54"/>
    <p:sldId id="305" r:id="rId55"/>
    <p:sldId id="306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2" r:id="rId66"/>
    <p:sldId id="323" r:id="rId67"/>
    <p:sldId id="324" r:id="rId68"/>
    <p:sldId id="3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5:52:20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6038 10080 25 0,'0'0'619'15,"0"0"-404"-15,0 0-108 16,0 0-52-16,0 0-10 16,0 0-16-16,0-10 3 15,0 8 20-15,0 2 26 16,0-2 20-16,0 0 5 16,0 0-21-16,0 0-2 15,0 0-23-15,0-2-12 0,-3 2-10 16,3 0-7-1,0 2-12-15,0 0-10 0,0 0 1 16,0 0-6-16,0 0 0 16,0 0 5-16,0 0 7 15,0 0 8-15,0-2 8 16,0 2 5-16,0 0-6 16,0 0-11-16,0 0-5 15,0 0-3-15,0 0-9 16,0-2 0-16,0 2 1 15,0 0 3-15,9-2-4 16,5 2 0-16,1-2 2 16,5 2-1-16,3 0 0 15,-1 0-1-15,0 0 1 16,-4 0-1-16,-5 4-2 0,-2 8-8 16,-3 6 0-1,-8 8 9-15,0 4-8 0,-3 5 9 16,-19 2 6-16,-7 3 4 15,-5-3-8-15,-5-1-1 16,-2-4-1-16,1-6 0 16,2-6-11-16,5-6 3 15,2-6-20-15,8-4-2 16,7-4 0-16,10 0 17 16,6 0 12-16,0-4-61 15,6-8 24-15,15-2 25 16,1 0 13-16,3 4 1 15,-4 4 15-15,2 4 1 0,-5 2 15 16,-1 0-2 0,2 14-1-16,-2 6 18 0,1 6-6 15,-3 2-22-15,4 0-9 16,-7 0 2-16,2 0-12 16,-1-6-6-16,1 0-66 15,-1-5-175-15,-4-9-416 0</inkml:trace>
  <inkml:trace contextRef="#ctx0" brushRef="#br0" timeOffset="403.59">6370 10369 958 0,'0'0'260'0,"0"0"-161"16,0 0-46-16,0 0-12 16,0 0-12-16,0 0-22 15,0 0 9-15,-38 94-15 16,62-88 5-16,3-2 10 0,4-4-3 15,2 0-12 1,-4 0 19-16,0-10 5 0,-8-2 34 16,-6 0 11-16,-6-2 0 15,-9 0 12-15,0 0-12 16,-4 0-48-16,-16 2-13 16,-5 4 4-16,-2 2-5 15,0 4-8-15,6 2-12 16,2 0 12-16,6 0-90 15,6 4-87-15,5 2-159 16,2-2-326-16</inkml:trace>
  <inkml:trace contextRef="#ctx0" brushRef="#br0" timeOffset="972.26">6833 10258 871 0,'0'0'273'0,"0"0"-169"16,0 0-65-16,0 0-26 15,0 0 15-15,0 0-22 16,0 0 10-16,-16 89-15 16,16-77 8-16,0 0-3 15,10-4 7-15,3-2 7 16,5-4 16-16,-1-2 30 16,1 0 15-16,2 0 1 15,-4-12-14-15,-1-4 8 0,-1 0-22 16,-8 0-22-16,-1 2 45 15,-5 2-9-15,0 0-16 16,-3 2-26-16,-7 0-11 16,-4-1-15-16,1 6 1 15,2 1-2-15,1 2-7 16,2-1-67-16,-3 3-109 16,4 0-145-16,0 0-308 0</inkml:trace>
  <inkml:trace contextRef="#ctx0" brushRef="#br0" timeOffset="1317.41">7259 10131 974 0,'0'0'229'0,"0"0"-158"16,0 0-44-16,0 0 17 15,0 0 113-15,0 0 51 0,0 0-77 16,15 91-53-1,-9-70-3-15,2 1-10 0,-2 0-16 16,1-2-20-16,-5-2-14 16,0 0-13-16,-2-2-2 15,0-2-82-15,-6-6-437 0</inkml:trace>
  <inkml:trace contextRef="#ctx0" brushRef="#br0" timeOffset="4301.42">1165 9936 142 0,'0'0'298'16,"0"0"-119"-16,0 0-78 16,0 0-17-16,0 0-12 15,0 0-8-15,0 0-2 16,0 0-6-16,0-2 14 15,0 2 12-15,0 0 1 0,0 0-1 16,0 0-9-16,0 0-1 16,0 0-21-16,0 0-3 15,0 0 6-15,0 0-10 16,0 0-6-16,0 16 7 16,0 6 30-16,-4 4-27 15,-6 0-18-15,4 4-14 16,-1-4-9-16,1 0 3 15,-1-4-3-15,4-4-7 16,1 0-2-16,0-1-111 16,2-5-176-16,0-5-397 0</inkml:trace>
  <inkml:trace contextRef="#ctx0" brushRef="#br0" timeOffset="4949.6">1620 9962 519 0,'0'0'229'16,"0"0"-115"-16,0 0-53 16,0 0-8-16,0 0-1 15,0 0 15-15,0 0 5 16,-54 4-10-16,34 8-5 15,0 0-25-15,4-2-9 16,5 0-9-16,4-4-12 16,5 0-2-16,2 0 1 15,0 0 0-15,0 0 5 16,11-4-6-16,7-2 10 0,6 0-8 16,1 0-1-16,4-8 12 15,-2-8-7-15,-2-4-4 16,-4 2-1-16,-5 0 7 15,-3 0 2-15,-6 4 19 16,-2 2 35-16,-3 4-16 16,-2-1 33-16,0 6-22 15,0 1-23-15,0 0 2 16,0 2-6-16,0 0 5 16,0 0-15-16,0 0-19 15,0 2-3-15,0 16 0 16,-2 6 4-16,-5 2 5 15,2 4-3-15,3-4-5 0,0 0 1 16,-2-4 0 0,-1-2-1-16,-1-2-1 0,-2 0-42 15,-4 0-110-15,1-6-204 16,1-4-731-16</inkml:trace>
  <inkml:trace contextRef="#ctx0" brushRef="#br0" timeOffset="5583.14">2107 9938 707 0,'0'0'247'0,"0"0"-123"16,0 0-54-16,0 0 27 16,0 0 10-16,0 0-1 15,0 0-9-15,0-2-21 16,0 2-13-16,-13 2-24 0,0 12-10 15,-3 4-16 1,5 0 1-16,-1 2-7 0,8-2-1 16,0-2-6-16,4-4 1 15,0-4 6-15,0-4-5 16,0-2-1-16,0-2-1 16,2 0 2-16,12 0 10 15,3-12-2-15,1-6 0 16,0 0-1-16,0-2-8 15,-5 4 0-15,-2 2 15 16,-4 4 1-16,-5 4 8 16,0 4 18-16,-2 0-8 15,0 2 3-15,0 0-15 16,0 0-9-16,0 0-14 16,0 0-5-16,0 8-4 0,0 12 7 15,0 6 2-15,0 4 11 16,0 4-2-16,0-4-8 15,0 0 2-15,0-4-2 16,0-2 0-16,0-3-1 16,0-2-16-16,-4 2-68 15,-10-3-100-15,5-4-321 16,1-6-422-16</inkml:trace>
  <inkml:trace contextRef="#ctx0" brushRef="#br0" timeOffset="6167.2">2537 9988 742 0,'0'0'221'16,"0"0"-127"-16,0 0-48 16,0 0 12-16,0 0 40 15,0 0 8-15,0 0-12 16,0-2 15-16,0 2-18 0,-7 0-21 15,-8 0-25-15,-3 6-13 16,-2 4-6-16,0 4 1 16,2 0-4-16,5 0-4 15,1 0-7-15,6 0-11 16,6 0 0-16,0-2 0 16,0 0 0-16,2 2 5 15,16-2-5-15,3-2 7 16,0 2-6-16,4-2-1 15,-3 0 0-15,-2 2 0 16,-2-2-1-16,-3 1 0 16,-3 0 1-16,-3 2-1 0,-5 1 0 15,-4-1 1-15,0 1-1 16,0 1 1-16,0-3 8 16,-7-2-8-16,-1 0 1 15,-4-4 5 1,1-2-1-16,-4-2-2 0,-3-2-4 15,0 0-28-15,-2 0-46 16,-4-22-78-16,5 0-125 16,4-2-345-16</inkml:trace>
  <inkml:trace contextRef="#ctx0" brushRef="#br0" timeOffset="6498.15">2591 9956 1079 0,'0'0'326'16,"0"0"-167"-16,0 0-100 15,0 0-2-15,0 0 7 16,0 0 11-16,0 0 17 16,62 20 0-16,-42-8-27 15,0 0-26-15,0-2-17 16,1-2-11-16,-2-2-5 0,1-4 0 16,-1 0-6-16,-4-2 0 15,-5 0-141-15,0-2-207 16,-10-8-406-16</inkml:trace>
  <inkml:trace contextRef="#ctx0" brushRef="#br0" timeOffset="9402.54">1296 8853 165 0,'0'0'181'15,"0"0"-88"-15,0 0-56 16,0 0-22-16,0 0-15 16,0 0 0-16,0 0 10 15,0-2 24-15,0 2 18 0,0 0-10 16,0 0-19-1,0 0-14-15,0 0-9 0,0 0 6 16,0 0 35-16,0 0 48 16,0 0 11-16,0 0-12 15,0-2-16-15,0 2-21 16,0-2-18-16,0 2-8 16,0 0-8-16,0 0 0 15,0 0-6-15,0 14 29 16,0 6 104-16,0 8-27 15,0 4-37-15,0 2-32 16,-2 2-17-16,-2-1-12 16,-1-6-18-16,1-4 5 15,2-7-4-15,2-4-1 16,0-6 1-16,0-4 6 0,0-2-7 16,0-2 12-16,-3 0 2 15,-2 0 8-15,-1-6-11 16,-3-12-12-16,1-8-7 15,0-6-37-15,6-4-1 16,2-4 18-16,0-3-21 16,2 3-3-16,14 0 37 15,-1 4 13-15,6 4-18 16,4 4 18-16,-4 6-1 16,4 4-4-16,-5 7 6 15,-5 6-1-15,1 5 0 16,-5 0 1-16,1 0 1 15,-3 8 0-15,-3 10 0 16,-4 4 1-16,-2 4 8 16,0 4-4-16,0 0 4 0,-13-2-4 15,-3-2 1-15,-1-6-6 16,-3-4 9-16,-1-4-9 16,4-4 0-16,-1-2 0 15,5-4 9-15,4-2-10 16,2 0 0-16,2 0 1 15,5 0 8-15,0 0-8 16,0 0-1-16,0 0 0 16,0 2-12-16,0 4-2 15,2 2 9-15,15 4 5 0,2 2 9 16,6 4 12 0,-3 3-9-16,3-6-2 0,-4 3 0 15,2-4-9 1,-3-1 8-16,-2-4-8 0,-2 0-1 15,-3-5-84-15,-4 0-250 16,-2-4-648-16</inkml:trace>
  <inkml:trace contextRef="#ctx0" brushRef="#br0" timeOffset="9933.66">1691 8885 182 0,'0'0'651'0,"0"0"-437"16,0 0-95-16,0 0-22 15,0 0 0-15,0 0-12 16,0 0-16-16,0-2-14 16,0 2-19-16,0 0-23 15,0 14-12-15,0 10 37 16,0 8 30-16,0 7-28 15,-2-2-26-15,-1-1-12 0,1-1 8 16,0-9-10 0,-5-1-30-16,0-4-207 0,-1-11-359 0</inkml:trace>
  <inkml:trace contextRef="#ctx0" brushRef="#br0" timeOffset="10366.64">1680 8903 155 0,'0'0'847'0,"0"0"-641"16,0 0-135-16,0 0-38 15,0 0 41-15,0 0 0 16,0 0-9-16,82-2-18 16,-64 10-2-16,-3 4-1 15,1 0-8-15,-3 4-5 16,1 2-1-16,-5 0-2 16,-1 3-12-16,-3-2-3 15,-3 2-4-15,-2 1 6 16,0-4 1-16,-2 0 4 15,-11-3-1-15,-3-2-7 16,-2-1 0-16,0 0 0 16,-1-2-5-16,-2 0-6 0,3-4 7 15,5 0-7 1,0-2 4-16,1 0-5 0,6-4-18 16,-1 0-66-16,3 0-120 15,4 0-191-15</inkml:trace>
  <inkml:trace contextRef="#ctx0" brushRef="#br0" timeOffset="11050.54">2085 8905 633 0,'0'0'252'0,"0"0"-113"0,0 0-36 15,0 0-9-15,0 0-32 16,0 0-30-16,0 0-25 16,0 6 3-16,0 12 45 15,0 6 16-15,0 4-4 16,2 4-25-16,-2 2-12 16,0 2-13-16,0-1-1 15,0-2-9-15,0-2-6 16,0-5-1-16,0-6-15 15,-6-2-76-15,-4-6-101 16,2-6-215-16</inkml:trace>
  <inkml:trace contextRef="#ctx0" brushRef="#br0" timeOffset="11566.56">2094 8963 789 0,'0'0'265'16,"0"0"-152"-16,0 0-41 16,0 0 0-16,0 0 2 15,0 0 0-15,0 0 1 16,89-50-3-16,-74 48 0 16,1 2-10-16,-5 0-18 15,1 0-19-15,-6 0-9 0,-1 2-6 16,-3 6-9-1,-2 2-1-15,0 4-5 0,-15 2 5 16,-8 2 19-16,-2-2-7 16,1-1-6-16,6-4-6 15,5-4 2-15,6-2-2 16,7-3-13-16,0 1-13 16,0-2-5-16,7 2 21 15,11-2 10-15,1 3 9 16,2 2-9-16,1 1 1 15,-5 1 0-15,-1-1 0 16,-5 1 0-16,-4 1 0 16,-2 0 9-16,-5 1 1 15,0 3 2-15,0-1 6 16,-2 0 1-16,-10 2-1 0,-3-2-1 16,-3 0-11-16,-5-4 2 15,4 0 1-15,-4-2-8 16,3-2-1-16,3-2 7 15,-2-2-7-15,6 0 0 16,-1 0-1-16,4 0-44 16,-1 0-107-16,3 0-240 15,4 0-464-15</inkml:trace>
  <inkml:trace contextRef="#ctx0" brushRef="#br0" timeOffset="12517.77">2508 8985 881 0,'0'0'270'15,"0"0"-128"-15,0 0-36 16,0 0-10-16,0 0-24 16,0 0-45-16,0 0-16 15,0 18 24-15,0 4 53 16,0 3-33-16,0 3-17 16,0-2 3-16,-4-2-9 15,1-4-18-15,1-4-3 16,0-4-10-16,0-4 5 15,2-4-6-15,-2-4 9 16,2 0 0-16,-2 0 5 0,2 0 10 16,-3 0 2-16,1-16-12 15,-2-5-13-15,4-4-1 16,0-4 2-16,0 0-2 16,0 0 15-16,2 3-9 15,7 5 5-15,-1 0-3 16,4 5 6-16,-5 4-6 15,1 4-8-15,-3 2 8 16,-1 2-7-16,-2 4-1 16,1 0-1-16,-1 0-10 15,0 0-3-15,3 10-1 16,-1 10 14-16,3 4 1 16,-3 4 6-16,0-2-5 0,2-3 0 15,-4-5 5-15,-2-6-6 16,2-6 0-16,-2-2 0 15,0-3 2-15,0-1 5 16,0 0 2-16,0 0-9 16,4-7 0-16,3-14-25 15,1-5-29-15,6 0 35 16,-1 1 13-16,3 2 5 16,-5 7 1-16,-5 6 0 15,0 6 6-15,-4 2 3 16,-2 2-9-16,0 0-1 15,0 0-13-15,2 12 1 16,0 8 13-16,0 6 13 16,3 3 0-16,-3-2-11 0,2 1-1 15,-4-3 1-15,2-1-1 16,-2-4 1 0,0-2-1-16,0-2 5 0,-4-4-6 15,-2-2-11-15,-5-6-132 16,1-2-144-16,1-2-330 0</inkml:trace>
  <inkml:trace contextRef="#ctx0" brushRef="#br0" timeOffset="12976.73">2934 8923 795 0,'0'0'413'0,"0"0"-206"16,0 0-138-16,0 0-36 16,0 0-4-16,0 0-11 15,0 0-1-15,2-2-10 16,-2 2-6-16,0 0 12 15,-9 10 22-15,-2 2 7 16,0 2-11-16,4 0-24 16,3 0 13-16,4-2-11 15,0 1-7-15,0 1 5 16,0-3-6-16,8 1 9 0,6-2-9 16,-1 2 10-16,3-2-10 15,-3 1 1-15,-2-1 8 16,1-2 3-16,-6-2 27 15,-1-2-7-15,-3 0-8 16,-2-4-9-16,0 2 27 16,0-2-2-16,0 0 0 15,-15 2-6-15,-4 0-18 16,-3 0-17-16,0-2-18 16,-9 0-102-16,4 0-165 15,3-11-626-15</inkml:trace>
  <inkml:trace contextRef="#ctx0" brushRef="#br0" timeOffset="15088.6">3373 9218 430 0,'0'0'595'0,"0"0"-388"16,0 0-94-16,0 0-17 15,0 0 31-15,0 0-16 16,0 0-7-16,0 0-37 15,0 0-8-15,0 0-7 16,0 0-37-16,0 0-8 16,0 14-6-16,-12 6 10 15,2-2-4-15,-2 0-7 16,1 2-56-16,3-6-216 16,1-6-457-16</inkml:trace>
  <inkml:trace contextRef="#ctx0" brushRef="#br0" timeOffset="15634.06">3868 9001 704 0,'0'0'364'0,"0"0"-162"16,0 0-113-16,0 0-25 15,0 0 8-15,0 0-14 16,0 0-24-16,0-4 1 15,0 4 7-15,0 0-13 0,0 0 2 16,0 0 2-16,0 0-25 16,0 10 2-16,0 8 44 15,0 4 25-15,0 2-26 16,0-2-34-16,0 3-6 16,0-5-7-16,0-2 8 15,0-2-13-15,0-2-2 16,-5 0-51-16,-6-4-247 15,-2-4-473-15</inkml:trace>
  <inkml:trace contextRef="#ctx0" brushRef="#br0" timeOffset="18316.74">1336 7732 641 0,'0'0'252'0,"0"0"-78"15,0 0 2-15,0 0-6 16,0 0-4-16,0 0-25 16,0 0-14-16,0-14-13 15,0 14-30-15,0 0-42 16,0 0-12-16,0 2-29 0,0 16 5 16,-4 10 55-16,-5 4 24 15,3 6-24-15,-1 0-45 16,4-2-5-16,1-3 11 15,0-8-15-15,2-4-1 16,-3-7-6-16,3-4-75 16,-6-8-184-16,0-2-360 15,-3 0-660-15</inkml:trace>
  <inkml:trace contextRef="#ctx0" brushRef="#br0" timeOffset="18801.12">1184 7714 859 0,'0'0'343'0,"0"0"-110"16,0 0-108-16,0 0-23 15,0 0-36-15,0 0-24 16,0 0-5-16,54-12 9 16,-27 12-8-16,4 0-21 15,0 2 18-15,0 12-15 16,-1 0-1-16,-4 4-19 0,-1 2 1 16,-3 2 11-1,-4 4-4-15,-5 1-6 0,-4-2-4 16,-4 0 2-16,-5-2 0 15,0-2 12-15,0-3-11 16,0 0 21-16,-16-3-10 16,-2 0 0-16,-4-3 0 15,-5 0-12-15,-4 0 10 16,-5-4 4-16,-3 0-4 16,-2-4-1-16,3 0-8 15,5-4 15-15,8 0-14 16,8 0 8-16,3 0-9 0,7 0-1 15,3 0-1 1,2 0-49-16,2 0-53 0,0 0-114 16,6 0-304-1,8-4-442-15</inkml:trace>
  <inkml:trace contextRef="#ctx0" brushRef="#br0" timeOffset="20000.59">1791 7748 624 0,'0'0'243'0,"0"0"-142"16,0 0-14-16,0 0 34 15,0 0 10-15,0 0-14 0,0 0-4 16,2-10-1-16,-2 10-11 15,0 0-15-15,0 0-26 16,0 0-8-16,0 0-33 16,0 0-19-16,0 16 0 15,0 8 12-15,0 8 46 16,0 3-11-16,0 1-28 16,0-4-5-16,0-6-7 15,0-7 0-15,0-2-7 16,-2-7 2-16,0-2-2 15,-1 0 1-15,1-4-8 16,0-2 2-16,0-2-26 0,0 0 3 16,-3 0 18-16,0 0-5 15,1-14-21-15,-3-4 15 16,3-4 7-16,2-6-7 16,2-1 15-16,0-3 6 15,0 2-2-15,11 0-5 16,5 0 14-16,3 4-5 15,2 4-1-15,1 4 0 16,-5 6 0-16,-1 4 4 16,-5 4-4-16,-4 4-2 15,-5 0-2-15,-2 0 2 16,0 8-4-16,0 10 5 16,0 4 1-16,0 2 10 0,-9-2-10 15,3-4-1 1,1-6 7-16,1-4-11 0,2-2 11 15,2-1-14-15,0-2 16 16,0-1-18-16,0 2 5 16,0 0 4-16,11 1 12 15,0-1-6-15,2 1 0 16,0 1-6-16,-4 2-1 16,1 2 0-16,-6 0 0 15,-2 2 0-15,-2 2 0 16,0 3 1-16,-4 1 2 15,-17-2-1-15,-1 0 1 16,-6-2 5-16,-1-2-1 16,-2-2-5-16,2-2 5 15,2-2-5-15,2-2 6 0,5-2-7 16,2-2 1-16,4 0-1 16,6 0-41-16,8-4-107 15,0-4-141-15,0 0-568 0</inkml:trace>
  <inkml:trace contextRef="#ctx0" brushRef="#br0" timeOffset="20859.57">2177 7830 849 0,'0'0'278'0,"0"0"-150"16,0 0-42-16,0 0 27 15,0 0 8-15,0 0-27 16,0 0-13-16,4-3-23 16,-4 3-51-16,0 13 1 0,0 11-8 15,0 7 36-15,0 2 2 16,2 4-20-16,0-5-9 16,3-6 1-16,-3-4-10 15,0-8 1-15,0-4-2 16,0-4-3-16,0-2 3 15,2-4-7-15,-4 0 8 16,2 0 0-16,0-8-13 16,4-14-12-16,1-6 10 15,-1-7 14-15,4 2 1 16,-2-2-15-16,1 3 14 16,3 4 1-16,1 2-1 15,0 6 1-15,3 2-3 16,-3 6-3-16,-4 6 6 15,0 2-2-15,-5 2-8 0,1 2 10 16,-3 0-19-16,-2 0 8 16,2 12 10-16,-2 10-6 15,0 4 7-15,0 4 2 16,0 2-2-16,0-3 0 16,0-3 8-16,0-8-7 15,0-4 0-15,0-7-1 16,0-3 5-16,0-4-4 15,0 0 11-15,0 0 7 16,0-13 0-16,2-10-19 16,12-6 0-16,-1-4 0 15,1 4-7-15,-1 2-4 16,-5 7 10-16,0 8 1 0,-2 4 0 16,-3 4 0-16,-3 2 0 15,2 2-14-15,-2 0-2 16,2 0-3-16,0 12 19 15,2 4-3-15,-2 6 4 16,2 5-1-16,-4-4 1 16,2 4 8-16,-2-4-8 15,0 0 8-15,0-5-8 16,0-4 8-16,0-2-9 16,0-4 0-16,0-6-121 15,0-2-234-15,0 0-580 0</inkml:trace>
  <inkml:trace contextRef="#ctx0" brushRef="#br0" timeOffset="21312.98">2776 7834 945 0,'0'0'354'15,"0"0"-219"-15,0 0-101 16,0 0-20-16,0 0 20 16,0 0-8-16,0 0 29 0,-25 16-7 15,21-8-23-15,4 1-16 16,0 1-8-16,0 1 18 15,0 1-18-15,6 2-1 16,6 0 2-16,-4 1-1 16,1-1 4-16,1-3-4 15,-6 0 0-15,0-4 0 16,1 0 13-16,-5-1-14 16,2-4 14-16,-2 2 4 15,0-2-2-15,0-1 9 16,-9 2 51-16,-11-1 10 0,-5 0-33 15,-1-2-15 1,-1 0-23-16,3 0-2 0,-1 0-13 16,-9 0-24-16,5 0-189 15,5 0-379-15</inkml:trace>
  <inkml:trace contextRef="#ctx0" brushRef="#br0" timeOffset="22398.22">3563 9248 1069 0,'0'0'287'0,"0"0"-151"16,0 0-80-16,0 0-33 15,0 0-16-15,0 0-7 16,0 0-5-16,17 0-8 15,5 0-22-15,-1 0-106 16,-2 0-199-16</inkml:trace>
  <inkml:trace contextRef="#ctx0" brushRef="#br0" timeOffset="22602.29">3841 9306 1098 0,'0'0'282'16,"0"0"-196"-16,0 0-66 15,0 0-20-15,0 0-8 16,0 0-11-16,0 0-45 16,31 12-82-16,-11-4-63 15,2-4-195-15</inkml:trace>
  <inkml:trace contextRef="#ctx0" brushRef="#br0" timeOffset="22774.17">4115 9348 646 0,'0'0'292'16,"0"0"-116"-16,0 0-85 15,0 0-49-15,0 0-40 16,0 0-2-16,0 0-19 15,36 4-35-15,-17 0-124 16,4-2-372-16</inkml:trace>
  <inkml:trace contextRef="#ctx0" brushRef="#br0" timeOffset="22950.03">4388 9364 310 0,'0'0'536'15,"0"0"-321"-15,0 0-93 16,0 0-73-16,0 0-31 16,0 0-18-16,0 0-37 15,39 0-81-15,-24 0-382 0</inkml:trace>
  <inkml:trace contextRef="#ctx0" brushRef="#br0" timeOffset="23113.4">4612 9394 555 0,'0'0'384'0,"0"0"-189"16,0 0-130-16,0 0-57 16,0 0-8-16,0 0-99 15,0 0-54-15,67 0-204 0</inkml:trace>
  <inkml:trace contextRef="#ctx0" brushRef="#br0" timeOffset="23300.79">4837 9394 660 0,'0'0'318'0,"0"0"-133"15,0 0-85-15,0 0-17 16,0 0-28-16,0 0-36 15,0 0-19-15,0-8-11 16,0 8-76-16,8 0-91 16,4 0-78-16,-1 0-311 0</inkml:trace>
  <inkml:trace contextRef="#ctx0" brushRef="#br0" timeOffset="23452.53">4837 9394 633 0,'73'-31'278'0,"-73"28"-107"0,0 3-92 16,-2-2-34-16,-3 2-45 15,1 0-27-15,-3 0-193 16,3 0-739-16</inkml:trace>
  <inkml:trace contextRef="#ctx0" brushRef="#br0" timeOffset="23968.17">4903 9190 712 0,'0'0'306'16,"0"0"-129"-16,0 0-73 16,0 0-7-16,0 0-10 15,0 0-21-15,0 0-33 16,2-4-20-16,1 4-13 15,4 0-5-15,-1 6 5 16,5 4 14-16,3 2 8 0,1 2-9 16,4 0-1-16,0-2-5 15,1 0-1-15,1-2 1 16,0-2 1-16,-2-2-8 16,-1 0 0-16,-5-2 1 15,-5 0 9-15,-1 0-9 16,-2-4-1-16,-5 2 1 15,0-2 9-15,0 2 30 16,0 0 5-16,0 2-11 16,0 4-4-16,-12 4 38 15,-9 8 15-15,-10 8-23 16,-12 4-30-16,-53 26-20 16,9-8-10-16,0-7-308 0</inkml:trace>
  <inkml:trace contextRef="#ctx0" brushRef="#br0" timeOffset="34050.61">1554 6465 129 0,'0'0'204'0,"0"0"-74"15,0 0-33-15,0 0-28 16,0 0-27-16,0 0-16 16,-17 0-14-16,17 0 8 15,0 0 27-15,0 0 24 0,0 0 10 16,0 0 12-1,0 0-7-15,0 0-32 0,0 0-8 16,0 0-1-16,0 0-19 16,0 0 51-16,0 2-9 15,0 6-16-15,2-2-12 16,7 2-10-16,5-2 17 16,-1-2-9-16,3 0-12 15,-1-2-7-15,1-2-3 16,-1 0-7-16,-1 0 7 15,-3 0 3-15,-3 0 1 16,-1-2-4-16,-4-4-1 16,-3-2 18-16,0 2-12 0,-3-2-14 15,-14 1-6-15,-4 2 1 16,-6 5-2-16,-2 0 0 16,-4 0 0-16,-5 0 0 15,-2 14 0-15,-5 4 0 16,-3 4 7-16,-2 2-7 15,4 2-9-15,5 2 8 16,10 2 0-16,10 4 0 16,7 4-5-16,9 3-4 15,5 0 9-15,0 0 1 16,3-7 6-16,17-2-5 16,3-8-2-16,0-6 2 15,4-4-1-15,0-8 1 16,0-2 0-16,2-4 5 15,-2 0-5-15,0 0 0 0,-2-4-1 16,12-8-32-16,-6 4-207 16,-9-2-394-16</inkml:trace>
  <inkml:trace contextRef="#ctx0" brushRef="#br0" timeOffset="34503.6">1630 6836 834 0,'0'0'184'15,"0"0"-108"-15,0 0-16 16,0 0-8-16,0 0 0 16,-62 108-9-16,62-88-1 15,0-4-13-15,2-2-8 16,13-4-5-16,6-6 4 16,3-4 12-16,1 0 4 15,2-4 22-15,-3-14 12 16,0-2 12-16,-1-4 17 0,-6 0-7 15,-7 0 10-15,-6 2-9 16,-4 2-38-16,0 4-27 16,-11 2-2-16,-7 6-8 15,-4 1-13-15,-3 6-5 16,1 1-1-16,2 0-1 16,-1 1-11-16,8 14-21 15,3-1-104-15,10 2-117 16,2-4-276-16,0-4-542 0</inkml:trace>
  <inkml:trace contextRef="#ctx0" brushRef="#br0" timeOffset="35250.61">2069 6796 1318 0,'0'0'291'15,"0"0"-188"-15,0 0-68 0,0 0-26 16,0 0-9-1,0 0 0-15,0 0 0 0,4 64 8 16,-1-40-7-16,-1-2 1 16,1-4 8-16,-1-4-10 15,-2-4 6-15,0-4 0 16,2-4-4-16,-2 0 0 16,0-2 4-16,0 0 10 15,0 0 8-15,0-12 8 16,0-8-32-16,0-8 0 15,2-2 0-15,9-4 0 16,0 3-4-16,3 3 3 16,1 5-1-16,-1 6 1 15,-1 7 1-15,1 5-1 16,-6 5-7-16,1 0-12 0,1 0 8 16,-4 14 5-16,1 5 7 15,-5 6-1-15,0 0 0 16,-2 4 1-16,0-3-1 15,0-4 2-15,0-6 4 16,0-4 0-16,0-4-5 16,0-6 0-16,0-2 0 15,0 0 0-15,0 0 3 16,2-8-3-16,10-10-28 16,1-4 17-16,3-2-7 15,1 3 8-15,-3 6-2 16,-1 2 11-16,-2 9-6 15,-4 4-6-15,0 0-4 0,-3 7 17 16,0 8 0 0,3 4 6-16,0-1-5 0,2 0 0 15,0-2 6-15,-1-2-6 16,2-2 0-16,-6 0 0 16,0-2 0-16,-4 4-1 15,0-4-81-15,0-2-282 0</inkml:trace>
  <inkml:trace contextRef="#ctx0" brushRef="#br0" timeOffset="35967.75">2609 6807 985 0,'0'0'279'16,"0"0"-115"-16,0 0-14 15,0 0-6-15,0 0-20 16,0 0-21-16,0 0-36 0,0-11-32 16,0 21-29-16,0 16-5 15,0 7 23-15,0 6-14 16,0 1 2-16,0 0-12 16,0-4 2-16,0-6-1 15,0-3 8-15,0-8-9 16,0-5 0-16,0-4 0 15,0-3 0-15,0-6 1 16,0 2 1-16,0-3 9 16,0 0 10-16,0-7-6 15,0-13-15-15,0-6-12 16,-2-8-1-16,0-6-12 16,-2-4 6-16,4 0 1 0,0 2 16 15,0 2-5-15,4 3 7 16,6 7-2-16,3 5 2 15,1 3-6-15,-1 5 0 16,1 5 5-16,-3 5-9 16,-3 4 1-16,2 3-5 15,-3 0 5-15,1 3 0 16,1 12 0-16,0 3 8 16,0 3 1-16,-5 1 0 15,-1-3 0-15,-1-1 0 16,-2 0 5-16,0-4-5 15,-2-1 0-15,-14-1 1 16,-4-2 8-16,-3-2 1 16,0-2-2-16,-4-4-8 15,4-2 0-15,3 0-55 0,7-16-96 16,7-8-240-16,6-1-721 16</inkml:trace>
  <inkml:trace contextRef="#ctx0" brushRef="#br0" timeOffset="36784.14">2938 6738 1121 0,'0'0'387'0,"0"0"-256"15,0 0-98-15,0 0-32 16,0 0-1-16,0 0 1 16,0 0 14-16,0 58-14 15,0-47 7-15,0 2 2 16,10-5-1-16,0-2-7 15,1-4 7-15,3-2-8 16,-1 0 17-16,3 0 9 16,3-14-2-16,2-5-3 0,-1 0-4 15,-3-1-4-15,-3-1-6 16,-3 5 12-16,-4 4 30 16,-5 4 4-16,0 4 2 15,-2 3-14-15,0 1-21 16,0 0-21-16,0 0-11 15,0 3-6-15,0 12 11 16,0 0 6-16,0 2 1 16,0-2-1-16,7-3 0 15,2-3 0-15,0-4 0 16,2-2 0-16,2-3 0 16,3 0 5-16,4-8-5 15,2-10 0-15,-1-5 1 16,-2-4 0-16,2-4 7 15,-4-3-8-15,-1-4 1 0,-3 2 0 16,-1-2-1-16,-6 6 7 16,-2 4-7-16,-4 4 7 15,0 6-7-15,0 2 1 16,0 5 8-16,0 4 4 16,0 0-3-16,0 6-9 15,0 1 0-15,0 0-1 16,0 0-2-16,0 0-8 15,0 15-8-15,-4 12 18 16,-2 7 8-16,-3 8-2 16,4 2 2-16,0 2 1 15,3-4-8-15,2-2-1 0,0-4 1 16,0-1 0-16,0-7 0 16,0-5 0-16,0-2-1 15,2-7 1-15,1-2-1 16,1-6-1-16,3-6-81 15,0 0-205-15,-5-4-435 0</inkml:trace>
  <inkml:trace contextRef="#ctx0" brushRef="#br0" timeOffset="36982.35">3183 6587 1001 0,'0'0'232'15,"0"0"-158"-15,0 0-37 16,0 0-9-16,0 0-18 16,0 0-10-16,141 0-206 15,-119-4-803-15</inkml:trace>
  <inkml:trace contextRef="#ctx0" brushRef="#br0" timeOffset="37935.15">3386 6803 1119 0,'0'0'265'16,"0"0"-171"-16,0 0-62 15,0 0-6-15,0 0 24 16,0 0 21-16,0 0 24 16,27 0 9-16,-12-6-21 15,1-3-34-15,1-4-23 16,0 2-7-16,-7-1-12 15,2-1-1-15,-5 3-6 16,-3 2 3-16,-4 2 3 0,2 2-5 16,-2 2 8-16,0 2 0 15,0 0 3-15,0 0-12 16,0 0 0-16,-6 4-6 16,-8 10-4-16,3 2 10 15,0 5-1-15,7-3 0 16,4 2 0-16,0-4 0 15,0-2 0-15,0-4 0 16,6-2-11-16,5-4 12 16,3-2 5-16,1-2 1 15,3 0 0-15,4-4 3 16,3-10-8-16,-1-2 0 0,1-6 6 16,-6 1 2-16,0-1-2 15,-6 0-5-15,-4 4 5 16,-7 4-1-16,1 2-4 15,-3 2-1-15,0 4 0 16,0 2 0-16,0 0-1 16,0 4-1-16,0 0-6 15,0 0-14-15,0 2-2 16,2 13 15-16,6 3-1 16,6 1-10-16,-1-1-10 15,5 0-12-15,0-1 10 16,0-6-4-16,-1 1 16 15,4-3 6-15,-1-4 13 0,2-2 0 16,2-3 1 0,-1 0 6-16,-3 0 1 0,-3-12-7 15,-3-5 12-15,-3 2-12 16,-2-3 12-16,-3 1 0 16,0 3 0-16,-6 4 9 15,0 1 12-15,0 2-15 16,0 3 3-16,0 2-13 15,0 2 4-15,0 0-13 16,0 0-10-16,0 0-9 16,6 8 5-16,3 8 13 15,5 2 1-15,-1 3 0 16,5 1 1-16,-3-3 0 16,1-1 0-16,-3-4 0 15,-7-3-1-15,-1-7 6 0,-5-1-3 16,0-3 19-16,0 3 7 15,-9-3-8-15,-14 0-13 16,-8 0-8 0,-2 0-36-16,-13 1-122 0,8 4-156 15,4-1-525-15</inkml:trace>
  <inkml:trace contextRef="#ctx0" brushRef="#br0" timeOffset="40634.56">4288 9990 719 0,'0'0'176'0,"0"0"-39"15,0 0-28-15,0 0-11 16,0 0-30-16,0 0-14 16,0 0-15-16,81-60 2 15,-66 58 12-15,1 2-9 0,-3 0-11 16,-3 8-20-16,-8 20-11 15,-2 8 31-15,-5 12 14 16,-17 4-13-16,-7 1-18 16,0-3-9-16,2-9-1 15,-2-6-5-15,4-5 0 16,4-10 10-16,-2-4-9 16,7-6 5-16,3-8 2 15,2-2-3-15,4 0 5 16,3-2-5-16,1-8-6 15,3-2-1-15,0 2-4 16,0 2 5-16,0 4 1 16,3 4-1-16,10 0 0 0,3 8 6 15,2 10-5-15,-1 2 13 16,1-2-6-16,0 0 0 16,-2-2-7-16,-3-4-1 15,7 2-22-15,-2-6-145 16,-5-2-238-16</inkml:trace>
  <inkml:trace contextRef="#ctx0" brushRef="#br0" timeOffset="41035.6">4520 10221 358 0,'0'0'736'16,"0"0"-569"-16,0 0-72 15,0 0-34-15,0 0-14 16,0 0-8-16,0 0-19 16,-42 84-5-16,42-66 1 15,0-4-6-15,7-2 3 16,6-4 5-16,5-4 14 15,4-4-5-15,0 0 1 16,3 0 0-16,-5-12 2 16,0-4 16-16,-6-2 30 15,-6-3-9-15,-3 3 2 0,-5 0 0 16,0 7-31-16,0 0-25 16,-11 4-4-16,-7 4-9 15,-3 3-9-15,2 0 0 16,1 0-14-16,5 7-46 15,1 4-66-15,5 6-106 16,5-3-131-16,2-4-462 0</inkml:trace>
  <inkml:trace contextRef="#ctx0" brushRef="#br0" timeOffset="41484.58">4939 10235 7 0,'0'0'948'0,"0"0"-785"16,0 0-92-16,0 0-38 15,0 0-17-15,0 0 1 16,0 0 12-16,-49 108-4 16,56-84-3-16,13-2 7 0,4-2 17 15,3-8-12-15,2-4 6 16,0-4-11-16,0-4 3 16,-4 0 9-16,-1-2 33 15,-4-12 23-15,-4-2 30 16,-3-6-16-16,-9 0 17 15,-4-4-37-15,0 0-41 16,-4 4-11-16,-16 1-29 16,-4 6-9-16,-5 4-1 15,0 8-1-15,2 1-7 16,0 2-7-16,7 0-89 16,6 4-123-16,6 8-152 15,4-5-216-15</inkml:trace>
  <inkml:trace contextRef="#ctx0" brushRef="#br0" timeOffset="42072.94">5373 10254 497 0,'0'0'378'15,"0"0"-226"-15,0 0-70 16,0 0-27-16,0 0-8 15,0 0 2-15,0 0-14 16,0 0 14-16,0 0 12 16,0 0 17-16,0 0-7 15,0 0-24-15,-4 0-14 16,-5 0-8-16,-2 0-7 16,-3 0-7-16,-1 8 0 15,-3 6 2-15,1 3-5 16,3 3 0-16,3-2-7 0,7 0-1 15,2-4 0-15,2-2 1 16,0-2-1-16,4-6 0 16,11-2 1-16,3-2 6 15,2 0 5-15,0-2-5 16,1-10 2-16,-6-4-8 16,1 0 12-16,-5-2-7 15,-5 2 2-15,-2-2 0 16,-4 1 18-16,0 3-11 15,0 3-1-15,-8 3-8 16,-5 0-6-16,-1 6-1 16,-1 2-13-16,-4 0-79 15,-7 0-135-15,6 7-133 16,2 2-571-16</inkml:trace>
  <inkml:trace contextRef="#ctx0" brushRef="#br0" timeOffset="42956.15">5578 10553 446 0,'0'0'257'0,"0"0"-116"16,0 0-40 0,0 0-15-16,0 0-7 0,0 0-6 15,0 0-11-15,0-2-19 16,0 2-14-16,0 0-8 16,0 0-3-16,0 0 6 15,0 0 15-15,0 0 3 16,0 0 12-16,0 0 8 15,0 0-8-15,0 0-7 16,0 0-2-16,0 0-10 16,0 0-6-16,0 0-7 15,0 0-4-15,0 0 8 16,0 0-1-16,0 0 3 16,0 0 2-16,0 0 1 15,0 0-6-15,0 0 2 0,0 0-6 16,0 0-2-1,0 0 0-15,0 0 2 0,0 0 0 16,0 0-15-16,0 9-5 16,-6 17 17-16,-10 3 12 15,-8 10-11-15,-38 13-19 16,6-8-36-16,-4-8-592 0</inkml:trace>
  <inkml:trace contextRef="#ctx0" brushRef="#br0" timeOffset="44201.17">4679 10726 909 0,'0'0'279'16,"0"0"-146"-16,0 0-31 15,0 0-27-15,0 0-20 0,0 0-20 16,0 0-11-16,6-2 5 16,-6 2 9-16,0 0 16 15,2 0 3-15,-2 0-2 16,0 0-15-16,0 0-15 16,0 18-14-16,0 14 30 15,0 8 78-15,-6 10-54 16,-3 4-33-16,-1 4-8 15,0 1-8-15,1 1-6 16,-3-2-2-16,-1 0-7 16,-5-4-1-16,-1-1-4 15,-20 1-164-15,8-12-342 16,0-10-649-16</inkml:trace>
  <inkml:trace contextRef="#ctx0" brushRef="#br0" timeOffset="44920.16">4360 11339 712 0,'0'0'230'15,"0"0"-71"-15,0 0-26 16,0 0-17-16,0 0-13 16,0 0-10-16,0 0-28 15,2-6 2-15,1 6-4 16,-1 0-18-16,0 0-16 15,2 0-18-15,3 9 18 16,1 7-3-16,0 4 8 16,0 2-9-16,-1 0-15 15,-3 0 3-15,1 2-11 16,2-2 7-16,-3 0-8 0,-2-4 2 16,3-6-2-1,-3-2 1-15,0-4-1 0,0-4 5 16,-2-2-5-16,2 0 12 15,0 0 4-15,2 0 37 16,0-4 9-16,5-8-37 16,-1-4-2-16,6 2-8 15,1-2-7-15,6 0-2 16,1 0-5-16,2 0 4 16,7 0-6-16,0-2 1 15,8-2-1-15,-4 0 1 16,1 2 0-16,-3 2 6 0,-8 2-6 15,-8 5-1 1,-3 5 1-16,-10 0 5 0,-1 4 5 16,-1 0-2-16,-2 0-8 15,0 0 1-15,0 0-2 16,0 0 1-16,0 0-1 16,0 0 0-16,0 0 0 15,0 0-1-15,0 0 1 16,0 0-6-16,0 0-7 15,0 0-26-15,0 0-38 16,-2 7-71-16,-11 7-127 16,-3-3-669-16</inkml:trace>
  <inkml:trace contextRef="#ctx0" brushRef="#br0" timeOffset="50551.01">3964 11847 932 0,'0'0'149'0,"0"0"-68"16,0 0 42-16,0 0-22 16,0 0-5-16,0 0 9 15,-27-10-34-15,25 6 2 0,-1 0-14 16,3 2-14-16,0 2 2 15,0 0-15-15,0 0-12 16,0 0-5-16,0 0-3 16,0 0-11-16,0 0-1 15,0 0-1-15,0 0-8 16,7 10 4-16,8 8 5 16,7 4 12-16,5 4 7 15,2 0-1-15,3 2-8 16,-3-4 0-16,-3-2-9 15,-4-2 0-15,-2-6-1 16,-6 0-6-16,-5 8-25 16,-7-6-129-16,-2 0-232 0</inkml:trace>
  <inkml:trace contextRef="#ctx0" brushRef="#br0" timeOffset="51068.11">4319 11901 751 0,'0'0'190'16,"0"0"-85"-16,0 0 35 15,0 0-38-15,0 0-1 16,0 0-27-16,0 0 8 15,0-18-8-15,0 18 0 16,0 0-21-16,0 0-14 16,0 0-14-16,-2 12-15 15,-6 10 8-15,-8 8-1 0,-2 6 1 16,0 4-8 0,1 1 2-16,-1-1-12 0,-1-4 1 15,2 0 0-15,1-6 7 16,1-4-8-16,1-4 1 15,5-4 1-15,1-4-2 16,1-2-1-16,3-2-107 16,-1 0-140-16,0-2-144 15,3-4-732-15</inkml:trace>
  <inkml:trace contextRef="#ctx0" brushRef="#br0" timeOffset="51785.71">4576 12007 902 0,'0'0'194'0,"0"0"-70"16,0 0-6-16,0 0-36 15,0 0 21-15,0 0-55 16,0 0-24-16,-43-24-8 16,43 16-15-16,0-2 0 15,12-4-1-15,3 0 0 16,-1 0 1-16,1 2 0 16,-4 2-1-16,-3 4 10 15,-2 2 0-15,0 4-4 16,-3 0-6-16,1 0-1 15,-2 22-1-15,-2 10 2 16,0 6 7-16,0 7-5 0,-11-2 4 16,-5-3-5-1,1-5-1-15,-3-3 0 0,1-8-11 16,1-4-59-16,0-4 0 16,0-6 18-16,6-6-14 15,-1-4 17-15,3 0 40 16,4-4-24-16,4-12 10 15,0 0 23-15,0 2 17 16,7 2 24-16,9 4-12 16,-1 6-2-16,5 2-2 15,3 0-3-15,1 14 4 16,2 6-7-16,1 0-10 0,0-2-1 16,2-2-2-16,-2-2-4 15,0-4-1-15,-3-2 2 16,-2-4-3-16,-4 2-63 15,0-2-118-15,-7 0-92 16,-6-2-578-16</inkml:trace>
  <inkml:trace contextRef="#ctx0" brushRef="#br0" timeOffset="52318.15">4934 11953 975 0,'0'0'260'0,"0"0"-84"15,0 0-18-15,0 0-27 16,0 0-35-16,0 0-34 16,0 0-27-16,-6-6-22 15,6 6-3-15,0 20 4 16,0 6 41-16,0 9 32 16,0 2-18-16,4 3-34 15,3 1-19-15,-2-5-7 16,-1-4-7-16,1-4 4 15,-3-6-5-15,-2-4-1 16,0-4 0-16,0-4-68 0,0-8-127 16,-4-2-207-16,-10 0-595 15</inkml:trace>
  <inkml:trace contextRef="#ctx0" brushRef="#br0" timeOffset="52925.21">5352 11765 1035 0,'0'0'204'0,"0"0"-123"16,0 0-52-16,0 0-12 15,0 0 12-15,0 0 13 16,0 0-1-16,-90 112 5 16,66-86-6-16,-3 2-1 15,-2-2-14-15,-5 0-12 16,1-4-7-16,-2-2 0 15,3-4-5-15,8-6 4 16,6-4-4-16,7-6 6 16,8 0 0-16,3 0-7 15,0 0-32-15,0-8 7 0,14 2 23 16,4 0 2-16,2 4 25 16,5 2 2-16,1 0 4 15,1 4-6-15,4 10 3 16,0 4-8-16,0 2-5 15,2 0-1-15,2 2 2 16,-2-1-14-16,-2-2 4 16,-2 2 2-16,-3-5 17 15,-5-2-17-15,-9-4 2 16,-2-4-4-16,-6-2 4 16,-1-4-3-16,-1 0 21 15,-2 0 31-15,0 0 14 0,0 0-7 16,0 0-19-16,0 0-13 15,0 0-16-15,0 0-11 16,0 0-7-16,0 0-53 16,0 0-163-16,-2 0-454 15</inkml:trace>
  <inkml:trace contextRef="#ctx0" brushRef="#br0" timeOffset="54419.24">4872 12015 104 0,'0'0'201'15,"0"0"-83"-15,0 0 2 16,0 0-9-16,0 0-26 16,0 0 7-16,0 0-4 0,0-14 3 15,0 12-5-15,0 0-23 16,0 0 30-16,0 0-15 15,0-2-8-15,0 0-41 16,0 0-7-16,0 0 5 16,0 0 5-16,0-2-13 15,0 0 20-15,0 0-7 16,0 0-13-16,0 0 22 16,0 2-6-16,0 2 2 15,0 0-11-15,0 0-6 16,0 2 11-16,0-2-6 0,0 0-6 15,0-2 6 1,0 0-11-16,0-2-12 0,0 2 7 16,0 0-9-16,0 2 21 15,0 0 4-15,0 0-2 16,0 0-11-16,0 0-11 16,0 0 8-16,0 2 0 15,0-2-3-15,0 2-5 16,0 0 5-16,0-2-5 15,0 0-1-15,0 2 0 16,0 0 0-16,0 0 0 16,0 0 0-16,0 0-9 15,0 0-3-15,0 0 2 16,0 4-3-16,0 10 13 0,0 2 0 16,0 4 8-1,0-2-7-15,0 2 0 0,0-4 0 16,0 2 1-16,0-2 5 15,0 2-6-15,0 1 0 16,2-4 0-16,-2-1 8 16,0-1-8-16,2-4-1 15,-2 0 0-15,0-4 1 16,0-1 0-16,0-1-1 16,3-2 1-16,-3-1 4 15,0 0-5-15,0 0 0 16,0 0 2-16,0 0-1 15,0 0 0-15,0 0-1 16,0 5-7-16,-3 3-119 16,-7 2-211-16,-3-1-712 0</inkml:trace>
  <inkml:trace contextRef="#ctx0" brushRef="#br0" timeOffset="55968.32">4117 12665 363 0,'0'0'504'0,"0"0"-369"16,0 0-18-1,0 0-22-15,0 0-25 0,0 0-31 16,0 0 3-16,31-26-4 16,-22 20 2-16,0 2 7 15,2 0 1-15,0 2 3 16,0 0-6-16,3 2 3 16,1 0-4-16,3 0-8 15,7 0 5-15,2 0 2 16,1 0-27-16,8 0 0 15,2 0-10-15,6 0-5 16,3 0 9-16,0 0-4 16,-2 2-6-16,-3 2-1 15,-7 2-13-15,-6 0-62 16,-6 4-72-16,-10-2-157 0,-8-2-340 16</inkml:trace>
  <inkml:trace contextRef="#ctx0" brushRef="#br0" timeOffset="56868.5">4139 12711 667 0,'0'0'191'0,"0"0"-66"16,0 0-23-16,0 0 31 15,0 0 26-15,0 0-18 16,0 0-19-16,138 4-43 16,-98-4-32-16,3 0-14 15,1 0-1-15,0 0-21 16,2 0-10-16,-4 0 7 15,1-6 0-15,-6 0-8 16,-6 0 2-16,-2 2-1 0,-9 0 7 16,-4 2-7-16,-5 2-1 15,-6 0 0-15,-3 0 0 16,0 0 9-16,-2 0 3 16,0 0-3-16,0 0 4 15,0 0-12-15,0 0-1 16,0 0 5-16,0 0-5 15,2 0 0-15,1 0 1 16,-1 0 0-16,0 0 0 16,0 0 0-16,0 0 5 15,0 0-5-15,1 0 6 16,-3 0-6-16,2 0 0 0,0 0 1 16,3 0-2-1,-3 0 1-15,0 0 12 16,1 0 9-16,-1 0-9 0,-2 2-4 15,0-2-9-15,0 0 14 16,0 0-5-16,0 0 7 16,0 0 4-16,0 0-12 15,0 0 2-15,0 0-4 16,0 0-6-16,0 0-2 16,0 0-48-16,-18 6-124 15,2 0-313-15,-4 0-516 0</inkml:trace>
  <inkml:trace contextRef="#ctx0" brushRef="#br0" timeOffset="66458.92">4215 12785 95 0,'0'0'202'0,"0"0"-132"15,0 0-50-15,0 0-16 16,0 0-4-16,0 0-75 0</inkml:trace>
  <inkml:trace contextRef="#ctx0" brushRef="#br0" timeOffset="66685.39">4215 12785 940 0,'7'44'168'16,"-12"-44"-116"-16,1 0-52 16,2 3-209-16,0 1-717 0</inkml:trace>
  <inkml:trace contextRef="#ctx0" brushRef="#br0" timeOffset="66862.11">4317 12785 1228 0,'0'0'215'0,"0"0"-43"16,0 0-66-16,0 0-106 15,0 0-10-15,0 0-736 0</inkml:trace>
  <inkml:trace contextRef="#ctx0" brushRef="#br0" timeOffset="75588.42">5795 13375 1016 0,'0'0'239'15,"0"0"-56"-15,0 0-26 16,0 0-63-16,0 0-22 15,0 0-31-15,0-8-8 16,0 8-12-16,0 0-14 16,0 0 2-16,8 0 7 15,2 0 24-15,3 0 14 0,3 0 17 16,3 0-18-16,2 0-14 16,3 0-17-16,3-4-13 15,-3-2-8-15,-2 0 0 16,-5 2 1-16,-9 0-1 15,-4 2 0-15,-4 2-1 16,0-2 6-16,0 2-6 16,-17 0-8-16,-12 0 2 15,-9 0 0-15,-9 0 5 16,-2 14 1-16,0 4 0 16,0 0 0-16,3 4 1 15,3 0 1-15,3 2-1 16,9 0-1-16,8-2 1 0,10-4-1 15,11 0-1-15,2-2 0 16,4-2 1-16,18 0 1 16,7-1 0-16,0-4 5 15,8 0-4-15,-4-4-2 16,2 2 0-16,1-4 9 16,-5 1-9-16,-2 3 0 15,-4 3 0-15,-8-1-7 16,-3 4 7-16,-8 1-1 15,-3 2-1-15,-3 0 1 16,0 0 1-16,-9 4 0 16,-11-2 1-16,-3 0 6 15,-4 0 0-15,1-2-6 16,-5-6-1-16,0 0 5 0,-3 0-4 16,0-4-1-16,-1 0 0 15,-1-4 6-15,3 0-5 16,2-2 5-16,4 0-5 15,6 0 0-15,9 0 0 16,3 0 1-16,5 0-1 16,0 0 0-16,2 0-1 15,2 0-32-15,0 0-72 16,8-4-158-16,9-2-285 16,6 0-278-16</inkml:trace>
  <inkml:trace contextRef="#ctx0" brushRef="#br0" timeOffset="76205.12">6027 13766 831 0,'0'0'286'16,"0"0"-122"-16,0 0-37 16,0 0-38-16,0 0-41 0,0 0-18 15,0 0 4-15,8 0 14 16,5 4 12-16,3 2 5 15,5-2 4-15,0-2-13 16,6-2 8-16,2 0 2 16,-2 0-15-16,2-8-14 15,-6-4-12-15,-4 2-12 16,-5 0-2-16,-5 2-10 16,-3 1 7-16,-4 6 3 15,-2-5 1-15,0 2-12 16,0 2 0-16,-11 0-9 0,-9-1 9 15,-5 3-6 1,-3 0-1-16,-3 3 6 0,0 11 0 16,2 0 0-16,4 2-5 15,5 2 6-15,5-2 0 16,3 0-1-16,8-2 0 16,4-4-5-16,0 0 6 15,0-4-1-15,0 0 1 16,8-2 6-16,6-2-5 15,-1 0 5-15,5-2-6 16,0 0 13-16,4 0-7 16,1 0-5-16,1-6-1 15,3-2-49-15,9-2-137 0,-7 0-326 16,-2 0-430-16</inkml:trace>
  <inkml:trace contextRef="#ctx0" brushRef="#br0" timeOffset="77035.57">6697 13722 1071 0,'0'0'249'0,"0"0"-111"16,0 0-45-16,0 0-22 16,0 0-11-16,0 0-2 15,0 0-12-15,-65-2-4 0,48 2 12 16,-1 7-13-16,0 6-3 16,2 3-11-16,3 0-13 15,2 2-12-15,6-2 5 16,1-2-1-16,4-2-5 15,0-4 0-15,0-2-1 16,4-2 1-16,12-4 0 16,2 0 11-16,2 0-1 0,0 0-3 15,0-12-6 1,-2 0 4-16,-3-2-5 0,-5 0 8 16,-4 2-2-16,-1 2-6 15,-5 4 10-15,0 2-5 16,0 0-6-16,0 4-8 15,0 0 8 1,0 0-1-16,0 0-17 0,0 4 9 16,0 4 0-16,0 4 8 15,0-4-2-15,0 4 2 16,6-8 0-16,0 2-1 16,2-4 1-16,-2 0 1 15,-1-2 0-15,1 0 2 16,3 0 8-16,0 0-4 15,2-8 0-15,-2-4 5 0,3-4-9 16,-4 2 4 0,3 0 0-16,-1 2-6 0,0 2 0 15,-1 2-1-15,3 0-11 16,-1 4 12-16,-1 4-1 16,4 0 1-16,-1 0-7 15,1 0 4-15,-1 6 3 16,1 4 0-16,-3 0 0 15,-3-2 1-15,-1 0-1 16,-2-4 0-16,-5 2 0 16,2-6 0-16,-2 0 1 15,0 0 8-15,0 0-8 16,0 0 10-16,0 0-4 16,3 0 8-16,-3 0-10 15,2-12-5-15,2 0-14 0,0 2 14 16,3 0-35-1,-3 2-60-15,10-1-88 0,-5 6-165 16,2 1-318-16</inkml:trace>
  <inkml:trace contextRef="#ctx0" brushRef="#br0" timeOffset="77802.13">7232 13722 1015 0,'0'0'259'16,"0"0"-84"-16,0 0-38 15,0 0-51-15,0 0-18 16,0 0-18-16,0 0 0 15,-65-2-18-15,47 16 0 16,1 0 6-16,-1 4-14 16,5-2-4-16,3-2-9 15,8 0-10-15,2 0 0 16,0-2 0-16,2 0 1 16,14-4-2-16,2 0 1 15,4-6 8-15,3-2-8 16,-1 0 0-16,-2 0 8 0,3-8-1 15,-3-6-8-15,3-2 7 16,-6-2-5-16,0-2 8 16,-4-2 3-16,-1-2 2 15,-1 0 1-15,1-2 6 16,-6 0-3-16,3 2-2 16,-4-1-1-16,-2 6 7 15,-1 2 25-15,-2 3-13 16,0 4-8-16,1 4-4 15,-3 2-2-15,0 4-10 16,0 0-11-16,0 0 0 16,0 0-1-16,0 0-8 15,0 15-1-15,0 4 9 0,0 5 2 16,0 2 0-16,0-1 0 16,0-1-1-16,4-4 0 15,5-4-1-15,-2-4 1 16,-3-4-8-16,-2-2 2 15,1-4 5-15,-3 0 1 16,0-2 0-16,2 0 6 16,-2 0-4-16,2 0 4 15,4 0-6-15,4-2-1 16,1-4 0-16,0 2 0 16,0 2 0-16,2 2-8 15,1 0 2-15,1 8 7 16,-1 6 0-16,1 2 1 0,1 0 0 15,-1-2-1-15,4-2-6 16,12-8-124-16,-4-2-127 16,-4-2-345-16</inkml:trace>
  <inkml:trace contextRef="#ctx0" brushRef="#br0" timeOffset="78652.28">8047 13549 71 0,'0'0'756'0,"0"0"-578"16,0 0 6-16,0 0-23 15,0 0-12-15,0 0-11 16,0 0-15-16,-9-20-18 16,9 20-14-16,0 0-15 15,0 0-16-15,0 0-20 16,0 0-18-16,0 4-15 16,-2 18 2-16,-4 10 13 15,-4 4 17-15,4 3-20 16,-1-3-13-16,5-2-6 15,0-8 1-15,2-8 0 0,0-4-1 16,0-6 1-16,0 0-1 16,6-8 1-16,7 0 6 15,3 0 1-15,7 0 3 16,4 0 0-16,4-4-10 16,0-4-1-16,0 2 8 15,-2-2-8-15,-7 4-7 16,-2 0-114-16,-9 0-148 15,-7 2-292-15,-4 2-348 0</inkml:trace>
  <inkml:trace contextRef="#ctx0" brushRef="#br0" timeOffset="78827.6">8136 13770 1167 0,'0'0'229'0,"0"0"-130"16,0 0-60-16,0 0-39 15,0 0-13-15,0 0-216 16,0 0-345-16</inkml:trace>
  <inkml:trace contextRef="#ctx0" brushRef="#br0" timeOffset="79041.75">8136 13770 897 0,'-118'-147'491'16,"122"143"-265"-16,6-1-85 15,3 0-59-15,5 1-28 16,5 0-19-16,0 3-14 15,2 1-8-15,2 0-13 16,2 0-119-16,-4 0-264 16,-6 0-603-16</inkml:trace>
  <inkml:trace contextRef="#ctx0" brushRef="#br0" timeOffset="79821.58">8036 13519 760 0,'0'0'227'16,"0"0"-67"-16,0 0-21 15,0 0-21-15,0 0 1 16,0 0-16-16,0 0-1 16,0-10-7-16,0 10-16 0,0 0-13 15,0 0-13-15,2-2-5 16,1 2-11-16,-1 0-12 16,4-2-13-16,4 2-3 15,3 0 2-15,7 0 6 16,2 0-3-16,7 0 1 15,0 0-3-15,0 0-11 16,-2 0 1-16,-5 0 7 16,-1 0-9-16,-9 0-15 15,-1 0-97-15,-1 6-140 16,-8 2-304-16</inkml:trace>
  <inkml:trace contextRef="#ctx0" brushRef="#br0" timeOffset="80402.22">8364 13727 1054 0,'0'0'229'0,"0"0"-135"0,0 0-68 16,0 0-18-16,0 0-8 15,0 0 15-15,0 0 14 16,24 51-3-16,-22-35-7 15,3-2-5-15,-5-2-14 16,2-4 8-16,-2-4 3 16,0-2-4-16,0-2-6 15,0 0 9-15,0 0 16 16,0 0 18-16,0-6 65 16,0-10-74-16,0-4-33 15,5-2 15-15,3 0-17 16,3 0 0-16,3 1-22 0,1 3-9 15,1 7 3-15,1 3-20 16,0 8-6-16,-4 0 2 16,-2 0 29-16,-2 0 4 15,0 16 19-15,-4 2 1 16,-1 6 7-16,0-6-7 16,-1 0 0-16,-1 0 1 15,2-4-1-15,0-2-1 16,3-6-53-16,9-4-158 15,-1-2-101-15,1 0-287 0</inkml:trace>
  <inkml:trace contextRef="#ctx0" brushRef="#br0" timeOffset="81036.63">8769 13700 636 0,'0'0'315'15,"0"0"-107"-15,0 0-31 16,0 0-29-16,0 0-32 15,0 0-48-15,0 0-38 16,-24-13-19-16,13 13-1 16,1 7-8-16,6 1 4 15,0-2-6-15,4 0-1 16,0-2 1-16,0-2-1 16,0-2 1-16,0 0 1 15,0 0 8-15,6 0 7 16,1 2 19-16,4 2 2 15,-2 4-14-15,5 10-1 0,-1 12 13 16,2 12 11-16,-1 6-5 16,-1 8-9-16,-4 5-2 15,-2-3 7-15,-7-3-10 16,0-6-13-16,0-7-12 16,-20-10 8-16,-5-6 1 15,-4-10-4-15,-2-8 0 16,3-8 2-16,-1 0 9 15,6-8 45-15,7-16-5 16,9-6-22-16,7-6-8 16,3-8-28-16,26 0 0 15,8-1-14-15,11 8-1 16,0 2-23-16,1 7 8 0,-1 2 11 16,-9 4-17-16,-5 2 14 15,-7 2-3-15,-8 2 9 16,-5 0 3-16,-5 2 10 15,-5 2 3-15,-2 2 6 16,-2 2-5-16,0 4 17 16,0 2-6-16,0 2 8 15,0 0-18-15,0 2-2 16,0 14-6-16,0 4 6 16,0 4 1-16,0 2 10 15,0-2-10-15,0-2 0 16,8-6 0-16,-2-2-1 15,-2-4-1-15,-4-10-135 16,0 0-258-16,0 0-713 0</inkml:trace>
  <inkml:trace contextRef="#ctx0" brushRef="#br0" timeOffset="81218.85">8911 13497 1392 0,'0'0'369'0,"0"0"-131"16,0 0-104-16,0 0-83 15,0 0-36-15,0 0-15 16,0 0-13-16,8 0-44 0,3 10-187 16,-5 0-434-16</inkml:trace>
  <inkml:trace contextRef="#ctx0" brushRef="#br0" timeOffset="82068.6">9025 13730 1367 0,'0'0'312'0,"0"0"-205"16,0 0-80-16,0 0-12 15,0 0-2-15,0 0 8 16,0 0-2-16,27 114-18 16,-25-98 17-16,1-4-8 15,-1-6-7-15,-2-2-2 16,2-4 8-16,-2 0 0 15,4 0 14-15,0-2 20 16,4-14 8-16,3-4-38 16,-1-4-1-16,7-2 1 15,-2 0-13-15,5 2 0 16,0 6-8-16,2 0 7 16,3 6 1-16,-1 6-1 15,-1 6-8-15,-4 0 8 16,2 0-7-16,-5 15 1 0,-3 7 5 15,-2 5-6-15,-4 1 8 16,2 0 1-16,1-2 0 16,2-2-1-16,1-8 7 15,-2-2-6-15,3-6 5 16,1-2 1-16,1-6 18 16,7 0 28-16,0-4 8 15,2-12-27-15,4-4-6 16,-4-4 3-16,-3-2-13 15,-2 0-7-15,-4 4-5 0,-8 0-6 16,-3 5 2 0,-3 10-1-16,-2 5-1 0,0 2-19 15,0 0 2-15,-2 8 1 16,-7 8 6-16,1 4-21 16,5-2-11-16,3 0-5 15,0-4-10-15,3-2-1 16,7-4 18-16,1-6 25 15,3-2 3-15,-1 0 12 16,5 0 0-16,-1-14 7 16,2 0-3-16,1-8-2 15,2 4 10-15,-2 0 5 16,3 4 5-16,-2 6 4 16,2 2-8-16,1 6-11 15,1 0 5-15,0 7 6 0,-1 18 5 16,-2 3 23-1,-4 4 13-15,-7 2-15 0,-11-4-17 16,0-2-11-16,-31-6 2 16,-27-2-18-16,-65-2-3 15,9-3-254-15,1-10-462 0</inkml:trace>
  <inkml:trace contextRef="#ctx0" brushRef="#br0" timeOffset="86635.31">5476 14414 360 0,'0'0'238'0,"0"0"-68"0,0 0-37 15,0 0-32-15,0 0-8 16,0 0 25-16,0 0-23 16,7-6 2-16,-7 6 0 15,2 0-7-15,-2 0-26 16,0 0-21-16,2 0-16 15,0 0-11-15,5 0 2 16,2 0 5-16,4 10 14 16,1 4 2-16,3 4-18 15,2 4-10-15,0-6-5 16,-1 4-4-16,3-2-1 16,-4-2 8-16,-1-2-9 15,-1-4-64-15,8-2-199 16,-5-4-228-16,-3-4-518 0</inkml:trace>
  <inkml:trace contextRef="#ctx0" brushRef="#br0" timeOffset="86918.48">5904 14395 929 0,'0'0'321'0,"0"0"-92"16,0 0-72-16,0 0-70 15,0 0-24-15,0 0-20 0,0 0-8 16,-67 53-8-16,54-29-9 16,0-1-5-16,-1 4-4 15,-1-1-2-15,1 0-7 16,-4 2 1-16,0-2-2 15,1-2-33-15,-1 0-84 16,-7 4-123-16,8-6-139 16,3-5-473-16</inkml:trace>
  <inkml:trace contextRef="#ctx0" brushRef="#br0" timeOffset="88219.71">6100 14624 776 0,'0'0'281'0,"0"0"-100"16,0 0-39-16,0 0-44 15,0 0-19-15,0 0-28 16,0 0-16-16,-81 2-11 16,60 12-12-16,0 2-5 15,4 2-6-15,1 0 0 16,7 2 0-16,3-6 1 16,1 0-1-16,5-2-1 15,0-7-1-15,0-4 1 16,0-1 0-16,0 0 1 15,14 0 10-15,-2-6 6 0,7-12 4 16,0-2 20-16,1-4 11 16,-3 2-15-16,-2 4 7 15,-7 2 3-15,-2 8 3 16,-4 6-11-16,-2 2-35 16,0 0-4-16,0 4-1 15,0 12-6-15,-2 4 7 16,2 0 0-16,0-2-1 15,0-2 0-15,6-4 1 16,7-3-1-16,1-5 1 0,-1-3 0 16,1-1 1-1,1 0 9-15,1-4-4 0,-1-10 6 16,1-4 1-16,-3-6 6 16,0-2 3-1,-1 0 6-15,-1-8-10 0,-3 2-17 16,2 0 1-1,1-2 4-15,-1 2-6 0,2 5 0 16,-3 5 0-16,-3 7 0 16,-1 6 1-16,-5 1 12 15,3 7 2-15,-3 1-1 16,0 0-3-16,0 0-10 16,0 0 7-16,0 0-8 15,0 0-8-15,0 9 7 16,0 4 1-16,0 2 1 0,4 6 1 15,-2 3 9 1,3 3-10-16,-3 12 1 0,-2 1 4 16,0 6-5-16,0 2-1 15,0 0-2-15,2-6 2 16,0-6 10-16,2-5-10 16,1-9 0-16,2-10 0 15,-3-2 1-15,1-9-1 16,-1-1 0-16,2 0 0 15,4 0 6-15,-1-1 5 16,4-13 4-16,-2-4-14 16,0-3 10-16,0 2-11 15,-4-2 1-15,-2 6-1 0,-3-2 0 16,-2 5 0 0,0 0-2-16,0 0-8 0,0 0-8 15,0 0 8-15,0 0-1 16,0 0 1-16,0 2-11 15,0 0-7-15,4 4-4 16,-2 0-2-16,3 4 1 16,-3 2-5-16,4 0 12 15,2 0 6-15,0 10 14 16,3 8 6-16,3 4 0 16,-3 0 1-16,-2-2-1 15,2-2 0-15,-4-6 1 16,1-2 0-16,-1-2 0 15,-2-4 7-15,-1 2 3 16,-1-2 5-16,-3 0 0 0,2 1-4 16,0-1-5-16,0-3-5 15,2 3-2-15,1-1-22 16,9-3-203-16,-1 0-378 16,3 0-635-16</inkml:trace>
  <inkml:trace contextRef="#ctx0" brushRef="#br0" timeOffset="88697.2">6697 14652 492 0,'0'0'380'0,"0"0"-159"15,0 0-66-15,0 0-61 16,0 0-33-16,0 0 48 16,0 0-16-16,-20 96-28 15,16-74-28-15,2-2-18 16,2-3-10-16,0-5 2 15,0-6 5-15,0-2-7 0,4-3 13 16,3-1 23 0,3 0 26-16,2 0 8 0,1-5-14 15,1-9-13-15,-1-4-8 16,-2-3-11-16,-2 1-10 16,-2 4-7-16,-3 6 2 15,-2-2-2-15,-2 10-2 16,0-2-14-16,0 4-6 15,0 0-1-15,0 0 7 16,-2 0-9-16,-7 0-28 16,2 0-47-16,0 0-45 15,5 6-94-15,2 2-140 16,0 0-230-16</inkml:trace>
  <inkml:trace contextRef="#ctx0" brushRef="#br0" timeOffset="89120.23">6931 14672 472 0,'0'0'592'15,"0"0"-383"-15,0 0-66 16,0 0-45-16,0 0-36 15,0 0-21-15,0 0-3 16,-38 76-9-16,36-54-7 0,2-3-12 16,0-1 0-16,4-9-2 15,9 4 2-15,1-12 19 16,1 2 13-16,-1-3 8 16,1 0 16-16,2 0 2 15,-5-8 2-15,5-6 6 16,-7-8-15-16,1-1-20 15,-1-3-7-15,-6 4 16 16,-4 2-29-16,0 4 6 16,0 6-14-16,0 2-13 15,-4 6 0-15,-4 0-2 16,0 2-11-16,1 0-30 16,1 0-50-16,6 12-96 15,0 0-184-15,0-2-386 0</inkml:trace>
  <inkml:trace contextRef="#ctx0" brushRef="#br0" timeOffset="89351.54">7161 14748 808 0,'0'0'789'0,"0"0"-493"16,0 0-108-1,0 0-104-15,0 0-63 0,0 0-21 16,0 0-3-16,4 0-46 16,1 0-183-16,-1 4-405 0</inkml:trace>
  <inkml:trace contextRef="#ctx0" brushRef="#br0" timeOffset="90140.21">7494 14592 773 0,'0'0'335'0,"0"0"-186"16,0 0-59-16,0 0-32 15,0 0-16-15,0 0 6 16,0 0 10-16,-55 42 14 16,44-18 12-16,2 2-15 15,3 2-22-15,1-4-20 16,5 2-3-16,0-4-11 16,0 1-4-16,5-10-8 15,8 0 0-15,3-3-1 0,1-2 0 16,10-8-90-16,-3 0-155 15,-1 0-286-15</inkml:trace>
  <inkml:trace contextRef="#ctx0" brushRef="#br0" timeOffset="90555.3">7758 14662 950 0,'0'0'314'0,"0"0"-130"0,0 0-92 16,0 0-65-16,0 0-5 16,0 0 9-16,0 0-2 15,-50 92 0-15,48-70-8 16,2-4-10-16,0-1-2 15,0-8 0-15,4 0 10 16,10-5 17-16,1-4 17 16,4 0 7-16,-2 0 0 15,1 0 6-15,0-14 16 16,0-3-8-16,-2-1-1 16,-5 0-12-16,-5 0 10 0,-4 2-28 15,-2 0-19-15,0 4-15 16,-6 2-9-16,-7 2-8 15,-3 2-18-15,3 4-82 16,3 2-101-16,8 0-87 16,2 0-260-16,0 0-354 0</inkml:trace>
  <inkml:trace contextRef="#ctx0" brushRef="#br0" timeOffset="91170.06">7991 14686 1035 0,'0'0'264'0,"0"0"-74"0,0 0-83 16,0 0-24-16,0 0 52 16,0 0 25-16,0 0-60 15,10 84-37-15,-8-65-40 16,2-1-9-16,-2 0-7 15,3-9 0-15,-3 0-6 16,0-5 1-16,-2 0-1 16,2-4 1-16,-2 0-1 15,0 0 11-15,5 0 1 16,0 0-2-16,3-21-10 16,5-2 0-16,6-8 0 0,3 3 5 15,-3-2-6-15,4 8-1 16,-5 8 0-16,0 4-5 15,-5 10 0-15,0 0 6 16,-4 0-1-16,1 14-1 16,-6 8-2-16,0 2 4 15,-2 2 9-15,-2-4-9 16,3-4 1-16,-3-5 0 16,0-8 0-16,0-2 0 15,0-3 6-15,2 0 1 16,0 0 12-16,2 0 17 15,6-12 11-15,5-6-26 16,5-5-12-16,3 0-8 16,-4 2 13-16,0 7 5 0,-9 6 8 15,0 8 2 1,-1 0-12-16,-1 4-18 0,3 18 37 16,3 4 6-16,-1 5-7 15,1 1-24-15,1 0 0 16,-1-10 3-16,-3-2-10 15,-5-8-5-15,-2-2-30 16,-4-4-89-16,0 0-118 16,0-6-360-16</inkml:trace>
  <inkml:trace contextRef="#ctx0" brushRef="#br0" timeOffset="93177.77">5512 15218 1048 0,'0'0'290'16,"0"0"-54"-16,0 0-52 16,0 0-77-16,0 0-47 15,0 0-16-15,0 0 55 16,15 48 16-16,-10-20-62 16,-1 4-17-16,3 2-16 15,-1 2-8-15,1 0-10 16,0-2 4-16,-2-2-6 15,-3-5 2-15,0-5-1 0,-2-7-1 16,0-2 0 0,0-8-1-16,0-1 1 0,0-4 0 15,0 0-1-15,0 0 0 16,0 0-11-16,0-9-16 16,0-14-20-16,4-4 23 15,3-4 12-15,2-5 12 16,0 4-5-16,4 6 5 15,1 4 1-15,1 4 0 16,-1 2-1-16,-1 6 0 16,1 4-10-16,-6 4 10 0,3 2-9 15,-2 0-1-15,3 8 11 16,0 10-1-16,2 4 1 16,2 0 1-16,0 0 5 15,1 0-5-15,1-4 0 16,-3 0 0-16,1-8 8 15,-5-2-9-15,-1-4 0 16,-6-4-1-16,2 2 2 16,-1-2-1-16,-1 0 0 15,0 0 6-15,4 0 0 16,-4 0-6-16,0-2 0 16,1 2 1-16,-3 0-1 15,0-4 2-15,-2 4-1 0,0 0 0 16,2 0 11-1,-2 0-11-15,0 0-1 0,0 0 1 16,0 0-1 0,0 0 1-16,2 0-1 0,-2 0 0 15,0 0-1-15,3 0-12 16,-1 0 6-16,3 0 7 16,2 8 0-16,-1 2 9 15,0-6-2-15,1 2-7 16,0 1 2-16,0-6-1 15,-1-1 13-15,3 0-7 16,1 0 11-16,-2 0 14 16,3-1-5-16,1-8-5 15,-4-4-4-15,-1 0-2 16,-1-5 3-16,-4 0-4 0,-2 0-14 16,0 2 0-1,0 6 1-15,0 0-1 0,0 6-1 16,-4 4-7-1,-2-4-2-15,-3 4 3 0,3 0 5 16,-4 0-8-16,1 0 3 16,3 4 0-16,-3 10 5 15,2-2-8-15,5 4 1 16,2 4 1-16,0-6-8 16,0-2-13-16,0 0-9 15,11 0-1-15,0-4 13 16,0-6 14-16,1 2 11 0,1-1-1 15,-3-3 1 1,0 0 1-16,-1 0 5 0,-1 0 0 16,2-3 6-16,-1-3 10 15,-1-6 2-15,-4 2-11 16,2 0 8-16,-6 2-2 16,0-6 3-16,0 6-1 15,0-2-12-15,0 4-3 16,0 0 1-16,-6 6-6 15,0-4 0-15,0 4-1 16,-1 0-1-16,1 0-11 16,0 0 10-16,4 4-5 15,2 0-3-15,0-4 2 16,0 0 7-16,0 0-4 16,0 0 4-16,0 0 1 0,0 0 0 15,0 0 2-15,0 0-1 16,0 0 5-16,0 0 3 15,0 0-8-15,0-4 5 16,0 0-5-16,0 2 7 16,0-2-7-16,0 2 6 15,0 0-6-15,0-2 0 16,0 4 1-16,0 0 4 16,0-4 4-16,0 4-1 15,0 0-3-15,0 0 0 16,0 0-5-16,0 0 5 15,0 0-6-15,0 0-1 16,0 0-5-16,0 0 0 0,-2 0-40 16,-2 0-97-16,-3 0-383 15</inkml:trace>
  <inkml:trace contextRef="#ctx0" brushRef="#br0" timeOffset="94137.87">6235 15132 895 0,'0'0'265'15,"0"0"-67"-15,0 0-5 16,0 0-45-16,0 0-26 16,0 0-21-16,0 0-39 0,6-13-11 15,-6 13-28-15,0 0-18 16,0 17-4-16,0 6-1 16,0 12 24-16,-2 3-14 15,-2 6 2-15,4 0-6 16,0-4 4-16,0-4-7 15,4-8-2-15,6-4 0 16,1-6 1-16,-1-4 4 16,0-8-6-16,-1-2 0 15,3 0 2-15,-1-4 5 16,2 0-7-16,1 0 1 16,-2 0-1-16,2-8-20 0,-3-2-55 15,2-2-68 1,-3-8-108-16,-4 2-236 15,-6 0-413-15</inkml:trace>
  <inkml:trace contextRef="#ctx0" brushRef="#br0" timeOffset="94373.8">6160 15272 760 0,'0'0'374'0,"0"0"-162"15,0 0-96-15,0 0-38 0,0 0 1 16,0 0-24-16,114-9-10 16,-78 9-23-16,3 0-22 15,11 0-102 1,-8 0-291-16,-11 0-808 0</inkml:trace>
  <inkml:trace contextRef="#ctx0" brushRef="#br0" timeOffset="95140.57">6632 15400 977 0,'0'0'299'15,"0"0"-112"-15,0 0-75 16,0 0-61-16,0 0-33 15,0 0-8-15,0 0-4 16,14 30 5-16,-10-10 14 16,-2 6 0-16,3-4-3 0,-3-4-13 15,-2 0 2 1,0-5 2-16,2-3-5 0,-2-6 3 16,0-3-9-16,0-1 14 15,0 0-3-15,2 0 6 16,-2 0 24-16,2-14-1 15,4-4-30-15,0-4-6 16,1-4-5-16,3 2-2 16,4-4-7-16,4 4-3 15,2 6-8-15,3 4 11 16,-4 4-1-16,1 6 2 16,-1 4 6-16,-2 0-5 15,1 0 4-15,-5 10-11 16,-1 6 7-16,-4 4 6 15,-1 0 1-15,-3-2 0 0,-2 0 5 16,1-8-6-16,-3-2 0 16,0-4 6-16,0-2-5 15,0-2-1-15,0 0 6 16,0 0 3-16,2 0 8 16,3-6-5-16,1-12-12 15,7-2-19-15,1 0-18 16,4-2 2-16,0 6 6 15,-1 6 8-15,-3 10 15 16,-3 0 6-16,-2 0 19 16,0 12 27-16,-5 8 13 15,1 4-21-15,-3 4-17 16,0-6-14-16,0-2 2 0,0-4-8 16,0-6 0-16,2-2 1 15,-2-4-2 1,0-4-16-16,7 0-135 15,-1 0-242-15,4 0-659 0</inkml:trace>
  <inkml:trace contextRef="#ctx0" brushRef="#br0" timeOffset="96237.42">7290 15338 793 0,'0'0'254'0,"0"0"-38"16,0 0-38-16,0 0-24 0,0 0-20 16,0 0-20-16,0 0-30 15,2 0-27-15,-2 0-14 16,-6 8-3-16,-10 12 18 16,-5 4-20-16,6 4-13 15,-1-4-13-15,7 0 1 16,7-2-11-16,2-3-2 15,0-6 0-15,0 1-1 16,13-8 0-16,3 1 1 16,5-6-11-16,-2-1-5 15,4 0 0-15,-1-5 16 16,0-9-2-16,-4-3 2 16,0-5-1-16,-3-2 1 15,-4 2 1-15,-1 2 0 0,-6 2 5 16,-2 4 4-16,-2 6-1 15,0 6 3-15,0-2-3 16,0 4-9-16,0 0-9 16,0 0-3-16,0 12-4 15,-6 8 15-15,1 6 1 16,5-4-1-16,0 0 1 16,0-4 0-16,5 0 0 15,6-9-1-15,-1 0 1 16,2-5 0-16,-1-4 1 15,-3 0 5-15,4 0 7 0,-1-4 5 16,1-10 9 0,-1-6 11-16,-1 0-4 0,2-2-4 15,-3 4-11-15,-1 2-12 16,-1 6-1-16,-2 2 2 16,-3 4-7-16,-2 4-1 15,2 0-8-15,1 0-10 16,3 16 11-16,1 6 7 15,4 2 6-15,2 2 1 16,0 0-6-16,1-2 0 16,-1-3 0-16,1-7 0 15,-3-9-1-15,-5-1-20 16,4-1-34-16,-6-3-73 16,-2-4-116-16,-2-13-281 15,0-2-773-15</inkml:trace>
  <inkml:trace contextRef="#ctx0" brushRef="#br0" timeOffset="96434.53">7588 15280 201 0,'0'0'1248'16,"0"0"-932"-16,0 0-114 15,0 0-108-15,0 0-66 16,0 0-28-16,0 0-40 16,2 0-159-16,8 8-165 0,-2 2-378 15</inkml:trace>
  <inkml:trace contextRef="#ctx0" brushRef="#br0" timeOffset="96952.8">7762 15659 198 0,'0'0'1032'0,"0"0"-809"15,0 0-82 1,0 0-83-16,0 0-18 15,0 0 14-15,0 0 19 0,78-48-25 16,-60 24 9-16,-4-2 3 16,-4-1-13-16,-1-7 4 15,-5 0-23-15,2 0-9 16,-6-2-10-16,0 2-9 16,0 4 0-16,0 4 0 15,0 10 1-15,0 6 8 16,0 6 3-16,0 0 12 15,0 4 1-15,0 0-12 16,0 0-13-16,0 8-20 0,-6 10 13 16,2 8 7-1,-2 6 6-15,6 4 0 0,0 0-4 16,0 0 5-16,0-2-7 16,4-3 0-16,5-3 2 15,2-6-1 1,-2-4 0-16,2-4 0 0,-2-6-1 15,2-2 9-15,0-4-1 16,1-2 1-16,3 0-1 16,5 0-3-16,1-4-5 15,2-21-121-15,-2 6-168 16,-7 1-448-16</inkml:trace>
  <inkml:trace contextRef="#ctx0" brushRef="#br0" timeOffset="97180.73">8201 15575 1347 0,'0'0'388'16,"0"0"-126"-16,0 0-130 15,0 0-95-15,0 0-18 16,0 0-19-16,0 0-90 16,0 0-181-16,0 0-344 15,2 0-584-15</inkml:trace>
  <inkml:trace contextRef="#ctx0" brushRef="#br0" timeOffset="97986.65">8504 15374 819 0,'0'0'269'0,"0"0"-129"0,0 0-56 16,0 0-34-1,0 0-2-15,0 0 26 0,0 0 13 16,-56 76-4-16,47-58-23 16,5 0-1-16,2-2-12 15,2 2 6-15,0-8-19 16,0 3-9-16,0-4-6 16,0 0-9-16,4-4-3 15,5-1-6-15,0 1 6 16,0-5 6-16,2 4-5 15,-3-4 6-15,0 0 12 16,-2 0-1-16,-3 0-13 16,-3 0-3-16,2 0 3 0,-2 0-4 15,0 0-7-15,0 0 0 16,0 0 7-16,0 0-8 16,0 0 0-16,0 1 0 15,2-1 0-15,0 3 1 16,2 1 0-16,2 2 5 15,0-2-5-15,1-4 7 16,-3 4-7-16,2-3 1 16,-1 2-1-16,2-3 5 15,0 0-6-15,3 0 0 0,4 0-44 16,1 0-79 0,12-8-101-16,-4-9-177 0,-4 2-689 15</inkml:trace>
  <inkml:trace contextRef="#ctx0" brushRef="#br0" timeOffset="98466.81">8853 15450 1038 0,'0'0'304'0,"0"0"-95"16,0 0-87-16,0 0-63 16,0 0-30-16,0 0 0 15,0 0 5-15,-88 72 2 16,76-51-11-16,6-3-9 15,4-4-3-15,2-2-7 16,0-2 2-16,0 0-1 16,8-2-7-16,2-4 1 15,1-3 11-15,2-1-5 16,1 0 8-16,1 0 19 16,1 0 20-16,-1-9 0 0,-1-5-8 15,-1-4-3 1,-1 0-6-16,-6 1-15 0,-2 2-1 15,-4 2-7-15,0 1-3 16,0 6-11-16,0-4 0 16,-10 4 0-16,-2 0-6 15,1 6-24-15,1-4-55 16,0 4-89-16,3 0-212 16,3 0-606-16</inkml:trace>
  <inkml:trace contextRef="#ctx0" brushRef="#br0" timeOffset="99052.54">9067 15422 388 0,'0'0'992'15,"0"0"-780"-15,0 0-126 16,0 0-30-16,0 0-5 16,0 0-13-16,0 0-22 15,8 118-5-15,-6-101-9 16,0-4-2-16,0-8 2 16,3-5-2-16,3 0 1 15,4-5 0-15,3-13 14 0,5-8-8 16,0-2 4-16,0-4 6 15,1 2 4-15,-2 0-5 16,1 2 4-16,3 6 5 16,-6 4-7-16,1 10-3 15,-5 6 2-15,1 2-10 16,-5 0 5-16,2 14 13 16,-2 6-3-16,0 0 0 15,-3-2-4-15,-1-4-11 16,0-4 0-16,-3-2-6 15,0-4 1-15,1 0 4 16,-1-4 1-16,4 0 8 16,3 0 0-16,7-10 13 0,4-6-6 15,6 2-15-15,1-4-6 16,-2 6-1-16,-5 8 0 16,-5 4 0-16,-1 2-1 15,-1 20 1-15,-2 10 43 16,-1 4-12-16,-2 4-19 15,-4-8-5-15,-1 0-7 16,-3 3-50-16,0-13-150 16,-11-4-345-16</inkml:trace>
  <inkml:trace contextRef="#ctx0" brushRef="#br0" timeOffset="100253.2">5603 16182 717 0,'0'0'251'0,"0"0"-17"15,0 0-58-15,0 0-33 16,0 0-26-16,0 0-22 16,0 0-30-16,94-10-19 15,-74 24-32-15,2 10 14 16,-4 10 13-16,-5 2-4 16,-1 0-23-16,-6-5 0 15,-2-3-8-15,-4-6-5 0,0-4 9 16,0-6-10-16,0-8 1 15,-4-2 5-15,-5-2-5 16,-2 0 10-16,2-10-9 16,3-12-2-16,3-4 0 15,3-11-12-15,0 1 11 16,3-4-5-16,12 4 0 16,5 6-16-16,5 6-25 15,4 2-48-15,11 8-66 16,-5 6-125-16,-6 4-247 0</inkml:trace>
  <inkml:trace contextRef="#ctx0" brushRef="#br0" timeOffset="100695.16">6120 16316 932 0,'0'0'299'0,"0"0"-141"15,0 0-69-15,0 0-21 0,0 0 38 16,0 0 8 0,0 0-45-16,125 0-37 15,-96-10-14-15,-2 2-4 16,-6-6-12-16,-7 6 11 0,-5-2-6 15,-7-2 11-15,-2 6-9 16,0-2-8-16,0 0-1 16,-15 6-7-16,-3 2-3 15,-5 0 2-15,0 0 8 16,-2 14-1-16,4 4 1 16,6 0-1-16,6 4 0 15,4 1 0-15,5-1 0 16,0 0 0-16,5-4 1 15,13 0 0-15,1-8 1 16,4 2 10-16,4-8-10 16,-2-2 5-16,-1-2-6 15,5 0-139-15,-7 0-177 0,-6-6-389 0</inkml:trace>
  <inkml:trace contextRef="#ctx0" brushRef="#br0" timeOffset="101502.93">6762 16192 704 0,'0'0'157'15,"0"0"-54"-15,0 0-2 16,0 0-32-16,0 0-25 16,0 0-27-16,0 0-4 15,-74 56 2-15,63-34-1 16,5-4-12-16,0 0 0 15,6-8 0-15,0-1-2 16,0-9 0-16,0 0 2 16,12 0 22-16,3 0 26 15,1-14-5-15,2-9 7 16,2 1-17-16,-2-4-18 0,0-4-7 16,-2-2 3-16,-1 0 44 15,1-4 4 1,-5 0 2-16,-1 2-31 0,0 6-31 15,-4 2 15-15,-1 3 0 16,-3 10 3-16,0 0 25 16,0 7 13-16,-2 2-4 15,0 4-18-15,0 0-35 16,0 0-1-16,0 9-8 16,0 14 8-16,-6 12 1 15,1 5 1-15,1 0 13 0,2 6-7 16,2-6 5-16,0-4-5 15,0-2 0-15,9-2-6 16,1-10 0-16,2-4 0 16,-1-4 4-16,-2-5-4 15,0-5-1-15,2-4 0 16,0 0 2-16,3 0 11 16,-1-13 0-16,3-5 10 15,-1 0-11-15,-1 0 0 16,-4 4-6-16,-3 6 1 15,-3 0 9-15,-1 8 9 16,-3 0-10-16,5 2-15 16,-1 16 0-16,3 6 5 0,3-2 7 15,2-4-10 1,1-1-2-16,1-3-14 0,1-10-76 16,1-3-80-16,-1-1-88 15,-1-5-98-15,-5-13-511 0</inkml:trace>
  <inkml:trace contextRef="#ctx0" brushRef="#br0" timeOffset="101686.27">7156 16018 1275 0,'0'0'328'0,"0"0"-104"0,0 0-110 16,0 0-76 0,0 0-38-16,0 0-53 0,0 0-275 15,9 0-571-15</inkml:trace>
  <inkml:trace contextRef="#ctx0" brushRef="#br0" timeOffset="102902.97">7249 16419 401 0,'0'0'215'0,"0"0"-8"15,0 0-12-15,0 0 4 16,66-129-29-16,-58 97-19 16,1-4-30-16,0 0-25 15,0-4-17-15,0 0-34 16,-1 0-4-16,2 8-1 15,-1 6 5-15,-3 8 0 16,-1 4-11-16,-3 6 8 0,-2 3-1 16,0 5-10-16,0 0-19 15,0 0-12-15,0 0-8 16,0 0-8-16,0 9 3 16,0 14 13-16,0 12 1 15,0 5 9-15,0 4-3 16,2 10-6-16,0 0 1 15,-2 8-1-15,0 1 0 16,0 5-1-16,-4-2-1 16,-7-8 0-16,0-4-8 15,4-14 0-15,7-14 9 16,0-12-1-16,0-10 1 0,16-4 8 16,3 0 6-16,4-12 8 15,4-12 1-15,-3-2-1 16,-1-6-9-16,-8 2-3 15,-4 2-9-15,-8 6 4 16,-3 0-5-16,0 10-1 16,-3 2-12-16,-10 6 12 15,-5-2-5-15,2 2 0 16,6 4 6-16,2 0 0 16,4-4 0-16,4 4-1 15,0-4-36-15,0 0-7 0,0-2-6 16,14-6 26-1,3-6 24-15,3 0 0 16,1 0 1-16,-2-5 0 0,-1 1 27 16,0 4-22-16,0-4 13 15,-5-2-10-15,1 2-8 16,-3 0 9-16,-3 0-10 16,-2 4 12-16,-2 2-12 15,0 6 31-15,-4 6-11 16,0 2 0-16,0 2-20 15,0 0-7-15,0 14-12 16,0 8 18-16,0 6 1 16,0 2 1-16,5-2 0 15,3 2 0-15,4-6 0 16,1 2 0-16,1-3 1 0,1-1 0 16,1-4 0-1,-3-4 4-15,2-2-5 0,-1-8 7 16,-3-4 11-1,0 0 11-15,0 0 10 0,0-4 4 16,-1-12-2-16,-2-2-13 16,-3 0-9-16,-3-5 3 15,-2 4-8-15,0 2-4 16,0-1-11-16,0 4-8 16,-2 6 2-16,-5-2 0 15,3 2-6-15,-4 4-1 16,2 0-3-16,-3 2 2 15,-2 2 1-15,-5 0 0 0,3 0 7 16,-3 0-3 0,6 0 3-16,3 0 0 0,2 0 5 15,3 0-8-15,2 0-6 16,0 0-4-16,0 0 4 16,0 0 3-16,9 0 11 15,4 0 1-15,3 0-1 16,-1-4-29-16,1 4-81 15,-5 0-174-15,-9-4-494 0</inkml:trace>
  <inkml:trace contextRef="#ctx0" brushRef="#br0" timeOffset="103861.78">5612 17020 939 0,'0'0'230'0,"0"0"-112"15,0 0-41-15,0 0 51 16,0 0-32-16,0 104-32 16,0-72-13-16,0-1-25 15,4-9-11-15,-2 0-14 16,4-4 6-16,-4-8-7 16,-2-2-79-16,0-8-142 15,0 0-140-15,0 0-441 0</inkml:trace>
  <inkml:trace contextRef="#ctx0" brushRef="#br0" timeOffset="104370.5">5618 16928 108 0,'0'0'812'16,"0"0"-637"-16,0 0-42 15,0 0-68-15,0 0 26 16,0 0 55-16,0 0-24 16,99 4-54-16,-80 6-28 15,0 2-21-15,-6 6-10 16,-4 0-2-16,-7 0-7 16,-2 0 0-16,0 4-11 15,-16-4-16-15,-1-4-21 16,-1-1-3-16,5-4 15 15,3-5 21-15,6-4 14 0,4 5-1 16,0-5-70 0,0 0-5-16,6 0 43 0,8 0 28 15,1 0 6-15,4 4 1 16,-2 5 14-16,-1 4-6 16,-3 1 17-16,1 4 9 15,-3-4 23-15,-3 4-9 16,0 0-18-16,-6-2 2 15,-2-2 5-15,0-4-9 16,0 2 12-16,-16 2 18 16,-6 0-21-16,-2-6-16 15,-1 2-15-15,0-6 0 16,3-4-5-16,4 0 7 0,4 0-9 16,8-6-86-1,6-20-156-15,6 0-105 0,13-2-722 16</inkml:trace>
  <inkml:trace contextRef="#ctx0" brushRef="#br0" timeOffset="105036.6">6131 17062 616 0,'0'0'595'15,"0"0"-406"-15,0 0 21 16,0 0-65-16,0 0-58 16,0 0-27-16,0 0-31 15,0 17-7-15,0 6 40 16,0 8-14-16,4 1-23 15,3 0-5-15,0-6-14 16,0 0-5-16,-1-8 0 16,-1-8 0-16,-1-2 0 15,-4-8 0-15,2 0 7 0,1 0-8 16,1 0-9 0,5-18-7-16,2-8 14 0,5-2 2 15,3-6-18-15,2 6 6 16,-1 1-7-16,0 9 6 15,-4 9 13-15,-1 5-20 16,-1 4 20-16,-6 0 7 16,1 5-5-16,1 12-1 15,-6 5 1-15,0-3 4 16,-2 2-5-16,-2-7 0 16,2 0 5-16,-2-6-5 15,0-4 6-15,0-2-7 16,3-2 6-16,-1 0 5 15,0 0-1-15,8-10 3 16,0-8 0-16,6 0-12 0,4 0-1 16,2 0-6-16,1 5 5 15,-4 9 0-15,2 4-7 16,-1 0-1-16,-3 4 9 16,0 15 10-16,-5-1-10 15,-1 4 6-15,-3 0-9 16,-6 0 3-16,-2-4-79 15,-2 0-108-15,-17-6-292 16,-1-6-824-16</inkml:trace>
  <inkml:trace contextRef="#ctx0" brushRef="#br0" timeOffset="105267.54">6158 16994 1134 0,'0'0'525'16,"0"0"-289"-16,0 0-57 16,0 0-88-16,0 0-55 15,0 0-32-15,0 0-4 16,13-4-65-16,5 4-120 15,0 0-388-15,-3 4-655 0</inkml:trace>
  <inkml:trace contextRef="#ctx0" brushRef="#br0" timeOffset="105936.3">6895 17143 755 0,'0'0'182'15,"0"0"-39"-15,0 0-16 16,0 0-43-16,0 0-8 16,0 0 9-16,0 0 31 15,0-10-2-15,0 10-2 16,0 0 8-16,0 0-67 16,0 0-7-16,-2 0-3 15,-12 0-18-15,-3 18-16 16,-5 0-3-16,-1 4-6 15,6 0 0-15,7-4-6 16,6-4 0-16,4-2-4 16,0-6-1-16,12-6-24 0,11 0-4 15,6 0 18-15,8-4 5 16,-4-6 0-16,-2-4-3 16,-9 6 19-16,-4 8 1 15,-5 0 6-15,-5 22-6 16,-4 28 34-16,-4 26 21 15,0 43 5-15,-14-7 61 16,-3-10-72-16,-4-16-21 16,-1-28 0-16,-4-4-27 15,-8 3 14-15,-2-21-10 16,1-12 4-16,3-20 5 16,5-4-5-16,12-14 4 15,11-30 24-15,4-14-23 16,0-6-14-16,19-7-1 0,8 5 0 15,7 2-14-15,-3 12-21 16,0 12-25-16,2 3-37 16,-6 15-124-16,-11 13-378 0</inkml:trace>
  <inkml:trace contextRef="#ctx0" brushRef="#br0" timeOffset="109871.12">5736 17718 411 0,'0'0'143'0,"0"0"-58"16,0 0 0-1,0 0-17-15,0 0 7 0,0 0-21 16,0-4-11-16,0 4-7 15,0 0-11-15,0 0 1 16,3-4 10-16,-3 4 15 16,0 0 18-16,0 0 1 15,0 0 1-15,0 0-6 16,0 0-3-16,0 0-1 16,-3 12-34-16,-5 10-8 15,-3 6-19-15,-1 8 0 16,4-2 0-16,-1-2 0 0,5 0 0 15,-2 3-9 1,4-7 9-16,0-2 1 16,2-4-1-16,-2-8-10 0,2-6-17 15,-2-2 6-15,2-6 10 16,0 0 9-16,0 0-11 16,0-6 1-16,0-16-15 15,0-8-1-15,0-6 19 16,0-9 9-16,0-5-9 15,0-8 9-15,0 4 0 16,4 0 0-16,6 2 0 16,-2 6 6-16,1 2 4 15,0 9 10-15,-2 3 13 0,2 10-2 16,-3 4-6 0,-2 8-2-16,3 6-9 0,-2 4-5 15,2 0-7-15,4 22 21 16,2 15 9-16,3 3 25 15,4 14-8-15,-3 0-11 16,4 4-19-16,-1-6-10 16,-3-6-8-16,-1-2 6 15,-5-12-6-15,1-6 0 16,-6-7-1-16,-3-7-40 16,-1-6-31-16,-2 2-76 15,0-8-51-15,-11 0-83 16,-3 0-397-16</inkml:trace>
  <inkml:trace contextRef="#ctx0" brushRef="#br0" timeOffset="110195.04">5686 17834 722 0,'0'0'204'0,"0"0"-40"16,0 0-43-16,0 0-26 15,0 0 8-15,0 0-32 0,0 0-39 16,17 0 16-1,-1 0 15-15,6 4-25 0,0 5-18 16,1-4-20-16,-1-1-38 16,0 1-88-16,9-5-75 15,-6 0-91-15,-3 0-351 0</inkml:trace>
  <inkml:trace contextRef="#ctx0" brushRef="#br0" timeOffset="110770.18">6140 17776 555 0,'0'0'170'0,"0"0"-15"16,0 0-18-16,0 0-7 0,0 0-7 16,0 0 4-1,0 0-19-15,0-8-35 0,-5 8-47 16,-8 4-11-16,-3 12-6 15,-1 4 4-15,3 6-3 16,3 1-4-16,5 0-5 16,6 0 7-16,0-1 5 15,0-2-12-15,15-8-1 16,5 2 1-16,7-8-1 16,2 2-1-16,0-6-10 15,3 2 11-15,-9-4 0 16,-2 2 0-16,-7-6 0 15,-8 4 0-15,-4-4 1 16,-2 4-1-16,0 4 24 16,-12-2-2-16,-9 2-6 0,-2 2-5 15,-4-2 1 1,3-4-5-16,-3-4-1 0,5 0-6 16,2 0-15-16,5 0-16 15,5 0-21-15,6-12-43 16,4-12-127-16,8-2-76 15,11 4-439-15</inkml:trace>
  <inkml:trace contextRef="#ctx0" brushRef="#br0" timeOffset="111169.77">6472 17664 608 0,'0'0'167'16,"0"0"4"-16,0 0-8 15,0 0-25-15,0 0 10 16,0 0-2-16,0 0-19 15,4-26-26-15,-2 26-24 16,1 12-43-16,0 16-8 16,-1 16 47-16,0 10 12 15,-2 4-19-15,0 0-32 0,0-3-20 16,0-3-7 0,0-8-6-16,0-8-1 0,-7-4 0 15,0-2-37-15,1-8-22 16,-1-4-55-16,1-8-50 15,-2-2-64-15,6-8-55 16,2-16-45-16,0-2-554 0</inkml:trace>
  <inkml:trace contextRef="#ctx0" brushRef="#br0" timeOffset="111520.08">6594 17740 713 0,'0'0'188'0,"0"0"-46"16,0 0 4-16,0 0-35 15,-48 139-15-15,28-99-47 16,1-12-24-16,4-10-10 16,7-10-2-16,5-4-6 15,0 0 2-15,3-4 4 16,0 0 4-16,0 0-10 15,8-4-7-15,5-4-2 16,7 6-4-16,2 2 6 16,2 0 26-16,5 14 22 15,5 10 9-15,-1 2-3 0,3 6-3 16,0-2-1-16,0-4 22 16,-5-4-44-16,-2-4-17 15,-2-8-11-15,-8 4-47 16,6-2-90-16,-7-2-144 15,-3 2-380-15</inkml:trace>
  <inkml:trace contextRef="#ctx0" brushRef="#br0" timeOffset="112393">7151 17664 560 0,'0'0'133'0,"0"0"2"16,0 0 52-16,0 0-19 15,0 0-48-15,0 0 2 16,116-8-37-16,-84 4-38 16,3-2-12-16,-4 2-19 15,-2 0-3-15,-4 4-13 16,-8 0-54-16,-11 0-138 15,-6 0-125-15,0 8-318 0</inkml:trace>
  <inkml:trace contextRef="#ctx0" brushRef="#br0" timeOffset="112769.62">7307 17740 788 0,'0'0'126'15,"0"0"6"-15,0 0 24 16,0 0-14-16,0 0-23 16,101 126 4-16,-86-87-43 15,1-3-21-15,-7 0-17 16,0 0-21-16,-5-4-4 16,-4-6-5-16,0-4-11 15,0-8 9-15,0 1-1 16,-11-12 1-16,-3 1 8 0,-1-4-8 15,-3 0 6-15,-4 0-3 16,-2 0 2-16,-3 0-5 16,2-6 19-16,0-2-8 15,4 0-11-15,0 2-2 16,3-2 3-16,5 4 1 16,2-2-4-16,4 2-8 15,3 0-23-15,2 4-48 16,2 0-85-16,0 0-159 15,4 0-193-15,8 8-194 0</inkml:trace>
  <inkml:trace contextRef="#ctx0" brushRef="#br0" timeOffset="113314.35">7695 18045 791 0,'0'0'148'15,"0"0"-72"-15,0 0 12 0,0 0 8 16,0 0 8-16,0 0-1 15,0 0-16-15,105 18-20 16,-81-18-19-16,3 0-17 16,0 0-14-16,-2-10-7 15,-1 2 2-15,-4-6-5 16,-4 4-5-16,-5-2 10 16,-7-2-4-16,-2 0 4 15,-2 2-6-15,0 2-1 16,0 2-5-16,-8 2 0 15,-6 2-19-15,-4 4 3 16,-2 0 5-16,-2 10 1 16,0 12 4-16,-1 4 5 0,5 2 0 15,7 2-1-15,7-2 1 16,4-6 1-16,0 4 3 16,0-8 16-16,11 0-7 15,7-4-11-15,3-6 1 16,2 0 11-16,4-5 0 15,4-3 3-15,-2 0 3 16,0-7-3-16,0-11-16 16,-2-8-40-16,-10 4-166 15,-5 4-293-15</inkml:trace>
  <inkml:trace contextRef="#ctx0" brushRef="#br0" timeOffset="114170.09">8203 18027 700 0,'0'0'112'0,"0"0"38"15,0 0 23-15,0 0-41 16,0 0-15-16,122-14-18 0,-97 4-42 16,0-2-27-1,-5 2-14-15,-2 2 0 0,-5-2 0 16,-2 2-8-16,-4 0 5 16,-5-2-7-16,0 6 15 15,-2-2 20-15,0 4-6 16,0 2 22-16,-4 0-25 15,-11 4-25-15,-6 18-7 16,-1 4-2-16,0 10 2 16,2-4 0-16,9-2-1 15,3-2 0-15,6-6-10 16,2-4 10-16,0-2 1 16,0-6-1-16,12-2 1 15,1-2 0-15,5-6 8 16,2 0-6-16,2 0 23 0,3 0 0 15,-3-2-4-15,0-10 1 16,-2-2 3-16,-1 2-6 16,-4 2-3-16,-7 2-4 15,2-2-2-15,-6-2-9 16,3 2 6-16,-3 0-7 16,3-6-1-16,0 6-17 15,0-2-7-15,-1-2 8 16,-2 4 5-16,3-2 0 15,-3 6 0-15,1-2 11 16,0 4-12-16,-3 4 2 16,-2-4 10-16,2 4-10 15,0 0-5-15,0 0-3 0,3 12-6 16,3 12 25 0,2 6 11-16,-2 2-11 0,5-2 0 15,1 2 1-15,-1-10-1 16,-1 0 1-16,-1-9-1 15,-5-8 1-15,-1-1-1 16,2-4 0-16,0 0 1 16,1-8 9-16,6-10 3 15,-3-7 2-15,0-8 1 16,-2 1 2-16,-2-2-4 16,-3 2 7-16,0 6-15 15,-1 8 5-15,-3 4-10 16,2 10-1-16,-2 2-14 15,0 2-58-15,2 0-102 0,5 0-162 16,-2 0-173-16,-1 2-238 16</inkml:trace>
  <inkml:trace contextRef="#ctx0" brushRef="#br0" timeOffset="114786.53">9050 18061 730 0,'0'0'113'15,"0"0"-48"-15,0 0 20 16,0 0-1-16,0 0 6 0,0 0 30 16,0 0 23-1,42-4-32-15,-28-8-50 0,-1 2-32 16,-2-2-6-16,-2-2-8 15,-4 4 1-15,-1-2-4 16,-2 2-2-16,-2 2-10 16,0 4 15-16,0 4 2 15,0 0-9-15,-6 0-8 16,-8 8-15-16,-1 14 8 16,-2 6-2-16,5-2 8 15,3 4 0-15,7-6-18 16,2-4-25-16,0-6 8 15,0-4 14-15,4-6 16 16,7-4 6-16,3 0 10 16,1 0 6-16,1-4-3 0,1-14 2 15,1 4-1-15,0-8 2 16,-4 4-1-16,-1 4 1 16,-2-2-1-16,-2 6-7 15,-3 2-7-15,-1 8-1 16,1 0 0-16,2 0-10 15,2 0 4-15,1 0 6 16,1 12 7-16,-1 2 3 16,-3 0 5-16,0-2 4 15,-6-2-3-15,-2 2 12 0,0-6 23 16,0 2 2 0,0-4-14-16,-10 0-14 0,0-2-4 15,-1 2-8-15,-1-4-13 16,3 0-3-16,1 0-50 15,-2 0-51-15,4 0-76 16,-1 0-149-16,5 0-250 0</inkml:trace>
  <inkml:trace contextRef="#ctx0" brushRef="#br0" timeOffset="133887.21">5193 13204 168 0,'0'0'200'16,"0"0"-96"-16,0 0-38 15,0 0 14-15,0 0-2 0,0 0-9 16,0-38 19-16,0 30-4 15,0 3-6-15,0 0 3 16,0 1-2-16,0 2-6 16,0 2-8-16,0 0-1 15,0 0 5-15,0 0 5 16,0 0 1-16,0 0 0 16,0 0-6-16,0 0-14 15,0 0-25-15,0 0-4 16,0 0-26-16,0 0-2 15,0 0-17-15,0 18 19 16,0 6 27-16,3 6-3 16,-1 7-5-16,0 3-10 0,-2 3 8 15,0 8 13-15,0 1-29 16,0 4 6-16,0 2 12 16,0-2 3-16,0 1 10 15,0-9 6-15,0-8-14 16,0-6-13-16,0-6-9 15,0-4 5-15,0-2-7 16,0 0-1-16,-2 0 1 16,0-4 1-16,2-4 10 15,0-2-9-15,0-2-2 16,0 0 1-16,0 1-1 16,-3 0 1-16,3 3 6 0,-2 7-7 15,-1-2-1 1,1 3-18-16,0 1 19 0,0-3 6 15,0-4 2-15,2-6-7 16,0-4 0-16,0-4-1 16,0-2 0-16,0 0 6 15,0 0-6-15,0 0 0 16,0 0 11-16,0 0 0 16,0 0-10-16,0 0 13 15,0 0-8-15,0-2-6 16,4-4 0-16,3-2 1 15,2 2-1-15,0 0-3 16,-1 2 3-16,2 0 0 16,-2 2-4-16,1-1 4 15,1 2 0-15,0 1-13 0,3 0 12 16,3-4 1-16,5 0-6 16,3 0 0-16,7-1 6 15,2 1-1-15,6 1 1 16,-2 3 0-16,1 0-8 15,0 0 8-15,-3 0-1 16,4 0 1-16,-4 0 0 16,3 0 6-16,2 2-6 15,5-2 1-15,3 0-1 16,6 0-5-16,2 0-1 16,0 0 0-16,0 0-17 0,-4 0-11 15,2 0-38 1,-4 4 40-16,-4 2 26 0,-1 0-1 15,-7 0-49-15,-3-6-2 16,-1 1 9-16,-3-1 22 16,2 0 15-16,0 0 12 15,-1 0-1-15,-1 0-2 16,-2-1 3-16,0-5 0 16,0 2-7-16,-2 0 5 15,2 0-5-15,0 0 1 16,2 0 0-16,2-2 5 15,3-1 0-15,-1 2 1 16,1 0 0-16,0 1 0 16,-5 0-1-16,1 3 0 0,-3-3 1 15,-4 2 0-15,2-1 6 16,-4 2-5-16,-3-2 4 16,-5 2-5-16,1-2 0 15,0 3 8-15,0-1-7 16,1-2 9-16,8 2-2 15,1-4 10-15,6 4 18 16,3 1-12-16,3 0-17 16,3 0 11-16,1 0 56 15,-3 0-30-15,-2 0-42 16,-9 0-2-16,-3 0 11 16,-7 0-11-16,-3 0 1 15,-1 0-1-15,-1 0 4 0,1 0-4 16,1 0 1-1,1 1-1-15,1-1 2 0,4 0 4 16,1 5-6-16,9-5-6 16,5 0 6-16,6 0 33 15,-2 1 4-15,-6-1-25 16,-6 3-12-16,-3-2 0 16,-7 2 1-16,-3-2 0 15,-1 2-1-15,-3-2 0 16,0-1 0-16,2 3 1 15,0-3 0-15,6 2 0 16,3 2-1-16,9-3 0 16,9 3 0-16,4 5 35 15,1-1-13-15,-5 0-21 16,-4-1 7-16,-3 2-8 0,1-1-7 16,0-3 1-16,1 4 6 15,-2-1 6-15,-6-6-6 16,-5 2-1-16,-4-2 1 15,-2 0 7-15,-3-2-7 16,0 0-1-16,-1 2 1 16,-1-2 0-16,-3 0 8 15,2 0-8-15,1 0-7 16,-1 0 7-16,2 0 0 16,-1 0 1-16,3 0-1 15,1 0 0-15,10 0 2 16,6 2-2-16,9 0 6 0,5 0 29 15,-3 2-24-15,0-4-11 16,1 0-1 0,-3 2 0-16,-1 0 1 0,4-2 5 15,-5 2-5-15,-5 2-2 16,-4-2 2-16,-4 4 1 16,0-6 0-16,-6 4-1 15,4-2 0-15,-3 0-1 16,-1 0 1-16,2 0-1 15,-1 0-1-15,2 2 2 16,0-4 7-16,1 2-6 16,2-2-1-16,3 2 7 15,8 2-7-15,0 0 0 0,1 0-7 16,-1 2 10-16,-5-4-6 16,-4 0 6-16,-5 2-2 15,3-2 1-15,-3 0-2 16,0 0 0-16,1-2-1 15,-6 4 0-15,-3-4 1 16,-3 0 0-16,-5 0 0 16,2 0 1-16,-2 0 0 15,1 0 0-15,-1 0 1 16,1 0-2-16,-2 0 1 16,-1 0-1-16,0 0 0 15,-1 0 0-15,1 0 0 16,0 0 1-16,3-4-1 15,0 0 2-15,0-2 6 16,1-2-7-16,1-2-1 0,1-2 2 16,-2 2-1-16,1-2 6 15,0-2-5-15,-2 0-1 16,2-4 0-16,-3-3-1 16,-2 2 0-16,2-7 6 15,-2-1 0-15,0-5-6 16,1-4-5-16,1 0 4 15,0-2 2-15,2 2-1 16,-4 4 1-16,1 2-1 16,-3 4 1-16,0 0-1 15,0 2-8-15,-2 1-12 16,0 1 1-16,2 0 2 16,-2 0 6-16,0 1-6 15,2 0 8-15,-2-1 9 16,0 4-10-16,2-2 9 0,-2 4 1 15,0 2-11-15,0 0 5 16,0 2-2-16,0 2 8 16,0 2-5-16,0 0 4 15,0 2 1-15,0 0-1 16,0 0 1-16,0 0 1 16,0-2 5-16,0 2-5 15,0 0 11-15,0 2-11 16,0 2 7-16,0 0-1 15,0 0-7-15,-2 2 2 0,2-2-3 16,0 2 2 0,0-2 11-16,0 0-12 0,0-2 0 15,0 2 12-15,0-2-5 16,0 2-7-16,0 2 0 16,0-2 3-16,0 2 7 15,0 0-1-15,0-2-3 16,0 2 3-16,0-2-2 15,0-2-5-15,0 2-1 16,-2-3 8-16,2 2 0 16,-2 1-8-16,0 0-1 15,0 2 0-15,0-2-21 16,-3 0-4-16,3 0 13 0,-4 0 0 16,0-2 12-1,0 0 18-15,-3-2-12 0,3-1 7 16,-4 2-3-16,4-4 7 15,-3 4-16-15,-2-3 0 16,-3-1-1-16,-1 1-11 16,-5 2-26-16,-3-2 12 15,-4 2 16-15,-4 1-2 16,0-2 11-16,0 1 4 16,0-2 3-16,2 0-1 15,-3 1-5-15,3-2 6 16,-2 1-7-16,2 3-3 15,-2 0-13-15,0 3 7 16,0 0 9-16,-3 2 8 16,5 0-7-16,0 0 3 0,8 0-3 15,3 0-1-15,0 0 1 16,0 0 0-16,0 0-1 16,-2 0-13-16,2 0-6 15,-1 0 7-15,-4 0 9 16,-4 2-3-16,0 2-10 15,-6 0-9-15,0-2 9 16,-1 2-9-16,-1-2 24 16,2-2-9-16,-4 2 10 15,4-2 13-15,2 0-12 16,-1 0-2-16,1 0 1 16,0 0 0-16,0 0 0 0,0 0 9 15,0 0-8 1,-3 0 5-16,3-2-6 0,2 0-1 15,-2 0 0-15,0 0-12 16,-1 2 5-16,-1 0 8 16,0 0 12-16,-1 0-11 15,3 0-1-15,0 0 1 16,2 0 6-16,0-2-7 16,-2 1 9-16,0-2-9 15,2 1 1-15,-3 0 2 16,1 0-3-16,0 0-6 15,0 0-4-15,-5 2 1 16,-1-2 8-16,-6 2 0 0,-1 0 0 16,-4 0-63-1,4 0 33-15,-1 0 20 0,3 0 11 16,5 0 0 0,1-2 14-16,3 1-14 0,-2-6 1 15,6 3 0-15,1 0-1 16,-1-2 8-16,2 2-8 15,-2 2 3-15,0 2-3 16,0 0 0-16,3 0 0 16,1 0 11-16,3 0-10 15,0 0 0-15,3 0 5 16,0-2 1-16,-1 0-6 16,-3 2 0-16,-2-2 1 15,2 0-2-15,-6 0-10 16,-3 0 10-16,-1 2 1 0,-1-2-1 15,-2 2-2-15,3 0 2 16,-3 0-15-16,3 0 5 16,-2-2 9-16,1 0-19 15,-1-2 8-15,-2 0 12 16,0 0 0-16,-1-2-30 16,0 0 30-16,3 0 1 15,-2-2 0-15,4 2-1 16,4 0 0-16,3 2 3 15,-1 0 5-15,3 0-8 16,-3 2 0-16,2 2 0 16,2 0 1-16,0 0 5 0,-2 0-6 15,-2 0-12 1,0 0 12-16,-2 2 0 16,0 2 1-16,2 0 5 0,2-2-6 15,0 0 0-15,-2-2-1 16,2 0-22-16,-2 0 23 15,0 0-1-15,-2 0 8 16,4 0-6-16,-4 0-1 16,2 0-9-16,2 0 9 15,2 0 9-15,2 0-8 16,0 0-1-16,3 0 9 16,1 0-3-16,1 0-6 15,3 0-11-15,3 0 10 16,2 0 0-16,1 0 1 15,1 0-6-15,-1 0 5 0,0 0-17 16,3 0 18-16,-5 0 1 16,0 0 1-16,-2 0-2 15,-7 6 0-15,-2 0-1 16,-3 4 1-16,-4 2-2 16,4-2-33-16,-2 0 35 15,0-2 1-15,3 0-1 16,-3 0 0-16,3 0-1 15,2-2-3-15,3-2 4 16,1 0 16-16,7-2-7 16,3 2 0-16,-2-2-8 15,2 0-1-15,1 1 0 16,1-2-4-16,0 1 4 0,2-2 0 16,-2 2 0-1,2-2-1-15,-4 2 0 0,-3 2 0 16,1 0 0-16,-4 0-1 15,1 2 2-15,0-2 2 16,-3 3-1-16,1-2 5 16,-1 1 0-16,-1 1-6 15,-1-2 1-15,1-1 0 16,3 1-1-16,2-4 0 16,3 2 1-16,3-3-1 15,0 0 1-15,-2 1-1 16,4-1 13-16,0 0-5 15,2 0-7-15,0 0-1 16,0 0 0-16,0 0 0 16,0 0 3-16,0 0 6 0,0 0-6 15,0 0-2-15,0 0-1 16,0 0 0-16,0 0-1 16,0 0-8-16,0 0-3 15,0 0 11-15,0 0-8 16,0 9-46-16,2 4-187 15,0 8-277-15</inkml:trace>
  <inkml:trace contextRef="#ctx0" brushRef="#br0" timeOffset="136472.03">2125 14690 766 0,'0'0'140'0,"0"0"-75"15,0 0-31-15,0 0-11 16,-18 100-22-16,16-88-1 16,2-3 9-16,0-8 0 15,0 2-9-15,0-3 0 16,0 0 3-16,0 0 10 16,0-8 3-16,0-15-12 15,0-7-4-15,0-8 0 16,0-10 0-16,0-4 2 15,0-4 5-15,0-2-7 0,0 1 11 16,0 3 5-16,0 6 5 16,0 4 26-16,2 10 27 15,3 8 7-15,-1 10-12 16,-1 10-3-16,-1 2-31 16,2 4-35-16,0 0-13 15,8 22 13-15,3 14 34 16,3 12 41-16,4 10-21 15,1 6-7-15,-3 3-28 16,2-1-12-16,-4-6 0 16,-5-4-7-16,-1-3-15 15,-8-6-10-15,-4-4-28 16,0-6-35-16,-2 8-68 0,-12-11-90 16,-4-10-45-16</inkml:trace>
  <inkml:trace contextRef="#ctx0" brushRef="#br0" timeOffset="136745.25">2090 14692 810 0,'0'0'219'0,"0"0"-89"16,0 0-80-1,0 0-20-15,0 0 21 0,0 0-18 16,0 0-10-16,102 8-17 16,-78 4-6-16,8-6-36 15,-10-2-190-15,-5-4-561 0</inkml:trace>
  <inkml:trace contextRef="#ctx0" brushRef="#br0" timeOffset="137320.6">2511 14614 65 0,'0'0'987'0,"0"0"-769"16,0 0-84-16,0 0-14 0,0 0-6 15,0 0-47-15,0 0-51 16,-29-16-15-16,17 22 11 16,-3 10 16-16,3 4 7 15,4 0-9-15,3 2-24 16,5-2-2-16,0 0-1 15,13 1 1-15,10-2 2 16,6 2-2-16,0-6-11 16,4-1 1-16,-2 3 0 15,-4-9 0-15,-4 2 9 16,-8-2 0-16,-9-2 0 16,0-2-5-16,-6 0-4 15,0-3 4-15,0 2 6 0,0 1 27 16,-16 2 19-16,-5 2-12 15,0 0 0-15,-6 2-18 16,2-8-10-16,3 2-6 16,2-2-32-16,0-2-60 15,4 0-100-15,5-6-212 0</inkml:trace>
  <inkml:trace contextRef="#ctx0" brushRef="#br0" timeOffset="137634.75">2938 14524 1262 0,'0'0'283'0,"0"0"-135"16,0 0-88-16,0 0-48 16,0 0-12-16,0 0 29 15,0 0 31-15,31 90-30 16,-19-54-16-16,-4-4-12 16,1 2 8-16,-5-2-10 15,2-5-12-15,-6-1-85 16,0 3-33-16,0-7-185 15,0-5-289-15</inkml:trace>
  <inkml:trace contextRef="#ctx0" brushRef="#br0" timeOffset="138088.65">3257 14560 1024 0,'0'0'291'15,"0"0"-112"-15,0 0-85 0,0 0-57 16,0 0 22 0,0 0-3-16,0 0-36 0,-78 54-3 15,58-40-16-15,2-4 0 16,2-4 0-16,3 0-1 15,2-6-1-15,-1 2-9 16,4-2 1-16,1 0-5 16,3 0 8-16,2 0 6 15,2 0 1-15,0 0 9 16,0 0-10-16,0 2-4 16,0 2 3-16,0 6-21 15,4 2 22-15,11 6 32 16,6 4 12-16,1 2-18 0,2 2-7 15,5-7 2-15,-2-1-2 16,2-5-5-16,0-3-3 16,-4-1 0-16,-5-5-5 15,-3 0-6-15,-5 0-33 16,-8-4-145-16,1 0-143 16,-5 0-320-16</inkml:trace>
  <inkml:trace contextRef="#ctx0" brushRef="#br0" timeOffset="141054.06">2221 15575 654 0,'0'0'234'0,"0"0"-39"16,0 0-23-16,0 0 10 15,0 0-11-15,0 0-18 16,0 0-33-16,0-5-26 15,0 5-6-15,0 0-18 16,0 0-28-16,0 0-28 16,0 5-12-16,0 18-2 15,-5 12 34-15,-1 5-5 16,0 0-9-16,0 0-19 16,4-12-1-16,2-6 0 0,0-6-9 15,0-6-31-15,0-6-16 16,0-2 2-16,0-2 7 15,0 0 7-15,0 0 10 16,0 0 6-16,0-6-7 16,-4-16-30-16,2-10-55 15,-3-8 59-15,1-4 35 16,2-2 6-16,2 2-1 16,0 4 17-16,0-1 4 15,0 9 3-15,0 6 18 16,2 4 28-16,4 8 7 15,-1 6-16-15,1 0-14 16,0 6-17-16,0 2-12 0,3 0-1 16,1 0-1-16,4 6 1 15,6 16 22-15,0 4 15 16,3 6 9-16,-3 4 10 16,-3 4-10-16,-1 1-27 15,-3-7-18-15,-4 2 5 16,1 0-6-16,-6-8-31 15,0-2-54-15,-2-4-44 16,-2-4-45-16,0 0-72 16,-6-4-255-16,-8-6-239 0</inkml:trace>
  <inkml:trace contextRef="#ctx0" brushRef="#br0" timeOffset="141296.56">2221 15757 980 0,'0'0'295'16,"0"0"-67"-16,0 0-87 15,0 0-24-15,0 0-10 16,0 0-40-16,0 0-44 15,20-14-23-15,-3 8 0 16,10 0-70-16,18 2-116 16,-7-2-167-16,-5 4-361 0</inkml:trace>
  <inkml:trace contextRef="#ctx0" brushRef="#br0" timeOffset="141803.67">2671 15597 1159 0,'0'0'230'16,"0"0"-125"-16,0 0-50 16,0 0 24-16,0 0-8 15,0 0-21-15,0 0-31 16,-62 72-8-16,58-54-11 16,0-2 0-16,4-2-26 15,0-4 26-15,0-2 17 16,10-6-2-16,-1 0-10 15,1-2-4-15,0 0-1 16,1 0 18-16,-3-12-5 0,4-6-12 16,-5-8-1-16,-1-2 0 15,-2-7 0-15,-1 2 6 16,-3 3-6-16,0 7 13 16,0 9 28-16,0 2 15 15,-5 6-45-15,-5 4-11 16,-9 2 0-16,0 0-28 15,-6 0-10-15,0 12-82 16,-1 14-138-16,6-3-120 16,8-5-535-16</inkml:trace>
  <inkml:trace contextRef="#ctx0" brushRef="#br0" timeOffset="142344.07">2950 15400 1247 0,'0'0'291'15,"0"0"-122"-15,0 0-62 16,0 0-2-16,0 0-5 16,0 0-40-16,0 0-31 15,0-8-14-15,0 8-2 0,0 0-4 16,2 0 6-16,-2-2-8 16,0 2 7-16,0 0 2 15,0-2 9-15,0 2 3 16,0 0-3-16,0 0 3 15,0 0 5-15,0-2-8 16,0 2 3-16,0 0-6 16,0-2-4-16,0 2-3 15,0 0-15-15,0 0 11 16,0 0-5-16,0 0-4 16,0 0-1-16,0 0 0 15,0 0 0-15,0 0-1 16,0 0 0-16,0 0 0 0,0 0 0 15,0 0-9 1,0 0 9-16,0 0 0 0,0 0 0 16,0 0-6-16,0 0-5 15,0 0-4-15,0 0-34 16,-7 12-146-16,-9 6-171 16,-1 4-321-16</inkml:trace>
  <inkml:trace contextRef="#ctx0" brushRef="#br0" timeOffset="143238.57">2755 15525 85 0,'0'0'487'0,"0"0"-292"16,0 0-69-16,0 0-19 16,0 0-22-16,0 0 5 15,0 0-37-15,0-17-12 16,0 17-16-16,0 0-12 15,0 0 3-15,0 0-2 16,0 0 2-16,0 0 7 16,0 0 0-16,0-1-4 15,-2-2-7-15,-2 1 10 16,-1 0 21-16,1 2 1 0,-2 0-5 16,1 0 2-16,-2 0-18 15,0 0-7-15,-1 0-6 16,-3 0 1-16,-1 12 9 15,4 2 3-15,-3 8 7 16,3 5 12-16,4-1-17 16,4 0-9-16,0 2 10 15,0-4-2-15,0-2-13 16,4-4-3-16,4-2-7 16,-2-8 0-16,1 2 9 15,-1-6-9-15,1-4 7 16,2 0 5-16,0 0-3 0,2 0 8 15,3 0-4-15,1-14 3 16,1 2-10-16,-1-6 0 16,-3 0 4-16,-2 0 0 15,-1 0-4-15,-5 2 3 16,-2 0 1-16,-2 4-10 16,0-6 8-16,0 1-9 15,0 2-6-15,-6-2-22 16,-7 3-15-16,-1 0-7 15,-1 6 6-15,-3 3 0 16,1 2 9-16,-4 3 13 16,1 0 14-16,-4 8 8 15,-1 9 0-15,3 1-22 16,1 1-57-16,11-1-75 16,3 5-59-16,5-7-103 0,2-2-468 0</inkml:trace>
  <inkml:trace contextRef="#ctx0" brushRef="#br0" timeOffset="144470.81">3148 15328 842 0,'0'0'246'15,"0"0"-85"-15,0 0-29 16,0 0 1-16,0 0 21 15,0 0-16-15,0 0-30 16,0-40-13-16,0 36 0 16,0 0 6-16,0 0-19 15,0 0-22-15,0 2-17 16,0 0 1-16,0 0-7 0,0 2-13 16,0 0-2-1,0 0-5-15,0 0-13 0,0 0-4 16,0 0-10-16,0 18-1 15,0 6 11-15,0 10 19 16,0 2-2-16,0 0-9 16,0 4 1-16,0-6-1 15,4 0-7-15,3 1-1 16,-2 1 1-16,-1-6 0 16,0 2 0-16,1-8 10 15,-3-2-5-15,0-6-5 16,0-2 0-16,0-6 0 15,-2-4 0-15,0 2-1 16,3-6-9-16,-3 0-2 16,0 4 10-16,0-4 1 15,0 0 1-15,0 0 5 0,0 0 0 16,0 0-5-16,0 0 1 16,0 0-2-16,0 4-11 15,0-4 11-15,0 0 1 16,0 0 0-16,0 0-1 15,0 0 0-15,0 0-7 16,0 0 6-16,0 0 1 16,0 0-1-16,0 0 1 15,0 0 1-15,0 0 8 16,0 0 2-16,0 0-11 16,0 0 0-16,0 0-1 0,7 0 1 15,6 0 0 1,5 0 10-16,4 0 5 0,7-4-9 15,0 0-5-15,0-4 0 16,0 2 11-16,0-2-6 16,0 0-6-16,-5 2-10 15,-1 2 8-15,-8 0-21 16,-6 4-80-16,-6 0-152 16,-3 12-511-16</inkml:trace>
  <inkml:trace contextRef="#ctx0" brushRef="#br0" timeOffset="160425.81">5169 14055 449 0,'0'0'130'16,"0"0"-63"-16,0 0-8 16,0 0 7-16,0 0-1 15,-5-3-6-15,5 3-5 16,0-1-8-16,0 1 10 0,0 0-2 15,0 0-3-15,0 0 15 16,0 0-9-16,0 0-14 16,0 0 1-16,0 0-14 15,0 0-15-15,0-3 21 16,0 3 15-16,0 0-21 16,0 0 11-16,0 0-12 15,0 0 6-15,0 0 7 16,0 0 3-16,0 0-1 15,0 0 2-15,0 0-16 16,0 0 2-16,0 0-7 16,0 0 12-16,0 0-11 15,0 0 10-15,0 0-11 16,0 0 15-16,0 0-6 16,0 0-9-16,0 0-3 0,0 0-4 15,0 0 4-15,0 0-9 16,0-1 7-16,0-3 0 15,0 4 14-15,0 0-6 16,0 0-10-16,0-4-6 16,-2 4 7-16,-3-5 2 15,-1 1 4-15,-3 0-23 16,-2-1 12-16,-3-1-8 16,3 2 2-16,-3-3-1 15,-1 1-6-15,1 1 11 16,-1 1-11-16,-1-1 21 15,-1 1-21-15,-1 0 0 16,-4 0 14-16,-2-2 10 0,-1 2-16 16,-2 0-8-16,-2 0 0 15,2 0 0-15,-2 0 12 16,0 2 2-16,0 0 6 16,1 0-21-16,1 1 6 15,2 1-6-15,3-3 1 16,5 1 13-16,0 0-1 15,-1 0-13-15,3 0 2 16,-3 0-1-16,3-2 8 16,-3 4-9-16,2-4 0 15,0 4 0-15,-1 0 0 16,-1 0-5-16,-3 0 5 0,2 0 0 16,-1 0 0-16,-3 0 0 15,-1 0 0-15,-2 0 1 16,-1 0 5-16,-5 0-6 15,3 0 0-15,-4 0 0 16,0 0 0-16,-5 0-1 16,-7 0 1-16,-1 0 0 15,-8 0 0-15,2 4-1 16,2-2-7-16,0 0 8 16,8-2 2-16,8 0 5 15,8 0-7-15,4 0 0 16,3 0 1-16,2 0 7 15,-3 0-8-15,-3 0 0 0,-4 0 1 16,2 0 7 0,-4-4-8-16,2 4 0 0,0-4-1 15,0 2-3-15,0 0 3 16,0 2 1-16,0-2 0 16,1 2 1-16,-5-2-1 15,0 2-10-15,-3 0 10 16,-4 0 0-16,-4 0-4 15,-5 0 3-15,-4 4 1 16,-2 4 12-16,-1-2-12 16,0-2-2-16,3 3 2 15,4-6 0-15,5 3 0 16,7-2 1-16,4 0 0 0,4-2 0 16,2 2 7-16,2-2-8 15,4 0 1-15,-1 0 0 16,-3 0-1-16,-1 2 1 15,-3-2-1-15,1 0 8 16,-1 0-8-16,2 0 0 16,0 0 0-16,6 0 1 15,-4 0 0-15,-1 0 0 16,-1 0-1-16,-1 0 6 16,-1 0-7-16,2 0 1 15,1 0 0-15,1 0 0 16,4 0 0-16,1 0-5 15,-3 0 5-15,4 0 6 16,-3 0-6-16,0 0 0 0,2 2 0 16,0 1 0-16,5-2 0 15,2 3-10-15,1-4 10 16,8 0 1-16,0 0-1 16,2 0-11-16,0 0 11 15,0 0 6-15,0 0 0 16,0 0-6-16,0 0 8 15,0 0 4-15,0 0 6 16,0 0-4-16,0 0-7 16,0 0-6-16,0 0-1 15,0 0 7-15,0 0-6 16,0 0 5-16,0 0 6 16,0 0 5-16,0-8-2 15,0-4-5-15,0-2-9 16,0-2-1-16,0-2 0 0,0-2-1 15,2 0-6-15,5-4 7 16,0-4 9-16,-3 0-8 16,1-4-1-16,-5-1 13 15,0 1-11-15,0 2-1 16,0 2 6-16,-2 2-7 16,-9-2-6-16,-3-2 5 15,1-2 1-15,-1-2 0 16,3 4 0-16,0 2 1 15,2 6-1-15,4 6 1 16,1 6 0-16,2 4-1 0,2 2-1 16,0 0-7-1,0 2 8-15,0 0 0 0,0 2 0 16,0-2-6-16,0 0-3 16,0 0 9-16,0 0 1 15,0-1-1 1,0 2 0-16,0 1 1 0,0 0-1 15,0-2 0-15,0 2 0 16,0 0-1-16,0 0 1 16,0 0 1-16,0 0-1 15,0 0 0-15,0 0 0 16,0-2-1-16,0 0 2 16,0 2-2-16,0-2 5 15,0 0-4-15,0 2 0 16,0-2-1-16,0 2-11 0,0-2 12 15,0-1-2 1,4-1-10-16,1-1 6 0,1-1-7 16,2-2 13-16,-2 2-1 15,0-1-1-15,1 3 1 16,-1 0-5-16,2 1-2 16,-2 0 2-16,3 2 5 15,0-3-9-15,2 0 3 16,-2 1 6-16,2 0-5 15,1 0 5-15,1 2-5 16,0-3 6-16,0 0-12 16,3 1 12-16,0-1-6 0,0 2 12 15,1-2-8 1,1 0 2-16,-1 3-6 0,2-4 0 16,-1 0 12-16,-1 1-3 15,-1 0-3-15,1-1 0 16,0 1-6-16,0 0 6 15,1-2 0-15,2 2 0 16,0 0 0-16,2 0-1 16,-1 3-9-16,0-2 4 15,0 1 6-15,-3 0-1 16,-1 0-11-16,1 2 5 16,0 0 6-16,0 0-14 15,-3 0 15-15,3 0-6 16,1 0-6-16,-2 0-8 0,3 0 20 15,5 0-11-15,-1 2 11 16,3 2 0 0,4 0-24-16,0 2 22 0,2 2-10 15,3-1-8-15,0 0 18 16,-2 1 1-16,-1 0-23 16,-2-2 3-16,-4 2 9 15,0-2 0-15,-1 1-4 16,-2-2 16-16,1 1-14 15,0-2 14-15,-3 0 0 16,2 0 0-16,1 1 0 16,2-1 0-16,-3 0-1 15,5 0-5-15,-2 2 6 16,2-1-6-16,-3 2 5 16,3 1-9-16,-2-1 0 15,0 2 4-15,0-1-2 0,-3 0-4 16,1 0 5-1,-1 0 6-15,1 0 1 0,-1 0-14 16,3-2 14-16,2 2-1 16,0-4 1-16,0 2-2 15,0-2-1-15,-1 0 2 16,1 0-10-16,-2 2 11 16,0-4 1-16,-4 2 0 15,-1-2-1-15,0 0 1 16,-2-2-1-16,5 0 0 0,0 0 0 15,4 0 0-15,4 0 7 16,2 0-7-16,-1-2 0 16,-1-2-8-16,0 0 10 15,-4 0-2-15,0 0 0 16,-2 0 0-16,-2 2-8 16,-1-2 8-16,0 2 0 15,1-2 0-15,0 2-7 16,2 0 14-16,-3-2-14 15,2 0 7-15,1 0 0 16,-2 0 1-16,2 0 1 16,-2 0-4-16,-2 0 3 15,2 0-1-15,0 0 1 0,-5 2-1 16,-1 0-10 0,0 0 5-16,-4 2 5 0,1-2 0 15,1 2-1-15,1-2 0 16,1 0 1-16,-2 0 1 15,1-1-1-15,-1 2-5 16,-1 1 5-16,2-2 0 16,0 0 0-16,-2 0-6 15,1 2 6-15,2 0-1 16,-2 0 0-16,-1 0-1 16,1 0 2-16,-1-2 0 15,-1 2 0-15,-1 0-1 16,-3 0-8-16,1 0 8 0,-6 0 0 15,-4 0-6 1,1 0 7-16,-1 0 0 0,-2 0-1 16,0 0 1-16,0 0 0 15,0 0 0-15,2 0 0 16,0 0 6-16,2 0-12 16,1 0 5-16,2-2 1 15,0 2 0-15,-1 0 0 16,1-2 0-16,-3 2 0 15,3 0 1-15,0 0 2 16,-1-2-3-16,1 2 0 16,-3 0 0-16,1-3-1 15,-5 3 0-15,2 0 1 16,-2 0 0-16,0 0 1 0,0 0 0 16,0 0 6-16,0 0-6 15,0 0 5 1,0 0-4-16,0 0 7 0,0 0-2 15,0 0 1-15,0 0-2 16,0 0-6-16,0 7-66 16,-16 11-230-16,-6 0-385 0</inkml:trace>
  <inkml:trace contextRef="#ctx0" brushRef="#br0" timeOffset="182265.72">6615 13012 9 0,'0'0'1'0,"0"0"1"15,0 0-2-15,0 0-1 16,0 0-10-16,0 0 11 15,-2 0 0-15</inkml:trace>
  <inkml:trace contextRef="#ctx0" brushRef="#br0" timeOffset="189122.06">10382 14279 126 0,'0'0'166'16,"0"0"-81"-16,0 0-49 16,0 0-32-16,0 0-4 15,0 0-30-15,27 66-68 16,-20-54-48-16</inkml:trace>
  <inkml:trace contextRef="#ctx0" brushRef="#br0" timeOffset="189407.75">10382 14279 370 0</inkml:trace>
  <inkml:trace contextRef="#ctx0" brushRef="#br0" timeOffset="189655.77">10382 14279 370 0,'-54'103'245'0,"60"-102"-25"0,-2 3-30 0,-2-1-19 0,3-2 19 16,-3-1-38-16,0 4-15 16,2-4-10-16,0 2-20 15,4 5 17-15,1-2 6 16,-3 1-25-16,3 5-12 15,-5-1-14-15,1 2-26 16,0-1 23-16,-3 6-2 16,-2-3-17-16,0 4-8 15,0 8-13-15,0 2-2 16,0 2-4-16,0 2-16 16,0 0-5-16,-5-4 6 15,3-4-7-15,0-10-7 16,2 0-1-16,0-6-33 0,0 2-59 15,-5 6-108-15,0-6-147 16,-1-1-410-16</inkml:trace>
  <inkml:trace contextRef="#ctx0" brushRef="#br0" timeOffset="190272.08">10120 14373 897 0,'0'0'271'16,"0"0"-63"-16,0 0-57 16,0 0 11-16,0 0-6 15,0 0-8-15,0 0-62 16,0 0-36-16,0 0-19 16,31-22 11-16,-5 21 9 15,5-2-2-15,3 1-12 0,0 0-13 16,-3 0-8-16,2 0 1 15,-2 2 9-15,1 0-2 16,-3 0-5-16,0 0-4 16,-6 4-7-16,-2 8-1 15,-1 6-6-15,-5 4 0 16,1 1-1-16,-5 4 1 16,-4 8 0-16,-5 1 1 15,-2 6-1-15,0 0 1 16,-15 4 5-16,-8 0 2 15,-4-2-3-15,-2-5 20 16,2-3-15-16,4-13-2 16,0-2-3-16,3-7-5 0,2-8 7 15,2-2 2-15,3-4 1 16,-1 0 9-16,2 0 0 16,1 0-19-16,1 0-1 15,4-4-6-15,1-1-40 16,1 0-66-16,4-9-85 15,0 0-121-15,0-3-376 0</inkml:trace>
  <inkml:trace contextRef="#ctx0" brushRef="#br0" timeOffset="191138.05">11042 14444 728 0,'0'0'340'15,"0"0"-149"-15,0 0-64 16,0 0-48-16,0 0 31 15,0 0-6-15,0 0-18 16,-62-7-4-16,42 11-25 16,-5 14 19-16,-2 7-3 15,0 7-33-15,-4 4-21 0,4 4-2 16,3 0-8-16,4-8 4 16,7-4-13-16,5-6-1 15,4-6-30-15,4-7 12 16,0-5-12-16,0-4 23 15,4 0 8-15,13-4 19 16,3-17 0-16,6-7 8 16,1-10-16-16,0 2-2 15,-5 2-8-15,-5 8 10 16,-3 8 10-16,-7 6 13 16,-3 10 4-16,-2 2-17 15,-2 4-20-15,0 20 12 16,0 6 24-16,0 6-28 0,2-2-2 15,6-2-7-15,1-8-13 16,3-6-5-16,7-10 0 16,-2-6 2-16,3-2 16 15,5-6 16-15,2-16-16 16,0-12 18-16,0-6-6 16,-1-2 1-16,-4-10-2 15,1-2-10-15,-4-5 8 16,-1-3-9-16,-2 2-1 15,-3 2 1-15,-4 4 0 16,-3 8 8-16,-2 8-8 16,-2 9 0-16,-2 10 14 15,0 9 7-15,0 3 18 0,0 7-30 16,0 0-2 0,-10 27-6-16,-5 13 35 0,-3 16 1 15,-2 8-6-15,4 6-16 16,3 2-14-16,-1-8 11 15,6 1-4-15,1-11-7 16,5-8-1-16,2-10 0 16,0-6-10-16,0-8 10 15,2-4 0-15,7-4 0 16,0-2 0-16,2 2-6 16,0-8-34-16,0 2-40 15,-1 0-76-15,-2-2-89 0,-4-6-158 16,-4 0-197-16,0 0-453 15</inkml:trace>
  <inkml:trace contextRef="#ctx0" brushRef="#br0" timeOffset="191326.95">11047 14401 1096 0,'0'0'355'0,"0"0"-73"15,0 0-181-15,0 0-63 16,0 0 13-16,0 0 26 16,139-64-12-16,-87 50-37 15,0 2-28-15,12-2-59 16,-13 4-156-16,-11 2-318 0</inkml:trace>
  <inkml:trace contextRef="#ctx0" brushRef="#br0" timeOffset="191772.37">11656 14321 1370 0,'0'0'391'15,"0"0"-162"-15,0 0-147 0,0 0-49 16,0 0 32 0,0 0 12-16,-131 133-22 0,100-93-11 15,4-6-4-15,10-6-16 16,5-6-9-16,8-8-15 16,4-4-15-16,0-2-6 15,0-8 11-15,18 0 4 16,7 0-2-16,4-16-2 15,6-8 1-15,-4-4 8 16,-2 4 1-16,-9 4 13 16,-8 10 42-16,-6 4 13 15,-4 6-16-15,2 0-6 16,3 0-23-16,5 13 17 16,3 8 13-16,3 1-30 15,7-2-17-15,1 0-6 0,5-6-76 16,14-4-105-16,-10-2-304 15,-6-8-576-15</inkml:trace>
  <inkml:trace contextRef="#ctx0" brushRef="#br0" timeOffset="193471.89">10665 15400 745 0,'0'0'369'0,"0"0"-136"0,0 0-90 16,0 0-70-16,0 0-19 15,0 0-28-15,0 0 3 16,0 0-11-16,2 0 21 16,8 0 40-16,-2 0-1 15,1 0-11-15,3 0-13 16,1 0 3-16,0 0-10 15,3 0-13-15,-1 0-10 16,5-8-5-16,-2-2-4 16,2-4 2-16,-2 2-3 15,-5-2-5-15,-3-4 14 16,-4 4 16-16,-6 2-5 16,0-2 0-16,0 2-22 15,-9 2-11-15,-7 2 18 16,-4 6-4-16,-4 2 24 0,-5 0 1 15,-6 14-12-15,-6 18 5 16,-3 8 6-16,-1 10 4 16,5 8-18-16,2 4-14 15,5 0 1-15,6 1 1 16,9-11-6-16,9-2 3 16,9-8-10-16,0-8 0 15,7-8 0-15,13-6 1 16,3-4 5-16,0-10-5 15,4-2 7-15,2 0-2 16,2-4-1-16,-2 0-4 16,3 0 9-16,-5-6-10 15,-3 0-1-15,1 4-54 0,6-6-87 16,-7 4-113 0,-4-2-410-16</inkml:trace>
  <inkml:trace contextRef="#ctx0" brushRef="#br0" timeOffset="194322.71">11186 15562 575 0,'0'0'602'15,"0"0"-351"-15,0 0-98 16,0 0-38-16,0 0-6 15,0 0 11-15,0 0 2 16,0-1-27-16,-2-3-14 16,-2 4-7-16,-5 0-25 0,0 0-12 15,-6 0-13-15,-8 4 1 16,-2 18-13-16,-6 10 3 16,0 8 10-16,2 4 3 15,7-2-4-15,6 2-14 16,8-4-10-16,8-4-6 15,0-2-9-15,2-10 14 16,18-6-24-16,7-5 11 16,6-9 8-16,3-4 5 15,2-4-2-15,-1-19 3 16,-3-9 6-16,-5 2 4 16,-7-10 6-16,-7 4 4 15,-7 0 9-15,-8-4-3 0,0 4-22 16,-10 6-4-16,-9 3-9 15,-4 8-4-15,-4 6 0 16,3 5 12-16,0 7-11 16,3 1-6-16,3 0-77 15,12 5-79-15,1 9-146 16,5-1-410-16</inkml:trace>
  <inkml:trace contextRef="#ctx0" brushRef="#br0" timeOffset="194738.59">11421 15254 715 0,'0'0'301'0,"0"0"-26"0,0 0-82 16,0 0-32 0,0 0-16-16,0 0-36 15,0 0-21-15,0 50 106 16,0-2-45-16,0 10-23 0,0 4-75 15,0 4-11-15,2-3-25 16,2-3 10-16,3-4-23 16,-3-6 5-16,-2-10-5 15,-2-8-2-15,0-6-21 16,0-10-31-16,0-2-66 16,-11-14-89-16,-2 0-333 15,-3 0-551-15</inkml:trace>
  <inkml:trace contextRef="#ctx0" brushRef="#br0" timeOffset="195081.6">11619 15356 1341 0,'0'0'367'0,"0"0"-167"15,0 0-88-15,0 0-23 16,0 0-4-16,0 0-2 16,0 0-31-16,0 4-27 15,0 28-7-15,-3 16 98 16,-7 10-20-16,1 6-41 0,4-1-25 15,3-5-6-15,2-10-15 16,0-8-8-16,0-14-1 16,2-8-3-16,3-8-22 15,-1-2-63-15,7-8-92 16,0 0-103-16,1-8-332 0</inkml:trace>
  <inkml:trace contextRef="#ctx0" brushRef="#br0" timeOffset="196305.58">11817 15665 217 0,'0'0'621'0,"0"0"-492"16,0 0-80-16,0 0-33 16,0 0 10-16,0 0 13 15,0 0 37-15,74 8 8 0,-54-8 11 16,-1 0 19 0,2 0-2-16,-3 0-26 0,-1 0 10 15,-3 0-34-15,-1 0-5 16,-2 0-19-16,1 0 7 15,-4-8 1-15,1 4 8 16,-4 2 9-16,0-6-14 16,-1-2-5-16,-2 2-16 15,-2-6-4-15,0 0-24 16,0 2 7-16,0-2-1 16,0 1-6-16,-2 8 0 15,-12-4-31-15,-3 5 7 16,-4 4 24-16,-3 0 0 15,-3 0 2-15,-1 13-2 16,1 6 0-16,0 8 0 0,4 4 1 16,6 8 5-16,5-3-2 15,8 0-4-15,4-2 0 16,0-2 0-16,7-6-1 16,11-2-5-16,4-10-2 15,2-2 8-15,3-6 0 16,-2-2 6-16,2-4 5 15,2 0-10-15,-3 0 0 16,-2-6-1-16,7-10-45 16,-8 2-160-16,-5 0-460 0</inkml:trace>
  <inkml:trace contextRef="#ctx0" brushRef="#br0" timeOffset="197238.36">12501 15602 1026 0,'0'0'277'15,"0"0"-113"-15,0 0-99 16,0 0-13-16,0 0 15 16,0 0-2-16,0 0 12 0,-35-5 18 15,28 5-20-15,-7 0-21 16,-1 4-15-16,-7 15-25 16,-3 12 50-16,0-3-15 15,4 6-19-15,5-6-19 16,7 2 1-16,5-8-12 15,4 0-10-15,0-2-3 16,6-4 7-16,11-2 5 16,8-6 1-16,2-8 0 15,6 0 14-15,3-4-2 16,2-18-12-16,-2-6 0 0,2-6-1 16,-7-2 1-1,-2-4-1-15,-4-6 7 0,-6 2-12 16,-1 0 6-16,-5-5 0 15,-3-1 13-15,-6 0-13 16,-4-2-2-16,0-2-5 16,0 4 7-16,0 6 7 15,0 5-6-15,-4 11 14 16,-4 10 1-16,2 6 26 16,2 6 5-16,-1 6-20 15,3 0-10-15,-2 0-17 16,-1 9-9-16,-2 18 9 15,0 14 23-15,3 11 28 16,2 12-5-16,2 4-13 16,0 2-10-16,0 1-11 0,9-8-10 15,2 0 5-15,-2-13-6 16,0-8 1-16,-1-8-2 16,2-10-2-16,-1-8-7 15,-3-4 8-15,0-8-5 16,2-4 6-16,-2 0 6 15,5 0 2-15,3 0 5 16,1-14-4-16,1 2 0 16,2-6-8-16,-5 0-1 15,3 0 6-15,-3-4-6 16,0 0-28-16,-2-2 4 16,3 0-5-16,-5 4 3 15,-1 4-5-15,-2 6 22 16,-2 6-4-16,-2-2 11 0,0 6 1 15,-2 0-22-15,2 2 8 16,-2 16 3-16,5 8 11 16,-1 0 2-16,3 2 1 15,4 2-2-15,2-8-42 16,1-8-23-16,1-4-15 16,4-6-20-16,7-4-50 15,-2-8-122-15,-6-8-273 0</inkml:trace>
  <inkml:trace contextRef="#ctx0" brushRef="#br0" timeOffset="197517.48">12782 15302 894 0,'0'0'295'0,"0"0"-91"16,0 0-83-16,0 0 17 16,0 0 15-16,0 0-33 15,143-26-48-15,-105 12-40 0,-1 2-32 16,5-6-91-16,-8 4-266 15,-10 0-819-15</inkml:trace>
  <inkml:trace contextRef="#ctx0" brushRef="#br0" timeOffset="197814.64">13033 15400 902 0,'0'0'750'0,"0"0"-436"16,0 0-145-16,0 0-75 15,0 0-35-15,0 0-19 16,0 0-25-16,-2-4-15 16,2 4-78-16,0 0-89 15,0 0-154-15,0 0-356 0</inkml:trace>
  <inkml:trace contextRef="#ctx0" brushRef="#br0" timeOffset="199190.21">13285 15611 719 0,'0'0'255'0,"0"0"-94"16,0 0-96-16,0 0-40 15,0 0-12-15,0 0 75 16,0 0-14-16,-38 112-54 15,36-82-5-15,2-12-15 16,0-4-9-16,0-2 8 16,5-10-15-16,4 0 16 15,0-2 0-15,-1 0 13 16,-1-4 2-16,3-10 18 16,-2-2 9-16,1-8-13 15,-1-2-10-15,2-4-9 16,1 2-10-16,3-4 0 15,-3 3 8-15,4 10 8 16,1 1-6-16,-3 1-1 0,3 11-1 16,1 2 7-16,-3 4-14 15,3 0 5-15,-1 13 38 16,-1 15 27-16,1-1 11 16,-5 8-35-16,1-3-19 15,-3 0-27-15,-5-2 12 16,0-8-4-16,-4-4-9 15,2-10 1-15,-2-4 0 16,0-4 5-16,3 0 10 16,0-6 14-16,3-14-12 15,1-10-18-15,3-6-1 16,4 0 1-16,4 1 0 16,0 3-6-16,2 10 5 0,-3 8-1 15,0 6-7-15,0 7 3 16,1 1 4-16,-1 0-12 15,4 0 13-15,1 0 0 16,0 1-19-16,0-1 11 16,1 0 8-16,2 0 1 15,-2-1 0-15,2-12 6 16,-2-1 3-16,-3-2 29 16,-5 0 22-16,-1 4 6 15,-7-2-4-15,-3 4 2 16,-2 4-19-16,0 4 9 15,-2 2-10-15,2 0-17 0,0 0-27 16,5 0-14 0,5 14 14-16,3 8 6 0,5 2 0 15,3 5 9-15,4-1-14 16,-4-6 4-16,2 0 10 16,-7-4-5-16,-9-10-2 15,-5-2 2-15,-4-2-2 16,0 0 17-16,-24 2-6 15,-14 2-10-15,-11 0-9 16,-4 2-77-16,-1-6-36 16,-11 4-26-16,14-2-116 15,13 2-356-15</inkml:trace>
  <inkml:trace contextRef="#ctx0" brushRef="#br0" timeOffset="-202373.64">10975 16874 897 0,'0'0'265'0,"0"0"-109"16,0 0-41-16,0 0-3 15,0 0-13-15,0 0-16 0,0-8-28 16,0 8-11-16,0 0 1 15,2 0-5-15,-2 0-5 16,3 0-13-16,1 0-20 16,3 26 12-16,3 6 83 15,2 12-7-15,1 4-34 16,-2 6-25-16,-1-4-31 16,-4 3-5-16,-6 9-152 15,0-8-206-15,-11-14-380 0</inkml:trace>
  <inkml:trace contextRef="#ctx0" brushRef="#br0" timeOffset="-201875.75">10594 16704 95 0,'0'0'1040'0,"0"0"-793"15,0 0-114-15,0 0-88 16,0 0-14-16,0 0 31 15,0 0 35-15,143-27-1 16,-85 27-17-16,1 0-10 16,1 9-24-16,1 9-26 15,-3 5 0-15,-5 8 1 16,-1 1-13-16,-12 8 2 16,-7 0-3-16,-10 0-6 15,-13 0 0-15,-10 0-26 16,0 4 26-16,-17-4 0 15,-17 5-6-15,-12-8 6 16,-8 2-1-16,-2-7-6 0,-4-6 7 16,5-8 1-1,3-4 12-15,8-10 8 0,8 0-20 16,9-4 11-16,10 0-12 16,8 0-38-16,7 0-57 15,2 0-137-15,2 0-250 16,11 0-353-16</inkml:trace>
  <inkml:trace contextRef="#ctx0" brushRef="#br0" timeOffset="-201040.15">11648 17022 1220 0,'0'0'289'0,"0"0"-142"16,0 0-44-16,0 0-16 15,0 0-8-15,0 0-40 16,0 0-28-16,-76-6-10 15,62 16 5-15,-1 12-5 16,-3 4 22-16,3 11 4 16,3-1 4-16,6 0-31 0,4-6-2 15,2-2 2-15,0-6 0 16,2-8-31-16,6-6 22 16,2-4-8-16,3-4 17 15,5 0 15-15,7-18 4 16,1-8-3-16,1-6-10 15,-1-2-5-15,-1 6 0 16,-10 10 1-16,-3 4 5 16,-5 6-5-16,-5 8-2 15,-2 0-16-15,0 0-23 16,0 18 33-16,0 4 6 16,4 4 15-16,8-2-13 15,1-6-1-15,7-2 14 0,-1-6-15 16,4-6-6-1,0-4 6-15,-1 0 0 0,0-8 15 16,2-16-8-16,-3-6 4 16,-4-6-4-16,-3-4 3 15,-5-5-8-15,-5 1 5 16,-4 4-6-16,0 4 9 16,0 0 21-16,0 8 16 15,0-2-26-15,-2 4 6 16,-3 4-8-16,3 2-6 15,0 4 2-15,0 6 9 16,2 1-2-16,-2 5 0 16,2 3 9-16,0 1 2 15,0 0-17-15,0 0-16 16,0 0-4-16,0 10-16 0,0 12 20 16,0 14 27-16,0 8 7 15,8 6-5-15,3-2-12 16,3-4-6-16,-1 2-10 15,-1-10 0-15,1-1 5 16,-2-7-6-16,0-10-46 16,-2-2-46-16,0-2-74 15,-5-8-110-15,-2 2-129 16,-2-4-197-16</inkml:trace>
  <inkml:trace contextRef="#ctx0" brushRef="#br0" timeOffset="-200845.22">11884 16960 1096 0,'0'0'326'16,"0"0"-89"-16,0 0-102 15,0 0-26-15,0 0-51 16,143-46-58-16,-99 38-1 15,21-2-169-15,-12 2-169 16,-8-2-360-16</inkml:trace>
  <inkml:trace contextRef="#ctx0" brushRef="#br0" timeOffset="-200373.84">12448 16980 1073 0,'0'0'392'0,"0"0"-127"16,0 0-154-16,0 0-26 16,0 0 9-16,0 0-15 15,-80 104-24-15,72-90-33 16,6-1-22-16,2-4-12 0,0-5 2 15,0-4 4-15,8 5 6 16,5-5 10-16,5 0 6 16,4-5 2-16,0-13-17 15,-2 0 5-15,-2-4-5 16,-7-4 10-16,-2 8-3 16,-5 4 3-16,-4 4-5 15,0 2 31-15,0 8-20 16,0 0-6-16,-8 8 8 15,-6 10-3-15,1 4-5 16,4 6-4-16,9-1-7 16,0-5-7-16,7 0 7 15,14-4 10-15,8-4-2 16,6-6-8-16,4-6-30 16,3-2-52-16,19-2-105 0,-12-14-328 15,-9-7-700-15</inkml:trace>
  <inkml:trace contextRef="#ctx0" brushRef="#br0" timeOffset="-199717.33">13328 16794 1292 0,'0'0'374'0,"0"0"-131"16,0 0-119-16,0 0-60 0,0 0-35 15,0 0 37-15,0 0 59 16,13 94-7-16,-4-54-48 16,2 4-24-16,0-8-16 15,3 0-20-15,-1-1-10 16,-2-3-16-16,-2 0-102 15,-9 2-113-15,0-10-322 16,-11-6-354-16</inkml:trace>
  <inkml:trace contextRef="#ctx0" brushRef="#br0" timeOffset="-199406.34">13121 17022 1071 0,'0'0'486'16,"0"0"-275"-16,0 0-111 15,0 0-43-15,0 0 3 16,0 0 5-16,0 0 25 15,60-14 8-15,-29 10-5 16,4 0-7-16,5 2-27 0,5 2-16 16,2-4-26-16,4 0-7 15,3 4-10-15,0-4-47 16,19-2-87-16,-13 2-115 16,-8 0-349-16</inkml:trace>
  <inkml:trace contextRef="#ctx0" brushRef="#br0" timeOffset="-198456.52">14413 16669 1145 0,'0'0'277'15,"0"0"-162"-15,0 0-80 16,0 0-12-16,0 0 2 15,0 0-11-15,0 0-2 16,96-44-11-16,-76 30 6 16,-5-4-6-16,-1 0 1 15,-5 4 5-15,-3 0 0 16,-6 2-1-16,0 2 7 16,0 2 8-16,-4 8-21 0,-17 0 10 15,-4 0 2-15,-7 4-11 16,-6 22 25-16,-2 2 1 15,0 8 15-15,1 0-4 16,4 8-1-16,4 5 1 16,2 5 3-16,7 0-6 15,6 0 25-15,7 2 31 16,9-6-55-16,0-6-26 16,5 1 2-16,17-5-3 15,2-8-2-15,5 0 18 16,-2-14-10-16,4-2-15 15,0-10 0-15,25-6-27 0,-6 0-166 16,-4-4-406-16</inkml:trace>
  <inkml:trace contextRef="#ctx0" brushRef="#br0" timeOffset="-198036.14">14858 16928 755 0,'0'0'391'0,"0"0"-230"16,0 0-107-16,0 0 20 15,0 0 20-15,-94 128-2 16,90-104-75-16,4-2-17 16,0-4 0-16,4-5 20 15,15-8-4-15,3 0 4 16,5-5 8-16,-1 0 0 16,3-5 20-16,-2-13-1 15,-5 0 17-15,-3-5 34 16,-9-4 24-16,-5 1-19 0,-5 0-20 15,0 6-27 1,-17 4-38-16,-8 2-18 0,-6 4-12 16,-5 6-4-16,-2 4-67 15,4 0-65-15,9 10-127 16,13 8-94-16,9-2-525 0</inkml:trace>
  <inkml:trace contextRef="#ctx0" brushRef="#br0" timeOffset="-196818.75">15197 16954 1071 0,'0'0'307'0,"0"0"-169"15,0 0-93-15,0 0-29 16,0 0 58-16,0 0 1 15,0 0-30-15,31 120-29 16,-31-92-1-16,0-10-14 0,0-1-1 16,0-11 1-1,0-2 16-15,0-4 42 0,0 0 8 16,0 0 1-16,0-14-39 16,0-8-18-16,0-5 3 15,0-5-7-15,3 2-1 16,10-2-6-16,2 10 1 15,-1 4-1-15,-3 8 0 16,-2 6 0-16,0 4-7 16,-3 0-3-16,3 14 10 15,-1 8 20-15,-2 4 7 16,1 6-14-16,-1-6-6 16,-2-2 1-16,-2-6-7 15,4-5-1-15,-4-5-2 0,0-8-14 16,5 0 10-16,-1-8 6 15,10-19 0-15,1-5 0 16,8-4 1-16,2 0-1 16,0 2 0-16,2 12-1 15,0 4 0-15,-2 12-8 16,-1 2 3-16,-4 4-3 16,3 0 3-16,-3 10 5 15,-2 8 0-15,2-6-1 16,-1 2-18-16,-6-4-16 15,1-2 9-15,-3-4 17 0,-2-4 8 16,3 0 2 0,-1 0 6-16,0-12-5 15,-2-6 6-15,1 0-6 0,-3-6 11 16,-1-2-11-16,-3-10-1 16,-1 0 1-16,-4-4-1 15,0 0-9-15,0 1 9 16,0 11 6-16,0 2 8 15,0 12 15-15,-4 4 35 16,1 6 6-16,-1 4-25 16,0 6-44-16,-3 24 12 15,0 10 27-15,0 19 11 16,5 7-1-16,2 6-14 16,0 8-10-16,0 6-12 15,0 3-8-15,7-5-5 0,2-12-1 16,-2-10-16-1,1-12-18-15,-1-20-23 0,-2-12 10 16,-1-8 16-16,-4-10 4 16,0 0 27-16,0-10-7 15,0-20-2-15,-2-10-25 16,-7-6 6-16,-2-2 27 16,2-2-11-16,2 6 0 15,3-5 2-15,1 8-6 16,3 2 9-16,0 7 6 15,5 0-8-15,9 10 3 16,3 4 6-16,1 6 0 16,0 6 1-16,0 6 5 15,2 0-6-15,-1 0 6 0,0 14 6 16,-1 4 13-16,-5 0 4 16,-5 0-2-16,-3-2 8 15,-5-6 1-15,0 4-11 16,0-6 9-16,-13 2-1 15,-12 2-15-15,-2-2-18 16,-2-1-89-16,-4-9-110 16,9 0-75-16,6 0-323 0</inkml:trace>
  <inkml:trace contextRef="#ctx0" brushRef="#br0" timeOffset="-195740.16">16309 16918 684 0,'0'0'345'0,"0"0"-141"0,0 0-89 15,0 0-41-15,0 0-15 16,0 0-8-16,0 0-12 15,0 0-7-15,0 0 8 16,0 0-5-16,0 0-9 16,-3 6-6-16,-3 6 45 15,-1 10 11-15,3 0-25 16,4 6 8-16,0-2-17 16,0-2-19-16,0 2-7 15,6-8-10-15,3 0 2 0,3-9-8 16,-1-5 1-16,-1 0 6 15,2-4 13-15,1 0-1 16,3-13 29-16,-1 0 8 16,4-10-13-16,-4-3-1 15,-1 2-17-15,-4-2-19 16,-3 8 6-16,0 0-12 16,-2 10 8-16,-5 4 2 15,2 4 0-15,-2 0-10 16,0 0-22-16,0 16-9 15,0 8 31-15,0 2 9 16,2 0-8-16,7-2 0 16,4-2 5-16,5-9-6 0,2-4-2 15,3-4-7 1,0-5 9-16,4 0 8 0,0-9 5 16,0-13-1-1,-2-2 0-15,-3-2 13 0,-2-6 11 16,-4-4-1-16,-5-2-11 15,-5-4-9-15,-4 2-15 16,-2 0 2-16,0 0 5 16,0 0 4-16,0-1-10 15,-8 1 5-15,-1 4 3 16,-1 0-9-16,4 6 0 16,2-2 2-16,-1 10-1 15,3 0 0-15,0 10 6 16,0 6 5-16,0 2 12 15,2 4-5-15,0 0-4 0,0 0-9 16,0 0-5-16,0 0 7 16,0 0-7-1,0 0 5-15,0 0-5 0,0 0 0 16,0 0 8-16,0 0-9 16,0 0 0-16,0 14-10 15,-3 20 10-15,-2 20 13 16,3 8 20-16,0 6-9 15,2 4-6-15,0-1-12 16,0-9 4-16,9-8-10 16,4-10-7-16,3-8-13 15,2-8 14-15,-2-6-4 16,-1-5-4-16,-1-8-5 16,1 0 4-16,3-9 2 15,-1 0-33-15,6 0-73 0,6-9-92 16,-6-9-134-16,-8 0-295 15</inkml:trace>
  <inkml:trace contextRef="#ctx0" brushRef="#br0" timeOffset="-195533.89">16713 16804 1119 0,'0'0'324'0,"0"0"-172"0,0 0-27 16,122-32-10-16,-78 23-40 15,4 4-46-15,14-13-29 16,-14 4-145-16,-5 1-420 0</inkml:trace>
  <inkml:trace contextRef="#ctx0" brushRef="#br0" timeOffset="-194388.49">17049 16924 1215 0,'0'0'374'16,"0"0"-170"-16,0 0-57 16,0 0-15-16,0 0 0 15,0 0-6-15,0 0-15 16,0-14-31-16,0 14-31 15,-10 4-32-15,-9 14-4 16,-8 8 11-16,-2 6-11 16,7 4-7-16,7-6-6 15,7-7-9-15,8-4-28 16,0-2-25-16,5-8 14 16,13-9-10-16,4 0 33 15,5 0 23-15,2-18 2 0,-2-8 7 16,-1 2-5-16,-6-2 5 15,-4 4 4-15,-9 8 11 16,-3 6 0-16,-2 4 4 16,-2 4-26-16,0 0-12 15,0 8-21-15,2 14 17 16,3 0 16-16,3 6 1 16,8-6-1-16,5-4-14 15,0-5-2-15,6-9-11 16,2-4 14-16,2-4 13 15,1-18 0-15,-3-5 6 16,2-5 3-16,-4-4-2 16,-3-2 9-16,-6-2 20 0,-7 2 3 15,-6-6-14-15,-5-4-9 16,0 2-10-16,-7-3-4 16,-9-1 4-16,3 6 14 15,1 4 0-15,2 4 4 16,3 10-2-16,1 4-12 15,4 8 2-15,2 10 2 16,0 0-14-16,0 4 0 16,0 0-10-16,0 0 9 15,0 0-10-15,0 0-4 16,0 12 1-16,-4 16 14 16,-4 20 6-16,-3 14 31 15,-3 10-7-15,1 5-10 0,2-5-12 16,4-6-7-1,5-12 1-15,2-6-2 0,0-12 0 16,0-14-1-16,6-4-8 16,8-9-6-16,-1-8 14 15,5-1-6-15,7 0 6 16,0-10 1-16,3-8-9 16,-3 0 4-16,-3 0 5 15,-7 2 1-15,-7 10 0 16,-4 2-1-16,0 4-1 15,-2 0-11-15,7 0-7 16,3 8 13-16,3 6 6 16,3 0 1-16,7-6-1 15,-1 2-15-15,0-6-39 0,1 0-36 16,-2-4-51 0,-2-8-103-16,-3-10-354 0,-7 0-589 0</inkml:trace>
  <inkml:trace contextRef="#ctx0" brushRef="#br0" timeOffset="-194197.1">17499 16637 1169 0,'0'0'348'16,"0"0"-179"-16,0 0-27 0,124-30 1 15,-83 24-48 1,-5 2-68-16,-3-8-27 0,-6 6-223 16,-12-6-516-16</inkml:trace>
  <inkml:trace contextRef="#ctx0" brushRef="#br0" timeOffset="-193864.31">17690 16844 1258 0,'0'0'388'16,"0"0"-126"-16,0 0-129 15,0 0-79-15,0 0-54 16,0 0-60-16,0 0-234 15,2 0-348-15</inkml:trace>
  <inkml:trace contextRef="#ctx0" brushRef="#br0" timeOffset="-193155.42">18072 16918 755 0,'0'0'558'0,"0"0"-311"0,0 0-129 15,0 0-11-15,0 0 4 16,0 0 6-16,0 0-14 16,-3-8-30-16,-8 8 0 15,-7 0-33-15,-6 8-5 16,-5 10-4-16,-3 6-1 16,6 6-6-16,3 0-24 15,10-2-2-15,4-2 1 16,9-7-20-16,0-6-25 15,0-4 5-15,0-5 27 0,11-4 14 16,8 0 8 0,2-13 4-16,6-9 4 0,2-6-8 15,2-6 1-15,-2 2-8 16,0 2 12-16,-4 6-13 16,-3 6 0-16,-2 6 0 15,-4 6 0-15,-3 6 0 16,-1 0-10-16,-4 14 10 15,-1 12 13-15,-5 6 5 16,-2 4-1-16,0 4-9 16,0-9 0-16,0-8-8 15,0-5 11-15,0-5-1 16,-2-13 9-16,2 0 32 16,0 0 8-16,0-4-2 15,8-19-38-15,13-4-17 0,10-8 3 16,4 3-4-16,5 0-2 15,1 12 1-15,-1 10-7 16,-5 6 6-16,1 4 0 16,-3 0-7-16,-2 12 7 15,-2 2-55-15,-2 0-93 16,-2-2-85-16,-7-6-269 16,-7-6-393-16</inkml:trace>
  <inkml:trace contextRef="#ctx0" brushRef="#br0" timeOffset="-191856.66">10972 17848 945 0,'0'0'291'0,"0"0"-3"16,0 0-85-16,0 0-73 16,0 0-44-16,0 0-31 15,0 0-9-15,58-32 51 16,-12 24-5-16,6-6-2 15,11 0-7-15,11-4-30 16,3 0-11-16,8 4-2 16,4-2-15-16,-1-2-8 15,1 8-11-15,-5-2 3 16,-6 2-4-16,-5 2-5 16,-10 4-18-16,-12 2-44 15,-11 2-45-15,-13 0-53 0,-13 6-133 16,-8 12-217-16,-6 0-88 0</inkml:trace>
  <inkml:trace contextRef="#ctx0" brushRef="#br0" timeOffset="-191522.33">11271 17933 1011 0,'0'0'351'0,"0"0"-69"15,0 0-158-15,0 0-32 16,0 0-42-16,0 0 78 16,0 0 20-16,150-14 17 15,-86 1-43-15,5 4-20 16,-2-5-18-16,-3 1-25 15,-1 4-8-15,-3-5-12 16,-4-3-14-16,0 3-11 16,-5 4-5-16,-2-2-9 15,-2 6-3-15,-3-2-57 0,-1 8-89 16,21 0-134-16,-11 0-340 16,-1 0-604-16</inkml:trace>
  <inkml:trace contextRef="#ctx0" brushRef="#br0" timeOffset="-190740.15">15030 17861 983 0,'0'0'292'0,"0"0"1"0,0 0-78 16,0 0-59-16,0 0-43 15,0 0-38-15,-9-5-48 16,29 5-14-16,13 0 38 15,17 0 71-15,14 0-8 16,15 0-40-16,10-4-22 16,4-14-20-16,3-4-19 15,-2 0-6-15,-7 0 1 16,-10 4-8-16,-10 0-55 16,-14 8-72-16,-15 6-79 15,-22 4-140-15,-9 0-310 0,-7 0-568 0</inkml:trace>
  <inkml:trace contextRef="#ctx0" brushRef="#br0" timeOffset="-190348.33">14914 18045 1348 0,'0'0'324'15,"0"0"-170"-15,0 0-17 16,170-28 16-16,-50-2-4 16,26-6-41-16,-5 0-27 15,-27 9 0-15,-39 9-29 16,-23 9-8-16,-1-4-5 15,0 3-11-15,-4 2-5 16,-13 5-10-16,-15-4-5 16,-7 7-2-16,-8 0-5 15,-4 0 6-15,0 0 8 16,0 0 10-16,0 0-1 16,0 0-17-16,0 0-7 0,-2 0 0 15,-4 0-12 1,-2 0-40-16,-5 0-75 0,-11 10-99 15,1 2-121-15,-1-2-501 0</inkml:trace>
  <inkml:trace contextRef="#ctx0" brushRef="#br0" timeOffset="-173689.35">20702 15699 225 0,'0'0'202'16,"0"0"-50"-16,0 0-35 15,0 0-34-15,0 0-2 16,0 0-14-16,-4-18-7 15,4 16 10-15,-2 2-20 16,2-2 1-16,0 2-6 16,0 0-19-16,0 0-7 15,0 0-8-15,0 0 1 16,0 0-11-16,0 0-1 16,0 0-10-16,0 14 10 15,0 4 37-15,-2 8 20 16,0 6-19-16,0 0-4 0,2 2-6 15,0-2-18-15,0-6-4 16,0 1 3-16,0-8-8 16,0-2 0-16,0-8-1 15,0 0 0-15,0-9 0 16,0 1 13-16,0-1-4 16,0 0 3-16,0 0-5 15,0 0 10-15,0 0 11 16,0-10 1-16,0-12-19 15,0-6-8-15,0-6-1 16,0-4 0-16,0-4 0 16,0 0-1-16,0-2-1 15,6 4 1-15,3 0 0 0,2 0 0 16,0 8-6-16,2 0 6 16,-1 7 0-16,-1 5 0 15,0 8 1-15,-4 2-1 16,-1 6 6-16,1 0-6 15,-1-2-7-15,4 4 7 16,1 2 0-16,0 0-1 16,2 0 1-16,-2 0-1 15,3 16 0-15,-3 8 1 16,0 10 22-16,-2 7 26 16,0 3-10-16,-3 6-19 15,1-6-7-15,-2-6-6 16,2-4-5-16,-5-6 0 0,2-8 0 15,-2-6 0 1,-2-6 2-16,0-2-2 0,2-6 0 16,-2 0 8-16,0 0 1 15,3 0 10-15,1-12 1 16,6-12-17-16,0-8-4 16,5-6-19-16,4-4 0 15,1-2-19-15,-1 0-11 16,6 3-2-16,0 1 32 15,-3 8 3-15,0 6 8 16,-4 8 8-16,-5 4 6 16,-3 6-5-16,-6 8-1 0,0 0-6 15,1 0 5-15,-3 22 1 16,0 4 38-16,0 6 1 16,0 4-14-16,2 3-15 15,0-3 3-15,2-4-11 16,1 0 4-16,-1-2-6 15,2-6 3-15,-4 2-3 16,-2-4 6-16,-2 4-6 16,0 10-44-16,-14-10-145 15,-3-2-360-15</inkml:trace>
  <inkml:trace contextRef="#ctx0" brushRef="#br0" timeOffset="-173264.98">21463 15735 1061 0,'0'0'269'0,"0"0"-170"15,0 0-79-15,0 0 18 16,-61 106 1-16,57-78-7 16,2-2-10-16,2-6-20 15,0 1 14-15,9-7-16 16,7-6 16-16,1-3 6 0,5 0-2 16,-2-5 17-1,0 0 12-15,1-5-9 0,-4-13 30 16,-3 0-7-16,-3-4-13 15,-9-2 20-15,-2 2-26 16,0 4 27-16,-15 2-50 16,-10 2-21-16,-4 4 0 15,0 6-8-15,0 4-8 16,6 0-4-16,6 0-57 16,13 10-103-16,4 4-180 15,0 0-428-15</inkml:trace>
  <inkml:trace contextRef="#ctx0" brushRef="#br0" timeOffset="-172871.81">21687 15777 958 0,'0'0'496'0,"0"0"-258"16,0 0-184-16,0 0-54 15,0 0-5-15,0 0 5 0,0 0 21 16,56 80 31 0,-49-46-27-16,-3-2-19 0,-4-5 15 15,0-5-10-15,0-8-10 16,0-6 0-16,0-4 8 15,0-4 1-15,0 0 28 16,0-3 54-16,0-16-36 16,2-12-36-16,8-5-5 15,3-4-5-15,3 0-10 16,1 8-2-16,3 6-7 16,1 4-6-16,0 8-68 15,11 6-64-15,-6 8-157 16,-5 0-339-16</inkml:trace>
  <inkml:trace contextRef="#ctx0" brushRef="#br0" timeOffset="-172436.86">22111 15883 576 0,'0'0'780'0,"0"0"-544"16,0 0-166-16,0 0-41 16,0 0 9-16,0 0 45 15,0 0-20-15,42-18 4 16,-30 4-21-16,1 0-7 16,-5-2-16-16,0 2-12 0,-2 4-4 15,-6-2-7 1,0 6 12-16,0 2 4 0,0 0-16 15,-18 4-10-15,-7 0 9 16,-6 0 1-16,-2 14 1 16,-1 8-1-16,5 6 6 15,8 2-6-15,7 0 0 16,7 2-18-16,7-5 18 16,0-4 0-16,15-2 6 15,14-7-5-15,6-4 7 16,7-6 5-16,0-4-4 15,5 0-3-15,-5 0-6 0,-2-14-12 16,5-17-121 0,-12 8-135-16,-8-4-461 0</inkml:trace>
  <inkml:trace contextRef="#ctx0" brushRef="#br0" timeOffset="-171705.06">22521 15811 1160 0,'0'0'338'16,"0"0"-207"-16,0 0-111 15,0 0 17-15,0 0 46 16,0 0-4-16,6 102-25 16,-3-74-39-16,-1-1-3 15,3-9-11-15,-3-4 12 16,-2-6-12-16,2-4 0 15,-2-3 9-15,0-1-2 16,0 0 14-16,2 0 9 16,0-13-10-16,7-10-21 0,3-4-15 15,5-10-22-15,5 3-4 16,1 2-9-16,-4 6 15 16,0 6 27-16,-6 8 8 15,-4 8 1-15,-2 4-1 16,-3 0-14-16,2 8 14 15,-3 14 8-15,-1 4 27 16,-2 6-13-16,0 0-11 16,0-1-9-16,0-9 10 15,0-3-11-15,0-2 15 16,0-11-15-16,0-2 0 16,0-4 7-16,0 0 10 0,0 0 3 15,9-14-9-15,2-8-12 16,5-6-18-16,2 1 18 15,2 1-8-15,-3 8 7 16,-1 4-8-16,-3 6 8 16,1 4-6-16,-5 4-2 15,-1 0 9-15,4 4 0 16,-3 14 6-16,-1 0-5 16,2 4 23-16,-1 4-17 15,-3-3-7-15,3-1 1 16,0-3-1-16,0-2-27 15,0-7-75-15,2-2-77 16,11-8-75-16,-4 0-56 16,3-8-326-16</inkml:trace>
  <inkml:trace contextRef="#ctx0" brushRef="#br0" timeOffset="-171388.19">23131 15859 734 0,'0'0'372'0,"0"0"-156"15,0 0-135-15,0 0-1 16,0 0 45-16,0 0-17 16,0 0-14-16,-77 113-26 15,74-91-35-15,3-3 5 16,0 2-21-16,7-7-1 16,10-4 11-16,4-2 6 15,1-8 11-15,0 0-10 16,0 0-4-16,1-14-8 0,-6-4 7 15,-3-4 11 1,-7 0-13-16,-5 0-8 0,-2-1-9 16,0 1-10-16,-21 8-29 15,0 5 3-15,-8 4-33 16,0 5-30-16,4 0-34 16,5 6-96-16,11 6-288 15,7-2-393-15</inkml:trace>
  <inkml:trace contextRef="#ctx0" brushRef="#br0" timeOffset="-170338.16">23374 15950 935 0,'0'0'550'15,"0"0"-380"-15,0 0-126 16,0 0 36-16,0 0 37 16,0 0 1-16,-22 112-47 15,11-82-37-15,4-8-18 16,3-2-15-16,-1-8 11 16,5-6-11-16,0-4 5 15,0-2 11-15,0 0 5 16,0-8-7-16,7-14-15 15,8-14-28-15,8-4 0 0,-1-4 10 16,2-2-24-16,1 7 12 16,-5 11 23-16,-5 6 7 15,-3 10 0-15,-5 10 18 16,-1 2-18-16,1 4 2 16,2 18 26-16,2 6 11 15,4 3-14-15,3 1-17 16,3-9-7-16,0-2 13 15,4-3 29-15,0-12-2 16,2-2-11-16,2-4-8 16,2 0 19-16,2-14-5 15,0-4-9-15,-4-8-15 16,-2-6-2-16,-9 1-4 0,-5 3 0 16,-4-2 0-16,-7 6-5 15,-2 4 5-15,0 10 5 16,0 0-11-16,-11 10-6 15,-7 0 5-15,-3 10-8 16,-4 14 9-16,2 10 6 16,10 2-6-16,8 0-12 15,5 0 12-15,0-1 0 16,21-11-24-16,5-4 3 16,8-6 5-16,1-10 16 15,10-4 1-15,-1 0 0 16,4-12 5-16,-4-12-1 15,-6-2-4-15,-9-5 9 0,-5 4-4 16,-11-4-6-16,-1 3 0 16,-10 8 0-16,-2 6-8 15,0 8 8-15,0 6-36 16,0 0 12-16,0 0-5 16,0 0 17-16,-2 10-4 15,2-2-5-15,0 2 20 16,0-2-7-16,0-2-4 15,0 2 10-15,9-8-7 16,1 0 9-16,4 0 2 16,-3 0 8-16,3 0-2 15,-5 0 3-15,-1 0 4 16,2 4 7-16,-4 14 4 16,3 23 14-16,-5 25 46 0,-2 38-21 15,-2 30-20-15,0-5-26 16,0-27-4-16,-4-38 0 15,-11-26-9-15,-8-6-6 16,-6-6 0-16,-6-8 9 16,-5-18 9-16,4 0 16 15,2-30-7-15,7-20-18 16,12-8-8-16,13-12 0 16,2-2-1-16,31 4-15 15,14 7 8-15,8 11-11 16,5 14 3-16,-2 14 2 0,-3 12-10 15,1 10-69 1,-15 6-236-16,-12 8-680 0</inkml:trace>
  <inkml:trace contextRef="#ctx0" brushRef="#br0" timeOffset="-168089.28">20681 16784 692 0,'0'0'254'0,"0"0"-115"16,0 0-22-16,0 0-4 15,0 0 28-15,0 0-13 16,0 0-30-16,21-80 8 15,-25 67 4-15,-13 8-69 16,-10 5-21-16,-6 0 4 16,-10 0-23-16,-1 18 24 15,1 1-5-15,7 7 2 16,7-3-2-16,14 3-20 16,13-2 0-16,2 2 0 15,9-4 1-15,20 0-1 16,8 0 1-16,10-4-1 15,0 0-12-15,0 0-3 0,-7-6 6 16,-11 2 8 0,-7 0 0-16,-11-6 1 0,-6 2 0 15,-5 2 11-15,0 2 36 16,-25 4 31-16,-6 0-33 16,-7 5-19-16,-4-10-16 15,1 0 2-15,1-7 0 16,9-2-12-16,9-4-57 15,15-4-80-15,7-15-192 16,0-3-535-16</inkml:trace>
  <inkml:trace contextRef="#ctx0" brushRef="#br0" timeOffset="-167763.12">21051 16736 1350 0,'0'0'509'0,"0"0"-375"15,0 0-85-15,0 0-27 16,0 0-6-16,0 0-7 15,0 0 109-15,-12 80 0 16,8-40-27-16,2 4-44 0,2-4-21 16,0 2-6-1,0-4-12-15,0-6-1 0,0-10-7 16,0 1-19-16,0-9-82 16,0 4-81-16,0-9-158 15,0 0-383-15</inkml:trace>
  <inkml:trace contextRef="#ctx0" brushRef="#br0" timeOffset="-167538.22">20819 16928 1145 0,'0'0'409'15,"0"0"-164"-15,0 0-158 16,0 0-55-16,0 0 19 16,0 0-10-16,140-46-21 15,-98 38-20-15,12 0-8 16,-10 2-143-16,-10 2-407 0</inkml:trace>
  <inkml:trace contextRef="#ctx0" brushRef="#br0" timeOffset="-167122.98">21421 16918 1230 0,'0'0'302'15,"0"0"-187"-15,0 0-70 16,0 0 9-16,0 0 27 16,-119 58-10-16,97-34 0 15,9 2-21-15,3 0-7 16,8-4-19-16,2 1-18 16,0-5 0-16,16 0-5 15,6-8 15-15,7-2 2 0,0-8-6 16,4 0 10-16,-4 0-16 15,-2-8 7-15,-7-11-1 16,-4 1 3-16,-7-4 2 16,-9 4-2-16,0-4-8 15,-2 4-7-15,-18 0-17 16,-7 8-38-16,-2 6-23 16,-2 0-74-16,-1 4-90 15,10 0-267-15,11 4-415 0</inkml:trace>
  <inkml:trace contextRef="#ctx0" brushRef="#br0" timeOffset="-166789.18">21660 16914 785 0,'0'0'817'15,"0"0"-551"-15,0 0-173 16,0 0-66-16,0 0 43 16,0 0-7-16,0 0 9 15,99 86-36-15,-88-60-11 16,-4 0-6-16,-5-4-4 16,-2-8-8-16,0 0-7 15,0-1 0-15,-2-8-9 0,-5-5 9 16,3 0 15-1,-3 0 12-15,4-5-27 0,1-22-12 16,2-3-7-16,0-6-11 16,16 4-21-16,7 0-39 15,10 2-31-15,-4 12-95 16,-2 4-337-16</inkml:trace>
  <inkml:trace contextRef="#ctx0" brushRef="#br0" timeOffset="-165668.41">22211 16892 1069 0,'0'0'316'16,"0"0"-84"-16,0 0-103 15,0 0-31-15,0 0 1 16,-142 36-14-16,117-14-1 16,7 4-24-16,9-4-24 15,7 2-16-15,2-2-12 16,0-4-2-16,17-1 2 16,6-3-6-16,4-10 5 15,2-4 11-15,2 0-6 16,0 0-5-16,-2-17 2 0,-4-1-9 15,-6 0-7-15,-5-4-9 16,-5 4 1 0,-5 8 2-16,-2-2 12 0,-2 10 0 15,0 2-27-15,0 0-14 16,0 10 19-16,0 12 9 16,0-4-10-16,0 4 2 15,8-4-4-15,16 0-7 16,5-9 13-16,2-4 5 15,2-5 14-15,0 0 1 16,-1-5 8-16,-3-12-7 16,-2-1 13-16,-5-4-4 15,-1-2-1-15,-4 2-6 0,-3 0 6 16,-6 4 0 0,-3 4-8-16,-3-2 0 0,-2 6 9 15,0 2 4-15,0 2-13 16,0 2 12-16,0 0-4 15,-2 4 15-15,-7-4-11 16,-5 4 9-16,-3 0-22 16,-4 12 8-16,-3 6 6 15,0 6 10-15,6 2-14 16,5 4-8-16,8-6-2 16,5 2 0-16,0-8-1 15,7-5-7-15,8-4-9 0,5-4 15 16,2-5 2-1,-2 0 2-15,3-9-2 16,-6-5 7-16,1-4 3 0,-1 0 1 16,-7 0-4-16,-3 6 5 15,-3 8 15-15,0 4 2 16,-4 0-29-16,3 30 2 16,0 14 38-16,-1 20 49 15,9 29-26-15,2 1-16 16,3 4 8-16,-1-4 1 15,-8-23-42-15,-7-7-14 16,0-20-3-16,-12-18-8 16,-9-16 11-16,-4-10 7 15,7-10-7-15,5-26-24 16,11-12-19-16,2-14-4 16,13-10-12-16,20-5 6 0,14 7-1 15,6 6-4-15,7 6 20 16,-2 10-5-16,0 8 18 15,-8-1 19-15,-8 9 6 16,-9 6 2-16,-10 4 11 16,-8 8 5-16,-10 2 12 15,-5 6 11-15,0 6 6 16,-2 0-15-16,-21 0-10 16,-1 4-3-16,-3 14 6 15,4 6 8-15,10 2 6 16,11 5-23-16,2-4-15 15,13 4 1-15,16-9-2 0,10-2 1 16,5-8 5 0,-2-8 2-16,-7-4-8 0,-12 0-21 15,-23 0-147-15,-27 4-205 16,-21-2-870-16</inkml:trace>
  <inkml:trace contextRef="#ctx0" brushRef="#br0" timeOffset="-164256">20590 17820 818 0,'0'0'251'0,"0"0"-76"16,0 0-92-16,0 0 27 16,0 0 6-16,0 0-25 15,0 0-20-15,117-26 1 16,-97 8-2-16,-4 4-13 15,-1-8-1-15,-4 4-12 16,-6 4-4-16,-2-4 5 16,-3 2 6-16,0 2 2 15,-12 0-27-15,-10 6-25 16,-9 4 16-16,-5 4-7 16,-6 0 1-16,-2 16 4 15,-4 8 5-15,2 10-6 0,3 6 9 16,3 2 5-1,9 2 4-15,9 5-1 0,9-7-19 16,8-2-11-16,5-2-1 16,0-6 0-16,18 0 0 15,8-6 0-15,8-4 6 16,1-4-6-16,8 0-86 16,1-6-86-16,23-6-149 15,-11-6-273-15,-7 0-666 0</inkml:trace>
  <inkml:trace contextRef="#ctx0" brushRef="#br0" timeOffset="-163889.22">20943 17937 1250 0,'0'0'334'15,"0"0"-175"-15,0 0-36 16,0 0-24-16,-116 130-30 16,108-100-32-16,8-2-23 15,0-6-5-15,4-4-8 16,16-6 9-16,5-6 1 16,1-6-2-16,5 0 11 15,-2-6 5-15,-2-9 3 16,-2-10 3-16,-9 3 20 0,-8-4 5 15,-5-2-6-15,-3 2-7 16,-3 0-40-16,-19 8-3 16,-9 8-43-16,-5 2-1 15,-4 8-2-15,5 0-33 16,6 0-64-16,19 14-126 16,8-6-331-16,2 0-483 0</inkml:trace>
  <inkml:trace contextRef="#ctx0" brushRef="#br0" timeOffset="-162756.08">21313 17941 910 0,'0'0'340'0,"0"0"-70"16,0 0-161-16,0 0-74 16,0 0-28-16,0 0 71 15,0 0 28-15,0 104-18 16,4-70-25-16,3 6-34 16,3-8-11-16,-6-2-11 15,0-9 1-15,-2-10-7 16,0-2 0-16,-2-8 7 15,0-1 3-15,0 0 11 16,3-18-3-16,-1-10-19 0,4-12-22 16,6-4 12-16,3 0-10 15,3 0-8-15,5 6 6 16,1 8-6-16,0 12 11 16,1 5 0-16,0 13 9 15,-3 0 8-15,-4 19-7 16,-2 7 7-16,-6 10 11 15,-1 4 1-15,-5 0 6 16,0 0-4-16,-2-10-5 16,0-4-8-16,-2-8-1 15,2-12 2-15,-2-2-1 16,2-4 10-16,0 0 4 0,3-14 5 16,3-12-20-1,6-10-10-15,1 0-6 0,6-4-3 16,-1 10-15-16,-1 2-5 15,0 10 12-15,-2 6 10 16,-3 12 8-16,-3 0-3 16,0 4 12-16,2 14 5 15,0 8 14-15,6 0-8 16,-1-6-11-16,1 0 0 16,4-10 9-16,2-6-8 15,-1-4 10-15,4 0 4 16,3-16-6-16,2-12 3 15,-2-2-5-15,0-6 3 0,-5 0-9 16,-4 0 5 0,-6 0 4-16,-5 2-2 0,-4 5 4 15,-5 11 43-15,-2 6 30 16,0 6 35-16,0 6-31 16,0 4-71-16,-4 24-7 15,-5 16 3-15,0 19 26 16,4 9-15-16,5 12-24 15,0 2 15-15,16 20-7 16,7-7-3-16,0-5 34 16,2-14-26-16,-9-26-8 15,-3-14 0-15,-4-14-6 16,-6-15 0-16,-3-11 0 0,0 0 5 16,0 0-5-1,-10-24-12-15,-11-7-22 0,-6-11-2 16,-4-14-1-16,2-12-6 15,4-2-5-15,9-7-15 16,7 5 30-16,9 2 23 16,0 12-2-16,5 8 6 15,13 10-3-15,4 12 3 16,4 12-7-16,-1 6 6 16,4 10 6-16,-2 0 1 15,-2 10-16-15,-1 12 4 16,-4 8 4-16,-6-2 8 15,-6 6 0-15,-8-6 0 16,0 1 11-16,-2-8 1 0,-18-2 13 16,-7-8-4-16,-2 3-9 15,1-10 1-15,-1 0-13 16,4-4-1-16,11 0-48 16,14-12-104-16,2-12-250 15,19-2-516-15</inkml:trace>
  <inkml:trace contextRef="#ctx0" brushRef="#br0" timeOffset="-162055.83">22579 18021 1011 0,'0'0'349'0,"0"0"-74"16,0 0-153-16,0 0-70 16,0 0-4-16,0 0 9 15,0 0 46-15,-32 50 35 16,26-18-45-16,2 2-54 16,4 2-6-16,0-5-18 15,13-8-14-15,11-9 1 16,3-6 7-16,6-3-8 15,1-5 14-15,-1-9-8 16,3-13-5-16,-3-10-2 16,-2-4 1-16,-4 0 5 15,-4-4-6-15,-5 6 0 0,-7 2 0 16,-7 14 0-16,-2 10 8 16,-2 6-2-16,0 2-6 15,0 2-42-15,0 16 24 16,0 8 18-16,0 0 0 15,0 2 0-15,0-2-1 16,4-8-8-16,10-4-4 16,-1-10-2-16,3-4 1 15,-1 0 13-15,6-4 1 16,1-17 7-16,2-12-7 16,-1-3 1-16,-3-8-1 15,-3-6-1-15,-3-3-6 16,-1-1-8-16,-1 0-6 15,-6 6 6-15,-1 8 5 16,-5 4 10-16,0 14 10 0,0 4-1 16,0 8 19-16,0 10 9 15,0 0-21-15,-5 0-16 16,-1 28 0-16,-1 10 9 16,2 8 6-16,3 6-5 15,2 2-1-15,0-4-3 16,4-1-5-16,6-9 5 15,1-8-5-15,-3-10-1 16,-1-12-8-16,-5-2-51 16,1-4-53-16,-3-4-88 0,0-8-129 15,0-10-673-15</inkml:trace>
  <inkml:trace contextRef="#ctx0" brushRef="#br0" timeOffset="-161898.49">23036 17710 1187 0,'0'0'527'0,"0"0"-230"16,0 0-134-16,116-86-85 15,-72 68-49-15,1 4-29 16,15 2-30-16,-12 2-181 16,-10 2-377-16</inkml:trace>
  <inkml:trace contextRef="#ctx0" brushRef="#br0" timeOffset="-161239.18">23291 18023 1292 0,'0'0'624'0,"0"0"-424"16,0 0-140-16,0 0-54 15,0 0 7-15,0 0 2 16,0 0 1-16,94 4-1 16,-61-18 7-16,2-12-7 15,-4 2-9-15,-7-6-3 16,-4 8 4-16,-7-1-1 0,-6 9 2 16,-7 6-2-16,0 3-6 15,-7 5-35-15,-17 5 6 16,-5 17 29-16,-2 9 0 15,2 5 1-15,9 0-1 16,9-2-12-16,9-6 12 16,2-6-12-16,0-8-2 15,10 0 3-15,11-10 6 16,0-4 5-16,8 0 14 16,0-14-7-16,3-8 3 15,1-6-4-15,-2-6 0 16,0 2-5-16,-6-4-1 0,-2 10 0 15,-8 3-2 1,-8 14 1-16,-3 0 1 0,-1 9-1 16,-1 0-11-16,0 5-8 15,2 13 19-15,5 8 1 16,0-2 10-16,7-4-8 16,0-2 0-16,1-8 18 15,3-6 3-15,3-4 11 16,-2 0 18-16,4 0 19 15,2-14-13-15,0-4-15 16,-5-2-6-16,-2 6-8 16,-4 0 1-16,-5 6 5 15,-3 3-12-15,0 0-11 16,-6 5-12-16,2 0-9 16,1 0 8-16,-3 0-26 0,0 0-92 15,-2 14-118-15,-4 0-304 16,-15 2-376-16</inkml:trace>
  <inkml:trace contextRef="#ctx0" brushRef="#br0" timeOffset="-159638.53">20835 16276 702 0,'0'0'290'15,"0"0"-183"-15,0 0-61 16,181 0 15-16,-77-10 7 16,27-4-5-16,27 2 25 15,7-6-20-15,-14 4-2 16,-10 0-27-16,-17 10-7 15,-16 0 7-15,-18 4 8 0,-18 0-6 16,-7 0-24-16,4 0-6 16,2 0-11-16,-6 0-1 15,-23 0-37-15,-19 0-104 16,-21 4-112-16,-23 6-37 16,-18-2 167-16,-9 2-236 0</inkml:trace>
  <inkml:trace contextRef="#ctx0" brushRef="#br0" timeOffset="-159387.75">21022 16333 808 0,'0'0'182'15,"0"0"-52"-15,173 0 7 16,-46 0 30-16,31 0-3 16,7-3-35-16,-27-2 24 15,-33 0-25-15,-38 5-29 16,-7 0 0-16,0 0-40 16,-2 0-31-16,-16 10-28 15,-21 12-95-15,-21 5-450 0</inkml:trace>
  <inkml:trace contextRef="#ctx0" brushRef="#br0" timeOffset="-154605.58">19894 16557 660 0,'0'0'240'15,"0"0"-116"-15,0 0-74 16,0 0-1-16,0 0 39 16,0 0-5-16,77-62-17 15,-65 54-3-15,-1 6-5 16,-1-2-7-16,0 0-5 15,-1 4-11-15,3-4-7 0,1 4 4 16,5-6 0-16,4 2-7 16,2 4 2-16,5-4-5 15,2 0-4-15,3 4-2 16,1 0-7-16,3 0 2 16,-2 0-5-16,2 0-4 15,2 0 8-15,0 0-4 16,3 0 4-16,-1 0 15 15,1 0-2-15,-2-4 4 16,-1 0-7-16,1 2-4 16,-1-2 2-16,2 0-2 15,3-2-10-15,-1 2 5 16,3 0-2-16,0 4-8 16,2 0 0-16,-1-4 5 0,6 4-5 15,-2-4 6-15,2 4-7 16,0 0 1-16,-2-4-1 15,0 4 0-15,-4-2 2 16,-1 2-1-16,0 0 1 16,-4 0-1-16,1 0-1 15,-5 0 8-15,0 0-8 16,-3 0 0-16,1 0 1 16,7 0-1-16,6 0 7 15,6 0 3-15,8 0-8 16,1 0-1-16,1 0 5 15,1 0-5-15,-5 0 6 0,-4 0-6 16,-4 0 0 0,-2 0 0-16,-2 0-1 0,4 0 1 15,2 0 5-15,2 0 6 16,4 0-5-16,1 0-6 16,-1 0 1-16,-2 2-1 15,3-2 1-15,-3 4 10 16,-4-4-11-16,-4 8 14 15,-2-4-14-15,-6-2 7 16,-3 2-7-16,-4 0 0 16,-5 0-1-16,-3-4 8 15,-5 0-8-15,-2 0 2 16,-2 0 4-16,1 0-6 0,-2 0 1 16,2 0 5-1,1 0 0-15,3 0-6 16,-1 0 1-16,0 0 5 0,1 0 4 15,-8 0-4-15,-3 0-5 16,-3 0 0-16,-1 0 5 16,-2 0 11-16,1-4 1 15,-1 4-3-15,-2 0-5 16,-2 0-1-16,-2 0-1 16,0 0-7-16,-2 0 7 15,0 0-6-15,0 0-1 16,0 0 5-16,0 0-6 15,0 0-7-15,0 4-8 16,0 14 15-16,5 8 1 16,-3 10 17-16,2 8 7 0,-2 6-1 15,-2 4-3-15,2 4 2 16,-2 1-6-16,0 3 9 16,0-4-3-16,0 4-6 15,0 0-2-15,0-4-3 16,0-3-10-16,0-7-1 15,0-12 6-15,8-4 5 16,-4-14-12-16,1-6 0 16,-3-2 0-16,-2-6 6 15,0-4 2-15,0 0-7 16,0 0 17-16,0 0 6 16,0 0 0-16,0 0-6 0,0 0-2 15,0 0-2-15,0 0-4 16,0 0-4-16,0 0-5 15,0 0-1-15,0 0 1 16,0 0 1-16,0 0-2 16,0 0 2-16,0 0-1 15,0 0 8-15,0 0-3 16,0 0 1-16,0 0-6 16,0 0 5-16,0 0-5 15,0 0-1-15,0 0 0 16,0 0-1-16,0 0-5 15,0 0 5-15,0 0 0 16,0 0 0-16,0 0-8 16,0 4-12-16,-16 0 1 15,-8 2 20-15,-13 2 17 0,-9 0-9 16,-10 6 1-16,-10-6-8 16,-8-2-1-16,-6 2-9 15,-7-4-10-15,-9-2-3 16,-2-2-2-16,-2 0 3 15,-5 0 11-15,3 0 8 16,2 0 1-16,-1 0-11 16,3 0 3-16,4 0 3 15,3 0-3-15,4 0 2 16,3 0 5-16,3 0 2 16,4 0 1-16,3-2 0 15,5-2 5-15,2 4-5 16,5 0 3-16,2 0-4 0,4 0-8 15,2 0 8-15,6 0 1 16,5 6-1-16,7-2 1 16,9 4 0-16,5-2-1 15,4-2 0-15,2 0-9 16,1-4 9-16,-3 0 0 16,-1 4 1-16,-2-4 0 15,-1 4-2-15,0-4 1 16,0 6 0-16,-3-2 0 15,-4 0-9-15,-7 4-16 16,-6-2-11-16,-5 2 5 16,-4 1 10-16,0-8 21 0,-1 3-1 15,3 0 1-15,3 0 1 16,4 2 0-16,1-2-1 16,1 0 1-16,2 1 0 15,0-1 0 1,-2 1 0-16,0-1-1 0,0 1 2 15,0-1-2-15,0 1 7 16,4-1-7-16,1 1-2 16,1-1 1-16,5 0 1 15,0-3 0-15,5 4 1 16,3-5 1-16,6 0 4 16,3 0-5-16,4 0 0 15,1 0 7-15,1 0-8 16,-2 0 1-16,4 0 0 0,-2 0 0 15,3 0 14-15,1 0 3 16,0 0 1-16,0 0-4 16,-2-6 6-16,-2-2-12 15,2-6 1-15,-2 1-8 16,-1-5 7-16,1-4 3 16,-2-2-5-16,2-2 2 15,-1-4 1-15,1 2-9 16,-1-8 6-16,0-4-1 15,3 0-5-15,1-8 0 16,1 8-1-16,2-5 1 16,0 13 8-16,0 0-8 15,0 10-1-15,0 0 0 16,0 4 0-16,0 4 6 0,0 2-6 16,0-2 0-16,0-4 0 15,0 4 0-15,0-4 0 16,7 2-1-16,-3-6 1 15,1 0 1-15,-2-2 0 16,1-2 0-16,0-2-1 16,-2 6 1-16,0-1 4 15,-2 5-5-15,0 2 6 16,0 6-5-16,0 2-1 16,0 2 1-16,0 2 0 15,0 0-1-15,3-4 0 16,-3 2 1-16,0-2-1 15,0-2-1-15,2-4-5 16,0 6 6-16,-2 0 6 16,0 2-5-16,2 2-1 0,-2 4 0 15,0-4-1-15,0 4 1 16,0 0-1-16,2 0 1 16,-2 0 0-16,0 0-6 15,0 0-36-15,3 0-83 16,-3 22-118-16,0 10-404 15,0-2 19-15</inkml:trace>
  <inkml:trace contextRef="#ctx0" brushRef="#br0" timeOffset="-152172.87">20032 17257 637 0,'0'0'226'16,"0"0"-79"-16,0 0-43 0,0 0 2 15,0 0-5-15,0 0 15 16,0 0-7-16,-5-22-14 15,5 22-17-15,0 0-12 16,0 0-13-16,0 0-20 16,-4 24-18-16,-2 16 61 15,-3 18 33-15,-1 12-40 16,4 15-16-16,-1 1-12 16,1 8-10-16,2-2-9 15,-4-2-4-15,4 1 4 16,-1-11-5-16,3-10-10 15,0-2-1-15,2-6 3 0,-2 1-9 16,-2-9 9-16,-1 0 3 16,0-10-12-16,-1-7 6 15,-1-8-6-15,1 0 2 16,-1-8 8-16,2 1-10 16,-2 0 6-16,3-4-6 15,-2 0 1-15,1 3-1 16,-2-1 1-16,0 2 1 15,-1 4-1-15,1 0-1 16,3-2 1-16,-3 2-1 16,2-4 0-16,1-4 1 15,2-4-1-15,2-2 0 16,0-6-2-16,0-2 2 16,0 0 0-16,0 0 0 15,0 0 0-15,0 0 0 0,0-2-1 16,0-2-1-1,0 0 1-15,4 0 1 0,10 0 12 16,5 0 2-16,8 0-4 16,9 0 2-16,7 0-6 15,1 0 0-15,7 0-5 16,2 0 0-16,7 0-1 16,6 0 2-16,5 0-2 15,6-2 1-15,8-6 0 16,7-4 0-16,3 6 7 15,3-2-8-15,1 8-1 0,1 0 1 16,-2 0 0 0,0 0 1-16,-3 0 0 0,-1 0 0 15,-5 0 0-15,0 0 0 16,1 0 1-16,1 0-1 16,0 0 0-16,5 0 9 15,0 0-10-15,-3 0 6 16,1 0-6-16,-3 4 0 15,-6-4 0-15,-2 4 0 16,-3-4 1-16,-2 3-1 16,-3-3 0-16,2 0 0 15,-6 0 0-15,-3 0 0 16,-3 0 0-16,-7 1 0 16,-6 1 0-16,-8 2 0 15,-1-4 0-15,-6 4 0 16,-1 0 0-16,-5-1 0 15,-2-3 1-15,0 0 0 0,-4 0 0 16,-3 0 0-16,0 0 5 16,-4 0-5-16,-1 0 0 15,-3 0 0-15,1 0 0 16,-1 0-1-16,4 0-5 16,-2 0 5-16,4 0 6 15,2 0-6-15,4-3 0 16,3 3 0-16,5 0 1 15,1 0-1-15,-1 0 0 16,-1 0 0-16,-6 0 0 16,-2 0 1-16,-5 0-1 15,-5 0-5-15,-1 0 5 0,-1 0 1 16,3 0 0-16,1 0-1 16,1 0 1-16,0 0 0 15,-2 3-1-15,-3-3 1 16,-1 0 0-16,-6 0 0 15,-2 0 0-15,-2 0 8 16,1 0-9-16,-1 0 6 16,4 0 2-16,4 0 4 15,3 0 0-15,1-7-11 16,-1 3 5-16,1 0-4 16,-1-2 4-16,-3-2 3 15,0 1-8-15,1-4 21 16,-3-3-4-16,4-4-1 0,-5-2-7 15,-1-8 2 1,1 0-4-16,-3-6-8 0,-2-6 0 16,1-4 0-16,-3-11 0 15,0-3 0-15,0-4 2 16,0-10-1-16,-7 0-1 16,0-9 0-16,1 8-1 15,-1-4 1-15,3 1 0 16,-4 8-13-16,4 6 2 15,-2 3-2-15,-1 7 5 16,3 10 7-16,-1 2-8 16,2 6 0-16,3 6-9 15,-2 2 6-15,2 8 11 0,0 0 0 16,0 4 1 0,0 2 1-16,0 2 0 0,0 1-1 15,0 0 1-15,0 0-1 16,0 4 0-16,0-3 0 15,0-5 0-15,0 7 0 16,0-2-1-16,0 4 0 16,0-2 1-16,0 6 1 15,0-4 0-15,0 4-1 16,0 0-5-16,0 0 5 16,0 0-1-16,0 0 0 15,0 0-8-15,0 0-6 16,0 0 1-16,-4-4 12 15,0 0 2-15,-5-2 6 0,-1-2-4 16,0 0-1-16,-3 2 6 16,-1-2-1-16,-1 0 0 15,-6 2-6-15,-1 2-9 16,-2 4 2-16,-5-4 7 16,0 4 0-16,0 0 1 15,2 0 0-15,2 0 5 16,3 0-5-16,0 0 0 15,-2 0 5-15,1 0-6 16,-2 0 1-16,4 0 0 16,0 0 0-16,3-4 6 15,3 4 2-15,3-2-3 16,1-2 10-16,1 0-5 0,0 0-4 16,-3 0-1-16,0-2-5 15,-3 2 0-15,-1 0 0 16,-4-4 1-16,1 2-2 15,-3 2 0-15,2 4 0 16,1 0 6-16,-3 0 0 16,4 0-5-16,-2 0 5 15,1 0-4-15,3 0 5 16,3 0-5-16,1 0 11 16,2 0-3-16,1 0-1 15,2 0 2-15,1 0-4 16,1 0-6-16,0 0-1 15,4 0 1-15,2 0 5 16,0 0-6-16,0 0-1 16,-2 0 1-16,-4 0-9 0,-36 50-128 15,1-2-181-15,-10-4-648 16</inkml:trace>
  <inkml:trace contextRef="#ctx0" brushRef="#br0" timeOffset="-138055.39">21768 15579 230 0,'0'0'95'0,"48"106"-82"15,-21-52-13-15,0-4-170 0</inkml:trace>
  <inkml:trace contextRef="#ctx0" brushRef="#br0" timeOffset="-137975.48">22115 16325 477 0,'0'0'152'15,"67"134"-152"-15,-42-80-381 0</inkml:trace>
  <inkml:trace contextRef="#ctx0" brushRef="#br0" timeOffset="-135904.37">23630 16762 449 0,'0'0'272'16,"0"0"-56"-16,0 0-74 15,0 0-25-15,0 0-23 16,0 0 8-16,0 0-4 16,0 0-7-16,0 0-8 15,0 0 10-15,0 0 0 0,0 0-6 16,0 0-8-16,0 0-1 16,0 0-2-16,2 0-3 15,0 0-10-15,2 0-1 16,0 0-11-16,5 0-7 15,3 0 2-15,7-8-4 16,10-6 0-16,4-4-2 16,9-5-4-16,3-3-5 15,4-6-3-15,2 2-8 16,3-6-11-16,-4 4 1 16,4 2 1-16,0-2 0 0,-2 0 4 15,-2 2-3-15,4-2 5 16,0 1 2-16,1 0 2 15,3-6-3-15,0-1-3 16,2 0 0-16,4 0-5 16,4 2 4-16,1 4 14 15,-3 0 22-15,-3 2-28 16,-5 8 3-16,-4-2-13 16,-2 3-6-16,2-1 0 15,4 3-4-15,-2-4 16 16,-5 1-8-16,-4 0-9 15,-7-4 7-15,-5 2-7 16,-2 2 0-16,-1 0 1 16,-3 4 5-16,-2-2-7 0,-3 2 1 15,-1 4 0-15,-1 0 0 16,-4 0 4-16,0 6-4 16,-3-2-1-16,-1 2 0 15,1-2-9-15,-1 2 8 16,1 2 1-16,3-2 0 15,-3 4 1-15,1-6 0 16,0 3-1-16,0 2 1 16,1-5-1-16,1 2 6 15,-1-1-5-15,2 4-1 16,-3 1 6-16,-6-5-5 16,1 5 7-16,-4 0-8 15,-2 2 1-15,-5 2 0 16,2 0 0-16,-2 0 5 0,0 0-6 15,0 0 0-15,2 0 0 16,-2 0 0-16,0 0 0 16,0 0-2-16,0 0-10 15,0 0-3-15,0 0-13 16,0 0-16-16,0 0-2 16,-9 0 1-16,-6-4-7 15,-1-5-23-15,-4 4 17 16,0-7 15-16,2 4 23 15,0-2 8-15,0 0-4 16,1 2 11-16,-1-6 5 16,0 2 0-16,2-2 6 0,1 0-7 15,1 2 1 1,6 2 0-16,-1-2 8 0,5 6-8 16,0 2 0-16,4-2-1 15,0 4-10-15,0 0 11 16,0 0 0-16,-4 0 9 15,2-2-9-15,-2-2-6 16,-1 2 5-16,1 2-1 16,2 2 1-16,0 0-1 15,2 0 1-15,0-2 1 16,0 2 1-16,0 0 1 16,0 0-1-16,0 0-1 15,0 0 0-15,0 0-1 0,8 0-3 16,5 0 4-1,8 0 6-15,-1 0-5 0,2 0 8 16,2 6 2-16,-1 6 8 16,-1 2-7-16,-2 0 3 15,-2 4-3-15,-5 4-2 16,-3 4-2-16,-6 6 16 16,-4 4 4-16,0 3 9 15,-4 2-7-15,-17 0 17 16,-1-3-23-16,-7-2-15 15,-5 0 6-15,-3-6-14 16,1-2 5-16,3-4-6 16,2-4-11-16,8-6-6 15,5-6-37-15,5-4-68 16,6-4-94-16,3 0-133 0,4-12-547 16</inkml:trace>
  <inkml:trace contextRef="#ctx0" brushRef="#br0" timeOffset="-134754.79">26815 14225 965 0,'0'0'371'15,"0"0"-135"-15,0 0-96 16,0 0-24-16,0 0-2 15,0 0-13-15,0 0-12 16,31 0-22-16,-14 0-8 16,6 0-4-16,3 0-2 15,8-8-6-15,-1 0-2 16,3-2-29-16,-5-2-7 16,-4 2-1-16,-9 2-2 0,-5 0 4 15,-9 2-4-15,-2 0 9 16,-2 2-2-16,0 0 2 15,-6-4-15-15,-17 4 0 16,-6 0-1-16,-8 4-6 16,-10 0 6-16,-11 10 0 15,-6 14 0-15,-8 6 1 16,3 8 18-16,4 2-17 16,10 2 17-16,15-1-10 15,11-4-8-15,13 2 0 16,14-6 0-16,2 3 5 15,13-3-5-15,21-1 0 16,6 0 1-16,7-8-1 16,3 2 1-16,4-4 0 0,0-2 0 15,-8-2 0-15,-7-2 6 16,-10-4-7-16,-12-2 0 16,-10-2 1-16,-7 2-1 15,0 2-8-15,-20 7 8 16,-13-1 1-16,-10 4 5 15,-8-4 4-15,-9 0-3 16,-2-4 14-16,-6-2 11 16,6-4 0-16,9-2 3 15,10-6 6-15,16 0-9 16,12 0-10-16,11 0-22 0,4-12-28 16,15-22-138-1,16 0-172-15,4-1-548 0</inkml:trace>
  <inkml:trace contextRef="#ctx0" brushRef="#br0" timeOffset="-134038.37">27322 14387 1136 0,'0'0'327'16,"0"0"-154"-16,0 0-107 16,0 0 0-16,0 0 7 15,0 0 3-15,0 0 5 16,0-8 0-16,0 8-28 15,0 4-17-15,-2 21 15 16,-13 11 66-16,-6 6-43 16,-1 8-31-16,-1 0-25 15,4-2-12-15,1-6-5 16,7-6 0-16,2-8-1 16,4-11-9-16,1-8 1 0,4-5 8 15,-2-4 0 1,2 0 10-16,0-8 4 0,0-11-14 15,0-10-12-15,0-7 12 16,0-6 2-16,11-6 4 16,7-2-6-16,0-4 0 15,7-3 7-15,-2 7-7 16,4 0-1-16,0 8 1 16,-4 8 0-16,-4 6 6 15,-1 6-5-15,0 4-1 16,-5 6 0-16,0 2 13 15,-3 8-13-15,-1-2 8 16,-1 4-8-16,2 0 2 0,-2 0 7 16,1 14-8-1,3 12 14-15,-4 10 5 0,-1 8-2 16,-5 2 5-16,2 6-4 16,-4-7-12-16,0-1 2 15,0-2-8-15,0-6 0 16,0-2 5-16,0-10-6 15,0-4 0-15,0-4-1 16,0-6-8-16,0-4-21 16,0-2-40-16,0-2-35 15,0-2-80-15,-2 0-134 16,-11 0-283-16,-5 0-639 0</inkml:trace>
  <inkml:trace contextRef="#ctx0" brushRef="#br0" timeOffset="-133808.15">27195 14538 1007 0,'0'0'383'0,"0"0"-112"15,0 0-177-15,0 0-15 16,0 0 50-16,0 0-13 15,0 0-37-15,123-26-36 16,-92 18-16-16,0 2-27 16,3-2-68-16,7-6-189 15,-4 2-306-15,-8 2-706 0</inkml:trace>
  <inkml:trace contextRef="#ctx0" brushRef="#br0" timeOffset="-133038.42">27744 14227 892 0,'0'0'539'0,"0"0"-310"15,0 0-137-15,0 0-43 0,0 0 36 16,0 0 18-16,0 0-23 16,4 12-36-16,-4 18 40 15,0 10 17-15,0 10-33 16,0 5-38-16,0-1-13 16,0-4-11-16,-2-6-1 15,0-12-5-15,2-10-1 16,-3-6-1-16,1-12-4 15,0-4-7-15,-3 0-8 16,0-4-17-16,-1-18-13 16,2-10 16-16,-1-6 30 15,3-7 5-15,2-2 10 16,0-4-10-16,0-1-1 0,0 4-12 16,13 2 1-16,3 12 12 15,2 4 0-15,-2 10 0 16,1 8-9-16,-1 6 1 15,-3 6 8-15,3 0 0 16,-1 14 0-16,1 10 0 16,4 10 16-16,2 2-5 15,3 4 6-15,0-4-17 16,1 0 0-16,-2-4 1 16,-1-6 0-16,1-3-1 15,-3-5 1-15,0-9 5 16,2-2 1-16,-1-5 2 15,1-2 1-15,1 0 1 0,-2-14-2 16,3-10 23 0,-6-2 26-16,0-6 16 0,-3-7-29 15,-5-1-11-15,-3-6-15 16,-1-2-1-16,-2 0-9 16,-3 4-7-16,-2 2 23 15,0 7-10-15,0 8 7 16,0 8 8-16,0 7 3 15,0 4-3-15,0 5-17 16,0 3-2-16,0-3-11 16,0 3-6-16,0 0-5 15,-16 3-98-15,-9 11-186 0,-6 1-484 16</inkml:trace>
  <inkml:trace contextRef="#ctx0" brushRef="#br0" timeOffset="-131289.72">26511 15538 121 0,'0'0'989'0,"0"0"-674"16,0 0-102-16,0 0-96 15,0 0-37-15,0 0-2 16,0 0-8-16,3-4-10 16,-1 13-5-16,-2 10 46 15,2 12 1-15,-2 3-22 16,0 8-31-16,0-2-25 16,0 4-11-16,0-4-7 15,0-4-5-15,0-6-1 16,0-6 2-16,0-6-2 15,0-6 0-15,0-7 0 16,0-5 0-16,0 0 0 0,-2-3 0 16,2-17-17-1,0-10-6-15,0-10 17 0,0-6 6 16,0-6-1-16,8-2 1 16,6 0-8-16,1 1-15 15,4 7-9-15,-4 10 7 16,-1 10 18-16,-4 10 7 15,-3 10 7-15,0 6-6 16,2 0 5-16,2 8 2 16,3 16 12-16,1 6-5 15,3 10-7-15,-1 1-8 16,4 3 9-16,1-2-9 16,-2-2-1-16,-2-6-11 15,-1-2 11-15,-1-10-6 16,-3-4-4-16,1-4 11 0,-3-6 1 15,1-6-1 1,-4-2 11-16,3 0-4 0,-1-2 9 16,3-20-1-16,0-6-14 15,3-2 8-15,-1-10-1 16,1-4 0-16,1 0-6 16,3-1-2-16,1 3 16 15,-4 2 1-15,-1 4-1 16,-3 6-1-16,-3 4 9 15,-2 6 10-15,-1 4 3 16,-3 6-13-16,1 0-17 16,-3 6-6-16,1 2-2 15,-3 2-22-15,0 0-54 0,0 0-88 16,0 0-200 0,-3 0-556-16</inkml:trace>
  <inkml:trace contextRef="#ctx0" brushRef="#br0" timeOffset="-130254.95">27453 15484 582 0,'0'0'349'16,"0"0"-53"-16,0 0-122 16,0 0-52-16,0 0-21 15,0 0-4-15,0 0-3 16,0-4-15-16,0 0-22 15,-2 4 3-15,0-4-12 16,-2 4-12-16,-5 0-10 16,-5 0-1-16,-5 0-12 15,-10 0 14-15,-5 18-3 16,-1 4-4-16,2 4 4 0,4-2-5 16,10 2 0-16,9-3-11 15,4-1-8-15,6-4 1 16,0 0 0-16,0 0 0 15,0 0 0-15,8-2 10 16,-2 0-2-16,-2 0-9 16,1-6 12-16,-1 2-1 15,-4-8-5-15,2 2-5 16,-2-2-1-16,0-4 1 16,2 0 5-16,-2 0 0 15,4 0-5-15,-4 0 7 16,0 0 1-16,2 0 10 15,-2 0-7-15,0 0 22 0,0 0-15 16,0 0-19 0,0 0 1-16,0 0-1 0,0 0 7 15,0 0-7-15,0 0-14 16,0 0 14-16,0 0 5 16,0 0-5-16,0 0 0 15,0 0 0-15,0 0 16 16,0 0-7-16,4-4 3 15,0-10 12-15,3-4-24 16,1-4 9-16,4-4 4 16,1-2-13-16,3-4-1 15,1-2 1-15,4-7-1 16,1 5-5-16,0 0 4 16,-2 2-7-16,3 6 8 0,-6 2 1 15,-1 12-1-15,-3 0 0 16,-1 6-6-16,-1 8 6 15,0-4-5-15,0 4-3 16,2 0 0-16,-1 0 9 16,-1 12-4-16,2 6 4 15,-1 8 0-15,-2 6 17 16,1 4-15-16,1-4 5 16,-1 4 10-16,-3-1-13 15,4-7-2-15,-1 2-2 16,1-6 6-16,-4-2-2 0,-1-4-3 15,-3-2 1 1,-2-6-1-16,-2-2-1 0,0-2 1 16,2-2-1-16,-2 0 1 15,0 0-1-15,0-4-1 16,0 0-18-16,0 0-74 16,-4 0-94-16,-11 0-301 15,-3 0-333-15</inkml:trace>
  <inkml:trace contextRef="#ctx0" brushRef="#br0" timeOffset="-130009.39">27434 15584 1008 0,'0'0'509'0,"0"0"-250"16,0 0-133-16,0 0-10 15,0 0-18-15,116-5-41 16,-85 5-27-16,0-4-30 16,3-1-64-16,8-3-165 15,-9 3-296-15,-6-5-363 0</inkml:trace>
  <inkml:trace contextRef="#ctx0" brushRef="#br0" timeOffset="-129571.49">28149 15338 104 0,'0'0'1363'0,"0"0"-992"16,0 0-229-16,0 0-99 16,0 0-24-16,0 0-5 15,0 0 7-15,-98 10-8 16,86 2-7-16,6-2-5 0,6 2 0 16,0 2 0-1,0-2 2-15,9 2-2 0,9 0-1 16,4 4-20-16,3-4-16 15,-1 4 2-15,-2 0 5 16,-6-2 11-16,-7 2 12 16,-7-4 6-16,-2 4 9 15,-2-4 26-15,-18 3 20 16,-7 1 7-16,-7-8 6 16,-1-1 15-16,-3 0-9 15,3-1-11-15,1-4-9 16,7-4-20-16,7 0-10 15,9 0-16-15,5 0-8 16,6-4-129-16,0-10-234 16,0-2-1130-16</inkml:trace>
  <inkml:trace contextRef="#ctx0" brushRef="#br0" timeOffset="-127954.7">28612 13964 616 0,'0'0'648'0,"0"0"-434"16,0 0-94-16,0 0-51 16,0 0-4-16,0 0 15 15,0 0 0-15,7-32-14 16,20 22-13-16,8-8 7 15,10 0 2-15,8 0-18 16,5 0-1-16,7 0 0 16,0 4-12-16,-3 2 4 15,-9 6 2-15,-12 6-31 16,-12 0-6-16,-16 14-8 0,-13 22-8 16,0 20 16-16,-29 18 8 15,-11 12 9-15,-9 7-9 16,-5-3-1-16,6-2-6 15,5-11-1-15,7-14 0 16,9-6 0-16,10-5 1 16,3-6-1-16,5-6 0 15,7 0 0-15,2-8 0 16,0 0 0-16,9-1 0 16,13-9 0-16,7 0 1 15,7-8 0-15,2-9-1 16,5-5-9-16,-2 0-24 15,2-5 18-15,-7-13 2 0,-12 5-6 16,-6 8 14 0,-14 5 4-16,-4 5-7 0,-4 31 8 15,-25 25 15-15,-7 15 36 16,1 12-19-16,2 3-14 16,12-7 0-16,13-6-18 15,8-8 0-15,0-12 6 16,17-9-6-16,1-13-7 15,0-10-2-15,-3-6 8 16,-6-4 1-16,-5-2 1 16,-4 4 36-16,0 4 64 15,-31 6 32-15,-15 8-5 16,-17 6-28-16,-13 4-37 0,-1-6-24 16,-2 0-20-1,10-4-7-15,14-9-5 0,13-9-7 16,15-8-1-16,12-6-42 15,15-4-122-15,2-14-154 16,19-13-392-16</inkml:trace>
  <inkml:trace contextRef="#ctx0" brushRef="#br0" timeOffset="-123829.52">30145 13283 658 0,'0'0'235'16,"0"0"-101"-16,0 0-60 15,0 0 52-15,0 0 33 16,0 0 3-16,0 0-4 16,-2-11 0-16,2 11 1 15,0 0-29-15,0-1-33 16,0-1-21-16,0 2-15 0,0 0-17 16,0 0 16-16,0 0-16 15,0 0-8-15,0 0-8 16,0 2-4-16,0 24-23 15,0 20 4-15,0 24 67 16,0 14 20-16,0 10-33 16,9 5-28-16,4-3 2 15,1-2-14-15,1-6-7 16,-1-1-1-16,-1-7 1 16,-1-6-11-16,-4-4 8 15,-4-8 11-15,1-8-20 16,-3-8 1-16,-2-7 1 0,0-7 8 15,0-4 7-15,0-4 3 16,0-6 0-16,0-6-10 16,0-4 1-16,0-4 1 15,0 0-11-15,0-4-1 16,0 0 1-16,0 0 5 16,0 0 0-16,0 0-4 15,0 0-2-15,0 0 0 16,0 0 1-16,0 0-1 15,0 0 0-15,0 0-33 16,0 0-160-16,-7 0-195 16,-3 0-553-16</inkml:trace>
  <inkml:trace contextRef="#ctx0" brushRef="#br0" timeOffset="-122397.86">30437 13694 760 0,'0'0'256'0,"0"0"-49"16,0 0-107-16,0 0 32 16,0 0 14-16,0 0-20 15,0 0-31-15,-36-32-38 16,26 29-32-16,-7-1 0 15,-2 3-3-15,-3-2 8 16,-8 3-12-16,-1 0 24 16,-6 0-11-16,-8 0-6 0,-4 0-3 15,0 8-6 1,-3 2-2-16,8 1-1 0,9 0 3 16,8-2 8-16,8-1-7 15,9-2-17-15,1 0 1 16,5 1 0-16,-2 4-1 15,6 3 7-15,0 4-7 16,0 0 0-16,10 0 2 16,12 2-1-16,4 0 6 15,3 0-7-15,5-4 1 16,1-2 4-16,4 0-4 16,1-2 0-16,4-6 1 0,5 2 6 15,3-2-7-15,1 0 1 16,5 0-1-16,-2 2-1 15,-1 2 0-15,-3 0 1 16,-10 1 0-16,-9 0-1 16,-12 1-2-16,-11 5-8 15,-10 1-3-15,0 4 13 16,-6 2 1-16,-21 2 5 16,-6 0-5-16,-7-2 8 15,-7-6 1-15,-5-4-4 16,-3-2 28-16,-5-10 14 15,0-2 6-15,4 0-2 16,4 0-9-16,13-2-17 16,10-4 8-16,10-2-1 15,11 4-14-15,6 4-19 0,-1-4 0 16,3 2-56-16,0-2-105 16,0 2-185-16,0-2-571 0</inkml:trace>
  <inkml:trace contextRef="#ctx0" brushRef="#br0" timeOffset="-121404.68">31249 13596 747 0,'0'0'244'15,"0"0"-52"-15,0 0-78 16,0 0 2-16,0 0 4 16,0 0-29-16,0 0-27 15,-52 8-17-15,23 15 35 16,-2 12 32-16,-5 7 0 0,1 6-18 16,-1 6-11-16,5 4-24 15,4 0-30-15,7-4 0 16,9-1-22-16,9-9-2 15,2-8-5-15,4-8-1 16,18-6 5-16,7-10 5 16,4-4-5-16,8-8 1 15,1 0 3-15,3-2-8 16,-5-16-2-16,-5-4 0 16,-6 0 9-16,-8 0-8 0,-8 2 12 15,-9 4 22 1,-4 6-5-16,-2 2-9 15,-25 6-14-15,-6 2-6 16,-7 0-1-16,2 0-6 16,3 6 6-16,10-1 0 0,9 4-18 15,7-1-108-15,9 0-125 16,0-1-300-16,11-3-549 0</inkml:trace>
  <inkml:trace contextRef="#ctx0" brushRef="#br0" timeOffset="-120971.04">31731 13914 182 0,'0'0'1049'16,"0"0"-822"-16,0 0-131 16,0 0-40-16,-131 48 47 15,104-24 10-15,10 2-33 16,7-4-37-16,10 1-21 16,0-5 1-16,10-4-4 15,14-1 1-15,10-4 5 16,6-1 2-16,-2-8-10 0,-1 0-2 15,-1 0 10-15,-7-17 27 16,-5 2 19-16,-3-6-6 16,-8-2-9-16,-4 1-13 15,-4-5-12-15,-5 5-9 16,0 2-22-16,-21 4 0 16,-3 4-1-16,-8 4 1 15,-1 6-6-15,0 2-3 16,6 0-5-16,7 0-60 15,15 12-111-15,5 2-347 16,0-2-577-16</inkml:trace>
  <inkml:trace contextRef="#ctx0" brushRef="#br0" timeOffset="-120536.53">32300 13832 1125 0,'0'0'281'15,"0"0"-166"-15,0 0-28 16,0 0 40-16,-129 72-7 15,111-44-59-15,9 2-17 0,9 1-14 16,0-3-14-16,20-6-4 16,4-3 2-16,5-6 1 15,2-8-4-15,1-5 19 16,-3 0 24-16,0-3 19 16,-9-13 9-16,-1-2-14 15,-5-3 1-15,-5-3 5 16,-7-2-19-16,-2-2-37 15,0 2-11-15,-8 0-6 16,-11 2-1-16,-5 4-6 16,-2 6 4-16,-1 4-5 15,2 4-20-15,11 6-89 16,10 0-171-16,4 0-586 0</inkml:trace>
  <inkml:trace contextRef="#ctx0" brushRef="#br0" timeOffset="-120137.9">32710 13814 1222 0,'0'0'354'0,"0"0"-201"16,0 0-64-16,-100 116-8 16,91-75-15-16,9-1-37 0,9-7-20 15,26-4 3 1,12-7-2-16,8-8 1 0,3-8-5 16,-4-6 3-16,-2 0-2 15,-10-14 60-15,-7-8 70 16,-8-2 21-16,-7-2-17 15,-9-5-38-15,-4-1-36 16,-7 0-25-16,-7 2-23 16,-18 4-10-16,-10 6-8 15,-5 4-1-15,-7 8-2 16,1 4-4-16,-2 4 5 16,0 8-68-16,9 14-205 0,13 0-426 0</inkml:trace>
  <inkml:trace contextRef="#ctx0" brushRef="#br0" timeOffset="-119030.68">31061 14933 1405 0,'0'0'393'16,"0"0"-194"-16,0 0-113 15,0 0 19-15,0 0 6 16,0 0-30-16,-5 118-39 16,1-86-21-16,2 0-12 15,2-2-9-15,0-3-53 16,0 1-98-16,0-10-135 16,0-9-344-16</inkml:trace>
  <inkml:trace contextRef="#ctx0" brushRef="#br0" timeOffset="-118621.27">31500 14905 1348 0,'0'0'367'0,"0"0"-217"16,0 0-91-16,0 0 23 16,-85 116 0-16,74-90-31 15,7-4-18-15,4-4-17 0,0-4-6 16,0-4 4-16,13-2 2 16,7-4 16-16,7-2 25 15,4-2-1-15,3 0-4 16,-3-2 1-16,-4-14 2 15,-3-2 21-15,-6-2 0 16,-5-2-25-16,-9-4-30 16,-4 2-8-16,0 2-13 15,-6 4-8-15,-16 2 7 16,-5 6-6-16,2 6-5 16,3 0 4-16,7 4-16 15,5 0-52-15,10 0-114 16,0 8-288-16,0 6-382 0</inkml:trace>
  <inkml:trace contextRef="#ctx0" brushRef="#br0" timeOffset="-118188.14">32041 14889 1107 0,'0'0'543'0,"0"0"-329"16,0 0-118-16,0 0-12 16,0 0-9-16,-80 132-36 0,78-98-21 15,2-2-17-15,7-10 8 16,17-4-2-16,8-4-5 15,5-8-1-15,5-3 0 16,1-3 10-16,-5 0-4 16,-3-5 5-16,-4-13 20 15,-4-2 44-15,-4-4 2 16,-6-6-3-16,-3-2-28 16,-10-4-11-16,-4 6-9 15,0 2-8-15,-2 6 5 16,-16 4-11-16,-5 6-11 15,-2 2-2-15,0 4-6 0,2 4-3 16,8 2-33-16,15 0-127 16,0 4-317-16,4 4-532 0</inkml:trace>
  <inkml:trace contextRef="#ctx0" brushRef="#br0" timeOffset="-117770.81">32801 14820 1448 0,'0'0'367'0,"0"0"-204"16,0 0-87-16,0 0-8 15,-77 125-11-15,77-93-27 16,6-2-10-16,23-2-8 16,7-8-2-16,8-6-1 15,7-8 2-15,3-6-5 16,-3 0 4-16,-2-4-3 16,-7-12 8-16,-7-4 33 15,-8-4 30-15,-4-2-7 16,-7-6-41-16,-10-2-8 15,-3 2-11-15,-3 2-11 16,0 3 0-16,-19 8 0 16,-2 2 8-16,-4 7-7 0,0 5 7 15,3 5-7-15,0 0-1 16,6 0-6-16,-2 4-23 16,7 6-222-1,5-1-542-15</inkml:trace>
  <inkml:trace contextRef="#ctx0" brushRef="#br0" timeOffset="-117277.14">33389 14758 573 0,'0'0'329'16,"0"0"-95"-16,0 0-77 16,0 0 28-16,0 0 9 15,0 0-35-15,0 0-32 16,2-4-29-16,-2 4-9 15,-4 0-10-15,-7 0-28 16,-1 8-31-16,4 5-9 16,1 1-10-16,5-1-1 0,2 1 1 15,0-1 0-15,0-3-1 16,11-2 0-16,5-3-8 16,6-2-11-16,2-3 10 15,1 0 9-15,2-4 0 16,-5-13 1-16,-2 2-1 15,-6-6 12-15,-6 2 7 16,-5-2 6-16,-3 3 4 16,0 4 8-16,0 0-3 15,-11 6-22-15,-12 4-12 16,-8 4-12-16,-33 0-16 16,3 8-163-16,5 6-538 0</inkml:trace>
  <inkml:trace contextRef="#ctx0" brushRef="#br0" timeOffset="-116371.18">31507 15226 38 0,'0'0'527'0,"0"0"-442"16,0 0-48-16,0 0-29 15,0 0 5-15,0 0 13 16,0 0 43-16,44-39 48 16,-37 38 10-16,-3-3 18 15,1 4-13-15,-1 0 4 16,-4 0 8-16,0 0 2 15,0 0 4-15,0 0-20 0,0 0-40 16,0 0 0 0,0 0-16-16,0 0-9 0,0 12 3 15,0 12 48-15,0 3-28 16,-11 8-30-16,0-3-33 16,-5 2-14-16,-6-2-11 15,-27 4-137-15,4-10-374 16,1-4-1048-16</inkml:trace>
  <inkml:trace contextRef="#ctx0" brushRef="#br0" timeOffset="-114153.14">31195 13582 772 0,'0'0'300'16,"0"0"-129"-16,0 0-86 15,0 0 13-15,0 0 32 16,0 0-12-16,0 0-27 16,2-3-4-16,-2 1-2 15,0 2 1-15,0 0-3 0,0-2-18 16,0 2-12-16,0 0-10 15,0 0-8-15,0 0-10 16,0 0-8-16,0 0-2 16,0 0 1-16,0 0-6 15,0 0 7-15,0 0 0 16,-4-2 1-16,-5-2-12 16,-5 4-5-16,3-4 0 15,-5 3 10-15,5-2-5 16,-3 3-5-16,4 0 0 15,-1 0 0-15,-1 0 5 16,-1 0-5-16,-5 0 0 16,-1 3 10-16,-2 6-5 15,1 1-5-15,0 3 14 16,2-2-9-16,5 1-5 0,-1 2 10 16,3 4-10-16,3 3 5 15,0-2-5-15,6 2 8 16,2 1-8-16,0-2 1 15,2-2 4-15,14 2-5 16,3-4 11-16,2 0-11 16,4-4 7-16,0-4-2 15,4 0-6-15,-2-2 0 16,4 0 0-16,4-4 12 16,5 2-6-16,2 0-5 15,3 0 0-15,1 0-1 16,0 4-6-16,-9 2 6 0,-3 2 6 15,-10 2-6-15,-6 0-12 16,-7 4 11-16,-6 3 0 16,-5 2-9-16,0 4 10 15,0 1 0-15,-7-1 1 16,-11 2 0-16,-4-1 5 16,-7-4-5-16,-4-2 0 15,-6-4 0-15,-3-6 1 16,-3-2-1-16,-1-6 0 15,4-4 0-15,1 0 5 16,10 0 3-16,9-12-1 16,4-2 3-16,5-6-4 15,4-6-7-15,4-2 0 0,5-2-10 16,0-2-8 0,0 2 2-16,11 6 16 0,5-1 0 15,2 6-11-15,2 0 11 16,2 1 0-16,-1 2 0 15,-2 2-17-15,-1-2 4 16,0 0 1-16,-4 2 5 16,-4 0-8-16,2 0 15 15,-5 2 0-15,-3 0-3 16,0 0 3-16,-2 0 0 16,3 0-1-16,-3 0-9 15,0 0 10-15,-2 2 6 0,0 0-6 16,0 0 0-1,0-2 0-15,0 2-7 0,0-2 7 16,0-1-1-16,-6 3-5 16,1 2-3-16,-1 3 8 15,-3 0 0-15,-3 1-5 16,-1 3-3-16,-5-2 2 16,1 2 6-16,1 1-1 15,1 0 2-15,1 0-1 16,5 0-7-16,3 0 8 15,4 0-1-15,-2 0 1 16,2 0-1-16,0 0 0 16,0 0 0-16,-2 0 1 15,2 0-1-15,-3 0 0 16,3 1-5-16,0 12-117 0,0-4-248 16,2 0-503-16</inkml:trace>
  <inkml:trace contextRef="#ctx0" brushRef="#br0" timeOffset="-112741.99">31647 15097 192 0,'0'0'384'15,"0"0"-181"-15,0 0-100 0,0 0-32 16,0 0 4-16,0 0 39 15,0 0 31-15,0-4 16 16,0 2 13-16,0 2-12 16,3-2-33-16,-3 2-11 15,0-2-16-15,2 2-14 16,-2 0-11-16,0 0-9 16,0 0-16-16,0 0 2 15,0-4-11-15,0 4-9 16,0 0-7-16,0 0-8 15,0 0-7-15,0 0 1 16,0 0-12-16,0 0 1 16,0 0-1-16,0 0 0 0,0 0-1 15,0 0 0 1,0 0-2-16,0 0-11 0,0 0-17 16,0 0-54-16,0 0-78 15,-21 0-86-15,1 0-150 16,-2 0-240-16</inkml:trace>
  <inkml:trace contextRef="#ctx0" brushRef="#br0" timeOffset="-111579.61">31433 14574 690 0,'0'0'228'0,"0"0"-131"16,0 0-94-16,0 0-3 16,0 0-284-16</inkml:trace>
  <inkml:trace contextRef="#ctx0" brushRef="#br0" timeOffset="-110621.22">31787 15200 692 0,'0'0'383'16,"0"0"-127"-16,0 0-127 15,0 0-50-15,0 0-1 16,0 0-16-16,0 0-32 16,0 0-14-16,0 0-7 0,0 0 1 15,0 0 9-15,0-5 35 16,0 5 21-16,0 0 13 15,0-1 0-15,0 1-7 16,0 0-27-16,0 0-14 16,0 0-12-16,0-3-9 15,0 3-11-15,0 0-7 16,0 0 5-16,0 0-5 16,0 0 15-16,0 0-6 15,0 0 5-15,0 0 6 16,0-1 3-16,0 1 13 15,0 0 10-15,0 0 2 16,0 0-4-16,0 0-2 16,0 0-6-16,0 0-13 15,-2 1-13-15,-15 21-5 0,-12 13 25 16,-10 7 17-16,-9 6-14 16,-8 4-24-16,-40 12-10 15,16-14-213-15,2-10-499 0</inkml:trace>
  <inkml:trace contextRef="#ctx0" brushRef="#br0" timeOffset="-109871.27">30168 14949 656 0,'0'0'717'16,"0"0"-401"-16,0 0-113 16,0 0-93-16,0 0-12 15,0 0 2-15,0 0-11 16,0-4-14-16,0 4-15 16,-10 0-11-16,-5 12-18 15,-7 2-7-15,-1 4-6 0,2 0 8 16,0 0 0-1,3 4-10-15,7-4-4 0,9 4-11 16,2-2 1-16,6 2-2 16,24 4 1-16,7 1 5 15,10-5-6-15,4 0-15 16,-2 0-21-16,-1-2 21 16,-11 2 14-16,-8-2 1 15,-9 0-1-15,-6 0 1 16,-8 0-1-16,-6 0 1 15,0 0 6-15,-2-2 3 16,-16 0 0-16,-2-2 0 16,-6-6 0-16,-1-6 0 15,-5 0 0-15,1-4-3 16,0 0-5-16,2 0 0 0,4-18-1 16,8-4-76-16,10-26-138 15,5 4-265-15,2 0-260 0</inkml:trace>
  <inkml:trace contextRef="#ctx0" brushRef="#br0" timeOffset="-109370.75">30268 14797 504 0,'0'0'550'0,"0"0"-314"16,0 0-76-16,0 0-31 16,0 0 26-16,0 0 5 15,0 0-19-15,0-21-13 16,0 20-7-16,0-2 6 16,0 1-11-16,0 2-22 15,0 0-8-15,0 0-20 16,0 0-11-16,0 0-11 15,0 0-19-15,0 6-12 16,0 43-13-16,-2 39 23 16,-5 8 67-16,0 2-5 15,5-5-34-15,2-23-17 0,0 12-20 16,0 6-7-16,4-12-2 16,4-12-5-16,-2-15-7 15,-2-17-7-15,1-12 8 16,-3-10 6-16,-2-6 0 15,2 0 1-15,-2-4 0 16,0 0-1-16,0 0 8 16,0 2-7-16,0-2 5 15,0 0-6-15,0 0 0 16,0 0 0-16,0 0-23 16,0 0-50-16,0 0-69 15,0 0-106-15,-4 0-249 16,-5 0-379-16</inkml:trace>
  <inkml:trace contextRef="#ctx0" brushRef="#br0" timeOffset="-107120.85">25242 14365 434 0,'0'0'218'0,"0"0"-47"0,0 0-44 16,0 0 6-16,0 0 1 15,0 0 14-15,0 0 7 16,-19-18 0-16,17 16-15 16,2 0-45-16,0 2-17 15,0 0-33-15,0 0-7 16,-2 0-19-16,0 0-6 16,-2 0-11-16,-8 12 7 15,-5 16-3-15,-6 8-5 16,-4 9 10-16,3 3-3 15,0-6-8-15,-1-2 1 16,3-6 0-16,-1-2 0 16,6-8-1-16,1-8 0 15,7-4-9-15,5-10-6 16,4-2-28-16,0 0-24 0,2-6 14 16,13-12 21-16,7-10 16 15,5-2 16-15,0-2-15 16,0-4 4-16,0 0-4 15,-3-2 15-15,-4 2 7 16,-2 4 8-16,-3 5 14 16,-4 5-2-16,1 4 12 15,-6 2 2-15,-1 9 5 16,-1 0-8-16,-4 5 2 16,2 0-1-16,-2 2-9 15,0 0 14-15,2 0-17 16,2 8-8-16,0 14 27 0,2 10 13 15,3 7-1-15,3 7-25 16,-2 2-17-16,-1 0-7 16,3 2-1-16,-1-6-8 15,-3-4 6-15,-1-4-6 16,0-4 1-16,-2-8-1 16,-3-3-6-16,0-3-46 15,-2-8-67-15,0-2-54 16,0-3-103-16,-2-2-308 0</inkml:trace>
  <inkml:trace contextRef="#ctx0" brushRef="#br0" timeOffset="-106883.18">25130 14893 1243 0,'0'0'384'15,"0"0"-192"-15,0 0-113 16,0 0 36-16,0 0 37 16,0 0-20-16,0 0-37 15,131 0-35-15,-84-6-36 16,9-6-24-16,4 2-10 16,5-4-109-16,24-7-54 15,-18 7-150-15,-13 5-383 0</inkml:trace>
  <inkml:trace contextRef="#ctx0" brushRef="#br0" timeOffset="-105953.36">25849 14291 857 0,'0'0'571'0,"0"0"-362"15,0 0-93-15,0 0-62 16,0 0-22-16,0 0-9 16,0 0-2-16,0 46 48 15,0-14 23-15,6 7-59 16,6 1-12-16,-1-4-11 15,1-2-8-15,-3-6 4 16,-3-4-6-16,-4-12-7 16,0-2-34-16,-2-4-40 0,0-4-24 15,0-2-8-15,0 0 17 16,-2 0 7-16,-9-18-46 16,-2-8 29-16,-3-8 71 15,4-6 8-15,2-5 27 16,3 3 0-16,5-3 0 15,2 6 11-15,0 9 25 16,0 6 38-16,0 6 5 16,2 4 2-16,7 6 1 15,1 2-28-15,0 4-33 16,6 2-20-16,2 0 0 16,2 2-1-16,0 14 0 15,-4 4 0-15,-1 8-1 0,-6-2-25 16,-6 0-25-16,-3 2 3 15,0-6 10-15,0-4-7 16,-12-4-13-16,1-1 1 16,2-3 22-16,5-6 21 15,4-3-2-15,0-1-18 16,0 0-37-16,7 0 2 16,10 0 36-16,3-7 21 15,1-1 12-15,-2 1 1 16,-3 7 23-16,-3 0 27 15,-1 0 4-15,-4 8 10 16,-1 10 6-16,-3 5 15 16,-2 3-12-16,-2 0-38 0,0-6-15 15,0-2-8-15,-4 2-5 16,-13-6 4-16,-6 0 3 16,-6 2-8-16,-2-2 7 15,0-6-8-15,2-2-6 16,0-2 7-16,2-4-5 15,8 0-2-15,0 0-48 16,11-4-29-16,5-4-65 16,3 2-348-16</inkml:trace>
  <inkml:trace contextRef="#ctx0" brushRef="#br0" timeOffset="-103266.34">25482 14351 656 0,'0'0'252'15,"0"0"-117"-15,0 0-80 16,0 0 8-16,0 0 27 16,0 0 9-16,0 0 9 15,0 0-4-15,0 0 14 16,0 0 4-16,5 0-9 16,6-1-1-16,-1-6-7 15,4 1-15-15,1-2-41 16,-1 0 4-16,-1 2-19 15,1 0-13-15,-1 2-3 0,0 0-5 16,1 0 3 0,-3 4-15-16,3-4-1 0,-6 4 8 15,-1 0-8-15,-3 0-6 16,-4 0 6-16,0 0-6 16,0 0-8-16,0 0 3 15,0 0-13-15,0 0-12 16,-11 4 13-16,-7 8 0 15,1 2-8-15,-4 0 2 16,4-6 7-16,1 2 11 16,1-6 2-16,3 2 2 15,4-3 6-15,3-3 1 16,3 1 1-16,2-1-1 16,0 0 0-16,0 0-6 0,9 0 6 15,6-10 6-15,3 1 3 16,0-2 0-1,0 4 1-15,-2-4 2 0,-3 5-3 16,-3 0 1-16,-2 2-4 16,-2 2-6-16,-1 0-1 15,-5 2-31-15,0 0-23 16,0 0-69-16,0 0-78 16,0 0-86-16,0 8-102 15,-11 2-291-15</inkml:trace>
  <inkml:trace contextRef="#ctx0" brushRef="#br0" timeOffset="-102354.06">25624 14361 697 0,'0'0'264'16,"0"0"-86"-16,0 0-84 16,0 0 42-16,0 0 55 15,0 0-9-15,0 0-32 16,3-2-31-16,-1 2-24 16,0 0-22-16,0 0-14 15,2 6-13-15,4 12 23 16,-4 3-5-16,5 2-23 0,-3 4-21 15,2-1-4 1,0-2-9-16,-1-2 5 0,-1-4-4 16,2-4 1-16,-2-6-2 15,-4 0 8-15,1-8-5 16,-1 2-2-16,-2-2-8 16,0 0 8-16,0 2-2 15,0-2-6-15,0 0 8 16,0 0-8-16,0 0 1 15,2 0-1-15,-2 0 10 16,0 0-10-16,0 0-2 16,0 0 1-16,0 0 0 15,0 0 0-15,0 2-1 0,0 0 2 16,0 2 0-16,2-2 1 16,-2 2-1-16,0-2 1 15,2 2-1-15,-2 0 7 16,2 4-7-16,-2-2 0 15,2 0 0 1,-2 0 3-16,0 0-3 0,3-2 0 16,-3 0-1-16,0-2 1 15,2-2 0-15,-2 0 1 16,0 0 0-16,0 0 0 16,0 0 1-16,0 0 8 15,0 0 3-15,0 0-13 0,0 0 6 16,0 0 1-1,0 0 2-15,0-8-1 0,0-6-7 16,-2-2-1-16,-5-2 0 16,3 0 1-16,0-4-2 15,1 2-4-15,1 0-6 16,2 2-16-16,-2 0 1 16,2 4 8-16,-2 4 4 15,2 2 14-15,-2 5-18 16,2 2 11-16,0 1-1 15,0 0 2-15,0 0-3 16,0 0 8-16,0 0-11 16,0 0 5-16,0 0-2 15,0 0 7-15,0 0 1 16,0 0 1-16,0 0 0 0,0 0 0 16,0 0-1-16,0 0-1 15,0 0-48-15,-3 0-88 16,-4 0-136-16,1 5-324 15,-3 4-710-15</inkml:trace>
  <inkml:trace contextRef="#ctx0" brushRef="#br0" timeOffset="-100187.34">12597 11091 644 0,'0'0'0'0,"-114"-14"-97"15,72 4-311-15</inkml:trace>
  <inkml:trace contextRef="#ctx0" brushRef="#br0" timeOffset="-95787.86">12316 13034 795 0,'0'0'237'0,"0"0"-130"15,0 0-41-15,0 0 41 16,0 0 41-16,0 0-20 16,40-6-23-16,-26-4-30 15,1 0 5-15,-1 0 8 16,-1-2-9-16,-2 2-12 15,-2-2-12-15,0 2-11 16,-5 0 2-16,-1 2-17 16,-3-2-12-16,0 0-8 15,0-1-9-15,-11 3 0 0,-12 7-3 16,-6 1 3-16,-6 0-9 16,-5 16 8-16,-1 9 1 15,8 2-1-15,9-1 0 16,10-2-10-16,10-4 2 15,4-2 8-15,8-2 0 16,21-2 0-16,11-2-1 16,10-2-4-16,6-2 5 15,-1 0-23-15,0 2 3 16,-10-2 13-16,-9 2 7 16,-16-2 1-16,-9 2-1 15,-11 0 1-15,0 4 1 0,-9 4 21 16,-15 4-3-16,-7-1-4 15,-3-1-14-15,1-4 5 16,2-5 4-16,2-2-9 16,8-7 6-16,6-2-7 15,3 0 0-15,12-15-89 16,0-4-259-16,10-5-380 0</inkml:trace>
  <inkml:trace contextRef="#ctx0" brushRef="#br0" timeOffset="-95526.2">12622 12872 1234 0,'0'0'345'15,"0"0"-228"-15,0 0-74 16,0 0 9-16,0 0 66 15,0 0 30-15,0 0-42 16,27 138-54-16,-12-98-13 16,3-2-24-16,-1 0-13 15,-1-2 4-15,-1-5-6 16,-5-6-89-16,-6 0-118 16,-4-10-181-16,0-4-332 0</inkml:trace>
  <inkml:trace contextRef="#ctx0" brushRef="#br0" timeOffset="-95314.41">12528 13038 1333 0,'0'0'369'15,"0"0"-231"-15,0 0-53 16,0 0 51-16,0 0-32 15,121-68-58-15,-92 60-31 16,-4 0-15-16,4 0-103 16,6-1-166-16,-9 4-324 15,-6 1-515-15</inkml:trace>
  <inkml:trace contextRef="#ctx0" brushRef="#br0" timeOffset="-94365.27">12965 12980 1172 0,'0'0'271'0,"0"0"-187"16,0 0-36-16,0 0 53 15,0 0-1-15,0 0-40 16,0 0-14-16,-58 64-5 15,39-44 1-15,4 4-18 16,4 2-14-16,2-2-9 0,7 0 6 16,2-2-6-16,0-6-1 15,0-5 0-15,4-4 0 16,10-4 4-16,1-3-4 16,3 0 0-16,1 0 6 15,0-13 1-15,-1-5 0 16,-3 0 1-16,-1-1-2 15,-5 0 1-15,-3 5-6 16,-4 4 8-16,-2 6 0 16,0 2 2-16,0 2-11 15,0 0-6-15,0 0-2 16,0 10-14-16,0 8 20 0,7 4 1 16,5-2 0-1,1 0 0-15,5-7 1 0,-1-4-1 16,1-7 1-16,1-2 1 15,-4 0 0-15,1-11 12 16,-3-10 23-16,0-5-8 16,-2-2 13-16,-4 0 2 15,-3 0-21-15,-4 2-6 16,0 0 2-16,0 6-9 16,-6 4-9-16,-5 4 0 15,-3 4-6-15,3 6-10 16,3 2-2-16,0 0-21 15,6 0 1-15,2 2-16 0,0 10 9 16,6 2 9 0,19 4 19-16,4-2 8 0,5 2-15 15,1-2 7-15,-1-2 9 16,-2 0 8-16,-9-4 2 16,-2-4-1-16,-8-4 6 15,-4 0 22-15,-2-2 18 16,-3 0-10-16,2 0-8 15,-1-4 12-15,2-10-2 16,-2-6-14-16,1-4-3 16,-2-4-3-16,1-2 0 15,-3-2-6-15,-2-3-12 16,0-1-1-16,0-1 1 0,-2-2 5 16,-11 3-5-1,-3 2 8-15,3 8 7 0,2 8 23 16,1 8 10-1,4 6 0-15,2 4-23 0,-1 6-26 16,1 20-13-16,4 10 13 16,0 6 2-16,0 4 10 15,17-2-11-15,6-4 0 16,1-1 4-16,-2-7-5 16,-2-6 0-16,-4-4-21 15,-3-8-82-15,-6-4-66 16,-7-10-119-16,0 0-190 15,0-2 66-15</inkml:trace>
  <inkml:trace contextRef="#ctx0" brushRef="#br0" timeOffset="-94191.68">13285 12876 1106 0,'0'0'359'0,"0"0"-186"15,0 0-65-15,0 0 52 16,0 0-47-16,137-79-59 15,-104 67-21-15,2 0-33 16,-3 2-44-16,-1 4-143 16,-7 2-189-16,-8 2-328 0</inkml:trace>
  <inkml:trace contextRef="#ctx0" brushRef="#br0" timeOffset="-93353.99">13577 12886 1286 0,'0'0'271'15,"0"0"-198"-15,0 0-53 16,0 0 56-16,0 0-22 16,0 0-30-16,32 108 5 15,-17-90 3-15,5-6 16 16,3-6-12-16,1-6-10 15,2 0 14-15,1-12-8 16,0-10-16-16,0-4-10 0,-7-4 4 16,-5-1 5-1,-1 1-4-15,-7 2 4 0,-5 5 1 16,-2 2-7-16,0 10 28 16,0 4 4-16,0 7-30 15,0 0-11-15,0 0-20 16,6 18 2-16,5 4 18 15,5 3 0-15,3-1-12 16,-2-5-1-16,1-4-3 16,1-8-4-16,-2-7 6 15,0 0 3-15,1 0 5 16,-2-19 6-16,-3-5 9 16,-2-2-8-16,-4-5 0 0,-2 1 8 15,-3 2-9 1,-2 0 12-16,0 6-11 0,0 6 14 15,0 6 13-15,0 8 14 16,0 2-34 0,0 12-8-16,0 28-9 0,0 18 9 15,13 31 12-15,5 1-6 16,7 8-6-16,1 4 1 16,0-17 0-16,1 1-1 15,0-12-6-15,-6-18-2 16,-9-18 8-16,-3-16 0 15,-4-12 1-15,-5-10 5 0,0 0 7 16,0-16 2 0,-16-18-15-16,-4-12 6 0,-4-12-5 15,-3-6-1-15,0-8 0 16,3-1 0-16,6-1-1 16,5 2-5-16,10 6-3 15,3 3-2-15,9 9-3 16,16 6 0-16,4 10-3 15,0 10 10-15,0 10-8 16,-4 10 15-16,-6 8-6 16,1 0 5-16,-4 10-12 15,-3 14 13-15,-4 0 0 16,-3 4 2-16,-2-2 7 16,-4-2-1-16,0-2-1 15,-17-1-6-15,-7-2-1 0,-10 0 0 16,-21 1-87-1,8-6-161-15,-2-4-332 0</inkml:trace>
  <inkml:trace contextRef="#ctx0" brushRef="#br0" timeOffset="-91848.59">12780 13752 833 0,'0'0'250'15,"0"0"-143"-15,0 0-26 16,0 0 132-16,0 0 8 16,0 0-35-16,135 20-40 15,-75-20-29-15,12 0-29 16,10 0 10-16,7-16-36 0,7-6-4 15,7-4-14-15,20-6-17 16,21-4-7-16,21 0-12 16,4-3-8-16,-28 11 22 15,-39 4-7-15,-37 4-4 16,-9-2-11-16,4-6 7 16,0-6 5-16,5-8-6 15,-12-6-6-15,-9-2 12 16,-8-3 9-16,-7-1-3 15,-4 0-12-15,-7 4 10 16,-5 4 8-16,-4 4-15 16,-2 6 14-16,-5 6-16 15,-2-1 5-15,0 8-2 0,0-2-2 16,-12 1-2-16,-5 1 0 16,-5-4 1-16,-3 1-6 15,-4 0 0-15,-5 0 1 16,1 0-2-16,-5 2 0 15,-4 0-1-15,0 2 1 16,-5 0-2-16,-2 2 1 16,-5 1 0-16,-2 4 0 15,1 0 0-15,-3 4-3 16,0 0 4-16,0 8 0 16,0-1-1-16,0 4-1 15,0 0 1-15,5 0 0 16,0 0 1-16,1 5-1 0,4 1 1 15,0 1 0 1,9-3 0-16,-1 0 0 0,5 2 1 16,0-2-1-16,-1 1 1 15,-1 1-2-15,-3 2 1 16,-5-1-1-16,1 0 1 16,-4 0 0-16,2-1 1 15,1-1-1-15,1-1 0 16,-1 1 1-16,-1 1 0 15,-4 0-1-15,0 4 0 16,-2 0 0-16,-4 2 1 16,0 2-1-16,-2 0-1 15,3 2 1-15,4-2 0 16,-1-2 0-16,8 2-1 16,1 0 1-16,1 0 0 15,2 2-1-15,-1 2 1 16,4 0 0-16,-3 2-1 0,0 2-1 15,2 4-4-15,2 0 5 16,3 2 0-16,2 5-11 16,1 1 11-16,1 2-9 15,3 6 3-15,2 2 6 16,-1 4 0-16,0 4 1 16,3 5 0-16,3-2 0 15,2 2-1-15,9-7 0 16,6-6 1-16,2-8-7 15,0-2 6-15,15-4 1 0,14-1 0 16,6 0 0-16,13-3 0 16,5 2 2-16,10 1-1 15,-1-3 1-15,2-2 5 16,1-2 2-16,0-4-8 16,-1-2 8-16,3-8 3 15,2-2-2-15,0-6 1 16,5 0 1-16,2-10-5 15,3-10 8-15,2-8-3 16,-1-1-4-16,-4 2-7 16,-7 0 11-16,-7 4-4 15,-8 0 6-15,-8 5-13 16,-7 0 6-16,-6 4-5 0,-9 2-1 16,-6 2 8-16,-7 6 1 15,-6 0 4-15,-3 4 10 16,-2 0 3-16,0 0-3 15,0 0-8-15,0 0-6 16,0 0-9-16,0 0 7 16,0 0-7-16,0 0-1 15,0 0 0-15,0 0 1 16,0 0 1-16,0 0-1 16,0 0 5-16,0 0-5 15,0 0-1-15,0 0 0 16,0 0-4-16,0 0-60 15,0 0-119-15,-5 0-186 16,-6-4-449-16</inkml:trace>
  <inkml:trace contextRef="#ctx0" brushRef="#br0" timeOffset="-85105.73">26930 14580 781 0,'0'0'171'15,"0"0"-22"-15,0 0-57 16,0 0 7-16,0 0 33 16,0 0-5-16,0-6-10 15,0 2 1-15,0 4-7 16,0 0-33-16,0 0-38 16,0 0-40-16,0 0-27 15,0 0-65-15,0 0-38 16,0 0-60-16,0 0-55 15,-7 0-75-15,-4 4-432 0</inkml:trace>
  <inkml:trace contextRef="#ctx0" brushRef="#br0" timeOffset="-83986.69">26651 15065 1358 0,'0'0'291'0,"0"0"-27"16,0 0-114-16,0 0-77 15,0 0-42-15,0 0-14 16,0 0-16-16,-2-10-2 15,2 10 2-15,0 0 6 16,0 0-6-16,0 0-1 16,0 0 10-16,0-2 2 15,4-2-5-15,19-2 14 16,8-4-9-16,16 2-11 16,9-6 0-16,7 0-1 15,6 2-9-15,1-2-9 16,1 2-13-16,1 4 5 15,-3 2 4-15,-2 2 22 0,-7 4 33 16,-13-2-18-16,-13 2-15 16,-17 0-68-16,-11 0-16 15,-6 0 42-15,0 0 18 16,-8 0 8-16,-17 0 16 16,-10 10-1-16,-7-2 0 15,-8 4-18-15,-2 4-72 16,-40 6-128-16,14-2-178 15,2 0-492-15</inkml:trace>
  <inkml:trace contextRef="#ctx0" brushRef="#br0" timeOffset="-82937.06">26300 16200 630 0,'0'0'269'0,"0"0"-61"16,0 0-20-16,0 0 18 15,0 0-31-15,0 0-41 16,0 0-36-16,-2 0-20 16,2 0-20-16,0 0-11 15,0 0 2-15,4 0-1 16,16-6 16-16,16-6 3 0,14-2 5 16,18-4-7-16,16 0-24 15,9 6 8-15,6-2 12 16,1 0-29-16,-4 6-23 15,-7-2-8-15,-13 6 11 16,-12-4-11-16,-15 0-1 16,-15 6 0-16,-12-2 7 15,-11 0-7-15,-7 4 0 16,-4 0 6-16,0 0 5 16,0 0-11-16,0 0 1 15,-10 0-1-15,-5 0 1 16,-4 0-1-16,-1 0 0 15,-5 0 0-15,4 0-1 0,-4 4-10 16,-6 10-54 0,-34 20-100-16,7-2-177 0,-4 0-694 15</inkml:trace>
  <inkml:trace contextRef="#ctx0" brushRef="#br0" timeOffset="-78986.64">25729 1901 191 0,'0'0'398'0,"0"0"-203"16,0 0-41-16,0 0-35 16,0 0-1-16,0 0-5 15,0 0 15-15,0 0-16 16,0 0-21-16,0 0-16 0,0 0-18 16,0 0-25-1,0 0-31-15,0 0 13 0,0 0-14 16,0 0 0-16,0 0 2 15,0 0-2-15,0 0 1 16,0 0-1 0,0 0 15-16,0 0 1 0,0 0-6 15,0 0 14-15,0 0-16 16,0 0-2-16,0 0-6 16,0 0 1-16,0 0 0 15,0 0 9-15,0 0-8 16,0 0-4-16,0 0 4 15,0 0-9-15,7 0 7 0,0 0 0 16,1 0 13 0,4 0 9-16,1 0 11 0,0 0 3 15,1 0-8-15,-3-5 5 16,0 0-1-16,-2-1 2 16,-2-1 2-16,-1 3 9 15,-4 1 3-15,-2-1 0 16,0 1-2-16,0-1-9 15,0-1-17-15,0-4 3 16,-4 1-17-16,-7 1-5 16,-5-1 0-16,1 1 5 15,-5 5 1-15,-7 2-7 16,-2 0-12-16,-9 0 6 16,-4 14 5-16,-5 14 1 0,-4 11-10 15,2 7 1-15,1 10 7 16,11 4 2-16,6 2-1 15,11 3 0-15,8-3 1 16,8-4 9-16,4-6-8 16,0-10-1-16,18-8 0 15,9-10 0-15,4-8 6 16,3-6-5-16,1-6 8 16,3-4-7-16,4 0 3 15,1-10-5-15,3-8-95 16,16-16-160-16,-8 6-220 15,-10 2-106-15</inkml:trace>
  <inkml:trace contextRef="#ctx0" brushRef="#br0" timeOffset="-78636.16">26017 2148 902 0,'0'0'230'0,"0"0"-103"16,0 0-28-16,0 0-6 15,-76 104-5-15,61-70 11 16,6-4-13-16,6-6-42 16,3-4-19-16,0-6-9 0,20-4 0 15,5-4 12 1,4-6 48-16,2 0 28 0,0-4-17 15,-4-10-21 1,-5-4 3-16,-6-2 4 0,-5 0-2 16,-9 0 8-16,-2 2-15 15,0 2-29-15,-22 4-17 16,-7 3-11-16,-6 5-7 16,-6 4-25-16,3 0-91 15,9 9-145-15,14-1-390 0</inkml:trace>
  <inkml:trace contextRef="#ctx0" brushRef="#br0" timeOffset="-77860.27">26485 2203 863 0,'0'0'271'15,"0"0"-126"-15,0 0 22 16,0 0-44-16,0 0-19 16,0 0 18-16,0 0-2 15,0 0-14-15,0 0-28 0,0 0 1 16,0 0-21-1,0 0-26-15,0 0-22 0,6 4-10 16,6 15-6-16,3 4 6 16,1 8 2-16,-1 3-1 15,-4-2-1-15,-1-4 2 16,-6-8-1-16,-2-6-1 16,-2-6 0-16,2-4 0 15,-2-2 0-15,0-2 0 16,0 0 10-16,0-8-10 15,0-14-8-15,0-6 2 16,0-4 6-16,9-6-2 16,3 1 1-16,3 4-5 15,1 7-1-15,1 8-5 16,-1 7-1-16,-1 11-8 0,1 0-3 16,-1 12-4-16,-1 14 18 15,-3 5 4-15,-2 2 5 16,-4 0-11-16,-5-5 6 15,0-6 6-15,0-8 1 16,0-8-1-16,0-4 1 16,0-2 12-16,0 0 8 15,0-8-5-15,4-12-15 16,1-8 0-16,3-8 1 16,6-2-2-16,1-2 13 15,3 0-13-15,2 7 0 16,0 7 0-16,-5 10-6 15,1 10 4-15,-5 6-12 16,5 0-3-16,2 22 11 0,4 8 6 16,5 2 1-16,0 5 0 15,2-5 6-15,-4-6-6 16,-6-4 0-16,-5-6 0 16,-5-6-1-16,-3-4 1 15,-4-4-1-15,-2 0-75 16,0-2-154-16,0 0-332 15,-2 0-697-15</inkml:trace>
  <inkml:trace contextRef="#ctx0" brushRef="#br0" timeOffset="-77018.5">27122 2151 743 0,'0'0'305'16,"0"0"-95"-16,0 0-7 16,0 0-77-16,0 0-40 15,0 0-33-15,0 0-28 16,20 15 5-16,0 7 14 15,-2 6-16-15,2 2-22 16,-4 2 8-16,-6 0-8 16,-1-4-4-16,-5-6-1 15,-4-6 0-15,0-4 9 16,0-8-9-16,0-2 5 16,0-2 13-16,0 0 3 0,0-4 6 15,0-14-28 1,0-8-6-16,0-8 6 0,0-4 12 15,0-2-9-15,0 0-2 16,10 8-1-16,1 3 6 16,3 9 0-16,-1 8-6 15,0 8-7-15,3 4-5 16,2 0 0-16,1 22 11 16,4 10 1-16,-3 5 6 15,0 1 1-15,-4-4-7 16,-5-6 0-16,-5-9 0 15,-2-4 10-15,-4-9-10 0,0-4 1 16,0-2 23 0,0 0 6-16,0-10-8 0,0-12-22 15,0-9 31-15,0-6-12 16,2-8-11-16,8 1-7 16,5 0-1-16,1 6 0 15,-1 10-8-15,4 10 7 16,-4 16-14-16,1 2 0 15,-1 20 2-15,3 18 13 16,-3 10 0-16,6 2-1 16,-5-1 1-16,1-5-5 15,-3-8 4-15,-3-10 1 16,-3-8-26-16,2-8-41 0,3-10-40 16,-2-4-115-1,5-14-361-15</inkml:trace>
  <inkml:trace contextRef="#ctx0" brushRef="#br0" timeOffset="-76386.39">28008 2109 780 0,'0'0'341'0,"0"0"-130"16,0 0 55-16,0 0-40 15,0 0-69-15,0 0-36 0,0 0-39 16,0 0-32-1,0 2-18-15,0 14-18 0,-4 8 0 16,-7 10 4-16,0 5-8 16,4-3-9-16,5-4 17 15,2-6-16-15,0-6 5 16,0-4-6-16,9-6 0 16,4-4 0-16,3-6 0 15,4 0 24-15,0 0 2 16,-1-10 7-16,2-8 11 15,-3-4-8-15,-7 0 28 16,-7-2-4-16,-4-1-15 16,0 2-22-16,-6 3-19 15,-15 2-5-15,-2 6-9 0,-6 5-9 16,0 5-45-16,4 2-69 16,9 0-111-16,7 0-348 15,9 0-613-15</inkml:trace>
  <inkml:trace contextRef="#ctx0" brushRef="#br0" timeOffset="-75487.13">28446 2087 514 0,'0'0'190'15,"0"0"-61"-15,0 0 48 16,0 0-52-16,0 0 7 15,0 0 1-15,0 0-2 16,0-32-16-16,0 28 6 16,0 2-22-16,0 0-14 15,0 0-3-15,0 2-13 0,0-2-4 16,0 2-12-16,0 0-7 16,0 0-15-16,-3 0-10 15,-6 0-12-15,-6 14-9 16,-6 10-8-16,-1 10-2 15,2 6 9-15,6 3-4 16,10-3 4-16,4-4-8 16,0-8-17-16,9-4-7 15,7-8 7-15,2-6-5 16,2-8 14-16,2-2 17 16,1 0 0-16,-2-18 11 15,2-6-5-15,-3-8 11 0,-5-4 19 16,-3-6 10-16,-10-3 2 15,-2-5-3-15,0-2-20 16,-9-4-7-16,-11-2-18 16,0-2 1-16,-3 3 11 15,6 7-12-15,3 10 1 16,3 10-1-16,7 12 6 16,0 8 2-16,4 6-8 15,0 4-9-15,0 0-22 16,0 6-8-16,0 20 17 15,4 12 21-15,7 12 1 16,5 9 0-16,1 3 0 16,3 0 6-16,3-2-6 15,-4-8-1-15,0-6 1 16,-2-12 0-16,-3-7 0 0,-3-14 6 16,-2-4-5-16,0-9 13 15,-3 0-8-15,5-3-5 16,1-16 19-16,-1-4-11 15,-1-3 4-15,0 4-13 16,-6 6 0-16,1 6-7 16,-3 8-14-16,0 2-3 15,4 4-17-15,4 18 20 16,3 5 21-16,3 2 1 16,-1 0-1-16,3-4-13 15,2-3-113-15,5-15-97 16,-5-7-300-16,-3 0-449 0</inkml:trace>
  <inkml:trace contextRef="#ctx0" brushRef="#br0" timeOffset="-75307.09">28795 1874 1460 0,'0'0'259'16,"0"0"-65"-16,0 0-2 15,0 0-91-15,0 0-51 16,0 0-15-16,0 0-29 16,0-3-6-16,20 3-23 15,-2 0-269-15,-2 0-651 0</inkml:trace>
  <inkml:trace contextRef="#ctx0" brushRef="#br0" timeOffset="-74819.19">29065 2280 719 0,'0'0'176'15,"0"0"-7"-15,0 0 36 0,0 0-44 16,0 0-44-16,0 0 25 16,0 0 4-16,0-103-34 15,-7 74 2-15,-2-6-30 16,0-3-30-16,1-6-6 16,-4-4 15-16,-1-8-26 15,2-4-13-15,-3-2-5 16,1 3 12-16,-1 7-10 15,4 10 10-15,3 14-1 16,0 10 6-16,2 8-13 16,5 8-6-16,0 2-17 15,0 0-3-15,0 6-28 16,0 20 8-16,0 14 23 16,14 16 0-16,6 10 7 0,0 6-1 15,5 0-6-15,-1-1 1 16,-2-7-2-16,-4-8 0 15,-1-8-55-15,-3-10-45 16,-3-3-52-16,-1-15-143 16,-6-10-391-16</inkml:trace>
  <inkml:trace contextRef="#ctx0" brushRef="#br0" timeOffset="-74639.41">29027 1941 1413 0,'0'0'259'0,"0"0"-107"15,0 0-7-15,0 0-62 0,0 0-42 16,0 0-26-16,0 0-15 16,136-34-163-16,-107 28-237 15,-7-2-544-15</inkml:trace>
  <inkml:trace contextRef="#ctx0" brushRef="#br0" timeOffset="-74149.44">29348 2021 1020 0,'0'0'240'0,"0"0"-66"15,0 0 10-15,0 0-95 16,0 0-64-16,0 0-2 16,0 0 11-16,18 68-3 15,-7-48-12-15,2-3-2 16,3-4-9-16,1-3-7 16,1-4 10-16,5-2-5 15,-2-4 8-15,0 0 0 16,-1 0 2-16,-3-8 16 15,-5 5 15-15,-3 3-5 0,-1 0-15 16,4 23-27 0,-1 26 0-16,7 35 32 0,-1 44-4 15,6 36-4-15,-6-11-9 16,-5-35 17-16,-8-47 15 16,-4-43-38-16,-18-5 3 15,-15-6 10-15,-7-11 32 16,0-6 110-16,5-31-24 15,8-19-61-15,11-12-28 16,11-6-29-16,5-4-4 16,0 2-4-16,19 2-5 15,7 5-9-15,8 5-15 16,6 8-50-16,24-6-92 16,-6 12-128-16,-9 10-431 0</inkml:trace>
  <inkml:trace contextRef="#ctx0" brushRef="#br0" timeOffset="-73995.2">30050 2185 1896 0,'0'0'336'16,"0"0"-182"-16,0 0 88 16,0 0-61-16,0 0-96 15,0 0-61-15,0 0-24 16,15 4-188-16,-9 1-420 0</inkml:trace>
  <inkml:trace contextRef="#ctx0" brushRef="#br0" timeOffset="-70653.66">25424 3038 750 0,'0'0'324'0,"0"0"-165"15,0 0-14-15,0 0 38 0,0 0-36 16,0 0-35-16,0-6-39 16,0 6-7-16,0 0-14 15,0 0 18-15,0 0-2 16,0 0 10-16,0 0-1 15,0 0-2-15,0 0-5 16,0 0-18-16,0 0-16 16,0 0 1-16,0 0-9 15,0 0 5-15,0 0 3 16,0 0-10-16,0 0-14 16,0 0-10-16,0 0-1 15,0 0-1-15,0 0 0 16,0 0 0-16,0 0-6 0,0 6 6 15,0 12 8-15,0 4 1 16,0 8-3-16,0 6 4 16,0 8-4-1,0 4 11-15,0 4 8 0,0 1-10 16,0-3 3-16,0-4-11 16,0-6 4-16,0-8-11 15,0-4 1-15,3-8 5 16,-1-4-5-16,0-6 5 15,-2-4-5-15,0-4 0 16,0-2 0-16,0 0 11 16,0 0-11-16,0 0 7 15,0 0-8-15,0 0 0 16,0 0-74-16,0-16-153 0,-2-4-376 16,-6 0-418-16</inkml:trace>
  <inkml:trace contextRef="#ctx0" brushRef="#br0" timeOffset="-69829.13">25326 3400 1277 0,'0'0'290'0,"0"0"-178"16,0 0 11-16,0 0-19 0,0 0-18 16,0 0-17-16,126-5-21 15,-85 1-15-15,-1-2-16 16,-2-2-9-16,-3 0 1 16,-4-1-2-16,-6-2 9 15,-2 0 21-15,-5 0 13 16,-3 0-10-16,-6 4-8 15,-2-2 0-15,-5 1 13 16,-2 3 1-16,0-6-15 16,0 1 2-16,0 0 4 15,0-2-19-15,-2 0 2 16,-3 2 1-16,0 0 3 0,3 0-4 16,2 2-3-16,-2-2-9 15,2 2-1-15,0-2-7 16,-2 2 8-16,2 0-2 15,-2 2 4-15,2 2 4 16,0 0 2-16,0 2 3 16,0 0 1-16,0 0-2 15,-2 0 0-15,2 0-8 16,0 0-1-16,-2-2-1 16,2 2-8-16,-3-2 0 15,3-2 7-15,-2 2-6 16,0-2 4-16,0 0-5 0,2 0 0 15,-2-2 7 1,-1 2-7-16,3 2 1 0,-3-2-1 16,3 1 0-16,-2 2 2 15,2-1-1-15,-2 0 7 16,2 0-2-16,-2 1-5 16,2 3 7-16,0 0 5 15,-2 0-11-15,2 0 6 16,0 0-8-16,0 3-10 15,0 17-16-15,0 12 4 16,0 12 22-16,0 6 13 16,8 0-12-16,4 0 8 15,-1-7-7-15,-2-7-1 16,-2-11 7-16,-3-4-8 16,-1-7-1-16,-1-6 1 0,-2-4 1 15,0-2 5-15,0-2-5 16,0 0 0-16,0 0-1 15,0 0-25-15,0 0-115 16,0 0-125-16,0 0-259 16,-5 0-426-16</inkml:trace>
  <inkml:trace contextRef="#ctx0" brushRef="#br0" timeOffset="-69136.52">25901 3224 814 0,'0'0'408'0,"0"0"-206"16,0 0 24-16,0 0-14 16,0 0-61-16,0 0-22 0,0 0-12 15,2-4-15 1,0 2-4-16,-2 2-18 0,0 0-8 16,0 0-19-16,2 0-19 15,0 0-34-15,1 6-1 16,6 18 1-16,0 8 9 15,4 12 16-15,3 6 1 16,1 3-11-16,-1-3-5 16,-3-2-4-16,-1-8-5 15,-3-6 9-15,-5-8-10 16,-4-8-2-16,0-6-121 16,0-12-151-16,-9 0-234 15,-2 0-444-15</inkml:trace>
  <inkml:trace contextRef="#ctx0" brushRef="#br0" timeOffset="-68719.26">25894 3314 1264 0,'0'0'248'15,"0"0"-47"-15,0 0 15 16,0 0-65-16,0 0-55 16,0 0-5-16,0 0-6 15,125-36-4-15,-96 31-23 16,0 1-10-16,2 1-16 0,-2 3-5 16,0 0-10-16,-3 0-6 15,-1 7-10-15,-3 7 5 16,-1 4-6-16,-6 8-1 15,-3 6-7-15,-6 5 8 16,-6 2 0-16,0-1 1 16,-6-4 10-16,-13-6-11 15,-1-4 7-15,-5-4 2 16,4-4-3-16,-2-4 5 16,3-4-5-16,3-4 3 15,3-2-9-15,5-2-12 0,5 0-52 16,2 0-52-16,2-16-94 15,0-6-368-15,0-4-438 16</inkml:trace>
  <inkml:trace contextRef="#ctx0" brushRef="#br0" timeOffset="-68398.79">26536 3104 1570 0,'0'0'287'0,"0"0"-86"0,0 0-14 15,0 0-97-15,0 0-76 16,0 0-7-16,0 0-4 15,22 88 33-15,-10-44-14 16,0 2-9-16,2 0-7 16,1-1 0-16,-1-5-4 15,-3-8-1-15,-2-4 8 16,-5-8-9-16,-4-4-71 16,0-8-222-16,-9-6-594 0</inkml:trace>
  <inkml:trace contextRef="#ctx0" brushRef="#br0" timeOffset="-67970">26395 3204 393 0,'0'0'839'0,"0"0"-697"16,0 0 60-16,0 0 18 16,0 0-71-16,0 0-26 15,0 0-6-15,119-26-21 16,-90 24-19-16,0 2-33 0,2 0-16 16,0 6-13-16,0 14 0 15,3 6-8-15,1 6 4 16,-2 2-5-16,-1 4 11 15,-6 1-16-15,-5-3-1 16,-8 0 9-16,-7-2-1 16,-6-4-7-16,0-4 8 15,-4-2-3-15,-19-2 5 16,-5-2 0-16,-3-4-3 16,-8-4 7-16,2-2-2 15,-1-6-4-15,3-4 0 16,1 0-6-16,0 0-3 15,-10-8-110-15,8-2-185 16,5 2-505-16</inkml:trace>
  <inkml:trace contextRef="#ctx0" brushRef="#br0" timeOffset="-66784.61">25337 4135 113 0,'0'0'627'0,"0"0"-497"16,0 0 5-16,0 0 69 15,0 0-28-15,0 0-7 16,0 0 17-16,-89 15-17 16,89-15-36-16,0 0-36 0,0 5-38 15,0-1-30-15,20 4-23 16,14 6 24-16,19 0 54 16,19 2 5-16,30 0-21 15,31-6-27-15,23-4-15 16,-11-4-11-16,-29-2 0 15,-31 0-4-15,-20 0 0 16,8-6 0-16,14-6-2 16,9-4 0-16,-3-4 0 15,1-4 13-15,-5-6-3 16,-2-8-4-16,-5-11 2 16,-4-7 2-16,-3-6-2 0,-5-2 6 15,-7 0 10-15,-11 6-6 16,-6 7 5-16,-15 11-18 15,-11 6 16-15,-7 6-3 16,-7 4-1-16,-6-2-8 16,0 0 1-16,0-2-10 15,0-4 2-15,-15-2-11 16,1 2 0-16,-3-3 1 16,-1 6 5-16,1-2-6 15,-4 1 0-15,-6 2 0 16,-4 0-12-16,-4-2 10 15,-10 0-7-15,-4 2 8 16,-4 0 1-16,-6 4-17 0,4 4 16 16,-3 4-9-1,0 2 9-15,-2 4-11 0,0 3 3 16,-4 3 3-16,-8 3-5 16,-2-1 5-16,-6 2 5 15,-2 0-8-15,-1 0 8 16,-2 0-7-16,0 6 7 15,2 4-1-15,-2 2 1 16,0 2-5-16,0 0 6 16,3 2 2-16,4 0-2 15,0 4 0-15,2 0 0 16,1 2-1-16,-2 2 0 16,2 2 0-16,1 2 1 0,5 2-1 15,4 3 0 1,10 0-5-16,8 3 5 0,8 3-1 15,4 1-4-15,4 2 0 16,7 4 6-16,4 6-1 16,7 6-4-16,3 8 5 15,10 6 7-15,0 3-6 16,10 1 10-16,16-2-10 16,12-6 6-16,11-9 1 15,13-11-7-15,12-10 0 16,10-12 8-16,12-12 5 15,5-8-2-15,3-6-3 16,-2 0-3-16,2-14 0 16,-6-4-5-16,-9 2-1 0,-7 0-19 15,-6 0-116-15,19-4-149 16,-16 2-269-16,-10-2-463 0</inkml:trace>
  <inkml:trace contextRef="#ctx0" brushRef="#br0" timeOffset="-65315.13">28064 3296 593 0,'0'0'253'0,"0"0"-99"16,0 0 59-16,0 0-4 0,0 0-26 15,0 0-27-15,0 0-17 16,2 0-23-16,-2 0-26 15,0 0-10-15,0-2-12 16,0 2-15-16,0 0-4 16,0 0-7-16,0 0 2 15,0 0-13-15,0 0-11 16,0 0-1-16,0 0-1 16,0 0-11-16,0 0 1 15,0 0-8-15,0 0-1 16,4 6-6-16,2 14-17 15,-2 10 24-15,5 11 21 16,-1 5-6-16,2 6-5 16,-1-4-1-16,-3-4 0 0,3-6-8 15,-2-8 5-15,-3-8-5 16,3-8 0-16,-5-1 1 16,2-8-1-16,-1 1 0 15,-1-2 5-15,0-1-5 16,1-2-1-16,-3 2-21 15,0-3-42-15,2 0 1 16,-2 0 4-16,0 0-12 16,0 0-54-16,0-4-155 15,0-9-435-15</inkml:trace>
  <inkml:trace contextRef="#ctx0" brushRef="#br0" timeOffset="-53961.93">26645 15065 464 0,'0'0'393'16,"0"0"-78"-16,0 0-34 16,0 0-61-16,0 0-51 15,0 0-41-15,0 0-69 16,2-4-53-16,-2 4-6 15,2 0-96-15,2 0-115 16,0-4-283-16,-4 2-705 0</inkml:trace>
  <inkml:trace contextRef="#ctx0" brushRef="#br0" timeOffset="-53819.88">26645 15065 1209 0,'64'18'262'16,"-68"-18"-3"-16,-7 0-202 16,-1 6-57-16,-5 12-649 0</inkml:trace>
  <inkml:trace contextRef="#ctx0" brushRef="#br0" timeOffset="-51269.47">23116 13497 183 0,'0'0'119'16,"0"0"-92"-16,192 117-23 15,-76-59-3-15,30-4-1 16,35-20 0-16,12-20-56 16,-5-14 56-16,-17-18 27 15,-19-11 38-15,-40 7-65 16,-23 4-234-16</inkml:trace>
  <inkml:trace contextRef="#ctx0" brushRef="#br0" timeOffset="-49917.47">26939 13980 649 0,'0'0'271'0,"0"0"-100"16,0 0-77-16,0 0-43 16,0 0-11-16,0 0 2 15,0 0 15-15,-4 0 21 16,4 0 9-16,0 0 9 15,0 0-7-15,0 0-19 16,0 0-10-16,0 0-16 16,-2-4-9-16,2-1 2 15,-3-8-12-15,3-3-6 16,0-4-9-16,0-8 3 16,0-2 21-16,0-8-12 0,5-6-9 15,10-4 1 1,3-6-1-16,2-7-1 0,4-5-1 15,6-4-3-15,1-4-1 16,6-2-6-16,4-3-1 16,1 5 1-16,4 4 11 15,-1 6-10-15,-3 8 3 16,-6 10-5-16,-2 7 0 16,-8 12 0-16,-3 4 1 15,-5 4 10-15,-1 2 2 16,-1 3 6-16,-3 2 2 15,-1 2-14-15,-3 2 10 16,-5 2 6-16,0 2 11 0,-2 0 12 16,-2 0-9-1,3 2-3-15,-3 0-11 0,0 2-13 16,2 0 7-16,-2 0-16 16,0-2-1-16,0 2 2 15,0 0-1-15,2 0 0 16,-2 0-1-16,0 0 1 15,3 0 0-15,-3 0 0 16,0 0-1-16,0 0-7 16,0 0-35-16,0 0-96 15,0 0-113-15,-3 4-237 16,-12 6-21-16,-6-2-349 0</inkml:trace>
  <inkml:trace contextRef="#ctx0" brushRef="#br0" timeOffset="-49519.36">27291 12605 895 0,'0'0'313'16,"0"0"-139"-16,0 0-92 15,0 0-9-15,0 0-6 16,0 0-18-16,0 0 24 15,71-22-3-15,-35 14-10 16,2 2-5-16,0-2-17 16,-1 2-2-16,-1-1-6 0,-2 3-6 15,-3 3-2-15,-5 1-10 16,-3 0 1-16,-5 0-11 16,-7 0-1-16,0 8 5 15,-4 14 28-15,-5 12 43 16,-2 6-2-16,0 6-8 15,0 4-27-15,0-4-6 16,-6-2-24-16,-2-4 1 16,2-8-1-16,-1-3-9 15,3-7-1-15,2-2-18 16,0-2-49-16,-4 10-75 16,4-4-141-16,-2-6-341 0</inkml:trace>
  <inkml:trace contextRef="#ctx0" brushRef="#br0" timeOffset="-48418.33">28255 11456 912 0,'0'0'368'16,"0"0"-161"-16,0 0-25 15,0 0-27-15,0 0-18 16,0 0-28-16,0 0-24 16,-19-38-7-16,17 36-14 15,-2 0-5-15,-4 0-3 16,-1 2-26-16,-1 0-5 15,-11 0-14-15,-3 0-11 16,-8 2 0-16,-3 14 1 0,2 0 0 16,6 2 11-16,4-2-12 15,10 0 0-15,7-4-12 16,4 2-3-16,2-2 1 16,0 4 1-16,17 0 4 15,16 2 9-15,12 2 1 16,9 2 7-16,3 0-7 15,3 1-1-15,-2-1 3 16,-10-1-4-16,-11 1 1 16,-8 3-2-16,-14-3-11 15,-7 2-4-15,-8 2 6 16,0 0 3-16,-18 2 2 16,-14 0 6-16,-7-4 7 0,-11-6 6 15,-8-8 1-15,-2-4 21 16,-2-6-2-16,3 0 4 15,7 0-13-15,7 0-6 16,11-6-11-16,10-2-1 16,11 4-6-16,6 0-28 15,7 2-85-15,4 2-105 16,19 0-274-16,1 0-83 0</inkml:trace>
  <inkml:trace contextRef="#ctx0" brushRef="#br0" timeOffset="-48018.75">28546 11426 988 0,'0'0'369'0,"0"0"-107"16,0 0-67-16,0 0-17 0,0 0-23 15,0 0-12 1,0 0-33-16,0-61-19 0,0 61-19 16,0 0-31-16,0 0-34 15,0 0-7-15,0 22-22 16,4 13 22-16,7 11 18 15,3 12-2-15,-1 2-7 16,1 2-8-16,-2-2 9 16,-3-7-10-16,1-9-12 15,-4-10-40-15,1-6-24 16,-3-6-72-16,-2-4-115 16,0-4-286-16,-2-6-187 0</inkml:trace>
  <inkml:trace contextRef="#ctx0" brushRef="#br0" timeOffset="-47824.74">28461 11646 114 0,'0'0'1050'15,"0"0"-677"-15,0 0-178 16,0 0-40-16,116-86-29 15,-79 72-67-15,5 2-48 16,14 2-11-16,-8 4-219 16,-13 0-508-16</inkml:trace>
  <inkml:trace contextRef="#ctx0" brushRef="#br0" timeOffset="-47469.02">28951 11635 1273 0,'0'0'372'16,"0"0"-258"-16,0 0-57 16,0 0 4-16,-56 113 17 15,47-82-15-15,9-5-37 16,0-6-14-16,0-2-2 15,23-8-4-15,6-4 10 16,9-6 3-16,1 0 8 0,7-10 19 16,-9-12-7-16,-6-2-2 15,-10-3 12-15,-10-1 22 16,-9 2 8-16,-2 4-45 16,-11 7-28-16,-18 4-6 15,-12 8-24-15,-3 3-31 16,-1 0-60-16,5 9-29 15,13 5-79-15,14-1-182 16,11-9-405-16</inkml:trace>
  <inkml:trace contextRef="#ctx0" brushRef="#br0" timeOffset="-47119.1">29285 11612 1035 0,'0'0'582'0,"0"0"-454"15,0 0-122-15,0 0 10 16,0 0 24-16,138 78-2 16,-95-46-9-16,-1 0-10 15,-7-1-6-15,-8-5-6 16,-6-8-6-16,-13-6-1 15,-6-8 0-15,-2-4 0 16,0 0 15-16,0 0 109 0,-12-16-33 16,-2-8-42-1,1-10-11-15,4-7 1 0,7-3-5 16,2-4-11-16,2 4-9 16,20 6-14-16,9 6-18 15,22 4-86-15,-5 10-128 16,-6 6-319-16</inkml:trace>
  <inkml:trace contextRef="#ctx0" brushRef="#br0" timeOffset="-45769.28">29931 11560 84 0,'0'0'945'15,"0"0"-600"-15,0 0-104 16,0 0-34-16,0 0-13 15,0 0-45-15,0 0-62 16,-24-32-42-16,1 32-33 16,0 12-12-16,-7 14 8 15,4 4-1-15,5 2-7 16,10 2-2-16,9-3 0 16,2-7 1-16,0-5 0 15,15-7-17-15,6-6-4 16,1-6 5-16,2 0 17 15,3-14 6-15,0-9 0 0,-3-5 1 16,-3-1 2-16,-6 7-8 16,-9 6 6-16,-1 6 5 15,-3 8-5-15,-2 2-7 16,0 0-30-16,3 14-25 16,4 10 36-16,5 4 6 15,11 0-20-15,8-2 1 16,7-3 16-16,5-11 5 15,-1-6-8-15,2-6 18 16,-3-2 0-16,-2-20 1 16,-1-4-1-16,-2-5 2 15,-5 1 8-15,-9-2-8 0,-3 2-1 16,-6 2 11-16,-5 2-11 16,-3 6-8-16,0 6-14 15,-3 6 13-15,-2 4-10 16,0 4 3-16,2 0-12 15,-2 0 8-15,0 0 5 16,0 0 15-16,0 0 8 16,0 0 23-16,0 0 41 15,0 0-3-15,-2 0 2 16,-14 0-40-16,-6 0-31 16,-5 2-10-16,1 14 1 15,1 6-1-15,9 4 0 16,9 0 4-16,7-4-9 15,0-4-10-15,2-4-6 0,15-8 17 16,3-6 14-16,4 0 7 16,5-4-1-16,2-10 6 15,-2-4-6-15,-2 4 13 16,-5 6-3-16,-2 6-7 16,-4 2-4-16,-1 14 1 15,1 24 8-15,-1 14 23 16,3 12-7-16,-5 11-14 15,-1 1-5-15,-5-4 2 16,-7-12-12-16,0-12 5 16,0-14-6-16,-19-10 0 15,-4-11 9-15,-4-11 26 16,0-2 38-16,4-11-27 16,6-18-10-16,7-14-21 0,10-8-14 15,3-8 3-15,28-5-4 16,12 2-2-16,7 2-12 15,4 7-11-15,2 5-26 16,-7 12 20-16,-9 6-1 16,-7 10 11-16,-12 6 4 15,-8 6 0-15,-7 2 7 16,-6 4 10-16,0 0 10 16,0 2-10-16,-19 0-10 15,-10 0-18-15,-7 12 28 0,2 8 4 16,8 4 14-16,10 2-17 15,12-1-2-15,4-3-4 16,4-3-11-16,21-5 9 16,6-5 6-16,11-9 1 15,7 0 0-15,9-5-41 16,26-27-92-16,-12 5-186 16,-12-2-517-16</inkml:trace>
  <inkml:trace contextRef="#ctx0" brushRef="#br0" timeOffset="-45135.36">31685 11296 834 0,'0'0'343'0,"0"0"-23"16,0 0-27-16,0 0-66 15,0 0-110-15,0 0-92 16,0 0-7-16,-14 46-6 16,14 4 37-16,0 8-17 0,5 2-24 15,2 0-8-15,2-10 13 16,-3-8-8-16,-2-11-5 16,-2-12 0-16,-2-10 0 15,0-8 0-15,0-1 18 16,0-4 11-16,0-20-2 15,0-14-21-15,-4-8-5 16,-2-12 0-16,-3-4 0 16,3-6-1-16,0-4 0 15,4-3 0-15,2 3-1 16,0 8 0-16,0 12-5 0,10 14 6 16,-4 14 0-16,-1 10 17 15,-1 11-17 1,0 3-5-16,4 9-29 15,5 23 34-15,7 12 18 0,1 12-6 16,4 8-5-16,2 2-1 16,-2 1-5-16,2-3-1 15,-6-8 0-15,0-8-10 16,-7-6-57-16,-4-10-66 16,-10-2-136-16,0-8-278 15,0-8-299-15</inkml:trace>
  <inkml:trace contextRef="#ctx0" brushRef="#br0" timeOffset="-44970.89">31627 11558 1174 0,'0'0'569'16,"0"0"-383"-16,0 0-61 15,0 0-8-15,125-80-33 16,-81 66-53-16,5 2-31 15,9-3-78-15,-11 4-220 16,-13 1-558-16</inkml:trace>
  <inkml:trace contextRef="#ctx0" brushRef="#br0" timeOffset="-44634.27">32153 11325 1265 0,'0'0'389'15,"0"0"-294"-15,0 0-60 16,0 0 35-16,0 0-33 16,141 67-18-16,-118-37-10 15,-2 0-9-15,-11 0-4 16,-4-6-3-16,-6-6 1 15,0-4-35-15,0-8-11 16,0-2 52-16,-8-4 33 16,0 0 39-16,-3-6 32 15,3-12-4-15,8-6-41 0,0-8-59 16,14-6 0-16,13 0-52 16,9 1-92-16,10 3-126 15,-7 10-285-15,-8 12-553 0</inkml:trace>
  <inkml:trace contextRef="#ctx0" brushRef="#br0" timeOffset="-43985.86">32672 11450 907 0,'0'0'275'0,"0"0"-49"15,0 0 12-15,0 0-51 16,0 0-92-1,0 0-57-15,0 0-13 0,109-50-13 16,-95 33-2-16,-6 2-4 16,-1 1 7-16,-7 2-4 15,0 2 2-15,0 6-11 16,-18 4-37-16,-6 0-6 16,-5 11 43-16,-5 18 9 15,5 3-9-15,9 5-16 16,9 4-20-16,11-5-16 15,0-2-12-15,21-8-8 16,10-6 21-16,9-12 10 16,4-8 30-16,3 0 10 0,7-10 0 15,-8-12 1-15,-1-4 6 16,-3-2-5-16,-4-4 6 16,-14 2-7-16,-3-2 6 15,-13 4-6-15,-5 3 0 16,-3 7-14-16,0 9 5 15,-5 4-38-15,-11 5 2 16,-3 2 45-16,-4 17 6 16,3 6 16-16,5 8-15 15,4-1-6-15,6 0 9 16,5-2-10-16,0-4 0 16,0-6-10-16,0-8 2 15,11-6 7-15,7-6 1 0,2 0 23 16,9-4 26-1,2-18-5-15,3-6-19 0,-3-6 0 16,-2 0 15-16,-7 1 13 16,-9 12 29-16,-4 6 69 15,-4 8-20-15,-3 7-65 16,3 0-66-16,1 0-16 16,5 7-16-16,5 14 31 15,3 3-8-15,22 12-106 16,-5-6-132-16,-5-4-260 0</inkml:trace>
  <inkml:trace contextRef="#ctx0" brushRef="#br0" timeOffset="-42769.18">28483 12548 788 0,'0'0'354'0,"0"0"-66"16,0 0-72-16,0 0-57 15,0 0-22-15,0 0 14 16,0 0-39-16,-20-73-41 16,20 73-43-16,0 0-28 15,0 18-4-15,2 14 4 16,14 12 74-16,-1 6-9 0,6 4-20 16,-3-4-23-1,-3-6-12-15,-2-8 2 0,-1-10-11 16,-6-9 0-16,-2-9-1 15,-4-7-19-15,3-1 0 16,-3 0 19-16,0-1 0 16,0-17 0-16,0-13 0 15,-3-11-11-15,-5-6 1 16,-3-2 2-16,1 2-26 16,4 10 9-16,-1 7 16 15,5 16 8-15,0 7 1 16,2 8-6-16,0 0-25 15,0 4-25-15,17 20 28 0,10 4 26 16,7 4 2 0,1 0 0-16,-2-4 0 0,2-8 0 15,-9-6 0-15,-4-6 1 16,-1-6 1-16,-4-2 4 16,-3 0 13-16,-1-2 13 15,-4-16 31-15,0-8 6 16,-5-8-15-16,-4-8-20 15,0-5-7-15,0 2-14 16,0 4-2-16,-11 7-5 16,4 12-5-16,1 8-1 15,3 10-47-15,3 4-91 16,0 0-138-16,0 28-229 0,5 0 199 16,6 0-369-16</inkml:trace>
  <inkml:trace contextRef="#ctx0" brushRef="#br0" timeOffset="-42185.18">29115 12669 907 0,'0'0'370'16,"0"0"-120"-16,0 0-83 16,0 0-16-16,0 0-12 15,0 0-53-15,0 0-39 16,141-74-28-16,-116 54-10 15,-6 2 4-15,-7 2 4 16,-7 1-16-16,-5 1 18 0,0 5-19 16,-13 3-6-16,-14 2-35 15,-7 4 6-15,-6 4 16 16,2 18 9-16,0 10 9 16,11 4-13-16,9 2-5 15,14 0 0-15,4-4-6 16,2-2-8-16,21-8 6 15,3-6 20-15,8-10 7 16,1-6 0-16,7-2 19 16,3-3 21-16,2-16 14 15,-2-5-10-15,-3-4-1 16,-5-4-8-16,0-4 9 16,-8-4-11-16,-8 0-14 0,-5 0-5 15,-3 0-6-15,-6 1 7 16,-2 7-13-16,-3 2-2 15,-2 6 6-15,0 0-5 16,0 4 6-16,-2 4 0 16,-3 4-5-16,1 4 10 15,1 6 6-15,3 2-18 16,0 0-20-16,0 14-20 16,0 16 27-16,0 10 13 15,12 4 9-15,8 2-2 16,4-2-7-16,3-4 0 15,4-4 0-15,-2-3-1 16,0-7-63-16,-2-4-88 16,-3-2-116-16,-6-8-295 15,-11-6-484-15</inkml:trace>
  <inkml:trace contextRef="#ctx0" brushRef="#br0" timeOffset="-42042.51">29570 12504 1263 0,'0'0'365'0,"0"0"-208"16,0 0-38-16,129-92-14 15,-68 70-76-15,28 0-29 16,-17 6-146-16,-15 4-498 0</inkml:trace>
  <inkml:trace contextRef="#ctx0" brushRef="#br0" timeOffset="-41485.83">30100 12464 1373 0,'0'0'392'0,"0"0"-230"15,0 0-119-15,0 0-37 16,0 0 26-16,0 0 67 16,-26 133-28-16,26-87-37 15,0-2-15-15,0-8-19 16,11-6 1-16,6-10 1 0,0-6-2 16,1-8 0-16,-1-6 6 15,3 0 13-15,5-12 12 16,-1-14 9-16,1-6-6 15,-3-4-15-15,-5-4-8 16,-3 4 0-16,-7 6-9 16,-3 10 5-16,-2 7-6 15,-2 12-1-15,0 1-19 16,0 0-21-16,2 18-5 16,4 8 30-16,5 4-14 15,1 0-16-15,5-6-30 16,0-6 12-16,1-6 20 15,-5-6 33-15,3-4 10 0,-1-2 1 16,1-2 35-16,2-18 30 16,0-4-4-16,-4-4-21 15,-4-2 4-15,-7 0 6 16,-3-1-3-16,0 4-33 16,-5 3-15-16,-13 6 0 15,-4 7-76-15,-20 11-84 16,4 4-326-16,2 10-423 0</inkml:trace>
  <inkml:trace contextRef="#ctx0" brushRef="#br0" timeOffset="-40985.29">30865 12497 758 0,'0'0'328'16,"0"0"-63"-16,0 0-38 0,0 0-89 16,0 0-50-16,0 0-15 15,0 0 46-15,-116 120-39 16,105-90-34-16,11-2-35 16,0-6-11-16,4-6 1 15,19-4 8-15,4-6 3 16,6-6 28-16,2 0 16 15,1-8-7-15,-1-12-2 16,2-4-5-16,-9-2-11 16,-6 0 1-16,-5 0 3 15,-11 4-10-15,-6 2-1 0,0 5 4 16,-18 6-28 0,-13 3-8-16,-7 6 8 0,-2 0-65 15,5 12-84-15,16 13-125 16,13 0-370-16,6-7-594 0</inkml:trace>
  <inkml:trace contextRef="#ctx0" brushRef="#br0" timeOffset="-40102.43">31326 12703 1373 0,'0'0'398'0,"0"0"-239"16,0 0-54-16,116-82-16 15,-76 56-30-15,1-3-18 16,-6 2-3-16,-8-1 19 16,-8 2 9-16,-7 2-11 15,-7-2-1-15,-5 3-28 16,0 1-20-16,-5 4-6 15,-17 2-22-15,-7 6-52 16,-7 6 16-16,-5 4 3 16,-1 0 21-16,7 18 13 15,8 6-23-15,12 4-70 16,15 4-32-16,0 3-82 0,21-2 3 16,15-2 72-16,9-5 73 15,4-6 55-15,-2-2 25 16,-7-4 13-16,-5-4 21 15,-4-4 31-15,-6-4 44 16,-2-2 14-16,-1 0 7 16,3-6-28-16,-4-12-26 15,2-8-13-15,-1-6 6 16,0-6-10-16,-4-6-12 16,-3-7 4-16,-5-3 14 15,-4-2-25-15,-6 2-9 16,0 0-10-16,0 8 16 15,-2 9-10-15,-6 11 16 0,-4 11-21 16,5 4 6 0,1 8-12-16,2 3-16 0,-8 0-10 15,-1 23-6-15,2 14 13 16,2 11 1-16,9 6 2 16,0 4-1-16,4 0-8 15,14-6-6-15,5-6-8 16,-8-5 11-16,-1-14 10 15,-6-9-13-15,-3-7-2 16,-1-8 17-16,-2-3 9 16,2 0 13-16,8-18 14 15,3-7-27-15,6-12-2 16,3-1-7-16,1-4-13 16,-1 4-34-16,-4 6-1 0,-5 8 16 15,-5 10 32 1,-8 8-1-16,-2 6 1 15,0 0-43-15,-14 14-18 0,-5 10 54 16,-2 4 6-16,6-2 0 16,8 0 1-16,7-4 0 15,0 0 0-15,24-1 1 16,12-2 17-16,7-2 5 16,3-5 2-16,4-5-5 15,-6 0-10-15,-7-6-7 16,-10 2-3-16,-13-3-31 15,-12 0-122-15,-2 0-442 0</inkml:trace>
  <inkml:trace contextRef="#ctx0" brushRef="#br0" timeOffset="-38888.49">27692 14702 1347 0,'0'0'532'0,"0"0"-280"15,0 0-73-15,0 0-57 16,0 0-103-16,0 0-19 0,0 0-139 16,0-34-133-16,0 34-344 15,4 0-198-15</inkml:trace>
  <inkml:trace contextRef="#ctx0" brushRef="#br0" timeOffset="-37752.51">27692 14702 1580 0,'69'14'621'16,"-69"-18"-335"-16,0 0-61 0,0-2-85 15,0 4-62 1,0 2-38-16,0-2 1 0,0 2 11 16,0-2-7-16,0 2-5 15,0 0-10-15,0 0-13 16,0 0-11-16,0 0-6 16,0 0-1-16,0 0 1 15,0 0 0-15,0 0 1 16,0 0 9-16,0 0-8 15,0 0 5-15,0 0 5 16,0 0 3-16,0 0 5 16,0 0-8-16,0 0-3 15,0 0 4-15,0 0-12 0,0 0 5 16,0 0-5 0,0 0 0-16,0 0 10 0,0 0-11 15,0 0-1-15,0 0 1 16,0 0 0-16,0 0-1 15,0 0 1-15,0 0-1 16,0 0 1-16,0 0 0 16,0 0 1-16,0 0 0 15,0 0 0-15,0 0 0 16,0 0 5-16,0 0-5 16,0 0 7-16,0 0-6 15,0 0 13-15,0 0 6 16,0 0-2-16,0 0-1 15,0 0 0-15,0 0-9 16,0 0 2-16,0 0-4 0,0 0-6 16,0 0 10-16,0 0-10 15,0 0 0-15,0 0 1 16,0 0-1-16,0 0 1 16,0 0-1-16,0 0-1 15,0 0 7-15,0 0-7 16,0 0 0-16,0 0 1 15,0 0 0-15,0 0-1 16,0 0-1-16,0 0-6 16,0 0-1-16,0 0-19 15,0 0-22-15,0 0-5 16,0 0 0-16,0 0 14 16,0 0 1-16,0 0 13 0,0 0 7 15,0 0-1 1,0 0 2-16,0 0 6 0,0 0 6 15,0 0-1 1,0 0 7-16,0 0 1 0,0 0 7 16,0 0-8-16,0 0 9 15,0 0-7-15,0 0 5 16,0 0 1-16,0 0-8 16,0 0 1-16,0 0 5 15,0 0-5-15,0 0 0 16,0 0 6-16,0 0-7 15,0 0-1-15,0 0 1 0,0 0 0 16,0 0 6 0,0 0 0-16,0 0-5 0,0 0 14 15,0 0 0 1,0 0 0-16,0 0 0 0,0 0-4 16,0 0 2-16,0 0-5 15,0 0 1-15,0 0-3 16,0 0-5-16,0 0 6 15,0 0-1-15,0 0-5 16,0 0 0-16,0 0 6 16,0 0-7-16,0 0-1 15,0 0 0-15,0 0 0 16,0 0-38-16,0 0-81 0,0 0-110 16,-15 0-92-1,1 12-277-15,-6-4-409 0</inkml:trace>
  <inkml:trace contextRef="#ctx0" brushRef="#br0" timeOffset="-34801.89">25491 10006 441 0,'210'-84'156'0,"21"-10"20"16,-33 11-79-16,-13 1-54 15,-15-2-37-15,-17-2-6 16,-12 3-129-16,-21 5-44 16,-36 24-6-16,-30 16 77 0</inkml:trace>
  <inkml:trace contextRef="#ctx0" brushRef="#br0" timeOffset="-33950.72">27783 10299 1719 0,'0'0'332'0,"0"0"-168"16,0 0-128-16,0 0-36 16,0 0 35-16,0 0 31 15,63 102 2-15,-43-62-27 16,0 6-11-16,-4 0 18 16,-3 0 13-16,-2-1-9 15,-2-3-18-15,-3 0-16 16,-1-4-5-16,0 2-13 15,-5-4-32-15,0-4-94 16,0-4-96-16,0-11-143 0,0-8-261 16,0-9-253-16</inkml:trace>
  <inkml:trace contextRef="#ctx0" brushRef="#br0" timeOffset="-33687.89">27835 10339 1202 0,'0'0'380'16,"0"0"-57"-16,0 0-149 15,0 0-25-15,0 0 27 0,131-86-44 16,-77 69-51-1,2 3-35-15,-1 3-27 0,-2 3-5 16,-1-1-14-16,-6 5-108 16,-1 4-151-16,-11 0-285 15,-14 9-361-15</inkml:trace>
  <inkml:trace contextRef="#ctx0" brushRef="#br0" timeOffset="-33505.49">27993 10604 1699 0,'0'0'558'15,"0"0"-377"-15,0 0-64 16,0 0-21-16,0 0-41 16,158-54-55-16,-87 35-95 15,-13 7-279-15,-8 3-751 0</inkml:trace>
  <inkml:trace contextRef="#ctx0" brushRef="#br0" timeOffset="-32802.53">28704 10471 82 0,'0'0'926'16,"0"0"-673"-16,0 0-47 16,0 0 12-16,0 0 15 15,0 0-51-15,0 0-81 16,-110-8-62-16,57 38-5 15,-3 12-2-15,7 5 7 16,9-1 2-16,15-2-17 16,13-6-16-16,9-8-8 15,3-8-9-15,3-10 8 0,14-6-9 16,10-6 10-16,8-4 10 16,6-20 5-16,5-10-3 15,-1-4-6-15,-5-2 10 16,-7 1-7-16,-10 6 2 15,-8 4 4-15,-5 9 7 16,-8 8 17-16,-2 8 16 16,0 4-25-16,0 0-30 15,0 2-16-15,0 17 4 16,0 3 2-16,9 0-23 16,9-3-3-16,5-2 4 15,4-10 17-15,7-4 15 16,-1-3 0-16,6 0 10 0,-4-17 9 15,-1-2 1-15,-3-6 6 16,-9 1 9-16,-5-2 3 16,-5-2 0-16,-7 2 3 15,-3 0-17-15,-2 6-9 16,0 4-1-16,0 6-4 16,0 6 2-16,0 4 3 15,0 0-15-15,0 8-15 16,0 14 6-16,0 8 8 15,0 0 1-15,0 0 0 16,15-2 0-16,3-6-26 16,1-4-51-16,4-4-105 15,-5-6-175-15,-5-8-504 0</inkml:trace>
  <inkml:trace contextRef="#ctx0" brushRef="#br0" timeOffset="-32642.67">29042 10140 1739 0,'0'0'540'16,"0"0"-409"-16,0 0-131 16,0 0-75-16,0 0-223 15,0 0-641-15</inkml:trace>
  <inkml:trace contextRef="#ctx0" brushRef="#br0" timeOffset="-32202.87">29368 10568 1637 0,'0'0'379'15,"0"0"-206"-15,0 0-108 16,19-109-31-16,4 63 3 16,4-8-24-16,0-4-2 15,-6-4-10-15,-2-2 0 16,-6-3 9-16,-2 3-10 0,-4 4 11 16,-3 10-10-16,0 12 0 15,-4 11 30-15,0 14 24 16,0 8-12-16,0 5-13 15,0 7-24-15,-13 22-5 16,-3 20 22-16,-1 11 9 16,3 12-14-16,8 9-11 15,6-1-6-15,0-4 7 16,2-6-2-16,14-14-6 16,-1-14 0-16,3-14 0 15,-3-12 0-15,1-8 0 16,2-5 10-16,0-3 11 15,5 0 4-15,3-15-25 0,12-25-10 16,-5 4-211-16,-8-4-532 0</inkml:trace>
  <inkml:trace contextRef="#ctx0" brushRef="#br0" timeOffset="-31418.85">30154 10236 1401 0,'0'0'526'0,"0"0"-302"16,0 0-24-16,0 0-67 15,0 0-72-15,0 0-59 16,0 0 33-16,0 151-2 15,11-79-18-15,7-2-5 16,0-9-4-16,0-9-6 16,-4-14 0-16,-6-14-21 0,-4-10 13 15,-1-8-1 1,-3-6 9-16,0 0 9 0,0-2 2 16,-11-20-11-16,-10-12 0 15,-1-8-5-15,-2-13 5 16,2-7 6-16,3-6-6 15,9-4-9-15,10-2-10 16,0 6-18-16,13 10 3 16,11 13 11-16,1 13 15 15,0 14 2-15,-1 10-4 16,-4 8 9-16,0 0-4 16,-3 28 5-16,-1 12 5 15,0 10 8-15,-5 8-4 16,-4-1-2-16,-5-7-7 15,-2-8-6-15,-2-10-2 16,-21-10-18-16,-8-6-2 16,-7-6-9-16,1-8-42 0,-13-2-68 15,15-10-90-15,8-10-293 0</inkml:trace>
  <inkml:trace contextRef="#ctx0" brushRef="#br0" timeOffset="-31085.17">30406 10132 1521 0,'0'0'513'0,"0"0"-379"15,0 0-44-15,0 0 79 16,149 35-50-16,-99-9-67 0,-6-1-34 15,-11 1-9-15,-8-1-9 16,-11-5-18-16,-8-6-31 16,-6-2 0-16,0-6 25 15,-12-2 24-15,-5-4 7 16,-5 0 9-16,3-14 1 16,8-14-1-16,11-11-1 15,0-6-14-15,17-8-1 16,16-1 0-16,9 6-37 15,0 6-112-15,9 6-89 16,-11 12-239-16,-13 10-245 0</inkml:trace>
  <inkml:trace contextRef="#ctx0" brushRef="#br0" timeOffset="-30768.5">31093 10012 1192 0,'0'0'356'16,"0"0"-155"-16,0 0-71 15,-94 119-1-15,82-86-43 16,12-3-49-16,0-3-24 16,5-9-11-16,15-6 5 0,7-9 8 15,4-3-6 1,5 0 8-16,1-18 16 0,1-10 20 15,-2-5 17-15,-7-6-5 16,-11-3-18-16,-10 2-12 16,-8 2-18-16,0 4-17 15,-23 10-27-15,-14 6-22 16,-1 12-56-16,-12 6-65 16,7 6-119-16,12 6-412 0</inkml:trace>
  <inkml:trace contextRef="#ctx0" brushRef="#br0" timeOffset="-29948.52">31533 9843 948 0,'0'0'162'15,"0"0"-107"-15,0 0-24 16,0 0 63-16,0 0-3 16,0 0-34-16,0 0-11 15,-31-22 11-15,11 22 11 16,-2 3 14-16,0 10-30 16,4 8-6-16,0 3-26 15,4 2 6-15,8 4-17 16,6 2 3-16,0-4 2 0,0 0-6 15,18-6-8-15,6-4 14 16,3-6 7-16,4-6 16 16,0-6 18-16,5 0 1 15,0-12 13-15,0-14-7 16,-1-8-3-16,-2-6 6 16,-4-8-3-16,-4-4-17 15,-3-6-13-15,-4-3-12 16,-5-5-20-16,-4-4 0 15,-2-3-52-15,-3 1-17 16,-2 0-25-16,-2 6 22 16,0 6 28-16,0 8 32 0,0 10 12 15,0 10 15-15,-2 10 14 16,-2 10 14-16,2 8-5 16,-3 4-30-16,-1 16-8 15,-6 26 0-15,1 20 26 16,3 16 11-16,8 13-14 15,0 3 2-15,8 2-10 16,15-2-15-16,-4 1 7 16,4-4-7-16,-6-4-15 15,1-5-6-15,-1-6-29 16,-2-9 26-16,1-13-2 16,-3-14 7-16,3-16-9 15,1-16 28-15,3-8 0 0,5-14 31 16,3-21 19-16,3-6-6 15,-6-8-27 1,-9 3-17-16,-14 4-3 0,-2 10-11 16,-24 10-1-16,-23 8-29 15,-9 10-2-15,-4 4 8 16,11 0-5-16,15 0 6 16,24 0 37-16,10-6-22 15,33-8 22-15,21-8 0 16,12-6 28-16,10-2-5 15,0-2-16-15,-1-1-7 16,21-10-86-16,-18 6-212 16,-15 5-295-16</inkml:trace>
  <inkml:trace contextRef="#ctx0" brushRef="#br0" timeOffset="-29397.88">29113 10868 540 0,'0'0'314'0,"0"0"0"15,0 0 30-15,0 0-15 16,0 0-72-16,0 0-49 16,0 0-39-16,81-38-34 15,-75 34-46-15,3 0-47 16,3 4-42-16,1 0-129 16,-1 0-383-16,-10 0-986 0</inkml:trace>
  <inkml:trace contextRef="#ctx0" brushRef="#br0" timeOffset="-29202.11">29113 10868 2043 0,'96'28'578'16,"-98"-32"-430"-16,2 2-66 15,-2 2-82-15,-5 0-144 16,-1 13-384-16,-4-2-637 0</inkml:trace>
  <inkml:trace contextRef="#ctx0" brushRef="#br0" timeOffset="-29061.12">29229 10954 1755 0,'0'0'519'0,"0"0"-358"16,0 0-84-16,0 0-77 16,0 0-194-16,0 0-430 15,0 0-353-15</inkml:trace>
  <inkml:trace contextRef="#ctx0" brushRef="#br0" timeOffset="-27159.92">30914 14798 477 0,'0'0'274'15,"0"0"-131"-15,0 0-143 16,0 0-72-16,0 0-490 0</inkml:trace>
  <inkml:trace contextRef="#ctx0" brushRef="#br0" timeOffset="-26871.3">31538 16076 477 0,'0'0'169'16,"0"0"-56"-16,0 0-86 15,0 0-27-15,0 0-5 16,0 0-128-16,0 0-493 0</inkml:trace>
  <inkml:trace contextRef="#ctx0" brushRef="#br0" timeOffset="-26668.87">31538 16076 992 0,'85'-46'412'15,"-85"46"-74"-15,0-4-171 16,0 4-107-16,0-4-60 16,0 4-55-16,13 0-126 15,16 0-62-15,-7-4-57 16,1 4-102-16</inkml:trace>
  <inkml:trace contextRef="#ctx0" brushRef="#br0" timeOffset="-26479.61">31431 16128 871 0,'0'0'351'0,"0"0"-19"16,0 0-163-16,0 0-72 15,0 0-97-15,0 0-97 16,0 0-3-16,69-40-92 15,-15 30-131-15,-6 2-420 0</inkml:trace>
  <inkml:trace contextRef="#ctx0" brushRef="#br0" timeOffset="-26285.37">31442 16154 1129 0,'0'0'481'0,"0"0"-234"16,0 0-93-16,0 0-93 16,0 0-61-16,0 0-128 15,0 0-72-15,54-44-88 16,-21 32-98-16,-4 2-513 0</inkml:trace>
  <inkml:trace contextRef="#ctx0" brushRef="#br0" timeOffset="-26162.52">31442 16154 563 0,'27'2'545'16,"-43"-2"-181"-16,1 0-111 16,-1 0-76-16,3-4-58 15,4 2-46-15,9 2-73 16,0 4-160-16,7 6-540 0</inkml:trace>
  <inkml:trace contextRef="#ctx0" brushRef="#br0" timeOffset="-22967.49">25134 4060 1035 0,'0'0'254'0,"0"0"-80"16,0 0 37-16,0 0-9 15,0 0-55-15,0 0-66 16,-15-16-14-16,15 16-2 16,0-2 6-16,0 2-5 15,0 0 4-15,0-1-3 16,0-2-21-16,0 2-12 15,7-4-4-15,15-4-12 16,16-6 0-16,18-5 6 16,15-4-4-16,9-4 1 15,6 0-7-15,1 2-2 16,-4 2-3-16,-8 6-3 16,-8 3-5-16,-11 8-1 15,-11 1-13-15,-14 4-69 16,-11 2-61-16,-8 0-58 15,-12 0-52-15,-12 26-45 16,-14 4 0-16,-11 0-210 0</inkml:trace>
  <inkml:trace contextRef="#ctx0" brushRef="#br0" timeOffset="-22600.65">25230 4219 67 0,'0'0'1001'0,"0"0"-758"16,0 0-42-16,0 0-43 15,0 0-69-15,0 0-55 0,0 0-18 16,38 0 63 0,15 0 75-16,19 0-19 0,28-16-52 15,0 0-36-15,5-3-8 16,-2-3 1-16,-16 3 6 15,4-6 6-15,-11 5 4 16,-9 0-1-16,-15 2-3 16,-13 6-11-16,-16 3-3 15,-12 2-5-15,-9 3 1 16,-4 2 1-16,-2 2-2 16,0 0-15-16,0 0-9 15,0 0-9-15,0 0-7 0,-6 0-111 16,-7 6-172-1,-1 1-416-15</inkml:trace>
  <inkml:trace contextRef="#ctx0" brushRef="#br0" timeOffset="-20749.11">28305 3356 788 0,'0'0'214'0,"0"0"-42"15,0 0-3-15,0 0-19 16,0 0-28-16,0 0-7 16,0 0 14-16,0-7 4 15,0 7-5-15,0 0-27 16,0-3-7-16,0 3-16 15,0 0-11-15,-7 0-24 16,-7 0-10-16,-5 0-20 16,-10 0-4-16,-7 13-9 15,-6 1 6-15,2 2-6 16,2 2 0-16,7-2 0 0,4 2-1 16,7 0 1-16,5-2-1 15,3-2-8-15,7-2-1 16,5 0-20-16,0-2-12 15,5 2-2-15,19-2 5 16,12 0 2-16,9-4 2 16,6 0 18-16,2-2-3 15,-1 0 18-15,-6 0-4 16,-7 2 5-16,-10 2-8 16,-10 2 8-16,-3 0-7 15,-9 0 8-15,-3 0-7 0,-4 2 1 16,0 0 6-1,-8 4 6-15,-17 2 9 0,-6 0 19 16,-9 0 1-16,-3-3 8 16,-1-5 9-16,-1-6-7 15,5-3-1-15,2-1-17 16,7 0-6-16,9 0-12 16,6 0-9-16,5-1-44 15,8-6-75-15,3 1-144 16,0 1-427-16</inkml:trace>
  <inkml:trace contextRef="#ctx0" brushRef="#br0" timeOffset="-19817.5">28962 3425 765 0,'0'0'243'0,"0"0"-8"16,0 0 3-16,0 0-53 15,0 0-29-15,0 0-11 16,0 0-13-16,-2-8-11 15,2 2-19-15,4-2-37 16,18-6-22-16,12-2-24 0,13-1-5 16,7 3 2-16,3 4 8 15,-1 6-11-15,-7 4 2 16,-11 0-8-16,-11 10-7 16,-14 12-6-16,-13 10 4 15,0 8 2-15,-29 11 6 16,-13 5 2-16,-8 0-7 15,-3-3-1-15,4-8-6 16,7-8 5-16,9-14-6 16,8-6 7-16,11-7 8 0,5-6-2 15,7-2-6 1,2-2 1-16,0 0 0 0,7 0-1 16,13-4 0-16,11-8 16 15,5-2 2-15,4-3 3 16,0 3-2-16,-2 1-10 15,-5 3-9-15,1 1-1 16,-3 4-56-16,16-3-133 16,-9 1-275-16,-3 0-274 0</inkml:trace>
  <inkml:trace contextRef="#ctx0" brushRef="#br0" timeOffset="-19350.93">30011 3483 798 0,'0'0'372'16,"0"0"-120"-16,0 0 1 15,0 0-44-15,0 0-95 16,0 0-63-16,0 0-13 16,-111 72 6-16,87-38 7 15,5-2-19-15,11-2-17 16,8-4-5-16,0-4 2 16,14-5-3-16,13-8 7 15,8-4 12-15,5-5 3 0,0 0 0 16,-3-13 2-16,-2-6-6 15,-6-4 20-15,-10-1 20 16,-5 2 8-16,-10 0 6 16,-4-2-33-16,0 2-11 15,-9 0-29-15,-11 2-8 16,-7 4-9-16,-2 6-2 16,-4 4-12-16,-5 6-38 15,3 0-24-15,6 0-44 16,6 14-52-16,23 4-118 15,0-4-328-15,5-4-712 0</inkml:trace>
  <inkml:trace contextRef="#ctx0" brushRef="#br0" timeOffset="-18939.45">30475 3377 801 0,'0'0'555'0,"0"0"-418"16,0 0 27-16,0 0-86 16,0 0-58-16,0 0-11 0,0 0-9 15,-62 124 0 1,62-98 0-16,0-4 1 0,22-2 9 15,11-6 51-15,6-6 11 16,3-8 7-16,-3 0-16 16,2 0 5-16,-5-16 17 15,-7-4-14-15,-8-2 14 16,-7 0 14-16,-9 0-1 16,-5 0-19-16,0 2-39 15,-3 2 5-15,-13 3-29 16,-3 6-16-16,-6 0-8 15,0 5-7-15,-1 4-44 16,4 0-37-16,4 0-79 0,18 8-147 16,0 3-346-1,18-3-613-15</inkml:trace>
  <inkml:trace contextRef="#ctx0" brushRef="#br0" timeOffset="-18451.87">31132 3350 846 0,'0'0'224'15,"0"0"-22"-15,0 0 60 16,0 0-73-16,0 0-31 16,0 0-32-16,0 0-18 15,-64 5-49-15,48 7-13 16,5 6-34-16,9 0-12 15,2 0-1-15,6 0 1 16,19-2 15-16,6-4 3 16,3-4 25-16,1-6 20 0,1-2 6 15,-5 0 24-15,-4-8 8 16,-7-4 4 0,-7 2-16-16,-9 0 2 0,-4 4-1 15,0 0-8-15,0 2-34 16,-19 0-48-16,-20 1-12 15,-18 3-52-15,-19 0-75 16,-40 31-57-16,18 1-92 16,13-4-285-16</inkml:trace>
  <inkml:trace contextRef="#ctx0" brushRef="#br0" timeOffset="-16814.52">28623 4457 1204 0,'0'0'322'15,"0"0"-85"-15,0 0-16 16,0 0-55-16,0 0-77 15,0 0-29-15,-48-30-21 16,36 30-21-16,1 0-7 16,0 0 6-16,-5 0 3 15,-5 0 0-15,-6 10-1 16,-10 12-1-16,0 8-17 16,1 6 15-16,7 0-11 15,14 1-5-15,13-3-11 0,2-4 2 16,24-2 2-16,19-2 5 15,7-6-12-15,6-4-4 16,2-4-3-16,-4-2 7 16,-10-2 14-16,-9-2 1 15,-12-2 5-15,-9 0-5 16,-8 0-1-16,-6 1 0 16,0-4 15-16,0 5-15 15,-8 2 2-15,-13 4 10 16,-8 1 1-16,-4-2 2 15,-5 0-15-15,2-7-12 16,5-4-11-16,5 0-40 16,8-15-66-16,7-7-150 0,9-3-337 15</inkml:trace>
  <inkml:trace contextRef="#ctx0" brushRef="#br0" timeOffset="-16582.6">28592 4367 1181 0,'0'0'294'16,"0"0"-77"-16,0 0-67 15,0 0-88-15,0 0-15 16,0 0 131-16,29 139 7 16,-9-79-50-16,5 2-31 0,2-2-22 15,4 0-36-15,0-2-24 16,0-1-8-16,-2-7-14 15,-2-4-43-15,-3-2-160 16,-6-14-302-16,-7-10-679 0</inkml:trace>
  <inkml:trace contextRef="#ctx0" brushRef="#br0" timeOffset="-16087.8">29314 4401 1136 0,'0'0'319'15,"0"0"-135"-15,0 0-13 16,0 0-30-16,0 0-21 16,0 0 15-16,5 106-49 15,-3-61-34-15,-2 3-14 16,2-4-26-16,-2-4-12 15,0-6-46-15,0-12-125 16,0-10-313-16,0-12-653 0</inkml:trace>
  <inkml:trace contextRef="#ctx0" brushRef="#br0" timeOffset="-15650.91">29682 4327 1213 0,'0'0'600'15,"0"0"-422"-15,0 0 8 16,0 0-57-16,0 0-77 16,0 0-45-16,0 0-7 15,-60 28-1-15,44-10 0 0,9 2-11 16,7 0-10-1,0 1 7-15,21-2-9 0,12 2-18 16,5-2 19-16,7-1 23 16,-1-1 0-16,-4-3 0 15,-5-2 0-15,-8-2 6 16,-7-2-5-16,-7 0 8 16,-3 0 7-16,-4 0 11 15,-3 2 9-15,-1 0-5 16,-2 4-12-16,0 2-6 15,-2 0-4-15,-14 0 6 16,-6 0 3-16,-3-2-3 16,-2-4 5-16,1-2-5 15,-1-4 1-15,5-4-16 16,6 0-30-16,10-20-87 16,6-8-174-16,0-4-526 0</inkml:trace>
  <inkml:trace contextRef="#ctx0" brushRef="#br0" timeOffset="-15486.93">30023 4355 970 0,'0'0'500'0,"0"0"-398"16,0 0 89-16,0 0-17 15,120-22-86-15,-76 10-58 16,25-8-30-16,-13 4-205 0,-9 0-801 15</inkml:trace>
  <inkml:trace contextRef="#ctx0" brushRef="#br0" timeOffset="-15097.43">30642 4471 1741 0,'0'0'308'15,"0"0"-165"-15,0 0-52 0,0 0-60 16,0 0-15-16,0 0-16 16,-71 109 0-16,67-85-13 15,4-4 4-15,2-4 8 16,20-6 1-16,9-6 0 15,4-4 9-15,6 0 12 16,-1-4-5-16,-5-10-1 16,-6-4-5-16,-6 0 4 15,-12 0 18-15,-9 0 34 16,-2-3-1-16,-4 3-43 16,-21 3 17-16,-4 3-23 15,-9 3-16-15,-2 5-16 16,1 4-17-16,7 0-90 15,27 0-110-15,5 3-335 16,8 2-326-16</inkml:trace>
  <inkml:trace contextRef="#ctx0" brushRef="#br0" timeOffset="-14766.03">31070 4430 1328 0,'0'0'240'0,"0"0"-49"15,0 0-70-15,0 0-77 16,0 0-20-16,23 102-7 16,19-84 11-16,9-7 45 0,9-6-27 15,-3-5 5 1,-5 0 0-16,-7-6 43 0,-12-8 14 15,-9-4 5-15,-10 0-19 16,-12 0-5-16,-2-4 1 16,-4 1-41-16,-23 3-27 15,-8 4-22-15,-11 4-13 16,-4 6-52-16,-2 4-64 16,8 0-89-16,13 13-147 15,13-4-604-15</inkml:trace>
  <inkml:trace contextRef="#ctx0" brushRef="#br0" timeOffset="-12899.93">26485 4223 1413 0,'0'0'218'0,"0"0"-135"15,0 0-55-15,0 0-28 16,0 0-205-16,0 0-163 16,0 0-307-16</inkml:trace>
  <inkml:trace contextRef="#ctx0" brushRef="#br0" timeOffset="-12718.03">26485 4223 1543 0,'82'-82'239'0,"-82"82"-154"15,3 0-85-15,1 12-228 16,0 2-485-16</inkml:trace>
  <inkml:trace contextRef="#ctx0" brushRef="#br0" timeOffset="-12543.41">26738 4106 1916 0,'0'0'0'0,"0"0"-13"16,0 0-949-16</inkml:trace>
  <inkml:trace contextRef="#ctx0" brushRef="#br0" timeOffset="-9116.25">24557 3944 168 0,'0'0'170'16,"0"0"-118"-16,0 0 7 15,0 0 35-15,0 0 46 16,0 0-16-16,39-78-36 15,-35 64 12-15,2 0-5 16,-1 4-21-16,-1 0 26 16,-2 4-2-16,-2 1-8 0,2 4 6 15,-2-1 22-15,0 2 2 16,0 0-9-16,0 0-8 16,0 0-8-16,0-2-19 15,0 2-11-15,0 0-3 16,0-2 6-16,0 0 10 15,0 0-1-15,0-5 5 16,0-2-5-16,0-4-28 16,-8-2-8-16,-5-6-12 15,-3 2-8-15,-9-4 3 16,-4 0-7-16,-7-4-5 0,-8-1 0 16,-7-4-11-16,-7 2 17 15,-9-2-6-15,-8 2-11 16,-10 2 1-16,-4 6-2 15,-9 6 0-15,-8 6-1 16,-16 4 0-16,11 6 0 16,-1 0-11-16,4 2 10 15,16 12-8-15,-15 6-8 16,5 2-1-16,2 4-8 16,-1 2 13-16,3 0 8 15,2-2 5-15,5 0 0 16,4-4 0-16,11-4 1 15,10-6 1-15,10-2 0 16,16-3 7-16,9-6-2 0,12-1-5 16,11 0 9-16,4 0-9 15,4 0 0-15,0 0-1 16,0 0-12-16,0 0 12 16,0 0-6-16,0 0-5 15,0 0 10-15,0 0-13 16,0 0 7-16,0 0 7 15,2 0-13-15,2-4 12 16,0-2-1-16,3-2-4 16,-1-2 5-16,0-4-8 15,-4-4-14-15,0-4-4 0,0-8-2 16,0-4-3 0,0-4 1-16,-2-2 1 0,2 0 23 15,1 4 6-15,-1 10 0 16,-2 8 0-16,0 8 0 15,2 6 1-15,-2 4-1 16,0 0-9-16,0 0-9 16,0 0-5-16,-15 19 2 15,-12 12 21-15,-4 9 0 16,-5 2 1-16,-4 0-7 16,2-2 6-16,-2-4 1 15,2-4 0-15,2-4 1 16,5-4-1-16,7-5 0 15,6-6 0-15,7-4 0 16,6-5 0-16,3-4 11 16,2 1-11-16,0-1-1 15,0 0-11-15,0 4 0 0,0 1 4 16,2 3 7-16,12 3 0 16,1 3 1-16,9 4 2 15,5 0 7-15,9 1-2 16,7-3 11-16,7-2-3 15,5-2 3-15,11-4-2 16,0-4 0-16,8-4-8 16,-2 0 4-16,-8 0-2 15,-5-6-8-15,-13-6 8 16,-11 2 1-16,-12 0 2 16,-8 4 5-16,-9 2 1 15,-4 0 2-15,-4 2 7 0,0 2 7 16,0-2-7-16,0 2 3 15,0-4-8-15,0-1 1 16,0-3-6-16,-4-2-8 16,-4-1-1-16,-1-4-9 15,-5-4 1-15,-1-4-1 16,-6-3 0-16,-1-6 1 16,-3-4 0-16,-1-4-1 15,-1-4 2-15,1-2-2 16,5 0-1-16,4 1 0 15,3 5 1-15,3 8 0 16,5 4 0-16,-2 6-7 16,6 2 7-16,-2 4-1 0,2 2 1 15,2 6-10-15,0 2 10 16,0 2 1-16,0 4-1 16,-2 0-6-16,2 0 0 15,0 0-3-15,0 0 9 16,0 0 1-16,0 0-1 15,0 0-1-15,0 0 1 16,0 0 0-16,0 0 1 16,0 0-1-16,0 0 1 15,0 0 5-15,0 0-5 16,0 0 7-16,0 0-8 16,0 0 0-16,0 0 0 15,0 0-24-15,-5 4-121 0,-13 40-163 16,1 2-204-1,-6-10-459-15</inkml:trace>
  <inkml:trace contextRef="#ctx0" brushRef="#br0" timeOffset="-6118.34">20389 2912 675 0,'0'0'188'16,"0"0"-129"-16,0 0-20 15,0 0-8-15,0 0-18 16,0 0-5-16,0 0-8 15,6-11 0-15,-6 11 0 16,0 0 0-16,2-2 1 16,-2 2 5-16,2-4 17 15,0 3 24-15,2-4 7 16,-2 1 11-16,2 0-11 16,-2 0 12-16,0-2-3 15,1 2 3-15,-1 0 3 0,0-2-14 16,0 2-14-16,-2 0-3 15,2 2 8-15,0-2 13 16,-2 2 14-16,0-2-3 16,0 2-8-16,0 2 5 15,0 0-8-15,0 0-21 16,0 0-7-16,0 0-31 16,-15 18 1-16,-7 10 4 15,-7 4 2-15,0 4 2 16,2-1-8-16,0-3 0 15,7-9 0-15,2 0 4 16,3-5-5-16,3-6 0 16,6-4-10-16,2-4-10 0,1-2 1 15,3-2 9-15,0 0-6 16,0 0 1 0,3-12 15-16,7-8 9 0,6-6-3 15,0-5 4-15,0-1-9 16,-1 4 0-16,-3 2 13 15,-6 4-3-15,0 7 13 16,-1 0 3-16,-3 5 5 16,0 6 7-16,-2 0 11 15,0 4-15-15,0 0-35 16,3 0-13-16,2 6 1 16,1 14 12-16,5 10 0 15,3 6 9-15,1 7-1 0,3-1-7 16,-3-2 0-1,1-4 1-15,-3-4 6 0,-3-6-8 16,-2-6 2-16,-3-6-1 16,-1-2 5-16,0-6-5 15,-1 0-1-15,-3-4 1 16,2 0 0-16,-2 0-1 16,0 0 1-16,2 0 7 15,-2 0-8-15,0 0 0 16,0 0 0-16,0 2 0 15,0 2-1-15,0 4 1 16,0 2-1-16,0 2-6 0,0 4 7 16,0 3 0-1,0-2 1-15,0-2 4 0,0-3-5 16,0-3 0-16,-2-3 0 16,-3-1 0-16,3-3 1 15,0-1 5-15,0 0-4 16,0-3 11-16,2 0-1 15,-2 0 6-15,-1 0 10 16,1 0 3-16,2 0 5 16,-2 0-21-16,2 0 11 15,0 0-6-15,0 0-10 16,0 0-3-16,0 0-7 16,0 0-6-16,0 0-21 15,0-3 9-15,13-4 18 16,10-5 2-16,6-5 4 0,4 2-5 15,5-3 10-15,-5 0-11 16,-6 5 2-16,-5 1-1 16,-11 6-1-16,-4 2 7 15,-5 4-1-15,-2 0-6 16,0 0-7-16,0 0 7 16,0 0-1-16,0 0-39 15,-2 0-58-15,-16 0-101 16,2 0-166-16,-1 0-378 0</inkml:trace>
  <inkml:trace contextRef="#ctx0" brushRef="#br0" timeOffset="-4167.33">20925 2999 694 0,'0'0'349'15,"0"0"-159"-15,0 0-48 16,0 0-32-16,0 0-72 15,0 0 11-15,0 0 24 16,52 77-9-16,-25-57-17 16,4-4-24-16,4-10 4 15,1-6 0-15,4 0 32 16,-2-12 8-16,-2-12 17 16,-5-2-14-16,-4-5-17 15,-10 4-19-15,-3-1 25 0,-8 3-10 16,-6 3-13-16,0 4 2 15,0 4-7-15,0 6-17 16,0 6-14-16,2 2-25 16,7 17-27-16,11 34 11 15,18 48 41-15,22 43 4 16,10 27 15-16,-1 7-9 16,-11-12-10-16,-18-19 0 15,-13-29-18-15,-17-32-14 16,-3-28 27-16,-7-25 5 0,0-7 0 15,-22-8 1 1,-7-8 29-16,-11-8 14 0,-2-16 23 16,0-26-27-16,1-17-4 15,5-29-15-15,15-32-15 16,18-21-5-16,3 11 0 16,14 28 10-16,12 34-11 15,1 22-6-15,9-7-9 16,8-1 4-16,3-6-6 15,-3 4 5-15,-1 6-5 16,-9 2 2-16,-5 4 14 16,-10 4-1-16,-3 3-6 15,-9 7 2-15,-3 4 6 16,-4 6 1-16,0 2-1 16,0 4-20-16,-9 4 4 0,-7 2 16 15,-3 6-8-15,-6 2-4 16,-4 2-1-16,-2 22 1 15,0 8 11-15,6 8-8 16,8 4 3-16,9-3-3 16,8-4-7-16,5-2-10 15,17-9-34-15,9-6 16 16,5-8 13-16,0-10 8 16,4-2 3-16,2-2 20 15,1-20 1-15,1-6 5 16,0-7-5-16,1-6 0 15,-1-5 0-15,-3-7 11 16,-5 3-12-16,-7 4 0 0,-10 8 1 16,-3 6-1-1,-9 8 1-15,-3 6 5 0,-4 8-6 16,0 6 0-16,0 4-8 16,0 0-5-16,-11 16-6 15,-7 16 7-15,-1 10 11 16,0 6 0-16,11 0-5 15,6-3 5-15,2-8 0 16,0-6-1-16,8-9-15 16,3-8 16-16,-1-9 1 15,0-2 1-15,1-3 19 16,3-3 14-16,3-16 18 16,2-9-3-16,-1-5-5 15,-3-1-9-15,-4-2-5 16,-4 4-18-16,-2 4-6 15,-5 6 3-15,2 8-3 0,-2 6-6 16,0 6 0-16,2 2-27 16,2 0-23-16,3 14 2 15,4 6 38-15,2 4 10 16,3 0 9-16,-1-8-8 16,2-4 0-16,-2-6 6 15,-1-6 2-15,-1 0 7 16,3-12 8-16,-1-12-2 15,3-6-1-15,-3-4-6 16,-1 0 1-16,-1-2-6 16,0 4-4-16,1 3-5 0,-1 7-1 15,-1 8 0-15,-2 9-17 16,3 5 1-16,3 0-6 16,5 15 12-16,0 7 9 15,6 5 1-15,0-1 0 16,2-4 1-16,-2-4-1 15,0-6 9-15,-6-6-3 16,-2-6 6-16,-1 0 10 16,1-4-10-16,-1-14-3 15,5-6-9-15,-6-16-145 16,-3 4-341-16,-9 6-476 0</inkml:trace>
  <inkml:trace contextRef="#ctx0" brushRef="#br0" timeOffset="-2632.12">19847 1560 139 0,'0'0'868'0,"0"0"-679"15,0 0 23-15,0 0 9 16,0 0-62-16,0 0-64 16,0 0-29-16,-36-90-16 15,19 78-22-15,-6 2-4 16,-1 1-5-16,-5 4-9 15,0 5-9-15,-3 0-1 16,-1 0 0-16,0 7 0 16,-1 10 0-16,5 5 0 15,3 4 0-15,6 4-2 16,11 6-6-16,9 8-1 16,0 6 9-16,16 8 0 15,17 6-7-15,5 3 7 16,1 1 5-16,4 0-5 15,-3 0 0-15,-2 3 1 0,-5 1 7 16,-4-4-7-16,-4-2 8 16,-3-8 1-16,-9-8-2 15,-1-10-7-15,-5-5 1 16,-7-12-2-16,0-2-15 16,0-10-149-16,-11-7-179 15,-7-4-152-15,-3 0-175 0</inkml:trace>
  <inkml:trace contextRef="#ctx0" brushRef="#br0" timeOffset="-1952.21">19642 2398 481 0,'0'0'336'16,"0"0"-92"-16,0 0 11 15,0 0-42-15,-22-114-104 16,38 82-42-16,15-4-13 16,7-4-10-16,6 1-29 15,7 3-15-15,-1 2-2 16,-2 8-77-16,-3 4-97 15,-7 4-10-15,-7 2 11 16,-6-2 6-16,-8 2 49 16,-3 2 88-16,-5 0 32 15,-7 4 40-15,-2 4 80 16,0 4 61-16,0 2-45 16,-16 0-29-16,-12 14-67 0,-9 12-14 15,-5 10 7 1,3 6 22-16,0 0-9 0,13-2-6 15,8-6-12-15,11-7 3 16,5-9-24-16,2-7-7 16,0-4 1-16,11-6 14 15,9-1 10-15,2-4 7 16,7-15 6-16,0-8-2 16,-4-3-5-16,-5-2 1 15,-7 2 10-15,-3 4 16 16,-8 6-30-16,-2 8-16 15,0 4 14-15,0 6-17 16,0 2-9-16,0 0-3 16,4 4-32-16,5 14 8 15,4 2 18-15,5 2-19 0,2-2 11 16,2-6 17-16,0-6 1 16,-1-6 1-16,-6-2 9 15,3 0 6-15,-5-14 6 16,1-10 5-16,-1-6 16 15,-4 0 11-15,-4 0-9 16,-1 4-8-16,-4 6 5 16,0 6 2-16,2 6-32 15,0 6-13-15,3 2-9 16,3 0-21-16,11 2 1 16,8 14 27-16,6 2 2 15,5 2 1-15,1-2 5 16,-5-6-5-16,-5-2 10 15,-9-6-11-15,-6-4-17 0,-10-2-105 16,-2-18-166-16,-2-2-616 0</inkml:trace>
  <inkml:trace contextRef="#ctx0" brushRef="#br0" timeOffset="-1792.61">20220 1582 1326 0,'0'0'307'16,"0"0"-117"-16,0 0-17 16,0 0-173-16,0 0-6 0,0 0-272 15,0 0-284 1,6 8-543-16</inkml:trace>
  <inkml:trace contextRef="#ctx0" brushRef="#br0" timeOffset="-1418.05">20652 1909 1121 0,'0'0'171'16,"0"0"-35"-16,44-111 27 15,-31 61-58-15,-3-2-25 0,-10 2-22 16,0 0 7-16,-10 4 20 15,-9 2-15-15,-6 5 2 16,0 7 9-16,6 9-1 16,3 5 10-16,7 7-42 15,5 8-27-15,4 3-21 16,0 0-38-16,0 28-6 16,13 12 34-16,9 10 10 15,7 8 14-15,2 2-14 16,5-2 1-16,-3-4-1 15,-2-9-5-15,-2-9 4 16,-6-8 0-16,-6-10 1 16,-3-6-24-16,-3-8-60 0,11-4-80 15,-2-12-129 1,0-9-479-16</inkml:trace>
  <inkml:trace contextRef="#ctx0" brushRef="#br0" timeOffset="-250.42">21407 1630 29 0,'0'0'985'0,"0"0"-751"16,0 0 52-16,0 0-44 15,0 0-58-15,0 0-25 16,0 0-46-16,-23-24-6 16,10 26-57-16,-9 20-44 15,-3 14-6-15,-1 10 2 16,8 4-1-16,9 1 0 15,9-5-1-15,0-9-5 16,7-6-10-16,10-9 14 16,1-12 1-16,3-6 17 15,-4-4-1-15,3-4 5 0,-3-16-2 16,2-10 2 0,-3-5-14-16,-5-2 1 0,-3-4-1 15,-4 1 2-15,4 2 1 16,-4 4-10-16,3 6-17 15,-1 10 6-15,3 10-2 16,3 6-23-16,3 2 5 16,3 4-3-16,2 18 6 15,0 4 11-15,-2 4 16 16,-1 0 1-16,-3-4 1 16,-3-8 5-16,-5-6-5 15,0-6 7-15,-4-6 2 16,-2 0 9-16,4 0 10 0,5-11-6 15,7-14-5 1,3-7-16-16,8-6-1 0,0-2 0 16,-2 4-1-16,-1 6 1 15,-6 8-1-15,-2 10-12 16,-3 8-2-16,3 4-5 16,5 0 1-16,6 6 11 15,4 10 7-15,3 0 0 16,1 0 0-16,-4-4 0 15,4-6 1-15,-4-4 7 16,0-2 2-16,2 0 3 16,1-14-2-16,1-8-2 15,-1-4 0-15,-3-2-3 16,0 0-5-16,-2 0 1 0,-4 4 5 16,-6-1-7-16,-1 6-13 15,-7 5-20-15,-3 3-24 16,-4 5 0-16,-4 2 6 15,2 4 9-15,-2 0 16 16,0 0 1-16,0 0 14 16,0 0 11-16,0 0 1 15,0 0 11-15,0 0 7 16,0 0 20-16,-2 0 15 16,-12 0-29-16,-5 0-25 15,-8 6-6-15,0 10 6 16,2 8-1-16,7 2 1 15,11 3-17-15,7-4 7 0,0 0 8 16,19-7-14 0,8-4 16-16,8-8 7 0,5-6 9 15,5 0-4-15,3-6-5 16,0-12 8-16,-4-6-14 16,-7-2 8-16,-5-3 6 15,-12 4-5-15,-9 3 1 16,-9 7-11-16,-2 5-2 15,0 8 1-15,0 2 1 16,-9 0-18-16,1 19 5 16,1 3 7-16,7 1-5 15,0 2 0-15,7-5-12 16,17-4 23-16,10-6 12 0,8-8-1 16,5-2-11-1,22-14-49-15,-13-13-248 0,-12 0-1060 16</inkml:trace>
  <inkml:trace contextRef="#ctx0" brushRef="#br0" timeOffset="298.62">23345 1335 687 0,'0'0'577'15,"0"0"-476"-15,0 0 44 16,0 0-53-16,0 0-9 15,0 0 37-15,0 0-11 16,21 60-6-16,-17-46-28 16,-2-6-36-16,0-2-22 15,0-6-3-15,1 0 10 16,-3 0 17-16,4 0 27 16,2 0-22-16,8-11-16 0,3-10-15 15,8-1-14 1,2-4 8-16,-2 4-9 0,-3 6-1 15,-4 6-14-15,0 8-18 16,-3 2-22-16,1 4 2 16,1 18 13-16,1 4 31 15,1 2-2-15,-2-3 9 16,-3-7 1-16,-3-4 1 16,-3-6-1-16,2-7 1 15,-4-1 6-15,1 0-4 16,6 0 9-16,3-1 1 15,1-10-12-15,6-3-28 16,4-12-100-16,-7 6-131 0,-7-2-281 16</inkml:trace>
  <inkml:trace contextRef="#ctx0" brushRef="#br0" timeOffset="480.66">23354 1101 314 0,'0'0'1452'15,"0"0"-1216"-15,0 0-63 16,0 0-78-16,0 0-95 16,0 0-89-16,0 0-172 15,161-36-397-15</inkml:trace>
  <inkml:trace contextRef="#ctx0" brushRef="#br0" timeOffset="819.38">24107 1221 189 0,'0'0'1305'0,"0"0"-1108"15,0 0 16-15,0 0-52 16,0 0-105-16,0 0-28 16,0 0-15-16,-87 76-5 0,87-66-7 15,0-2 8-15,5-4 7 16,13-4 24-16,6 0 7 16,7 0 20-16,3-20 25 15,4-2-11-15,-5-2-11 16,-4 4-16-16,-6 6-8 15,-6 6-21-15,-1 8-25 16,1 0-18-16,8 6 5 16,8 18 12-16,15 16-106 15,-9-2-276-15,-7-6-606 0</inkml:trace>
  <inkml:trace contextRef="#ctx0" brushRef="#br0" timeOffset="4499.45">18782 3479 962 0,'0'0'279'16,"0"0"-80"-16,0 0-9 15,0 0-43-15,0 0-27 0,0 0-11 16,0 0-10 0,0-16 6-16,0 14-1 0,0 2-14 15,0 0-13-15,0 0-20 16,0 0-19-16,0 0-12 15,0 0-26-15,0 6-12 16,5 14-8-16,1 14 20 16,6 16 17-16,-1 8 23 15,-3 6-33-15,2-1-7 16,-8-7-10-16,-2-6-53 16,0-6-61-16,0-2-93 15,-7-14-258-15,-4-10-389 0</inkml:trace>
  <inkml:trace contextRef="#ctx0" brushRef="#br0" timeOffset="4898.69">19059 3529 1144 0,'0'0'310'0,"0"0"-240"16,0 0-21-16,0 0 52 15,-40 144-14-15,26-97-43 16,5-3-15-16,5-8-20 16,4-8-9-16,0-8-10 15,4-8 10-15,9-6 7 0,5-6 24 16,5 0 6-16,-2-8 17 15,6-14 13-15,-4-8-13 16,-1-6-5-16,-6-4-2 16,-6-5 6-16,-6 1 2 15,-4 2-22-15,0 4-16 16,-17 8-17-16,-7 10 3 16,-5 10-3-16,-5 10 0 15,1 0-16-15,2 12-74 16,4 12-76-16,16 4-77 15,7-6-129-15,4-8-501 0</inkml:trace>
  <inkml:trace contextRef="#ctx0" brushRef="#br0" timeOffset="5182.16">19468 3248 1000 0,'0'0'689'0,"0"0"-516"16,0 0-77-16,0 0-18 16,0 0-37-16,0 0 56 15,2 116 26-15,3-63-68 0,0 1-35 16,-3 0-8-1,2-2-10-15,-1 2-4 0,-3 0-5 16,0 3-64-16,0 23-104 16,-12-14-148-16,-1-12-297 0</inkml:trace>
  <inkml:trace contextRef="#ctx0" brushRef="#br0" timeOffset="5416.55">19800 3764 1485 0,'0'0'548'0,"0"0"-395"15,0 0-26-15,0 0-32 16,0 0-61-16,0 0-34 15,0 0-46-15,0-8-114 16,0 5-156-16,-10-2-402 0</inkml:trace>
  <inkml:trace contextRef="#ctx0" brushRef="#br0" timeOffset="5646.77">19302 3391 1528 0,'0'0'378'0,"0"0"-214"16,0 0-39-16,0 0-27 15,0 0-49-15,0 0-45 16,0 0-4-16,12 50-1 15,-9-16-203-15,-3-2-551 0</inkml:trace>
  <inkml:trace contextRef="#ctx0" brushRef="#br0" timeOffset="8315.84">18575 5296 117 0,'0'0'621'0,"0"0"-439"16,0 0-52-16,0 0 38 15,0 0-10-15,0 0-7 0,0 0-29 16,0 0-8 0,0 0-12-16,0 0-15 0,0 0-29 15,0 0-21-15,0 0-8 16,0 0-14-16,0 0-9 16,12 0-5-16,3 0 7 15,7 0 6-15,5 0 5 16,4 2 6-16,7-2 3 15,4 0 1-15,9 0-6 16,5 0 2-16,5 0-5 16,3 0-12-16,1 0-7 15,3 0 0-15,3 0-1 0,6 0 8 16,5-5-7 0,2 0 5-16,3-4-6 0,0-3 1 15,-2-2-1-15,1-1 1 16,2-2 0-1,1-1 0-15,4 0 1 0,5-1-2 16,3 0 3-16,-1 1-2 16,0 0-1-16,6-2 1 15,-2 0 1-15,2 0-1 16,2-4-1-16,4-4 6 16,-6-2-5-16,2-3 5 15,-6 0-6-15,-2-2 0 16,0-1 1-16,-1 2 9 0,-4 0 6 15,3 0 7 1,0 0-6-16,2 0 1 0,1-2-4 16,3-2-8-16,19-12 7 15,-15 1-7-15,6-3 3 16,-4-2-8-16,-19 2 0 16,7-6 8-16,-8-2 0 15,-11 0 4-15,-7-5 7 16,-7 1 15-16,-5-4 1 15,-2 0-9-15,-3-2-6 16,-4 0-5-16,-1-3-2 16,-10 3-4-16,-5-2 3 15,-6 0-5-15,-6-2 4 16,-8-3 7-16,-1 1 1 16,-6-2-4-16,-3-2 3 0,-1 0-12 15,0 1-6 1,2 5 5-16,0 4-5 0,0 6-1 15,1 1 1-15,-1 5 4 16,-2 4-4-16,-2 2 0 16,-2 4-1-16,0 4 11 15,0 2-1-15,0 1 1 16,-6 0-11-16,2 1 7 16,0 2-6-16,-1-1 0 15,3 5 0-15,0 0-1 16,0 4 0-16,2 0 1 15,-2 4-1-15,2 0 6 16,0 2-6-16,0-2 0 16,0 2 0-16,0 2 0 15,-2 0 2-15,2 4 4 0,-2 1-6 16,-2 3-7-16,2 0 7 16,0 0 1-16,-2-4-1 15,-3-2 1-15,1 0 0 16,-1-2-1-16,-2 0-7 15,2 0 6-15,1 4-1 16,-1 4 1-16,2 2 0 16,1 4-9-16,-1 2-7 15,1 0 17-15,0 2 0 16,-3-2 6-16,3 0 0 16,-3 0 0-16,0 0-6 15,1 0 0-15,-3 0 0 0,-1-2-1 16,2 0 2-1,-5-2 4-15,-1 0-4 0,-1-4-1 16,-3 2 2-16,-3-5-2 16,0 3 0-16,-4 2-1 15,-2 1 0-15,-2-2 0 16,-4 1-8-16,-3-2 3 16,-4 3 6-16,-3-4 5 15,1-1-4-15,-5-2 4 16,1 0-4-16,-1-2 0 15,-2 2 0-15,2 0-1 0,-2 0 1 16,2 4-1 0,0 0-1-16,-1 4-1 15,-4 0-5-15,-2 0 7 0,-1 2-1 16,-1-2 1-16,3 2 7 16,-1-1-7-16,3 0 6 15,-5 0-6-15,-2 4-1 16,-6 1-7-16,-5 4 1 15,-3 0 7-15,-1 0 0 16,0 0 0-16,-1 0-2 16,1 0-4-16,-2 0 6 15,0 0 0-15,0 0 0 16,-4 0-7-16,-1 5 7 16,0 4-6-16,-3 1 5 15,-2 4 0-15,4 0-8 0,-4 2 8 16,0 2-5-1,-2 2 5-15,-5 2-7 0,-5 4-8 16,-6 2 0-16,-4 0 5 16,0 4-19-16,-2-2 18 15,2 2 5-15,0-2 6 16,3 2 1-16,1 3-8 16,0-1 7-16,3 4 0 15,2 2 1-15,5 4-1 16,-1 6 0-16,7 4-1 15,0 3-4-15,5 5 6 16,2 0 0-16,-1 4 0 0,4 0-1 16,0 0 1-16,2 5-5 15,2 1 4-15,-1 6 1 16,3 4-1-16,-8 19-1 16,-8 23 1-16,-4 20 0 15,7 6-8-15,12-11 9 16,17-17 0-16,14-32 1 15,10-15-1-15,6-15 1 16,6-2-1-16,-3 6-1 16,1 10 1-16,2 6-1 15,3 1 0-15,9-1-7 16,5 2 8-16,2-2-1 16,0-4 1-16,16-3-6 15,8-9 4-15,5-6-8 16,4-2 2-16,8-4 8 0,1 1 1 15,5-5-1 1,8 0 8-16,5 0-7 0,10-2 0 16,8-2 8-16,9-2-7 15,8-4 7-15,21 0-8 16,22 4 0-16,-11-5 9 16,-13-5-9-16,-16-4-1 15,-20-4 0-15,11 0 1 16,7 0-1-16,-4-2 0 15,-11-4 1-15,-2-4 0 16,-6-2 0-16,-5-4 0 16,-8-6-1-16,-5-2 10 15,-8 0-4-15,-7-2 3 0,-7-8-8 16,-8 2 10 0,-5 2-10-16,-5 0 9 0,-6 2-8 15,-2 2 4-15,-5 0-6 16,-2 2 0-16,3 0-1 15,-1 0-8-15,4 0-11 16,8 0-85-16,17 0-123 16,1-4-262-16,-3-10-450 0</inkml:trace>
  <inkml:trace contextRef="#ctx0" brushRef="#br0" timeOffset="9035.61">21701 4257 2099 0,'0'0'213'0,"0"0"-213"15,0 0-181-15,0 0-145 16,0 0-501-16</inkml:trace>
  <inkml:trace contextRef="#ctx0" brushRef="#br0" timeOffset="9174.54">21701 4257 1357 0,'24'116'0'0</inkml:trace>
  <inkml:trace contextRef="#ctx0" brushRef="#br0" timeOffset="12634.39">28138 9358 552 0,'0'0'303'0,"0"0"-128"15,0 0-32-15,0 0-21 16,0 0 2-16,0 0 10 15,0-16-21-15,0 12-2 16,0 0-27-16,0 2-24 16,0 2-19-16,0-2-10 15,0 2 1-15,0 0-5 16,0 0 3-16,0-2-1 0,0 2 5 16,0-4 6-1,0 0-5-15,0-2-12 16,0 0-7-16,0 0 12 0,0 0 10 15,0 2-18-15,-2-2-10 16,-3 2 20-16,-2 0-26 16,-4 0-2-16,-7 2 8 15,-7 0 3-15,-8 2-4 16,-7 0-7-16,-2 2 5 16,-1 16 4-16,8 6-10 15,8 4-1-15,10 2-7 16,7 2-10-16,8-1-2 15,2-3 19-15,0-8-16 16,14-6-2-16,3-8 12 16,8-6 6-16,4 0 9 0,2-9 5 15,0-13-8-15,-2-4 1 16,-4-3 3-16,-5-2 2 16,-2-1 6-16,-8 4 12 15,0 2 8-15,-3 4 10 16,-3 4-23-16,0 6-4 15,0 4-4-15,0 6 5 16,0 2-22-16,2 2-25 16,5 22-5-16,5 8 30 15,4 12 9-15,0 4-8 16,-2 3 7-16,-3-4-2 16,-4 0-6-16,-3-7-55 15,-4-4-113-15,-4-4-128 0,0-12-324 16,-2-10-401-16</inkml:trace>
  <inkml:trace contextRef="#ctx0" brushRef="#br0" timeOffset="13083.06">28612 9114 1128 0,'0'0'369'0,"0"0"-207"16,0 0-124-16,0 0-2 0,0 0 15 15,-131 104-23 1,109-76-16-16,3-4-11 0,11-4-1 16,6-6-22-16,2-6 9 15,0-4 13-15,0-4 15 16,13 0 7-16,3-2 4 15,4-16 6-15,2-4 2 16,0-6 17-16,-2 0-4 16,-2-2 10-16,-2 4-4 15,-8 6 21-15,-1 6 1 16,-2 5-4-16,-5 5 0 16,2 4-38-16,-2 0-33 15,0 4-22-15,0 19 10 16,0 7 12-16,0 6 15 0,3 2-14 15,5 0 6 1,5-4-5-16,1-4-1 0,-1-4-1 16,-1-4 0-16,-8-4-51 15,-4 3-141-15,0-7-181 16,0-5-500-16</inkml:trace>
  <inkml:trace contextRef="#ctx0" brushRef="#br0" timeOffset="13279.76">28880 9324 1232 0,'0'0'638'0,"0"0"-374"15,0 0-104-15,0 0-59 16,0 0-51-16,0 0-50 15,0 0-58-15,4 8-156 16,-4 0-390-16</inkml:trace>
  <inkml:trace contextRef="#ctx0" brushRef="#br0" timeOffset="14082.87">29323 9038 664 0,'0'0'212'16,"0"0"-105"-16,0 0 0 15,0 0 38-15,0 0 0 16,0 0-7-16,0 0 4 16,4-28-18-16,-4 24 21 15,0-1-35-15,0 1-37 16,0 2 4-16,0 2-9 0,0-2-19 16,0 2-12-16,0-1-3 15,0 1-3-15,0-3-6 16,0 3 0-16,0-1-8 15,0-2-1-15,0-1-4 16,0 2-3-16,0-2-8 16,-2 0 0-16,-2 0 12 15,2 0-1-15,0 0-1 16,-3 2-1-16,-1-2-9 16,-6 2 8-16,-5 2-9 15,-6 0 0-15,-6 0-8 16,-2 2 7-16,4 12 0 15,5 2-6-15,6 0-4 0,8-2 2 16,0 2-1-16,8-2-8 16,0-1 9-16,0-4 9 15,0 0-2-15,10-4 2 16,5-2 0-16,1-3 10 16,4 0-3-16,0 0 1 15,0-11 4-15,0-4-2 16,-2-3-8-16,-1-1 7 15,-3-1 1-15,-3 2-9 16,-1 2 0-16,-6 4 7 16,0 4-1-16,-4 6-5 15,2 2 7-15,-2 0-9 16,0 0-17-16,3 18-13 16,1 13 22-16,2 9 8 15,2 6 12-15,0 4-4 0,1 0-1 16,0-4-6-16,-4-6-2 15,-3-6 1-15,-2-6-33 16,0-4-10-16,0-4-28 16,-2 0-14-16,-10-2-27 15,1-5-125-15,5-6-292 16,-2-7-481-16</inkml:trace>
  <inkml:trace contextRef="#ctx0" brushRef="#br0" timeOffset="14363.5">29809 8883 1476 0,'0'0'510'0,"0"0"-365"15,0 0-71-15,0 0-12 16,0 0-33-16,0 0 68 16,-4 118-22-16,-1-66-29 15,3 1-29-15,-1-1-12 0,1-2-5 16,-2-2-16 0,-5 0-66-16,-24 16-94 0,1-11-346 15,1-11-548-15</inkml:trace>
  <inkml:trace contextRef="#ctx0" brushRef="#br0" timeOffset="14556.81">30083 9206 1691 0,'0'0'512'15,"0"0"-371"-15,0 0-91 16,0 0-23-16,0 0-27 0,0 0-14 16,0 0-207-1,7 16-566-15</inkml:trace>
  <inkml:trace contextRef="#ctx0" brushRef="#br0" timeOffset="14770.43">29836 8867 1756 0,'0'0'519'0,"0"0"-342"16,0 0-62-16,0 0-35 15,0 0-46-15,0 0-34 16,0 0-22-16,0 12-139 0,0 2-379 15,0-2-774-15</inkml:trace>
  <inkml:trace contextRef="#ctx0" brushRef="#br0" timeOffset="15588.38">29742 9082 93 0,'0'0'1398'0,"0"0"-896"16,0 0-297-16,0 0-9 0,0 0-51 15,0 0-26-15,0 0-44 16,0-31-11-16,0 31-36 16,0 0-28-16,0 0-3 15,0 0-73-15,0 23-178 16,0 3-271-16,-4-4-535 0</inkml:trace>
  <inkml:trace contextRef="#ctx0" brushRef="#br0" timeOffset="17432.09">29258 9856 584 0,'0'0'164'0,"0"0"-85"15,0 0-52-15,0 0-27 0,0 0-7 16,0 0-85 0,0 0-1-16,-8 22 11 0,-15-8-113 0</inkml:trace>
  <inkml:trace contextRef="#ctx0" brushRef="#br0" timeOffset="17652.12">29086 10024 1000 0,'0'0'250'0,"0"0"-131"16,0 0-119-16,0 0-191 15,0 0-342-15</inkml:trace>
  <inkml:trace contextRef="#ctx0" brushRef="#br0" timeOffset="17839.21">29086 10024 1182 0,'-15'-80'290'0,"15"76"-59"0,0 4-140 15,0 0-91 1,-6 0-6-16,-8 14-322 0,-3 0-363 0</inkml:trace>
  <inkml:trace contextRef="#ctx0" brushRef="#br0" timeOffset="18019.9">28976 10068 1205 0,'0'0'373'0,"0"0"-173"16,0 0-191-16,0 0-9 15,0 0-302-15,0 0-203 0</inkml:trace>
  <inkml:trace contextRef="#ctx0" brushRef="#br0" timeOffset="18190.66">29005 10120 209 0,'0'0'902'0,"0"0"-613"16,0 0-175-16,0 0-114 15,0 0-154-15,0 0-509 0</inkml:trace>
  <inkml:trace contextRef="#ctx0" brushRef="#br0" timeOffset="18377.78">28862 10070 1217 0,'0'0'290'15,"0"0"-18"-15,0 0-200 16,0 0-72-16,0 0-399 0</inkml:trace>
  <inkml:trace contextRef="#ctx0" brushRef="#br0" timeOffset="18583.49">28652 10034 1525 0,'0'0'226'15,"0"0"-156"-15,0 0-70 16,0 0-628-16,0 0-300 0</inkml:trace>
  <inkml:trace contextRef="#ctx0" brushRef="#br0" timeOffset="19899.59">28211 9410 327 0,'0'0'289'0,"0"0"-93"15,0 0-83-15,0 0-9 16,0 0 48-1,0 0 1-15,0 0 5 0,0-11-12 16,-2 6-15-16,2 1-43 16,-2 0-11-16,0 0 6 15,2 3-10-15,-2 1-13 16,-1-3-22-16,1 3-4 16,-3-2 5-16,-1 0-14 15,-1-2-16-15,-4 1-3 16,-3-4-6-16,1 3 8 15,-5 0-7-15,-3 2 4 16,-6 2-5-16,-7 0-1 0,-6 4 0 16,-2 12 0-1,-6 8-5-15,2 4 5 0,3 4 0 16,6 3 0-16,10-5 0 16,7-2 0-16,8-2-13 15,8 0-17-15,4-2 30 16,0-2 1-16,9-2 0 15,11-4 0-15,9-6 1 16,5-6 0-16,5-4 0 16,4-2 10-16,1-16-4 15,-1-6-6-15,-5-4 0 16,-7-2-1-16,-8 2 0 16,-6 0 9-16,-7 2 3 0,-4 4-6 15,-4 1-5 1,-2 6-1-16,2 2 1 0,-2 5 4 15,0 4-4-15,0 2 0 16,3 2-1-16,-3 0 0 16,0 0-11-16,4 0-12 15,0 10-6-15,6 12 29 16,1 9 0-16,2 1 2 16,-2 2-1-16,2-4 1 15,-4-2-2-15,0-2-71 16,-4-2-164-16,-3-8-339 15,-2-4-667-15</inkml:trace>
  <inkml:trace contextRef="#ctx0" brushRef="#br0" timeOffset="20666.49">28724 9202 637 0,'0'0'197'15,"0"0"-102"-15,0 0-52 16,0 0-21-16,0 0-12 15,0 0-9-15,0 0-1 16,-10-8 0-16,8 8 1 16,0 0 0-16,-2 0 29 0,0 0-10 15,-3 0-13 1,-3 0-5-16,-2 0 5 0,-5 0 5 16,0 4 1-16,-5 8 7 15,-3 4 2-15,1 6 4 16,4 2 0-1,-1 2-12-15,8-2-14 0,7-2-16 16,2-6 0-16,4-6 15 16,0-4 1-16,0-4 9 15,0-2 9-15,6 0 4 16,7 0 20-16,3-11 10 16,1-6-13-16,2-3-7 15,-2 0 13-15,-3 0-3 16,-1 0 12-16,-4-2-22 15,0 4 2-15,-3 2-8 0,-1 4-7 16,-3 4-5 0,0 4 18-16,-2 2 5 0,2 2-12 15,-2 0-25-15,6 0-8 16,-2 12-15-16,2 10 23 16,3 8 7-16,1 2-5 15,3 2 7-15,-3-4-9 16,0-2 8-16,-1-8-8 15,-3-2-1-15,0 0-60 16,-1-6-135-16,-5-3-149 0</inkml:trace>
  <inkml:trace contextRef="#ctx0" brushRef="#br0" timeOffset="20878.39">29111 9386 1480 0,'0'0'500'0,"0"0"-315"16,0 0-86-16,0 0-60 15,0 0-39-15,0 0-174 16,0 0-227-16,0 17-393 0</inkml:trace>
  <inkml:trace contextRef="#ctx0" brushRef="#br0" timeOffset="21716.01">14130 7002 1144 0,'-145'-62'100'0,"-11"-4"-100"15,23-2-192-15,-6-9 56 16,-5 1 133-16,-3 0-36 16,-5 12 39-16,-2 5-42 15,3-4 41-15,37 14-12 0,18 5-753 16</inkml:trace>
  <inkml:trace contextRef="#ctx0" brushRef="#br0" timeOffset="24699.47">16784 2362 222 0,'0'0'564'0,"0"0"-417"16,0 0-19-16,0 0 19 16,0 0-5-16,0 0-14 15,0 0-28-15,0-12-15 16,0 10-11-16,0-2-7 15,0 2-10-15,0-2-11 16,0 2-2-16,0-2 1 16,0 2 2-16,0-2-2 0,0 0-9 15,0 2-7-15,0-2-5 16,0 0-5-16,0-1 0 16,0 2-7-16,0-1 4 15,0 2-4-15,0-2 3 16,0 2 2-16,0-1-5 15,0 2 2-15,0-1-1 16,0 2-12-16,0-2 11 16,0 2-4-16,0 0-2 15,0 0-5-15,0 0 9 16,0 0-4-16,0 0-4 0,0-2-1 16,0 2 5-1,0 0-5-15,0 0 11 0,0 0-6 16,0 0 4-16,0 0-9 15,0 0 0-15,0 0 5 16,0 0-4-16,0 0 11 16,0-2-2-16,0 2 5 15,0-2-6-15,-3 0-1 16,1 2-8-16,2-2 0 16,0 2 5-16,-2-3 0 15,2 3-5-15,0-1 8 16,-2 1 0-16,2-3-9 15,-2 3 6-15,2-1 2 16,-2 1-7-16,2-2 8 16,-4 2 0-16,2 0-1 0,2-2-8 15,-2 0 10-15,0 2-2 16,-2-3-7-16,-1 2 10 16,1-2-11-16,0 2 0 15,-4-2-6-15,-2 2 4 16,-3-1 1-16,-4 2 1 15,-5 0 0-15,-2 0 0 16,-7 0 0-16,-5 3 0 16,-2 14-8-16,-2 5 7 15,-2 4-1-15,-1 4-8 16,3 4 10-16,5 0 0 16,8-2 0-16,7-4-1 15,11-4-16-15,5-4-10 0,4 1-8 16,0-6 23-1,15-3-1-15,9-3 11 0,6-8-7 16,3-1 9-16,0 0-1 16,1-11 1-16,-8-6 0 15,-1-3 5-15,-8 2 5 16,-3-2-1-16,-5 0-1 16,-3 0 4-16,-2 2 0 15,-4 0-3-15,0 0-1 16,0 2 3-16,0 0 2 15,0 2 7-15,0 2 11 16,0 0-10-16,0 2 2 0,0 3 1 16,0 6-1-1,2 1-23-15,0 0-2 0,6 6-32 16,5 24 2-16,6 14 32 16,5 10 6-16,1 10-5 15,-3-2 15-15,-2 0-16 16,-7-8 11-16,-1-5-5 15,-8-7-5-15,-4-6-1 16,0-6-1-16,0-6-46 16,0-2-90-16,-11-8-115 15,-5-6-329-15,3-8-466 0</inkml:trace>
  <inkml:trace contextRef="#ctx0" brushRef="#br0" timeOffset="25166.27">16962 2432 1092 0,'0'0'338'15,"0"0"-151"-15,0 0-66 16,0 0-50-16,0 0-47 16,0 0-2-16,0 0 21 15,-35 92-17-15,35-64 11 0,0-2 4 16,0-5-2-16,0-3-14 16,10-7-13-16,3-2-3 15,5-5-3-15,7-4 8 16,6 0 19-16,7-4 15 15,2-14 19-15,-2-6 5 16,-4-7 19-16,-10 1-8 16,-8-3-3-16,-8 0-8 15,-6 5-22-15,-2 2-17 16,0 6-15-16,-8 6-1 16,-7 4-17-16,-4 4-1 15,1 6-6-15,-1 0-1 16,-4 0-20-16,1 4-50 0,2 12-59 15,-2 6-94 1,8-4-284-16,3-6-523 0</inkml:trace>
  <inkml:trace contextRef="#ctx0" brushRef="#br0" timeOffset="25462.25">17519 2130 1452 0,'0'0'346'16,"0"0"-110"-16,0 0-56 0,0 0-61 16,0 0-62-16,0 0-57 15,0 0-21-15,11 68 21 16,-5-18 47-16,2 6-4 15,0 4-19-15,-3 0-15 16,1-6 6-16,-4-2-15 16,-2-4-10-16,0-7-100 15,0-7-63-15,0 2-174 16,-4-12-202-16,0-6-355 0</inkml:trace>
  <inkml:trace contextRef="#ctx0" brushRef="#br0" timeOffset="25700.66">17924 2452 1485 0,'0'0'566'0,"0"0"-418"15,0 0-5-15,0 0-6 16,0 0-29-16,0 0-57 16,0 0-51-16,0-14 0 15,0 6-144-15,0 0-207 16,-6 0-645-16</inkml:trace>
  <inkml:trace contextRef="#ctx0" brushRef="#br0" timeOffset="25986.24">17414 2289 1510 0,'0'0'367'16,"0"0"-120"-16,0 0-7 15,0 0-41-15,0 0-35 16,0 0-37-16,0 0-39 0,-11-22-16 16,11 22-18-16,0-1-27 15,0 1-26-15,0 0-1 16,0-2-19-16,0 2-120 16,0 0-149-16,0 3-281 15,0 8-361-15</inkml:trace>
  <inkml:trace contextRef="#ctx0" brushRef="#br0" timeOffset="26524.5">16862 3517 887 0,'0'0'556'15,"0"0"-363"-15,0 0-51 16,0 0 7-16,0 0 20 15,133-106-7-15,-57 54-36 16,13-5-31-16,9-5-14 16,7 0-18-16,-1 0-18 15,2 2-17-15,-11 6-10 16,-11 4-9-16,-12 10-9 0,-19 9 0 16,-16 11-62-16,-18 8-76 15,-15 12-48-15,-4 0-91 16,-50 45-277-1,-6-1 175-15,-7 3-652 0</inkml:trace>
  <inkml:trace contextRef="#ctx0" brushRef="#br0" timeOffset="26798.82">16908 3651 902 0,'0'0'495'16,"0"0"-328"-16,0 0-19 15,0 0-21-15,116-76 115 0,-20 16-33 16,37-18-57 0,28-14-62-16,-12 9-6 0,-33 17 0 15,-37 22-2 1,-31 16-26-16,6-4-19 0,-6 0-10 16,-1 4-11-16,-15 8-5 15,-14 10-10-15,-14 6-1 16,-4 4-4-16,-9 12-66 15,-27 26-90-15,-35 40-1 16,-68 62-107-16,10-10-271 16,-2-1-305-16</inkml:trace>
  <inkml:trace contextRef="#ctx0" brushRef="#br0" timeOffset="62448.31">29537 5055 114 0,'0'0'131'16,"0"0"-74"-16,0 0-13 16,0 0-16-16,0 0-18 15,0 0-9-15,-11 0 0 16,9 0 5-16,2 0 10 15,0 0 0-15,0 0-15 16,-2 0-1-16,0 0 0 16,-1 4-7-16,0 0 1 15,1-2-10-15,0 2-9 16,0-4 24-16,2 2-2 16,0-2 3-16,0 0 9 15,0 0-1-15,0 0-2 0,0 0-5 16,0 0 0-16,0 0 0 15,0 0 9-15,0 0 39 16,0 0 33-16,0 0 11 16,2 0 11-16,2 0-8 15,4 0-26-15,-4 0-17 16,0 0-4-16,1 0-20 16,-1 0-11-16,0 0-4 15,-1 0-5-15,-1 0-8 16,-2 0 0-16,0 0 7 15,3 0-7-15,-3 0 1 0,0 0-1 16,2 0-1-16,-2 0 1 16,0 0-1-16,4 0-1 15,1 0-51-15,-5 0-226 16</inkml:trace>
  <inkml:trace contextRef="#ctx0" brushRef="#br0" timeOffset="65112.88">20295 3904 838 0,'0'0'247'16,"0"0"-87"-16,0 0-61 15,0 0-22-15,0 0-22 16,0 0-16-16,-6-24 3 15,8 22 15-15,17 0-12 16,13 0-19-16,8 0-17 16,11 0-7-16,7 2-1 15,2 0 0-15,-2 0-1 16,-9 0-6-16,-11 0-45 16,-18 6-93-16,-36 14-107 0,-21 0-36 15,-21 2-230-15</inkml:trace>
  <inkml:trace contextRef="#ctx0" brushRef="#br0" timeOffset="65304.71">20191 4038 616 0,'0'0'374'16,"0"0"-154"-16,0 0-81 15,0 0-42-15,133-24-36 16,-58 8 25-16,10 2-12 16,2 0-31-16,-6 2-1 15,-8 0 6-15,-11 2-8 16,-12 4-24-16,-17 2-16 15,-13 2 0-15,-16 2-106 16,-4 0-101-16,-33 2-49 0,-12 10-46 16,-4 0-455-16</inkml:trace>
  <inkml:trace contextRef="#ctx0" brushRef="#br0" timeOffset="70632.06">27659 14909 582 0,'0'0'196'16,"0"0"-196"-16,0 0-267 0</inkml:trace>
  <inkml:trace contextRef="#ctx0" brushRef="#br0" timeOffset="73787.36">25600 5065 732 0,'0'0'263'16,"0"0"-73"-16,0 0-17 15,0 0-5-15,0 0-43 0,0 0-20 16,20-20-8-16,-18 16 10 16,-2 2-8-16,2 2-24 15,-2 0-4-15,3-2 6 16,-3 2-9-16,0 0-10 16,2 0 6-16,-2 0-9 15,0 0-23-15,0 0 7 16,0 0-8-16,0 0-10 15,0 0-21-15,-9 8-4 16,-18 20-13-16,-17 12 17 16,-12 16 19-16,-8 4-8 15,-1 0-4-15,12-7-1 16,10-13 2-16,11-10-8 0,11-8 1 16,9-10 4-1,3-4-5-15,7-6-33 0,2-2 12 16,0 0 21-16,0-10-1 15,13-20-4-15,14-14 5 16,6-12-1-16,8-8-1 16,1-3 2-16,3 5 1 15,-1 6-1-15,-2 8 1 16,1 4 0-16,-3 8-1 16,-7 6 0-16,-6 10 0 15,-8 5 1-15,-9 9 5 16,-5 6-6-16,-3 0 0 0,0 0-1 15,0 21 1 1,2 8 5-16,0 16 8 0,-2 5 7 16,0 8-7-16,-2 0-1 15,0-2-5-15,0-3-7 16,0-6 0-16,0-4 0 16,0-5 6-16,0-6-6 15,-2-2 0-15,-4-4 0 16,0-4-29-16,-5 0-71 15,-3-4-100-15,-15 4-135 16,6-6-305-16,-2-6-425 0</inkml:trace>
  <inkml:trace contextRef="#ctx0" brushRef="#br0" timeOffset="74028.32">25230 5600 656 0,'0'0'774'16,"0"0"-457"-16,0 0-83 15,0 0-69-15,0 0-53 16,0 0-26-16,0 0 29 16,165 0-17-16,-100 0-31 15,4 0-40-15,2 0-27 16,-1 0-1-16,-4 0-148 15,14 0-130-15,-16-4-319 16,-16-4-742-16</inkml:trace>
  <inkml:trace contextRef="#ctx0" brushRef="#br0" timeOffset="74484.48">26306 5105 626 0,'0'0'401'0,"0"0"-130"15,0 0-71-15,0 0-34 16,0 0-32-16,0 0-2 16,0 0 20-16,0-26-9 15,0 24-29-15,0 2-16 16,0 0-15-16,2 0-22 15,8-2-9-15,7 0-17 0,14-2-19 16,19-2 9 0,8 0-10-16,6-2-6 15,1 2-8-15,-7 2-1 0,-12 2-39 16,-8-2-126-16,-20 0-150 16,-11-2-391-16,-7 2-762 15</inkml:trace>
  <inkml:trace contextRef="#ctx0" brushRef="#br0" timeOffset="74697.02">26451 5103 1358 0,'0'0'330'0,"0"0"-146"0,0 0-60 16,0 0 55-1,0 0-39-15,31 124-15 0,-26-77-27 16,-5 1-46-16,0 4-30 16,0 4-22-16,-31 20-59 15,-1-14-186-15,-1-12-488 16</inkml:trace>
  <inkml:trace contextRef="#ctx0" brushRef="#br0" timeOffset="75372.6">26867 5238 1778 0,'0'0'354'16,"0"0"-218"-16,0 0-115 15,0 0-20-15,0 0-1 16,0 0 18-16,0 144-3 16,0-92-14-16,-2-6-1 15,0-6 7-15,0-12-5 16,2-10-2-16,-2-10-27 16,0-5-23-16,-1-3 22 15,1-3 20-15,-2-19 1 16,2-12-5-16,0-8 11 0,2-8-10 15,0-4 10-15,0 2-9 16,17 2 10-16,5 5-1 16,10 9 1-16,5 6 6 15,8 6 1-15,6 8 2 16,1 8 3-16,-1 6 4 16,-7 2-14-16,-8 0 7 15,-12 12 4-15,-7 8-12 16,-15 6-1-16,-2 5-10 15,-14 0 10-15,-17 0 6 16,-7-6-6-16,2-6 2 16,3-7 4-16,8-6-5 15,11-3 10-15,10 0-11 0,4 1-12 16,8 4-22 0,25 6 26-16,13 4 8 0,10 6 10 15,0 6-3-15,-10-2-6 16,-10 0 0-16,-18-4 29 15,-12-4 8-15,-6-2 1 16,-2-2 7-16,-22-2 20 16,-12 3-5-16,-6-8-18 15,-5 0-16-15,-2-5-12 16,0-4-6-16,1 0-9 16,-2 0-32-16,3-7-66 15,-10-7-87-15,7 4-187 16,11 1-553-16</inkml:trace>
  <inkml:trace contextRef="#ctx0" brushRef="#br0" timeOffset="78517.55">3368 2027 910 0,'0'0'195'16,"0"0"-113"-16,0 0-2 15,0 0 43-15,0 0 5 16,0 0-36-16,0 0-22 0,0-8-5 16,0 8 4-16,0-2-9 15,0 0-10-15,0 0-2 16,0 0-11-16,0 2-13 16,0-2-3-16,0 2-5 15,0 0 9-15,0 0 9 16,0 0-3-16,0 0-3 15,0 0-6-15,0 0-1 16,0 0-14-16,0 0-7 16,0 0 0-16,0 18-17 15,-7 10 17-15,-8 18 0 16,-3 8 42-16,0 8-27 0,5-3-5 16,0-3-9-1,3-8 8-15,2-4-9 0,1-6 1 16,3-6-1-16,0-7 6 15,1-6-6-15,3-5 0 16,0-3 0-16,0-5 1 16,0-1 0-16,-3-1-1 15,3 2 1-15,-2 1 5 16,0 1-6-16,0-1 0 16,2 1 0-16,-2-1 1 15,2-4-1-15,0 1 1 16,0-1 0-16,0-3 9 15,0 0-4-15,0 0 0 0,0 0 1 16,0 0-7-16,0 0 6 16,0 0-6-16,0 0 0 15,18 1 1-15,9-1 33 16,8 0 6-16,14 0-6 16,5 0-18-16,8 0-2 15,0 0 2-15,5 0-1 16,-3-4-14-16,-1-1 0 15,-1-1 8-15,-4-1-8 16,-6 2 8-16,-12 1-3 16,-14-1-6-16,-9 4 10 15,-11 1-8-15,-4 0 2 16,-2 0 10-16,0 0 5 16,0 0-1-16,0 0 0 15,0 0-17-15,0 0-1 0,0 0-8 16,0-3-105-16,-4 2-118 15,-8-6-357-15</inkml:trace>
  <inkml:trace contextRef="#ctx0" brushRef="#br0" timeOffset="79787">3573 1977 471 0,'0'0'193'0,"0"0"-76"0,0 0-4 15,0 0 7-15,0 0-6 16,0 0 3-16,0 0-43 15,-44-34-30 1,39 34-11-16,1-2 15 0,-1 2-16 16,3 0 20-16,2 0-4 15,-2 0 10-15,2 0-12 16,0 0-16-16,-2 0-1 16,2 0-28-16,-5 0 0 15,1 0 1-15,0 0 5 16,-1 0 0-16,0 0 1 15,1 0 8-15,2 0-3 16,-3 0 10-16,3 0 1 0,0 0 6 16,0 0 6-16,2 0 9 15,0 0-2-15,0 0-9 16,0 0-7-16,0 0-27 16,2 0-2-16,20 0-20 15,12 0 22-15,12 0 36 16,10 0-11-16,7 4 1 15,1-4 18-15,-2 0-16 16,-4 0 2-16,-4 0-6 16,-8-4 20-16,-8-5-6 15,-13 4-2-15,-9 1-17 16,-10 2-5-16,-3 2 3 16,-3 0 4-16,0 0 0 15,0 0-6-15,0 0-3 16,0 0-3-16,0 0-8 0,0 0-1 15,0 0 0-15,2 0-1 16,0 0-7-16,0 0 7 16,2 0 0-16,4 0 1 15,-4 0 1-15,3 0-1 16,-3 0 6-16,0 0-5 16,0 2 0-16,-4 0 0 15,0 2-1-15,0 4 0 16,0 8-17-16,0 12 7 15,0 16 10-15,-12 14 0 0,-9 10 2 16,0 7 10 0,0-5-5-16,5-6-5 0,3-10-1 15,5-8 0-15,0-10 0 16,6-6 0-16,-2-10 1 16,1-6 8-16,3-5-9 15,-2-4 0-15,2-1 6 16,0-4-5-16,0 3 11 15,0-3-12-15,0 0 1 16,0 0 8-16,0 0-9 16,0 0 8-16,0 0 4 15,0 0-12-15,0 0 1 16,0 0-1-16,0 0 8 16,0 0 0-16,0 0 0 15,0 0 0-15,0 0-7 0,0 0 7 16,0 0-2-16,0 0 2 15,0 0-9-15,0 0 9 16,0 0 0-16,0 0 0 16,0 0 2-16,0 0 2 15,0 0-5-15,0 0 2 16,0 0-9-16,0 0 0 16,0 0 0-16,0 0 0 15,0 0 1-15,0 0-1 16,0 0 4-16,0 0-4 15,0 0-2-15,-4 1-106 16,2 4-217-16,-5-1-495 0</inkml:trace>
  <inkml:trace contextRef="#ctx0" brushRef="#br0" timeOffset="82600.98">4737 1881 535 0,'0'0'293'0,"0"0"-130"15,0 0-34-15,0 0-22 16,0 0-20-16,0 0-9 16,0 0-24-16,-21-18-9 15,21 18 7-15,0 0 8 16,0 0-12-16,0 4-29 16,-4 16-18-16,-5 12 39 15,-5 14 82-15,-1 8-47 0,-3 6-12 16,-1 2 0-1,0-1-19-15,1-10-16 0,3-4-15 16,1-9-5-16,5-8-6 16,1-4-1-16,1-2-1 15,0-2 11-15,3-2-10 16,-1-4-1-16,1-2 0 16,0 0 1-16,1-2 0 15,1-2-1-15,-2 2 0 16,1-2 0-16,3-2 1 15,-2 0 0-15,2-2 0 16,-2-2-1-16,2 0-1 16,0-1 1-16,0-3-2 0,0 1 1 15,0-1-5-15,0 0 5 16,0 2 0-16,0-2-4 16,2 3 5-16,9-2 6 15,5 2-5-15,8-3 23 16,5 0 1-16,9 0 3 15,7 0-6-15,3 0-4 16,6 0-3-16,2 0 4 16,2-3-18-16,-2-1 6 15,-1 1-5-15,-8-1-1 16,-7 1 8-16,-9 2-8 16,-8-2 14-16,-10 2-5 15,-6 1 5-15,-5 0 4 16,0 0 11-16,-2 0 1 15,0 0-3-15,0 0-4 0,0 0-3 16,0 0-11-16,0 0-8 16,0 0 10-16,0 0-12 15,0 0 0-15,0 0-11 16,0 0-56-16,-4-3-128 16,-14 1-330-16,-2-3-565 0</inkml:trace>
  <inkml:trace contextRef="#ctx0" brushRef="#br0" timeOffset="83642.89">4850 1889 173 0,'0'0'407'0,"0"0"-190"16,0 0-43-16,0 0 0 0,0 0-32 16,0 0 3-16,0 0-1 15,-3-22-10-15,3 22-10 16,0-3-5-16,0 3-11 16,0-1-24-16,0 1-15 15,0 0-10-15,0-3-22 16,0 3-10-16,0-4-12 15,3 1-9-15,8-5 4 16,2 0-9-16,3-1 7 16,-1 1-8-16,4 2-1 15,8 2-7-15,8 3 7 16,11 1-1-16,10 0 2 16,2 0 1-16,2 0 5 0,-4 5-5 15,-7 1-1-15,-6 2 1 16,-6-3 0-16,-8-1 5 15,-4-3 0-15,-8-1 0 16,-5 3-5-16,-8-3 12 16,-1 0-5-16,-1 0 5 15,-2 0 9-15,0 0 10 16,0 0-6-16,0 0 1 16,0 0-2-16,0 0 1 15,0 0-8-15,0 1-18 16,0 3-3-16,0 5-14 15,0 9 2-15,-2 12 15 0,-7 12 0 16,-5 12 10-16,1 2-4 16,-3 2-4-16,3-4-1 15,1-5 1-15,2-5-1 16,1-8 6-16,2-6-6 16,2-4-1-16,1-8 1 15,2-4-1-15,-1-6 1 16,3 0-1-16,-2-2 0 15,2 2 0-15,-2 2 0 16,-2 2 1-16,0 2-1 16,-1 2 0-16,-2 0 0 15,0-2 6-15,1-2-6 16,2-1 0-16,-1-6 0 0,3 1 0 16,-3-4 0-1,3 3 1-15,2-4 0 0,-3 2-1 16,3-2 0-16,0-1 1 15,0 0 8-15,0 0-8 16,0 0 5-16,0 0 4 16,0 0-1-16,0 0-3 15,0 0 6-15,0 0-1 16,0 0-2-16,0 0-8 16,0 0 12-16,0 0-12 15,0 0 0-15,0 0-1 16,0 0-29-16,-2 0-102 15,0 0-165-15,2-4-472 0</inkml:trace>
  <inkml:trace contextRef="#ctx0" brushRef="#br0" timeOffset="84851.4">6098 1971 750 0,'0'0'241'0,"0"0"-70"0,0 0-5 15,0 0-7-15,0 0 5 16,0 0 13-16,0 0-22 15,0-52-11-15,0 47-28 16,0 4-15-16,0-1-12 16,0 0-17-16,0 0-20 15,0 2-13-15,0 0-11 16,0 0-5-16,0 0 1 16,0 0-11-16,0 0-1 15,0 0 0-15,0 0-2 16,0 0-9-16,0 0 11 0,0-2-11 15,0 0 6-15,0 0-6 16,0 2 0-16,0-2 5 16,0-2 2-16,0 0-8 15,0-2 0-15,0 2 0 16,0 1-1-16,0 3 1 16,0 0-7-16,0 0-2 15,0 0-12-15,-2 11-18 16,-9 14-1-16,-5 16 38 15,-5 15 2-15,2 6 0 16,-2 2 2-16,6-2-1 16,1-1 5-16,4-9-6 15,-2-4 0-15,3-8 0 16,1-8 2-16,1-6-1 16,5-10 0-16,0-4-1 0,2-4 0 15,0-1-1-15,0-2 0 16,0 1-1-16,0-2 1 15,0 0 1-15,0 0 1 16,0 0 1-16,0-2-2 16,0-2 1-16,0 2-1 15,0 0 0-15,0-2 0 16,0 3 0-16,0 1 8 16,11-3-1-16,4 3 1 15,7-2 5-15,9 1 2 16,7-3-2-16,7 0-7 0,6 0-4 15,7 0 5-15,2 0-6 16,2 0 0-16,-1 0 5 16,-5-5-6-16,-7 3 0 15,-9 0 8-15,-7 1-8 16,-10-2 0-16,-8 2 0 16,-9-2 1-16,0 3 0 15,-4 0 7-15,-2 0-7 16,2 0 8-16,-2 0-3 15,0 0 0-15,0 0 6 16,0 0-12-16,0 0 6 16,0-2-5-16,0 2 1 0,0 0-1 15,0 0-1 1,0 0-33-16,-21-2-135 0,-5-2-194 16,-1-3-514-16</inkml:trace>
  <inkml:trace contextRef="#ctx0" brushRef="#br0" timeOffset="85970.39">6225 1859 568 0,'0'0'309'16,"0"0"-123"-16,0 0 7 15,0 0 11-15,0 0-10 16,0 0-41-16,0 0-50 16,0-8-40-16,14 3-18 15,9 1-3-15,8-1 1 16,8-1-14-16,1-2-8 0,-2-1 0 16,1 1 2-16,-2 3 1 15,-4-2-11-15,-4 4-4 16,-3-1 3-16,-3 0 0 15,-7 1-3-15,-6 1-2 16,-3 0 3-16,-3 2 4 16,4 0-5-16,-2-2 5 15,1 2-6-15,-1 0 1 16,4 0-8-16,-4 0 1 16,3 0-2-16,-3 0 2 15,4 2-2-15,1 2 1 16,-3 0 5-16,4 3-4 0,1-2 5 15,-2 0-6-15,3 0 0 16,-3-2 8 0,0 1-8-16,-2-3 5 0,0-1-1 15,-3 2-4-15,1-2 0 16,2 0 0-16,-2 3 0 16,-1-3 0-16,2 0 1 15,-4 0 5-15,0 1 0 16,-4-1-1-16,0 3 9 15,0-3 4-15,0 0 11 16,0 0 0-16,0 0-8 16,0 1-8-16,0-1-2 15,0 3-12-15,0-3-1 16,0 4-7-16,0 3-4 16,0 8 3-16,0 9 9 0,-8 8 1 15,-6 8-1-15,-2 4 8 16,-2 2-1-16,0 2-7 15,3-4 9-15,-1-2-9 16,3-3 1-16,2-7 0 16,1-6-1-16,6-7 5 15,-2-2-4-15,4-5 0 16,-1-2-1-16,-1-2 1 16,2 2-1-16,0 2 1 15,-4 2 5-15,4 2-6 16,-4 2 1-16,2 0 0 15,-1-2 6-15,1-2-6 0,2-4 5 16,0-2 0-16,-2-4 0 16,4 0-5-16,0-2 0 15,0 0 5-15,0 0-4 16,0 0 11-16,0 2-6 16,0-2-6-16,0 2 8 15,0-1-7-15,0-2-2 16,0-1 2-16,0 2 4 15,0-2 3-15,0 0-8 16,0 0 11-16,0 0-1 16,0 0-5-16,0 0 2 15,-2 0-7-15,-4 0-1 16,-32 4-131-16,1 2-256 0,-11-4-573 16</inkml:trace>
  <inkml:trace contextRef="#ctx0" brushRef="#br0" timeOffset="87183.89">4070 2274 681 0,'0'0'242'16,"0"0"-106"-16,0 0 12 15,0 0 2-15,0 0 9 16,0 0-26-16,0 0-30 16,2-3-22-16,-2 2 0 15,0 1-5-15,0-3-20 16,0 3-12-16,0 0-12 0,0 0-8 15,0 0-5-15,0 0-10 16,0 0-8-16,0 0-1 16,4 0-1-16,2 0-14 15,2 0-1-15,7 0 16 16,8 0 9-16,6 0-1 16,4 0-6-16,3 0 8 15,5 0-9-15,-1 0-1 16,1 0 10-16,-1 0-10 15,1 0 0-15,-5 0 0 16,-10-1 1-16,-3-1-1 16,-8 0 1-16,-8 0 0 15,-3 2 1-15,-4 0-2 0,0 0 2 16,0 0-1 0,0 0 5-16,0 0 3 0,0 0-7 15,0 0 5-15,0 0 0 16,0 0-1-16,5 0 0 15,-1 0-6-15,3 0 6 16,2 0 6-16,-3 0-11 16,2-3 5-16,-4 3 2 15,0 0-7-15,-4 0 8 16,2 0 1-16,-2 0-4 16,0 0-5-16,0 0 0 15,0 0 8-15,0 0-9 0,0 0 0 16,0 0 0-16,0 0-1 15,0 0 0-15,0 0 0 16,0 0-23-16,2 0-72 16,1 14-206-16,1-1-261 0</inkml:trace>
  <inkml:trace contextRef="#ctx0" brushRef="#br0" timeOffset="88383.75">5483 2294 623 0,'0'0'197'16,"0"0"-12"-16,0 0-36 15,0 0 4-15,0 0-9 16,0 0 0-16,0 0-15 16,-25-28 10-16,23 26-13 15,0 0-13-15,0 0-30 16,-1-1 1-16,1 2-1 16,2-2-23-16,0 3 0 0,0 0-17 15,0 0-18-15,0 0-10 16,0 0-15-16,0 0 8 15,0 0-8-15,0 0 0 16,0 0 0-16,0 0 1 16,0 0-1-16,0 0 0 15,0 0-2-15,0 0-9 16,0 0-16-16,0 0-7 16,11 0 4-16,7 0 30 15,9 0 10-15,4 0-4 16,7 0-5-16,0 3 0 15,5-2 10-15,1-1-11 16,2 0 2-16,-1 3-1 0,-5-3 5 16,-5 2-6-1,-8-2 1-15,-9 0-1 0,-7 2 0 16,-4-2 7-16,-7 0 2 16,0 0 3-16,0 0 2 15,0 0 8-15,0 2-6 16,0-2 1-16,0 0-4 15,0 0-5-15,3 0 5 16,-3 0-6-16,2 0-6 16,2 0 4-16,1 0-5 15,1 0 0-15,3 0 0 16,3 0 1-16,-4 0 1 16,1 0-1-16,0 0 5 0,0 0 3 15,-3 0-9-15,-1 0 1 16,-1 0 6-16,1 0-5 15,-5 0 4-15,0 0-5 16,0 0 10-16,0 0 8 16,0 0 0-16,0 0 13 15,0-2 0-15,0 2 0 16,0 0-1-16,0 0 6 16,0 0-2-16,0 0 1 15,0 0-3-15,0 0 0 16,0 0 1-16,0-2-9 15,0 2-7-15,0 0 9 16,0 0-10-16,0 0-2 0,0 0-3 16,0 0 1-16,0 0-12 15,0 0 5-15,0 0-5 16,0 0 0-16,0 0-1 16,0 0-1-16,-3 0-27 15,-37 12-144-15,1 10-212 16,-11-2-452-16</inkml:trace>
  <inkml:trace contextRef="#ctx0" brushRef="#br0" timeOffset="92634.4">3344 1133 485 0,'0'0'267'15,"0"0"-112"-15,0 0-25 16,0 0 19-16,0 0-1 16,0 0 43-16,0 0-55 15,0-46 1-15,0 42-5 16,0 2-10-16,0-1-38 16,0 3-29-16,0 0-3 15,0 0-8-15,0 0-6 16,0 0-29-16,0 0-9 0,0 0-14 15,0 0-3-15,0 13 3 16,0 2 14-16,0 7 6 16,0 5 0-1,-7 1-6-15,0 0 1 0,1 0 8 16,-3-2-8-16,2 2 5 16,0-2-4-16,3-2 5 15,2-6-7-15,0-3 0 16,2-6-2-16,0-3 5 15,0-3-4-15,0 1 1 16,0-1-10-16,0 1 9 16,0 3-7-16,0-2 8 15,0 1 0-15,0 1 1 16,0-3-1-16,0 0 0 0,0-3-1 16,0 1-3-16,0 1 4 15,0 2 1-15,0 4 0 16,0 3-1-16,0 3 0 15,0 2 0-15,0-3 0 16,0-2 0-16,0-4 0 16,0-5-1-16,0-3 0 15,0 3 1-15,0-3 0 16,0 0 0-16,0 0 0 16,0 0 0-16,0 0-1 15,0 0 1-15,0 0-8 16,0 0-1-16,0 0 7 15,0 0-4-15,0 2 6 0,0-2 0 16,0 2-1 0,4-2-12-16,5 0 13 0,2 0 8 15,2 0 4-15,6 0 0 16,-2 0-3-16,3 0-3 16,3 0-6-16,4 0 2 15,4-4 5-15,4-2 0 16,5-2-6-16,4 0-1 15,1 0 1-15,2-1 0 16,2 2 0-16,-2 0 0 16,-3 3 0-16,-2 3-1 15,1 1-1-15,-1-3 1 16,6 3 0-16,2-1 1 0,4-3-1 16,2 2 0-1,0-2 0-15,-6 0 0 0,-2 1 1 16,-7 2-1-16,-1 1 0 15,-1 0 0-15,-1 0 0 16,-1 0 0-16,1 0 0 16,3 1 0-16,-2 3 0 15,3 0 0-15,4 1 0 16,0-3 7-16,-1 1-7 16,-3 1-1-16,-1-1 1 15,-2 1-5-15,-1-2 5 16,2 2 0-16,-1-3 0 0,-4 2 0 15,-2-2 1 1,3-1-1-16,-3 3 0 0,5-1 1 16,1 2 0-16,2-2-1 15,1 2 0-15,6-1-1 16,-2 0 1-16,1-1 0 16,2 0 2-16,-4 0-2 15,-1 0 1-15,-3 0-1 16,-4 0 0-16,-1 0 1 15,-3 2-1-15,1 0 1 16,1 0-1-16,6 2-1 16,7 0 1-16,10 0 0 15,7 0 1-15,7 0-1 16,-3 0 0-16,-5 0 1 16,-6 2-1-16,-7-2 0 0,-10-2 5 15,-8-2-5-15,-4 0-1 16,-7-2 1-16,-2 0 0 15,0 0 0-15,2 0 2 16,5 0-2-16,4 0 1 16,4 0-1-16,4 0 0 15,-1 0 0-15,-7 0 0 16,-6 0 0-16,-8-2 2 16,-5 0-2-16,-4 0 1 15,-3 0 0-15,-3 2-1 16,0 0 1-16,0 0 1 15,5 0-2-15,0 0 1 16,2-2-1-16,-3 2 0 16,2-2 1-16,-4 2-1 0,-2 0 0 15,0 0 6 1,0 0-6-16,0 0-1 0,1 0 1 16,1 0-1-16,2 0-5 15,4 0 6-15,1 0 12 16,2 0-11-16,1 0 5 15,-1 0 3-15,-2 0-8 16,0-2 11-16,0-2 4 16,-4 2-3-16,-2 2 5 15,-3-2 3-15,0 2-3 16,-2 0-1-16,0-2-6 16,2 2-1-16,-2-2-4 15,0 2-4-15,2-2 5 0,0 2 2 16,1-4 4-16,1 2-1 15,3-4 5-15,-2 0 7 16,-1-2-8-16,2-4 11 16,-1-2-11-16,1-2-4 15,0-3 1-15,-2 1-5 16,0-1 5-16,1-2-11 16,-1-3 5-16,0-2-6 15,0-2 0-15,4-2 5 16,-2 0-6-16,1 2 1 15,-1 2-1-15,2 4 0 16,-4 4 0-16,0 0 1 16,3 4-1-16,-5 1 0 15,0 2 0-15,0 3 1 0,-2 2-1 16,3 0 1-16,-3 1-1 16,0 1-1-16,0 3 1 15,0-1 0-15,0 0-1 16,0 2-4-16,0 0 4 15,0 0 0-15,0 0-6 16,0 0 7-16,0 0-14 16,0 0 2-16,0 0 1 15,0 0-6-15,0 0 1 16,0 0 5-16,0 0-1 16,-3 0 12-16,-7 0 2 15,-7 0-2-15,-2 0 0 0,-8 0 6 16,-2 2-5-1,-4-2 5-15,-5 2-5 0,0-2 5 16,-4 0-5-16,-3 0-1 16,-2 0 0-16,3 0 0 15,-3 0 0-15,5 0 0 16,-3 0 0-16,3 0 0 16,0 0-1-16,-1-4-7 15,3 2 8-15,7-5 1 16,2 3-1-16,2 1 1 15,2-1 0-15,0 1-1 16,-2 2-1-16,0-2 0 0,-5 2-8 16,-1-2 8-16,-5 2 1 15,-5 1-1-15,3-3 0 16,-3 3 1 0,5 0-1-16,0 0 1 0,0-1-1 15,4 1-7-15,-2-2 8 16,1 2 1-16,-3 0-1 15,1-3 0-15,-1 2 0 16,1-3-1-16,-2 1 1 16,-3-1 0-16,0 1-1 15,-4-1 1-15,4 0-3 16,1 0-3-16,6-1 5 16,3 1-5-16,5 0 4 15,5 0 2-15,-1-2 0 16,5 2 2-16,2 0-2 0,3-1 6 15,-1 0-5-15,1 0 10 16,-1 1-11-16,-5-3-1 16,0 3 1-16,-6 0-8 15,-2-2 6-15,0 2-5 16,0 0 6-16,0 0 1 16,4 1 0-16,4-2 0 15,-2-1-10-15,3 2 10 16,0 0-1-16,-2-2 1 15,-3 2-1-15,-4-2 1 16,0 0-11-16,-2 0-1 16,-3 2-1-16,1 2-6 15,0-2-1-15,2 2 7 16,2 2-6-16,2 0 4 16,0 0 7-16,0-2 1 0,-2 2 1 15,2 0 6-15,-4-2-1 16,3 0 1-16,-6 0 0 15,2 0-10-15,1 2 2 16,2-2 7-16,1 2 0 16,-1-2-5-16,2 2 3 15,-2-2 2-15,0 2 1 16,0 0 0-16,0 0-1 16,2 0 1-16,-2 0-15 15,2 0 15-15,1 0-8 16,0-2 7-16,-1 0 1 0,2 2-1 15,0-2 1-15,1 2 0 16,-3 0 0-16,3 0 0 16,-3 0-1-16,0 0 1 15,3 0 0-15,3 0 1 16,2 0-1-16,5 0 0 16,1 2 0-16,0 0 0 15,1 0-2-15,1 2 2 16,0-2-1-16,0 2 1 15,2 0-6-15,0 0 5 16,0 0-1-16,0 0 2 16,1 2-6-16,-4-2 5 15,3 2 1-15,-1-2 0 16,0 0 10-16,-1 0-10 0,3-2 0 16,0 2 0-16,4-2 0 15,2-2-6-15,2 2 5 16,-3-2-4-16,3 0 3 15,0 2 1-15,0-2-5 16,-2 2 12-16,2-2-12 16,0 2 3-16,0-2 2 15,0 0-6-15,0 0 6 16,0 0 0-16,0 2-5 16,0-2 5-16,0 3 1 15,0-2 0-15,0-1 0 16,0 0-2-16,-2 2 2 15,2-2-1-15,0 2 1 0,0 0 0 16,0 0 0-16,0 0 1 16,0 2-1-16,0 0 0 15,0 0 0-15,0-2 1 16,0 2 6-16,0 0-11 16,0 3 4-16,0 4-1 15,0 6-45-15,0 9-156 16,0-2-332-16,7-6-496 0</inkml:trace>
  <inkml:trace contextRef="#ctx0" brushRef="#br0" timeOffset="93917.98">8059 1213 751 0,'0'0'226'15,"0"0"-28"-15,0 0-43 16,0 0 13-16,0 0 10 16,0 0-28-16,0 0-39 15,6-50 8-15,-6 50-34 16,0 0-17-16,0 0-21 15,0 0-17-15,0 0-15 16,0 0-15-16,0 0-7 16,0 0-21-16,0 8-5 15,5 10 30-15,-1 8 3 16,-2 4 11-16,2 0-10 16,-4 2-1-16,0-2 10 15,0-2-10-15,0-2 0 16,0 0 0-16,0-4-6 0,-4 1-59 15,-2-1-77-15,-3 0-112 16,2-7-231-16,2-4-264 0</inkml:trace>
  <inkml:trace contextRef="#ctx0" brushRef="#br0" timeOffset="94501.23">8067 1369 408 0,'0'0'524'16,"0"0"-364"-16,0 0-47 0,0 0 2 15,0 0 9 1,0 0-16-16,0 0-53 0,109-28-26 16,-84 24-7-16,-3-2-9 15,-3 2-13-15,-4 2 1 16,1-4 7-16,-3 0 0 15,3-4-2-15,-3 0 0 16,-3-2 4-16,2 0-8 16,-3 2-1-16,-5 0 8 15,0 2 1-15,1 2 22 16,-2-2 14-16,-3 0-8 16,2 2 0-16,2-2 16 0,-1 0-10 15,-1 4 13 1,-2 0-4-16,0 2 4 0,0 0-5 15,0 2-11-15,0 0 8 16,0 0-14-16,0 0-11 16,0 0-8-16,2 0-5 15,-2-2-5-15,0 2 1 16,0 0-1-16,0 0-5 16,0 0-1-16,0 0-15 15,0 0 14-15,0 0-19 16,0 0 0-16,0 12-4 15,0 4 15-15,0 8 9 16,0 4 6-16,0 4-5 16,0 0 8-16,0 0-8 15,0 0 6-15,-4-2-7 0,-5-2-9 16,-3 3-36 0,-3-1-59-16,-1-2-116 0,3-4-122 15,1-8-178-15,8-8-425 0</inkml:trace>
  <inkml:trace contextRef="#ctx0" brushRef="#br0" timeOffset="95084.93">8740 1349 415 0,'0'0'492'15,"0"0"-357"-15,0 0-35 16,0 0 28-16,0 0 26 16,0 0-20-16,0 0-31 15,0-4-2-15,0 4-24 16,0 0-36-16,-4 0-40 15,-14 16-1-15,-3 4 1 16,0 4 6-16,3 1-5 16,5-3-1-16,3-3-1 0,8-2-12 15,0-2 12 1,2-2 0-16,0-8 0 0,0 2-20 16,0-5-4-16,0-2 4 15,0 0 10-15,6 0 10 16,8 0 19-16,3-4 4 15,4-12 0-15,-1 0-12 16,-3-2-1-16,-3 1 3 16,-5 3-1-16,-5 7-11 15,-4 0 13-15,2 6 2 16,-2 1 17-16,0 0-31 16,0 0-2-16,0 0-25 15,0 0-7-15,0 8 21 16,3 3 10-16,4 3 1 15,2-1-8-15,-1-1 8 0,6-6 0 16,-3-2 0-16,2-4 0 16,1 0-1-16,1 0-16 15,8-4-80-15,-3-9-199 16,-5 2-462-16</inkml:trace>
  <inkml:trace contextRef="#ctx0" brushRef="#br0" timeOffset="95684.43">9270 1351 879 0,'0'0'217'0,"0"0"-78"15,0 0 0-15,0 0 7 16,0 0-63-16,0 0-64 16,0 0-17-16,-80 16 11 15,56 0-13-15,4 0-2 16,7 1 1-16,3-2-2 16,4-2 2-16,4-1-8 15,2-5 9-15,0 0-9 16,0-6-19-16,0 2 28 15,8-3 17-15,6 0 5 16,6-3 19-16,4-10-10 16,-1-6-14-16,-1 0 9 0,0-6-17 15,-6 1-8-15,-3-2 0 16,-1-2 9-16,-6 0-10 16,1 0 0-16,-3-2-1 15,-2 2-1-15,0 0 2 16,-2 6 8-16,2 4-7 15,-2 4-1-15,0 3 9 16,0 4-8-16,0 0 28 16,0 6 3-16,0 1-11 15,0 0-20-15,0 0-1 0,0 6-38 16,0 14 21 0,0 8 17-16,0 10 4 0,0 2 36 15,0 4-5-15,0-2-21 16,0-4 4-16,0-4-17 15,0-6 6-15,0-2-7 16,0-3-35-16,0-1-144 16,-6-7-325-16,2-6-546 0</inkml:trace>
  <inkml:trace contextRef="#ctx0" brushRef="#br0" timeOffset="96071.83">9627 1339 1071 0,'0'0'285'16,"0"0"-196"-16,0 0-44 16,0 0-9-16,0 0-34 15,0 0 14-15,0 0-2 16,-47 56 2-16,38-38-6 15,7-1-10-15,2-3 0 16,0-5 1-16,2 1 8 16,14-3 8-16,6-6 30 15,5-1 7-15,2 0 10 16,-2-1-6-16,0-11-24 16,-4-2 7-16,-4-3 13 15,-8 2 5-15,-4-3-4 16,-7 1-21-16,0 1-7 0,0 4-11 15,-18 2-16-15,-5 2-10 16,-2 4-7-16,0 4-54 16,0 0-81-16,9 8-50 15,7 6-74-15,9-2-134 0</inkml:trace>
  <inkml:trace contextRef="#ctx0" brushRef="#br0" timeOffset="96969.84">10044 1337 1061 0,'0'0'284'0,"0"0"-117"15,0 0-52-15,0 0-32 16,0 0-48-16,0 0-24 15,0 0-9-15,-98 44-2 16,91-24 1-16,5-1 14 16,2-1-9-16,0-4 8 15,4-3 1-15,11 0 29 16,6-7-15-16,1-2 12 16,2-2-6-16,1 0-13 15,2-2 6-15,-3-14-16 0,-1-5 4 16,-1-3-6-1,-4-4-3-15,0-3-6 0,-5-6-1 16,0 3-26-16,-1 2 7 16,-6 2 18-16,1 8-12 15,-3 6 13-15,-2 6 5 16,-2 4-3-16,0 2-2 16,2 1 0-16,-2 3 1 15,0 0-1-15,0 0-9 16,0 9-20-16,0 15 10 15,0 12 19-15,-2 14 16 16,-4 8 25-16,1 9-9 16,3 5-10-16,2 4-10 0,0 0 10 15,0 0-11-15,0-6 3 16,7-3-14-16,1-11 6 16,2-10-6-16,-2-10 1 15,-3-12 8-15,-1-8-3 16,-2-6-5-16,-2-8 18 15,0 0 21-15,0-2 16 16,0 0 15-16,0 0 17 16,0-16-9-16,0-8-45 15,-2-8-19-15,-4-6-11 16,1-8-4-16,1-2-1 16,2-5-11-16,2 1-12 15,0 0 0-15,0 2-9 16,11 2-4-16,3 4 0 0,1 4 8 15,1 5 1-15,-1 6 13 16,1 4 4-16,-1 7-6 16,-1 7-10-16,1-2 0 15,-2 5 8-15,1 2 4 16,-1 4 4-16,3 2-4 16,-3 0 13-16,1 0-12 15,-6 11-3-15,-1 4 10 16,-3 3 7-16,-4 4 0 15,0-1 9-15,0 1-8 16,-6-4 6-16,-15-3 2 16,-2-1 1-16,-9-1-2 15,-6-3-8-15,0-2-12 0,-2-8-157 16,9 0-167 0,13-4-493-16</inkml:trace>
  <inkml:trace contextRef="#ctx0" brushRef="#br0" timeOffset="97751.03">11176 1219 185 0,'0'0'164'0,"0"0"-19"16,0 0 12-16,0 0-55 16,0 0-1-16,0 0 24 15,24-104-34-15,-24 84-7 16,-2 3 18-16,-12 2-41 16,-1 0 7-16,-7 5-37 15,-3 2 24-15,-2 1-30 16,-4 4-24-16,-3 2 5 15,3 1-3-15,-2 0 7 0,2 11-1 16,2 11-3-16,0 10 4 16,4 11 16-16,8 7 16 15,5 8-11-15,8 4-12 16,2 6-6-16,-1 5-6 16,3 7 14-16,-4 20-7 15,-2-6 14-15,-1 7 7 16,0-1 3-16,2-16-10 15,3 4 7-15,2-10-3 16,0-13-13-16,0-13 22 16,0-12-14-16,2-12-1 15,3-6-13-15,-3-6-12 16,1-6 5-16,-1 0-6 16,-2-6-1-16,0 0-59 15,0-4-66-15,0 0-23 0,-12-16-144 16,-3-6-448-16</inkml:trace>
  <inkml:trace contextRef="#ctx0" brushRef="#br0" timeOffset="97915.68">10677 1881 755 0,'0'0'235'15,"0"0"-48"-15,0 0-106 16,0 0-3-16,0 0 21 15,151-108-47-15,-98 90-28 0,23-7-24 16,-15 5-170 0,-13 0-666-16</inkml:trace>
  <inkml:trace contextRef="#ctx0" brushRef="#br0" timeOffset="98318.31">11196 1484 1279 0,'0'0'261'0,"0"0"-181"15,0 0-44-15,0 0 24 16,0 0-15-16,0 0-21 15,133 30-23-15,-106 0 7 16,-5 8 19-16,-8 4 2 16,-8 2-13-16,-4-4-14 15,-2-4 6-15,0-11-7 16,0-11 11-16,-6-6 4 16,-1-8 3-16,1 0 5 15,-2 0 6-15,4-18 10 16,2-11 2-16,2-7-26 15,0-6-4-15,9 0-6 16,9-2-5-16,2 6-1 0,4 6-13 16,9 6-101-1,-4 8-209-15,-4 5-456 0</inkml:trace>
  <inkml:trace contextRef="#ctx0" brushRef="#br0" timeOffset="99335.42">11797 1452 1420 0,'0'0'297'0,"0"0"-176"0,0 0-57 16,0 0-30-16,0 0-21 15,-123 64 6-15,86-26 6 16,6 2-15-16,8 2-3 16,14-2-6-16,7-2 5 15,2-8 13-15,0-5-6 16,15-10-12-16,4-3 1 16,0-7 4-16,4-5 7 15,1 0 5-15,3 0-4 16,2-14 0-16,-2-7-13 15,-5-3 14-15,-2-4 0 16,-7 0-9-16,-3 2 4 16,-6 6-10-16,0 8 0 0,-4 6-1 15,0 6-11 1,0 0-23-16,0 4-52 16,0 16 24-16,0 6 44 0,5 6 13 15,4 0-22-15,2-2 9 16,2-8 8-16,1-8-1 15,-1-6 3-15,-1-5 9 16,-4-3 0-16,5 0 31 16,3-8-3-16,1-14-9 15,6-5-7-15,-3-3 1 16,2 0-7-16,-2 2-6 16,-1 4-1-16,-4 8 1 15,-4 4 1-15,-4 8-1 0,-1 4-6 16,1 0-16-1,1 6 0-15,2 16-3 16,3 6 9-16,-1 8 16 0,-1 2 5 16,-1-2-4-16,2-5 7 15,-3-9-7-15,-5-8 0 16,0-6 0-16,-4-6 13 16,3-2 16-16,-3 0 45 15,2 0 23-15,0-10-6 16,7-12-70-16,0-9-16 15,4-3-6-15,3-4-7 16,2 2-17-16,4 2-16 16,3 2-36-16,-3 8 33 0,1 4 19 15,-10 8 3 1,-5 8 9-16,-6 4-7 0,-2 0-20 16,0 20 27-16,0 10 6 15,-10 2 6-15,-1 0 7 16,1-4-7-16,2-8 5 15,6-7-5-15,-1-8 0 16,3-3 12-16,0-2 16 16,0 0 40-16,0-6 18 15,5-10-30-15,11-8-55 16,3-2 6-16,6-2-7 16,2 2-2-16,2 2-7 15,-5 6-4-15,-2 4 4 16,-8 6-1-16,-3 8-8 15,-7 0-10-15,0 10 3 0,2 16 24 16,-4 8 1 0,0 4 0-16,2 2 0 0,3-4-6 15,9 0-70-15,-1-8-96 16,-2-12-221-16</inkml:trace>
  <inkml:trace contextRef="#ctx0" brushRef="#br0" timeOffset="100202.11">12813 1755 1430 0,'0'0'203'0,"0"0"-176"15,0 0-13-15,0 0 20 16,0 0 4-16,0 0-15 16,0 0-8-16,120-11-4 15,-93-3-5-15,-2-2 10 16,-6-4 2-16,-2 2-9 16,-9 0 2-16,-4 0 1 15,-4 4-3-15,0 4 16 16,-2 2-25-16,-18 6 0 15,-4 2-18-15,-9 0 11 16,0 14 7-16,-2 12-1 0,9 6 1 16,8 2-1-1,9 5-7-15,9-3 8 16,0-3 0-16,0-4 1 0,16-9-2 16,2-8 2-16,1-4 8 15,4-6 11-15,4-2 16 16,2 0-1-16,0-13-6 15,2-6-10-15,-2-6-5 16,-2-3 0-16,-8-2-4 16,-1 2-10-16,-7 4 8 15,-1 6 1-15,-8 6-9 16,0 6-3-16,-2 4-6 16,0 2 7-16,0 0-31 15,0 12 1-15,-10 12 24 0,2 6 8 16,1 1 0-16,3-1 0 15,4-5-1-15,0-4 1 16,0-6-1-16,7-2-1 16,5-7 2-16,9-4 10 15,1-2 10-15,7 0-9 16,0-8 1-16,1-8-10 16,-4-2 5-16,-8 2-1 15,-4 3-3-15,-6 8-2 16,-6 2-1-16,-2 3-11 15,0 0-11-15,0 3 3 0,5 9 16 16,1 2 3-16,8 0 0 16,3-2 0-16,8-2 0 15,4-6 15-15,2-4-9 16,0 0 8-16,-2-7-1 16,-2-8 2-16,-6-7 4 15,-6-3 27-15,-7 0-5 16,-5-4-4-16,-3 3 1 15,0 0-12-15,-3 2-26 16,-12 4-11-16,-3 4-12 16,1 6-89-16,1 8-63 15,5 2-104-15,9 0-332 0</inkml:trace>
  <inkml:trace contextRef="#ctx0" brushRef="#br0" timeOffset="100551.88">13769 1634 1016 0,'0'0'249'16,"0"0"-178"-16,0 0-4 16,0 0 43-16,0 0-20 15,0 0-43-15,0 0-12 16,-81 122-7-16,81-94-1 15,0-3-2-15,19-6-19 16,3-5 32-16,7-7 25 16,0-5-12-16,-2-2 8 0,-1-5 12 15,-4-13 24 1,-5-5-8-16,-9-8-12 0,-4-1-26 16,-4-2-10-16,0 2-16 15,-4 2-13-15,-10 6-10 16,1 6-6-16,0 4-1 15,4 8-9-15,2 4-60 16,5 2-138-16,2 0-168 16,0 14-126-16,7 0-404 0</inkml:trace>
  <inkml:trace contextRef="#ctx0" brushRef="#br0" timeOffset="101384.89">14072 1909 730 0,'0'0'341'15,"0"0"-221"-15,0 0 60 16,0 0 42-16,0 0-76 16,131-38-66-16,-108 20-34 15,-3-2-11-15,-5-4 18 16,-1-2-18-16,-7-2-4 15,-5-3-31-15,-2-1-3 16,0 4 3-16,-12 0 12 0,-7 6-12 16,-6 2-12-16,-4 8 4 15,4 4 0-15,4 8-4 16,2 0-9-16,11 4-27 16,6 18-3-16,2 8 26 15,2 6 13-15,19 4-28 16,8 0 40-16,3-3 0 15,-1-7 2-15,0-6-1 16,-4-8 9-16,-5-6-4 16,-1-4 6-16,-6-6-6 15,-1 0 14-15,-1-9 14 16,0-14-9-16,3-8 13 16,-1-5-19-16,1-8-10 15,2-4 5-15,-3-4-6 16,-2 0 6-16,-1-2-2 0,-3 4 2 15,-7 6 5-15,-2 7 42 16,0 13-4-16,0 8-11 16,-15 10-22-16,-6 6-24 15,-8 8-14-15,0 26 8 16,2 11 5-16,8 10 1 16,7 10-1-16,10 1-6 15,2 0 7-15,0-8 8 16,6-10-8-16,2-12-13 15,-2-11 8-15,1-14 4 16,-5-4 0-16,2-5 1 0,-2-2 3 16,8 0 21-1,3-6-1-15,7-15-8 16,7-5-7-16,2-7-7 16,5-2 0-16,-5 1-1 0,-3 8 0 15,-8 6 0-15,-7 8-9 16,-6 6 0-16,-5 6-48 15,0 0-20-15,-27 12 45 16,-6 14 26-16,-4 6 6 16,6 0 10-16,12-1-2 15,16-1-7-15,3-2 12 16,38 0 16-16,35 2 24 16,8-4-11-16,12-2-17 15,3-4-18-15,-7-2-7 0,-16-2-52 16,-30-6-427-16</inkml:trace>
  <inkml:trace contextRef="#ctx0" brushRef="#br0" timeOffset="103100.79">26104 6250 538 0,'0'0'1011'0,"0"0"-933"16,0 0-78-16,0 0-86 16,0 0-177-16,0 0-149 0</inkml:trace>
  <inkml:trace contextRef="#ctx0" brushRef="#br0" timeOffset="103268.27">26104 6250 1101 0,'125'-60'338'16,"-133"60"-213"-16,2 0-125 15,-3 0-214-15</inkml:trace>
  <inkml:trace contextRef="#ctx0" brushRef="#br0" timeOffset="103442.86">26337 6134 1796 0,'0'0'273'16,"0"0"-169"-16,0 0-104 15,0 0-320-15,0 0-1328 0</inkml:trace>
  <inkml:trace contextRef="#ctx0" brushRef="#br0" timeOffset="103601.96">26337 6134 1881 0,'16'-34'250'16,"-34"34"-250"-16,1 0-73 16,-3-12-790-16</inkml:trace>
  <inkml:trace contextRef="#ctx0" brushRef="#br0" timeOffset="108101.73">3085 3186 622 0,'0'0'247'16,"0"0"-108"-16,0 0 7 15,0 0-20-15,0 0 15 16,0 0-11-16,0-18-9 16,0 16-32-16,0-2 14 15,0 2-10-15,0 0-6 16,0 2-15-16,0-2-15 16,0 2-14-16,0-2-6 0,0 2-6 15,0 0-3-15,0-2-4 16,0 2-3-16,0-2 5 15,0 0-9-15,0 0-3 16,0 0 3-16,0 2 5 16,0 0-22-16,0 0-1 15,-8 0-15-15,-11 0-8 16,-8 14 11-16,-6 2 13 16,-5 4 0-16,3-2 0 15,6-2 1-15,4-2 0 16,6-2-1-16,3-2 1 15,3-4 5-15,1 0-6 16,8-4-2-16,-1 0-8 0,5-2-2 16,0 0-1-16,0 0 4 15,0 0 9-15,0 0 6 16,0-2-6-16,9-14 0 16,7-4 1-16,7-4 1 15,-4 0-2-15,1 2 2 16,-2 4 4-16,-4 2-5 15,-1 0 6-15,-2 0-6 16,0 4 1-16,-2 0 4 16,-3 4 4-16,0 4 0 15,-4 0 1-15,0 4-4 16,-2 0-7-16,0 0 0 16,0 0-25-16,0 16-5 15,0 10 30-15,0 12 5 0,-2 6 4 16,-3 2-2-16,0 0 2 15,3-1-8-15,2-8-1 16,0-2-1-16,-2-7 1 16,2-4 0-16,0-6 0 15,-2-4-1-15,-1-2 1 16,3-4-9-16,-2-2 9 16,0-2 0-16,-2 0-1 15,0 0 0-15,-6 0 1 16,-1 0 0-16,-2 0 0 15,-3 0 0-15,1 2 0 16,-3-2 0-16,3 0 0 16,-4-2 1-16,5 2-1 0,4-2 9 15,1 0-9 1,7-2 1-16,0 2-1 0,2-2 0 16,0 0 0-16,0 0-7 15,0 0 0-15,15 0 7 16,7 0 12-16,10 0 2 15,3 0 8-15,5 0-4 16,-1 0-3-16,-6-4-8 16,-4 0-6-16,-8 4 5 15,-2 0-6-15,-9 0-35 16,7 0-130-16,-7 0-207 16,2 0-452-16</inkml:trace>
  <inkml:trace contextRef="#ctx0" brushRef="#br0" timeOffset="109019.4">3370 3226 918 0,'0'0'340'15,"0"0"-126"-15,0 0-24 16,0 0 1-16,0 0-40 16,0 0-113-16,0 0-38 15,3 26 0-15,-3 6 63 16,0 7 2-16,0 5-37 0,0-2-16 15,0-6-2-15,0-6-3 16,0-8-7-16,0-8-8 16,0-8 7-16,0-2-8 15,0-4 9-15,0 0 12 16,0 0 1-16,0-16-7 16,0-10-6-16,0-8-7 15,0-8 6-15,0-5-5 16,5 1 4-16,5 0-14 15,6 4 15-15,4 4 1 16,2 4-1-16,3 6 1 16,0 4-1-16,-4 8 1 15,-7 6 0-15,-3 8-1 16,-9 2-13-16,-2 0-9 16,0 18-23-16,-4 12 46 0,-16 2 6 15,0 0-6-15,0-4-11 16,1-8-5-16,9-6 15 15,3-4 1-15,3-6-1 16,4-2 0-16,0 0-22 16,2-2-19-16,17 0 42 15,8 2 9-15,7-2 3 16,-1 2-12-16,-2 1 1 16,-2 1 0-16,-4 3-1 15,-7 5-6-15,-5 2 4 16,-6 4-4-16,-4 3 6 15,-3-3 3-15,0 0 16 0,-12-3 6 16,-7-2-1-16,-6-3 13 16,-2-2-3-16,0-3-9 15,2 0-2-15,1-5 1 16,2 0-3-16,0 0-5 16,1 0-10-16,4 0 3 15,3-2-9-15,1 2-12 16,-3 0-74-16,3 0-175 15,2 8-406-15</inkml:trace>
  <inkml:trace contextRef="#ctx0" brushRef="#br0" timeOffset="110246.15">3239 3068 827 0,'0'0'159'0,"0"0"-66"16,0 0 20-16,0 0 16 15,0 0 13-15,0 0-20 16,0 0-11-16,2-8 3 15,2 8-25-15,6-3-28 16,5 2-22-16,6-3 4 16,8-2 19-16,2-1-18 15,2 2-25-15,-4-1-11 16,0 2-8-16,-10 1-16 16,-2 3-114-16,-13 0-114 15,-4 0-115-15,-4 4-50 0,-15 5-112 0</inkml:trace>
  <inkml:trace contextRef="#ctx0" brushRef="#br0" timeOffset="110468.43">3353 3084 679 0,'0'0'299'0,"0"0"-87"16,0 0-39-16,0 0-22 15,0 0-44-15,0 0-72 16,0 0 25-16,-21 70 77 15,11-36-21-15,-4 4-43 0,1 2-38 16,-3 3-18 0,-2-3-9-16,0-2-8 0,-1-2-44 15,-10 6-133 1,6-10-160-16,1-10-428 0</inkml:trace>
  <inkml:trace contextRef="#ctx0" brushRef="#br0" timeOffset="112784.4">3220 3232 732 0,'0'0'206'15,"0"0"-25"-15,0 0-3 0,0 0 9 16,0 0-1-16,0 0-6 16,0 0-39-16,-12-48-39 15,12 46-41-15,0 0-42 16,0 0-19-16,0-4-8 15,6 0-43-15,8-4-80 16,-1 0 39-16,-1 2 33 16,-8 6 40-16,-4 2 8 15,-14 6-134-15,-26 22 122 0,-15 14 23 16,-8 4 13 0,3 5 7-16,9-8 15 0,15-8 19 15,16-9-23-15,16-10-31 16,4-6-7-16,24-8 7 15,27-2 60-15,16-4 6 16,12-19-22-16,-2-6-12 16,-5-4-6-16,-17-3 2 15,-12 2 16-15,-16 2 16 16,-14 4-7-16,-13 2-53 16,0 8 2-16,-25 8-2 15,-21 10 0-15,-14 0-5 16,-7 16 5-16,2 12 1 15,9 8-1-15,13 0-6 16,18 0 6-16,13-4-1 0,12-3-5 16,2-5-19-16,33-6 25 15,15-6 13-15,12-8 2 16,9-4 0-16,3-7-5 16,0-14-2-16,-12-5 0 15,-13-4 3-15,-15-1 4 16,-17 1 11-16,-15 0 5 15,-2 4-6-15,-24 2 4 16,-16 6-18-16,-9 8-10 16,-7 10-1-16,5 0 1 15,9 0 8-15,13 14-3 16,13-2-6-16,16 0-12 16,0 0-16-16,18-2 28 15,22 0 11-15,11-2 3 16,12-3-14-16,10-4-9 0,28-1-116 15,-17 0-241-15,-15 0-598 16</inkml:trace>
  <inkml:trace contextRef="#ctx0" brushRef="#br0" timeOffset="114103.87">3006 4000 814 0,'0'0'300'0,"0"0"-137"15,0 0 8-15,0 0-6 16,0 0-33-16,0 0-32 16,0 0-5-16,0-6-5 15,0 6-16-15,0 0-39 16,0 2-35-16,-14 16-7 0,-9 10 7 15,-3 7 28-15,-3-3-13 16,0-2-8-16,4-8 2 16,7-4-8-16,3-6 0 15,5-6 7-15,6-3-7 16,2-3 5-16,2 0 1 16,0 0-7-16,0 0-7 15,4-15 6-15,15-7 1 16,3-10-12-16,7-4 6 15,2-3-3-15,-4 6-6 16,-3 2 9-16,-6 9 6 16,-7 8 5-16,-5 4-4 15,-2 6 4-15,-2 4-3 0,-2 0 8 16,0 0 2 0,0 0-12-16,0 20-16 0,0 10 16 15,0 10 41-15,0 6-18 16,4 3-4-16,5-3-10 15,1-4-8-15,0-6 11 16,-1-6-11-16,-5-8 6 16,0-8-6-16,-4-6 0 15,2-4-1-15,-2-2 8 16,0-2-2-16,0 0 3 16,0 0-1-16,0 0 0 15,0 0-1-15,0 0-7 16,0 0 2-16,0 0-2 15,-2 0 0-15,-8 0 0 16,-9 0-5-16,-2 0 3 0,-4 0-4 16,2 4 5-16,3 0-1 15,3 0 2-15,3 2-2 16,3-4 1-16,5 2-6 16,3-4 6-16,3 2-8 15,0-2-8-15,0 0-20 16,5 0 37-16,15 0 1 15,4 0 17-15,5 0 4 16,0-4-4-16,-2 0-11 16,-9 0 3-16,-5 0-4 15,-7 2-4-15,-3 2-1 16,0 0-1-16,1 0-59 0,15 0-149 16,2-2-141-16,1 0-342 0</inkml:trace>
  <inkml:trace contextRef="#ctx0" brushRef="#br0" timeOffset="115253.68">3404 3886 667 0,'0'0'184'16,"0"0"-95"-16,0 0 25 15,0 0 43-15,0 0-15 16,0 0 1-16,0 0-9 15,-9-10 2-15,9 8-25 16,0 0-38-16,12-2-30 16,11 0-21-16,8-2 1 15,10 0-1-15,-1 0-9 16,-2 2-10-16,-7 2 3 16,-2 0-6-16,-9 2-11 15,-5 0-99-15,-9 0-175 16,-6 2-205-16,0 4-200 0</inkml:trace>
  <inkml:trace contextRef="#ctx0" brushRef="#br0" timeOffset="115468.58">3553 3940 927 0,'0'0'237'16,"0"0"-164"-16,0 0-21 15,0 0 158-15,0 0-15 0,0 119-53 16,-2-78-50 0,-3 4-35-16,-1-3-27 0,-1 0-14 15,1-6-16 1,-6 4-94-16,6-10-141 0,-1-12-387 0</inkml:trace>
  <inkml:trace contextRef="#ctx0" brushRef="#br0" timeOffset="116518.58">3923 3904 656 0,'0'0'234'0,"0"0"-91"16,0 0 26-16,0 0 5 16,0 0-16-16,0 0-40 15,0 0-23-15,0-8-13 16,0 8-28-16,0 0-16 16,0 0-21-16,0 14-17 15,0 12 1-15,0 12 81 16,0 11-19-16,0 2-25 15,0-1-20-15,0-3-3 16,0-7-9-16,0-8-5 0,0-8-1 16,0-8 0-16,0-6-1 15,0-6 1-15,0-4 5 16,0 0 10-16,0 0 10 16,0-6-8-16,0-16-17 15,0-8-1-15,0-12 1 16,0-9 0-16,0-3 0 15,12 0 0-15,0 2-1 16,2 6 1-16,1 10-1 16,4 6 0-16,-2 10-8 15,-1 6 8-15,-5 4-5 0,-5 8 5 16,0 2-20 0,-4 0 3-16,-2 6-8 0,0 16 10 15,0 6-15-15,-16 4 1 16,-5-2 11-16,2-2-5 15,1-8 13-15,7-8 11 16,4-4 0-16,2-4-1 16,5-2-7-16,0-2-28 15,8 0 26-15,13 3 10 16,8 0 9-16,8 1-3 16,0 4-5-16,1 4 1 15,-5 4 4-15,-6 5-5 16,-2 2 21-16,-10 2 47 15,-3-3-19-15,-10 0-18 16,-2-2-19-16,-4-2 20 0,-21-2-4 16,-11-2-1-16,-4-4-10 15,-2-2-10-15,-4-6 3 16,4-2-5-16,7 0-4 16,2-2-2-16,8-10-27 15,5 2-51-15,15-2-68 16,5 0-145-16,0 4-535 0</inkml:trace>
  <inkml:trace contextRef="#ctx0" brushRef="#br0" timeOffset="117757.01">4986 3836 401 0,'0'0'691'16,"0"0"-500"-16,0 0-93 15,0 0 19-15,0 0 24 16,0 0-59-16,0 0-57 16,6 38 29-16,-1-4 102 15,-1 8-31-15,1 4-57 16,0 0-42-16,-3 0-15 16,0-6-11-16,0-4-5 0,-2-7-88 15,0-7-181 1,-8-8-207-16,-6-8-377 0</inkml:trace>
  <inkml:trace contextRef="#ctx0" brushRef="#br0" timeOffset="118128.43">4756 3902 5 0,'0'0'1006'0,"0"0"-759"15,0 0-129-15,0 0 27 0,0 0 11 16,0 0-45-16,0 0-46 16,25-22-21-16,-1 14 41 15,8-4 19-15,5 0-17 16,2-2-40-16,-1-2-13 15,-1 0-10-15,-3 0-6 16,-8 4-11-16,-7 4-7 16,-9 4 1-16,-3-1 5 15,-7 5-6-15,0 0 0 16,0 0-5-16,0 0-18 16,0 0-50-16,0 0-83 15,0 3-128-15,0 15 89 0,0-3-113 16,0-2-97-16</inkml:trace>
  <inkml:trace contextRef="#ctx0" brushRef="#br0" timeOffset="118679.52">4915 4285 781 0,'0'0'388'0,"0"0"-194"15,0 0-39-15,0 0 50 16,0 0 0-16,0 0-51 16,0 0-69-16,0 0-27 15,6 0-29-15,14 0-14 16,5 0 3-16,6-2-9 15,4-2-2-15,4 0-7 16,-1 2-29-16,10-6-175 16,-7 2-319-16,-8-2-313 0</inkml:trace>
  <inkml:trace contextRef="#ctx0" brushRef="#br0" timeOffset="118969.01">5435 3878 1239 0,'0'0'325'0,"0"0"-242"15,0 0-83-15,0 0 0 16,0 0 45-16,0 0 27 15,10 106-15-15,-6-67-24 16,1-2-8-16,1-2-12 0,2-7-11 16,-4-9-1-16,0-4-1 15,-2-5-31-15,1-2-74 16,-3-8-80-16,0 0-172 16,0 0-444-16</inkml:trace>
  <inkml:trace contextRef="#ctx0" brushRef="#br0" timeOffset="119490.56">5289 3858 469 0,'0'0'251'0,"0"0"-78"15,0 0-66-15,0 0-8 16,0 0 5-16,0 0-35 15,0 0-12-15,-2-6 8 16,2 6 8-16,2-2 14 16,15 2-48-16,6-2 18 15,8-2 22-15,0 2-6 16,1-2-47-16,-3 2-16 0,-3 2-10 16,6-2-38-1,-8 0-234-15,-2-2-379 0</inkml:trace>
  <inkml:trace contextRef="#ctx0" brushRef="#br0" timeOffset="120118.58">5721 3850 544 0,'0'0'998'0,"0"0"-869"16,0 0-121-16,0 0 27 16,-4 116 16-16,4-72-12 0,0-2-21 15,0-3-8-15,0-9-4 16,4-6-6-16,1-10-17 16,-1-5 5-16,-4-4-7 15,0-3 6-15,0-2 13 16,0 0 17-16,0-7-17 15,0-12-11-15,0-9-7 16,0-6 18-16,0-9-8 16,9-3-5-16,0 2-4 15,4 6-24-15,-2 6 9 16,3 8 11-16,-3 8 19 16,0 8 2-16,-4 6-2 15,-1 2-14-15,-3 0-1 0,-3 14 8 16,0 10-1-1,0 2 5-15,0 2 5 0,-5-6 13 16,1-4-6-16,0-6-6 16,4-8 8-16,0-2-9 15,0 0-25-15,2 0 25 16,17 0 7-16,8 2 9 16,4 0-6-16,3 2-8 15,-3 4-2-15,-7 4 0 16,-3 4 0-16,-10 4 0 15,-7 1 1-15,-4 0 13 16,0 0 30-16,-13-3-5 16,-14-2-7-16,-4-2 2 0,-5-2 0 15,1-4-4-15,4-4-14 16,2-4 0-16,6-2-7 16,5 0 1-16,14 0-10 15,4-6-64-15,0-6-241 0</inkml:trace>
  <inkml:trace contextRef="#ctx0" brushRef="#br0" timeOffset="120884.99">6501 3852 889 0,'0'0'399'16,"0"0"-184"-16,0 0-120 16,0 0 37-16,0 0 35 15,0 0-67-15,0 0-65 16,0 6-34-16,0 20 42 15,-4 6 31-15,-5 6-41 16,-1 0-8-16,4-6-18 16,-1-6 1-16,3-8-8 15,2-5-8-15,0-6-12 16,0-4 3-16,2-3 0 0,-4 0 17 16,4 0 12-16,0-13-12 15,0-9-32-15,0-10 10 16,0-4-2-16,10-4 2 15,3 4 3-15,3 4-5 16,-3 8 15-16,-1 6 8 16,-4 5 1-16,-3 10 0 15,-3 3-1-15,0 0 1 16,-2 3-22-16,0 22 22 16,0 9 14-16,0 10 30 15,0 6-19-15,0 2-12 0,0-1 0 16,2-8 2-1,0-6-14-15,1-9 9 0,-3-6-10 16,0-8 0-16,0-2-10 16,0-2 10-16,0-4-11 15,-11 2-81-15,-2 0-85 16,-5-2-38-16,-3 2-16 16,0 2-12-16,-6 2 26 15,0 0-62-15,0 0-66 16,4-2 197-16,6-4 148 15,5-2 216-15,6-2 26 16,2-2-15-16,4 0-3 16,0 0-21-16,0 0-3 15,4 0-91-15,12 0-25 16,6 0 0-16,7-4-19 0,2-2-30 16,4 2-23-16,4 0-12 15,7-6-28-15,-6 2-308 16,-11-2-735-16</inkml:trace>
  <inkml:trace contextRef="#ctx0" brushRef="#br0" timeOffset="121220.95">6937 3926 1054 0,'0'0'342'0,"0"0"-192"16,0 0-62-16,0 0-15 15,0 0-22-15,0 0-36 16,0 0 89-16,23 97 26 0,-17-54-58 16,1 4-49-1,-2-5-9-15,-3-6-14 0,-2-4-30 16,0-6-107 0,0-8-154-16,-9-6-314 0</inkml:trace>
  <inkml:trace contextRef="#ctx0" brushRef="#br0" timeOffset="121633.84">7004 3894 1264 0,'0'0'294'16,"0"0"-198"-16,0 0-26 15,0 0 37-15,0 0-40 16,0 0-36-16,0 0-18 0,103-48-5 16,-85 42 0-16,-2 4 10 15,-1 0-3-15,-1 2-9 16,-1 0-6-16,-4 0-1 16,0 0 1-16,-5 0 0 15,-2 0-11-15,-2 0 10 16,0 2 1-16,0 0-1 15,0-2-23-15,0 2 24 16,0-2 6-16,0 0 16 16,0 0-4-16,0 0-3 15,0 0-3-15,0 0 2 0,0 0-4 16,0 0-3 0,0 0-1-16,0 0-4 0,0 0-2 15,0 0-5-15,-15 0-78 16,-3 2-216-16,0-2-499 0</inkml:trace>
  <inkml:trace contextRef="#ctx0" brushRef="#br0" timeOffset="121935.43">6786 3810 1348 0,'0'0'374'0,"0"0"-228"0,0 0-54 15,0 0 21-15,0 0-8 16,0 0-52-16,0 0-34 16,49-8-3-16,-11 6 11 15,5 2-12-15,3 0-5 16,1 0-9-16,-2 0 0 15,-6 0 9-15,-3 0-10 16,-9 0-55-16,-5-4-203 16,-6 0-353-16,-9-2-623 0</inkml:trace>
  <inkml:trace contextRef="#ctx0" brushRef="#br0" timeOffset="122735.45">7343 3904 905 0,'0'0'352'0,"0"0"-225"16,0 0-42-16,0 0 38 15,0 0-58-15,0 0-64 16,0 0 43-16,3 92 31 15,1-46-9-15,1 3-36 16,1-8-8-16,0-6-1 16,-1-9-9-16,0-6-2 15,-3-8-9-15,-2-4 1 16,0-6 7-16,0-2 11 16,0 0-4-16,0 0 9 15,0-4 3-15,-7-12-12 16,-2-6-7-16,5-10-9 0,2-5-4 15,2-6 4-15,0-1 0 16,13-1-13-16,7 7 7 16,5 8-6-16,-4 8 4 15,-2 10-2-15,-9 6 9 16,0 6-9-16,-8 0-7 16,-2 0-6-16,0 16-9 15,-4 10 6-15,-17 6 26 16,-3 2 17-16,-1-2-17 15,6-10-9-15,5-6 9 16,9-4 0-16,5-5-11 16,0-1-24-16,14 2 35 0,12-1 0 15,5 1 9-15,8 3-7 16,-6-1-1-16,-2 1 0 16,-6 2 0-16,-8-1-1 15,-3 2 1-15,-7 2 27 16,-5 2 15-16,-2 2 2 15,0 2-10-15,-4-2-4 16,-12-2-5-16,-2-4 2 16,-4-4 21-16,-7-2-5 15,-5-4-11-15,-3-2-20 16,-8-2-13-16,-2 0-9 16,-22-14-157-16,9-4-224 15,9-4-1195-15</inkml:trace>
  <inkml:trace contextRef="#ctx0" brushRef="#br0" timeOffset="125003.87">7257 2721 975 0,'0'0'298'0,"0"0"-108"0,0 0-1 16,0 0-26 0,0 0-31-16,0 0-46 0,0 0-52 15,35-32-18 1,-4 22 3-16,1-2 4 0,1 2-10 16,-6 2-3-16,-6 1-8 15,-5 6-2-15,-5 1 0 16,-7 0-50-16,-4 0-80 15,0 1-5-15,-4 14 43 16,-15 3 66-16,-4 0 11 16,-1 0 6-16,6-4 9 15,4-2-1-15,8 0-11 16,6-2-7-16,0 2-14 16,2 0 18-16,18 2-11 15,7-2 1-15,-1 2 24 16,1 2-5-16,-2-2 6 0,-5 2-1 15,-7-2 0-15,-6 1 0 16,-7-4 1-16,0 3 1 16,-5 1 28-16,-16-1 32 15,-12 0-8-15,-2-3-18 16,-3 0-3-16,-1-5-13 16,3-2-8-16,7-3-2 15,4-1-3-15,11 0-6 16,8 0-42-16,6-11-217 0</inkml:trace>
  <inkml:trace contextRef="#ctx0" brushRef="#br0" timeOffset="125275.81">7679 2663 1013 0,'0'0'315'16,"0"0"-183"-16,0 0-85 16,0 0 39-16,0 0 42 15,141-26-35-15,-89 20-46 16,0 2-23-16,-4 0-18 0,0 4-6 15,-14-2-178 1,-12 2-428-16</inkml:trace>
  <inkml:trace contextRef="#ctx0" brushRef="#br0" timeOffset="125487.01">7882 2673 980 0,'0'0'171'0,"0"0"-119"16,0 0 90-16,0 0 55 15,0 0-48-15,0 136-53 16,-6-92-42-16,2 4-27 0,-4-1-27 16,0-1-37-16,1-10-214 15,3-14-563-15</inkml:trace>
  <inkml:trace contextRef="#ctx0" brushRef="#br0" timeOffset="125741.52">8096 2869 1480 0,'0'0'186'16,"0"0"-185"-16,0 0 13 15,0 0 10-15,0 0 1 16,34 116-3-16,-23-87-6 16,-4-4-16-16,-3 0-39 15,-2-9-215-15,-2-10-484 0</inkml:trace>
  <inkml:trace contextRef="#ctx0" brushRef="#br0" timeOffset="125942.93">8201 2502 1204 0,'0'0'328'16,"0"0"-231"-16,0 0-97 15,0 0-193-15,0 0-349 0</inkml:trace>
  <inkml:trace contextRef="#ctx0" brushRef="#br0" timeOffset="127053.33">8379 2833 1360 0,'0'0'218'15,"0"0"-185"-15,0 0-32 16,0 0 9-16,0 0-9 16,0 0 7-16,108 111 3 15,-91-74-4-15,-3-1-6 0,-6-1 0 16,-3-9-1-16,-1-6 2 15,-2-8-2-15,-2-6 0 16,0-4 0-16,0-2 36 16,0 0 52-16,0 0 16 15,0-14-35-15,0-6-55 16,0-7 17-16,0 0 17 16,2-5-18-16,10 0-29 15,3 1-1-15,4 3 0 16,5 8-10-16,0 6-4 15,-2 8-8-15,1 6-2 16,-6 0 2-16,-5 2-2 0,-5 18-5 16,-7 3 7-16,0 3 15 15,0-1 7-15,0-4 13 16,-7-6-7-16,1-4-5 16,0-7 11-16,4-2 3 15,2-2 4-15,0 0 13 16,0 0 25-16,0-13-25 15,4-5-21-15,13-5 3 16,3-4-14-16,1 4-7 16,2 0 0-16,-3 7-10 15,-2 6 1-15,-7 10-6 16,-2 0-5-16,2 0-4 16,-1 16 16-16,2 4 12 0,5 2 2 15,-2 1 1-15,5-8-6 16,-1-3 6-16,6-3 0 15,4-9 1-15,0 0 11 16,0 0 3-16,0-10-9 16,-2-7 0-16,-5-2 8 15,-4-2 2-15,-5 2-1 16,-6 2 14-16,-2 3 9 16,-5 4 15-16,0 4-29 15,0 6-15-15,0 0-9 16,-9 0-27-16,-5 20 14 15,-3 4 1-15,3 6 11 16,5 1-20-16,9-3-1 0,0-2-25 16,0-7 8-1,7-5 14-15,11-3 20 0,1-7 5 16,6-4 11-16,4 0-10 16,2-6 12-16,3-10-4 15,-3-4-8-15,-4-3 11 16,-7 1-4-16,-5 0 0 15,-6 7-7-15,-2 2 8 16,-2 5-1-16,-1 6-4 16,4 2-4-16,4 0-21 15,3 0 10-15,6 14 9 16,-2 3 1-16,2 1 0 16,-5 0 1-16,-6-4 1 15,-5-3-1-15,-5-3-2 16,0-1-14-16,-7 0 16 0,-22 2 16 15,-16 0-16-15,-39 0-26 16,8-3-232-16,7-6-530 0</inkml:trace>
  <inkml:trace contextRef="#ctx0" brushRef="#br0" timeOffset="128165.4">7370 3400 443 0,'0'0'630'15,"0"0"-470"-15,0 0-19 16,0 0-9-16,0 0-8 16,0 0-30-16,0 0 6 15,165-33 40-15,-98 33-39 16,10 0-24-16,10 7-9 16,27 6-17-16,26-4-12 15,32 2-11-15,9-4-16 0,-7-4-3 16,-16-3-8-16,-23 0 1 15,-3 0-2-15,-8 0 1 16,-18 0 5-16,-19-3-4 16,-18-4 4-16,-5-4-5 15,7-4 1-15,7-6 7 16,4-7-8-16,-8-2 0 16,-13-2 11-16,-13 0-6 15,-7 0-5-15,-10 0 9 16,-6 0-9-16,-6 0 6 15,-3 0-6-15,-1 0 10 16,-3 0-5-16,-1-2-6 16,-3-2 27-16,-3-1 22 15,-5 1 3-15,0 0-24 16,0 0-16-16,-7 0 10 0,-13 0-8 16,-6 2-14-16,-10-2-1 15,-13 2-8-15,-9-1 7 16,-9 3-4-16,-5 0 6 15,-1 0 1-15,2 2 0 16,5 4-1-16,-2 2 1 16,1 4 0-16,-6 2-1 15,-7 2-2-15,-10 4 2 16,-3 2 0-16,-3 2 0 16,-2 0 1-16,0 2 4 15,1 2-5-15,-1 0-10 16,-1 0 8-16,-1 0-2 0,0 2 4 15,0 0 0-15,1 0 0 16,3 2-11-16,-2 0 11 16,1 2 0-16,-3 10 1 15,-1 4 0-15,3 2 0 16,4 2 0-16,5 0-1 16,7 4 0-16,6 4 0 15,7 6-1-15,5 4-10 16,1 10-2-16,5 6 12 15,0 11 0-15,6 9 0 16,11 6-7-16,9 4 8 16,18 1 0-16,14-5-6 15,6-2 6-15,31-8-6 0,15-1 6 16,12-10 1-16,12-4 14 16,9-11-15-16,4-12 7 15,2-12 2-15,-1-8-8 16,-7-10 10-16,-4-2-10 15,-12 0 15-15,-9 0-10 16,-14-6 8-16,-11-2 1 16,-8 2 7-16,-9 0 2 15,-10 2 3-15,-1 2 6 16,-5 0 4-16,2 0-7 16,-2 2-9-16,0 0-2 15,0 0-8-15,0 0-10 16,0 0-1-16,0 0-5 15,0 0-13-15,0 0-95 16,4 0-129-16,4 0-292 0,-4 0-315 0</inkml:trace>
  <inkml:trace contextRef="#ctx0" brushRef="#br0" timeOffset="130111.84">6131 2775 914 0,'0'0'0'0,"0"0"-516"0</inkml:trace>
  <inkml:trace contextRef="#ctx0" brushRef="#br0" timeOffset="130305.01">6060 2966 1719 0,'0'0'177'0,"0"0"-177"16,0 0-225-16,0 0-522 0</inkml:trace>
  <inkml:trace contextRef="#ctx0" brushRef="#br0" timeOffset="144352.9">976 2514 702 0,'0'0'104'0,"0"0"-61"15,0 0 45-15,0 0-4 16,0 0 0-16,0 0 3 16,-70-12-9-16,66 6-39 15,-3-2-10-15,5 0 22 16,-2-2 29-16,-3-4-18 16,2-2-34-16,1-2-11 15,-1-4-8-15,1-6 4 16,0-2-5-16,4-6-7 15,0-4-1-15,4-5 0 16,16-5 6-16,12 0-6 0,5-4 0 16,5 4 1-16,1 2-1 15,1 4 0-15,-4 8-1 16,-1 3 1-16,-6 10 0 16,-6 6 0-16,-8 7 0 15,-7 6-10-15,-3 4 0 16,-3 0-5-16,6 25 15 15,1 15 15-15,5 16 43 16,-3 16-3-16,1 8-12 16,-3 8-23-16,-4-2-5 15,-3 1 4-15,4-5 0 16,-4-8-8-16,5-7-2 16,-1-12 0-16,1-8 6 15,-1-11-14-15,2-12 5 16,-1-6-6-16,-3-10-10 0,4-4 10 15,-1-4 9-15,3 0-1 16,5-4 3-16,4-14 7 16,0-8-3-16,-2-2-9 15,-3-2-5-15,-7 2-1 16,-11-11-98-16,0 7-164 16,0 6-343-16</inkml:trace>
  <inkml:trace contextRef="#ctx0" brushRef="#br0" timeOffset="145069.06">1608 3068 565 0,'0'0'195'15,"0"0"-135"-15,0 0-40 0,0 0-5 16,0 0-6-1,0 0 15-15,0 0 14 0,0 26 21 16,0-22 2-16,0 0-17 16,0-2-10-16,2 0-5 15,0 0-16-15,4 0-12 16,-2 2 22-16,2-2-12 16,1 2 4-16,-3-4-14 15,0 0 17-15,2 0 5 16,-2 0 17-16,0-6 26 15,1-8 6-15,-3 0-18 16,2 2-13-16,-4 2 1 16,0 8 12-16,0 2-34 15,0 0-11-15,0 26-9 16,-6 10 14-16,-7 8 4 0,3 0 1 16,6-8-18-16,4-8-1 15,0-12-21-15,2-6-11 16,14-7 32-16,3-3 0 15,6 0 13-15,4-18 3 16,0-9-1-16,-2-7-2 16,-4-2 1-16,-8-2-6 15,-11 0 6-15,-4 4 8 16,0 4-6-16,-9 10 15 16,-11 10 7-16,-7 10 7 15,-2 4-30-15,-2 24-15 16,-2 8 2-16,7 0 2 15,7-4-4-15,11-8-1 0,8-6-17 16,0-2-32-16,13 0-26 16,12-4-87-16,-3-8-355 0</inkml:trace>
  <inkml:trace contextRef="#ctx0" brushRef="#br0" timeOffset="157886.74">3326 5161 388 0,'0'0'228'0,"0"0"-144"0,0 0 10 15,0 0 89-15,0 0-87 16,0 0-40-16,-4 0-2 15,4 0-27-15,0 0-5 16,0 0 1-16,0 0-3 16,0 0-4-16,0 0-3 15,0 0-3-15,0 0-8 16,0 0-1-16,0 0 5 16,0 0-3-16,0 0 9 15,0 0 5-15,0-4-1 16,6-4 6-16,8-2 4 0,1-4 4 15,1 0-5 1,-3 0-8-16,-2 2-1 0,-4 0-5 16,-4 0 0-16,-3 2 2 15,0 0 2-15,0 4 10 16,-12 2 1-16,-15 4-21 16,-9 0-5-16,-10 16-15 15,-5 16 8-15,-5 12 7 16,2 10 0-16,8 7 0 15,6 1-4-15,11-2 4 16,11-4 0-16,11-4 1 16,7-8-2-16,0-6 2 0,23-11-1 15,10-9 6 1,7-9 2-16,4-9 0 16,8 0-1-16,1 0-7 0,-1-13 2 15,10-10-2-15,-13 5-151 16,-12-2-346-16</inkml:trace>
  <inkml:trace contextRef="#ctx0" brushRef="#br0" timeOffset="158253.37">3640 5252 915 0,'0'0'148'0,"0"0"-100"15,0 0-22-15,-85 126-3 16,79-98-10-16,6-8 5 16,0-6-5-16,6-4 0 15,17-8 3-15,6-2 50 16,4-4 53-16,2-18-27 15,2-6-17-15,-9-4-2 16,-3-2 26-16,-9 2-8 16,-12 3-22-16,-4 6-22 15,-6 6-21-15,-26 7-24 16,-8 10-2-16,-11 0-14 0,-5 10 4 16,5 15-28-16,6 4-70 15,19 8-134-15,12-9-156 16,14-10-710-16</inkml:trace>
  <inkml:trace contextRef="#ctx0" brushRef="#br0" timeOffset="159369.99">3970 5161 859 0,'0'0'269'16,"0"0"-152"-16,0 0-85 16,0 0-30-16,0 0-2 0,0 0 2 15,0 0 9-15,56 64-1 16,-43-37 6-16,-1-4-10 16,-4-2 1-16,-3-7-6 15,-1-4 9-15,-4-6-9 16,0-3 15-16,0-1 5 15,0 0 60-15,0-1 50 16,0-17-77-16,0-10-34 16,0-8-19-16,0-4-1 15,14-1-7-15,5 5 1 16,6 6-1-16,2 10-9 16,2 10 6-16,-2 10 0 0,-4 0-3 15,0 12 5-15,-5 10 7 16,-7 2 1-16,-2 0 0 15,-7-4 0-15,-2-3 0 16,0-6 1-16,0-4-1 16,0-6 1-16,0-1 5 15,0 0 10-15,0 0 13 16,0-14-17-16,0-9-12 16,0-8-7-16,5-3 5 15,8 2 2-15,3 2-7 16,1 6 6-16,-1 6-1 15,-3 8 1-15,-2 4-11 16,1 6 2-16,-1 0 1 0,5 6 2 16,-1 14 7-1,3 6 0-15,2 2 0 0,0 2 0 16,0-2 0-16,0-2 0 16,2-5 1-16,-3-8 6 15,0-5-6-15,-1-2 1 16,-3-6 4-16,1 0 4 15,-3 0 1-15,3-9 0 16,-5-9-1-16,1-7 6 16,-3-1-3-16,-5-4-1 15,-4 0 4-15,0 4 4 16,0 4 9-16,0 4-5 16,-4 8-14-16,-1 4 21 15,3 6-5-15,-3 0-26 16,3 22-32-16,2 18 19 0,0 16 11 15,0 12 2-15,5 12-1 16,14 9-4-16,6 1 5 16,0 0-3-16,-1-10 1 15,-4-9 4-15,-6-19-4 16,-3-16 2-16,-7-12-1 16,-2-14 2-16,-2-6-1 15,0-4 23-15,0 0 12 16,-15-20-26-16,-10-14-8 15,-2-12 0-15,-2-12-1 16,2-9-1-16,1-5 0 16,8 0-6-16,7 4 7 15,11 2-12-15,0 5 12 0,14 6-10 16,12 6 10-16,3 9-3 16,3 6-6-16,-3 8-1 15,-6 8 9-15,-2 8-8 16,-7 4 0-16,-8 6-3 15,-2 0-1-15,-1 0-3 16,-3 0 15-16,0 10-7 16,0 6 8-16,-7 6 0 15,-15 6 9-15,-10 4-8 16,-3 2 13-16,-1-2-9 16,5-2-5-16,7-4-73 15,7-10-227-15,13-10-659 0</inkml:trace>
  <inkml:trace contextRef="#ctx0" brushRef="#br0" timeOffset="160019.61">5104 4981 985 0,'0'0'301'16,"0"0"-163"-16,0 0-112 16,0 0-26-16,0 0 0 15,0 0 12-15,7 102 2 16,1-70-6-16,4-6-7 0,-1-8 0 16,4-6 14-16,-1-8-7 15,-1-4 7-15,1 0 4 16,1-4 26-16,1-16 19 15,-1-8-7-15,-1-2-34 16,-5-2-2-16,-3 4-7 16,-2 4 7-16,-4 8-15 15,3 6-6-15,-3 8 0 16,3 2-18-16,1 0-24 16,5 14 25-16,1 4 16 15,7 2 1-15,2-4 0 16,6-4-10-16,4-10-3 15,4-2-2-15,0-2 15 0,1-18 0 16,-3-10-1-16,-2-4 1 16,-9-7 0-16,-7-3 10 15,-7 1-9-15,-6-6 5 16,0-1 0-16,-10-2-6 16,-10 2 2-16,-2 4-2 15,-1 10 15-15,6 9 13 16,5 12-2-16,4 7 9 15,6 8-26-15,-1 0-9 16,1 22-35-16,2 14 34 16,0 10 1-16,0 6 0 15,18 4 2-15,4 0-1 0,7-2 12 16,0-3-12 0,-2-8 0-16,0-2 0 0,-6-9 5 15,-4-8-6-15,-5-6-1 16,-12-12-51-16,0-4-215 15,0-2-256-15</inkml:trace>
  <inkml:trace contextRef="#ctx0" brushRef="#br0" timeOffset="160159.94">5367 4758 1030 0,'0'0'257'0,"0"0"-128"16,0 0-89-16,0 0 2 0,169-116-7 15,-89 74-35 1,-12 8-63-16,-13 2-652 0</inkml:trace>
  <inkml:trace contextRef="#ctx0" brushRef="#br0" timeOffset="160986.54">6087 4791 1252 0,'0'0'325'16,"0"0"-179"-16,0 0-94 0,0 0-12 15,0 0-11-15,0 0-19 16,-114 65-2-16,81-32-7 15,4 1 0-15,6 0 8 16,10-4-2-16,7-4-7 16,6-10 0-16,0-4-1 15,0-8 1-15,15-4 0 16,7 0 16-16,7-22 11 16,7-8-13-16,-1-6-2 15,-3-4-2-15,-6 5-8 16,-7 9-2-16,-9 11-1 15,-3 10 1-15,-3 5-24 0,3 9-14 16,0 19 37-16,4 6 1 16,2 2 0-16,5-2 0 15,-2-8-8-15,4-8 1 16,0-14-12-16,3-4 10 16,0-4 9-16,4-22 6 15,-2-6-6-15,-5-6 1 16,-7-5 5-16,-4-3 1 15,-9-4-6-15,0 0-1 16,0 0 1-16,-11 4 7 16,-7 6-2-16,3 10 5 15,2 10 2-15,3 8 9 16,6 6-5-16,2 6-17 16,2 0-6-16,0 10-18 15,0 18-2-15,0 10 26 0,10 10 3 16,11 4-2-16,4 0 10 15,4-3-11-15,0-6 7 16,-3-6-7-16,-6-9 1 16,-2-10-1-16,-9-8 2 15,-5-6 7-15,-2-4 8 16,-2 0 26-16,0-14 71 16,0-12-60-16,0-2-53 15,0-3 1-15,0 5-1 16,0 11 0-16,-2 4 2 15,2 11-3-15,0 0-28 16,0 7-12-16,0 15 29 16,4 6 11-16,12 2 6 0,7-1-5 15,1-2-1-15,3-7-32 16,-1-8-75-16,3-12-63 16,-6 0-189-16,-12 0-419 15</inkml:trace>
  <inkml:trace contextRef="#ctx0" brushRef="#br0" timeOffset="161127.31">6287 4594 1262 0,'0'0'254'16,"0"0"-135"-16,0 0-87 0,0 0-19 15,174-98-13-15,-112 77-105 16,-11 3-490-16</inkml:trace>
  <inkml:trace contextRef="#ctx0" brushRef="#br0" timeOffset="161319.34">6488 4586 876 0,'0'0'658'15,"0"0"-396"-15,0 0-132 16,0 0-73-16,0 0-57 16,0 0-8-16,0 0-174 0,22 20-386 15</inkml:trace>
  <inkml:trace contextRef="#ctx0" brushRef="#br0" timeOffset="161870.56">6956 4788 973 0,'0'0'217'0,"0"0"-123"15,0 0-21-15,0 0 7 16,0 0-11-16,0 0-37 16,0 0-13-16,-112 67-4 15,95-36-2-15,3 1 6 16,7-7-18-16,7-7 8 16,0-6-1-16,0-6-8 15,2-6 1-15,17 0 11 16,2-8 16-16,6-16-12 15,2-6-2-15,2-6 20 16,-2-3 1-16,-2 3 1 16,-2 4-14-16,-3 8 0 15,-2 10-6-15,-4 10-16 0,-3 4-10 16,-2 4-9 0,0 18 16-16,-2 6 3 0,-2-2 1 15,-3-2 8-15,-1-10-9 16,-3-4 0-16,2-7 4 15,0-3-3-15,0 0 28 16,5 0 2-16,2-11 59 16,11-9 8-16,9-10-70 15,11-2-18-15,9 0-10 16,5 4-1-16,-1 10-7 16,-4 8 7-16,0 10-49 15,-15 8-158-15,-17 8-351 0</inkml:trace>
  <inkml:trace contextRef="#ctx0" brushRef="#br0" timeOffset="163770.29">5485 5432 823 0,'0'0'294'0,"0"0"-127"16,0 0-10-16,0 0 21 15,0 0 9-15,0 0-30 0,0 0-37 16,0-32-51-16,0 32-25 16,0 0-31-16,0 0-13 15,0 0-6-15,6 14-6 16,8 6 12-16,6 10 6 16,2 6 2-16,3 8-1 15,0 3-5-15,-8 1-2 16,-5 12-16-16,-8-12-220 15,-4-14-419-15</inkml:trace>
  <inkml:trace contextRef="#ctx0" brushRef="#br0" timeOffset="164015.81">5420 5759 1190 0,'0'0'382'16,"0"0"-178"-16,0 0-64 15,0 0-14-15,0 0-23 16,0 0-22-16,0 0-13 16,112-117-25-16,-79 92-25 15,1-1-18-15,1 1-17 16,12-5-160-16,-9 6-343 0,-7 2-762 0</inkml:trace>
  <inkml:trace contextRef="#ctx0" brushRef="#br0" timeOffset="164719.96">5468 6170 781 0,'0'0'218'0,"0"0"-21"0,0 0-16 16,0 0 23 0,0 0-40-16,0 0-9 0,0 0-58 15,-35-48-6-15,27 48-35 16,-7 0-36-16,-6 16-20 16,-4 12 0-16,-4 12 0 15,5 4 1-15,9 4-1 16,10-4 8-16,5-5-8 15,11-6 0-15,18-4 0 16,11-5 0-16,7-4 1 16,5-6-1-16,1-4 0 15,-4 2 2-15,-9-2-2 16,-7 2 0-16,-10 0-13 0,-13-2 5 16,-7 2 8-16,-3 2 0 15,0 2 0-15,-22 4 3 16,-11 2 13-16,-8-2-15 15,-3-4 21-15,-8-6-4 16,4-5 15-16,3-5 9 16,7 0-13-16,7 0-18 15,10-13-11-15,13-3 0 16,10-30-178-16,21 6-371 16,8-4-564-16</inkml:trace>
  <inkml:trace contextRef="#ctx0" brushRef="#br0" timeOffset="164995.71">5739 6106 1160 0,'0'0'364'0,"0"0"-250"15,0 0-68-15,0 0-24 16,0 0-11-16,0 0 25 16,0 0 69-16,89 80 7 15,-62-48-61-15,0 4-21 0,-1-2-19 16,-3 2 1 0,-6 0-12-16,-5 0 0 15,-12 3-188-15,0-11-290 0,-7-8-580 0</inkml:trace>
  <inkml:trace contextRef="#ctx0" brushRef="#br0" timeOffset="165185.01">5741 6192 1326 0,'0'0'335'0,"0"0"-208"15,0 0-89-15,0 0-27 16,0 0-11-16,130-56-30 16,-84 42-250-16,-1 2-458 0</inkml:trace>
  <inkml:trace contextRef="#ctx0" brushRef="#br0" timeOffset="165557.37">6363 6188 641 0,'0'0'700'0,"0"0"-521"0,0 0-125 15,0 0-41-15,0 0-12 16,0 0 13-16,0 0 20 15,-91 96 2-15,75-71-9 16,5-6-1-16,7-1-3 16,4-5-11-16,0-8-12 15,0-2 9-15,8-3 11 16,13 0 36-16,5-4 59 16,3-17-18-16,2-3-34 15,-2-6-10-15,-4-2 21 16,-9 4-4-16,-8 4-16 15,-6 8-6-15,-2 6-32 16,-2 6-16-16,-20 4-18 0,-25 12-96 16,4 12-182-1,10-4-316-15</inkml:trace>
  <inkml:trace contextRef="#ctx0" brushRef="#br0" timeOffset="165872.51">6543 6110 1230 0,'0'0'256'0,"0"0"-197"16,0 0-41-16,0 0 19 15,139 28 16-15,-100-12-17 0,-5 2-17 16,-7-2 0-16,-9-4-4 15,-10-2-9-15,-5-6-5 16,-3-2 0-16,0-2 15 16,-9 0 81-16,-11 0-30 15,-5-16-17-15,3-4-9 16,2-6-22-16,7-2-9 16,8-2-10-16,5 2-9 15,34-11-46-15,8 7-188 16,0 6-436-16</inkml:trace>
  <inkml:trace contextRef="#ctx0" brushRef="#br0" timeOffset="166955.84">7156 5885 1011 0,'0'0'309'0,"0"0"-179"16,0 0-98-16,0 0-14 16,0 0-11-16,-115 129 6 15,101-96-1-15,9-5 4 16,5-3-5-16,0-9-9 16,0-8 6-16,13-4 3 15,3-4 0-15,3 0 10 0,0-12 6 16,-1-11-2-16,-3-4 26 15,-3-1-3-15,-5 1 12 16,-5 5-28-16,0 7-11 16,-2 2-20-16,0 9-1 15,0 4-9-15,0 0-17 16,4 10-4-16,5 8 28 16,3 4 2-16,3 0 0 15,5-4 2-15,5-5-1 16,2-7 0-16,2-6 6 15,0 0-1-15,-1-6 4 16,-1-15-9-16,0-4 5 16,-1-5 2-16,3-5-6 15,0-3-1-15,0 0 0 0,0-2-1 16,-2 4-1-16,-5 4-31 16,-6 8 10-16,-7 6 9 15,-5 8 12-15,-2 6 1 16,-2 2-1-16,0 2 0 15,0 0-6-15,0 0 7 16,0 0 0-16,0 0 1 16,0 0 11-16,-9 0 5 15,-6 2-9-15,-5 12-8 16,-3 6-7-16,2 6 6 16,3 2 0-16,5 0 1 15,7-2-1-15,6-6 1 16,0-6 0-16,0-4 1 0,10-8-1 15,7-2 1 1,6 0 11-16,4-8-6 0,2-12 4 16,2-2-9-16,-2 0 0 15,-2 4 0-15,-6 6 0 16,2 8-1-16,-1 4-11 16,0 18-3-16,5 22 7 15,0 18 7-15,-3 14 1 16,-1 15 0-16,-6 3 5 15,-3 2-5-15,-10-12 37 16,-4-13-4-16,-16-17-9 16,-21-16-3-16,-5-14 22 15,-3-14 39-15,5-6-15 16,11-18 1-16,14-22-34 0,13-15-35 16,2-7-9-16,25-10 8 15,18-4 0-15,10 0-21 16,5 4-25-16,0 4 12 15,-4 7-8-15,-10 7 35 16,-7 6 7-16,-14 10 2 16,-9 6 0-16,-9 8-1 15,-5 6 1-15,0 8 5 16,-23 8-6-16,-6 2-12 16,-7 7 5-16,3 20-1 15,2 5 7-15,11 4-10 16,13-4 11-16,7 0 2 0,2-6-1 15,23-6 9 1,8-8-4-16,7-6 0 16,7-6 3-16,3 0 3 0,-4-4-11 15,1-16-1-15,-13 2-213 16,-19 6-628-16</inkml:trace>
  <inkml:trace contextRef="#ctx0" brushRef="#br0" timeOffset="169190.76">5570 7381 390 0,'0'0'379'0,"0"0"-201"16,0 0-73-16,0 0 20 16,0 0 9-16,0 0 23 15,0 0-1-15,-2 0-6 16,15 0-27-16,13-8-37 16,22-2 1-16,16-6 4 15,38-6-23-15,37-10-16 16,39-12-17-16,18-8-16 15,-4-3-7-15,-5-3-3 0,-9 0-8 16,7-4 12 0,2 0-7-16,0 2-1 0,0-3-4 15,-2 5 4-15,-4 4-5 16,-12 4 1-16,-20 4 3 16,-31 4-4-16,-31 6 0 15,-24 4-1-15,-12-4 1 16,6-11 0-16,9-11 0 15,1-12-1-15,-3-6-12 16,-6-2 11-16,-3 2 1 16,-8 3 1-16,-11 11 0 15,-11 4 1-15,-10 6 0 16,-12 2 0-16,-3 0-1 16,-6-2-1-16,-15-3-11 0,-4 3 12 15,1 4 3-15,1 4-1 16,6 6 2-16,1 6 2 15,3 3-5-15,-1 4 5 16,-3 0-6-16,-4 3 0 16,-4 3-6-16,-4 1 5 15,-4 0-1-15,-2-1 2 16,-1-1 0-16,-4 0 0 16,3 0 0-16,-4 0 11 15,1 0-10-15,-2 0-1 16,-7 4-1-16,-5 2 0 0,-2 0 0 15,-6 2 1 1,-5 0-1-16,-2 2 1 0,-2-2-1 16,-3 2-5-16,3-2 6 15,4 1 0-15,3 4-5 16,4 1 5-16,6 0 0 16,7 2 0-16,9 1 0 15,2 2-1-15,5-1 1 16,2 0 0-16,-2-3 5 15,0 4-5-15,-2-3 0 16,-5 0-1-16,-3-2 1 16,-3 2 0-16,-8-3 0 15,-2 1 0-15,-7 2 0 16,-8 0 0-16,-7 3 0 16,-4 1 1-16,-2 0-1 0,-5 0 1 15,2 0-1-15,-2 0 0 16,0 0 0-16,-3 1 1 15,7 2-1 1,-2 1-8-16,2-3 8 0,3 2 0 16,2-1 0-16,0-1 0 15,4-1 0-15,3 0 1 16,7 0 0-16,-1 0 0 16,5 0 0-16,-2 0 0 15,-1 0 0-15,3 0-1 16,2 0-1-16,2-1 1 15,8-1 1-15,3-1 0 16,5-1 6-16,2 3-7 0,2-3 0 16,-2 0 5-16,-2 1-5 15,-5 3-9-15,-5 0 9 16,-9 0 0-16,-5 4 0 16,-3 7 0-16,-7 0 0 15,1 0-1-15,-3 0-5 16,0-1 6-16,-2 1 0 15,-4 3 0-15,-1 1 0 16,-4 8 0-16,0 1 0 16,-4 2-1-16,3 0 1 15,1-2 0-15,4 0 0 16,8-2 1-16,3-4-1 16,3 4 0-16,2 0-1 15,0 4 0-15,-2 5 0 0,4 1-5 16,1 2 5-16,5 2 0 15,1 2 0-15,6 0 0 16,2 0-1-16,4 0 1 16,3-2-1-16,5 0 1 15,3 0 0-15,4 3 0 16,0 7-6-16,2 10-1 16,4 10 7-16,2 10 0 15,10 11-1-15,11 3 2 16,2 2 3-16,13 0-2 15,23 0 0-15,11-3 0 16,13-3 0-16,11-4 1 16,14-4 7-16,25 0-9 15,25-5 2-15,27-19 5 0,10-20-1 16,-9-28 4-16,-18-6-2 16,-36-16-2-16,-20-6 1 15,-20 2-7-15,-4-2 13 16,13-4-12-16,11-5 19 15,9-3-3-15,-7 0-2 16,-6 0 0-16,-8 6-3 16,-9 2-2-16,-13 4-8 15,-8 6 8-15,-11 2 2 16,-7 4-11-16,0 2 0 16,-2 0-1-16,4 2 0 15,4 2 1-15,5-2 0 0,7 2 1 16,4 0-1-1,5 2-1-15,2 0-7 0,0 2 7 16,4 0 0-16,1 0 6 16,-1 0-6-16,-4 0 0 15,-4 0 0-15,-6 0 1 16,-5 0-2-16,-1 2 1 16,-4 2-1-16,0-4 1 15,0 2 8-15,-2-2-1 16,-7 0-7-16,-5 0 0 15,-6 0 0-15,-9 2 0 16,-4 0-9-16,-1 0 9 16,-2 0-1-16,0 0-10 0,2 2 10 15,3 2 1 1,5 2 0-16,-1 2 5 0,1 4-5 16,2 4-5-16,-1 0 4 15,-1 2 1-15,-3 0 0 16,-3 0-4-16,1 2 3 15,0 3 2-15,-3-3-1 16,1 0 0-16,-1-1 0 16,0 1 0-16,3 3 0 15,2 3 1-15,-2 4-1 16,2 4 1-16,0 2 0 16,2 2 0-16,0 0 0 0,3-6 0 15,-4-5-1 1,1-10 1-16,-1-5 9 0,-6-7-9 15,0-3-1-15,-1-4 15 16,-3 0-2-16,2 0-4 16,-2 0 3-16,0 0 14 15,0 0 9-15,0 0-6 16,0 0-13-16,2 0 0 16,0 0-16-16,2 0 6 15,4 0-6-15,-2 0 2 16,3 0-1-16,0 0 5 15,2 0-4-15,-2 0-1 16,0 1-1-16,-2 4-6 16,0 17-33-16,-3-3-171 15,-4-1-334-15</inkml:trace>
  <inkml:trace contextRef="#ctx0" brushRef="#br0" timeOffset="170426.83">23858 14698 111 0,'235'153'116'0,"11"13"-53"0,-59-24-20 16,-22-17-27-16,-54-49-16 16,-26-26-59-16</inkml:trace>
  <inkml:trace contextRef="#ctx0" brushRef="#br0" timeOffset="173587.91">31228 15825 719 0,'0'0'319'0,"0"0"-67"16,0 0-61-16,0 0-5 0,0 0-26 16,0 0-20-1,0 0-11-15,0-32-42 0,0 28 12 16,0 0-13-16,0 2 6 15,0 2-25-15,0 0-21 16,0 0-21-16,0 0-11 16,0 0-13-16,2-2-1 15,14 0 0-15,16-2 0 16,12 0 2-16,16-6-1 16,15-2 6-16,28-2-5 15,33-4 8-15,47-8-9 16,20 0 0-16,3-1 0 15,-9 4 0-15,-24 1 0 16,-5-5 11-16,-12 4-12 16,-11-4-5-16,-30 5 5 0,-26 4 7 15,-27 0-6 1,-10 4 1-16,0-2-1 0,-6 2 1 16,-1-4 5-16,-16 6 7 15,-10 2 8-15,-5 4-7 16,-7 0-3-16,-3 4-11 15,-4-2 7-15,0 4-2 16,0 0-6-16,0 0 0 16,0 0-6-16,-16 0-3 15,-12 0-27-15,-57 6-152 16,7 16-295-16,-14 2-349 0</inkml:trace>
  <inkml:trace contextRef="#ctx0" brushRef="#br0" timeOffset="175587.55">30972 16136 573 0,'0'0'289'15,"0"0"-122"-15,0 0-57 16,0 0-24-16,0 0 0 0,0 0 41 16,0 0-18-16,89-22 25 15,-69 14-21-15,0 0-41 16,-3 2-3-16,-3 2-22 15,-5 0 4-15,-5 4-23 16,4-4-12-16,5 0-7 16,11-2 7-16,14-2 6 15,18-6 13-15,13-4-1 16,16 0 5-16,26-8-7 16,25-1-8-16,20-5 6 0,-11 2 18 15,-32 6-9 1,-28 6-6-16,-16 2 2 0,16-2-9 15,6-4-7-15,19-2-12 16,-6 2-6-16,-8-4 8 16,-5 8-9-16,-10 0 0 15,-10 4 10-15,-9 0 14 16,-4 2 1-16,-6 4-5 16,-4 2 3-16,-3-2-8 15,-7 4-9-15,-5-1 0 16,-8 4-5-16,-6-3 8 15,-3 0 3-15,-1-2 5 16,-1-1 9-16,4 2-5 16,-7-1-3-16,2-1-1 15,-4 6-2-15,-2-3 2 0,-4-1 2 16,1 5-2-16,-2 0 1 16,0-4 2-16,0 3 0 15,5-3 5-15,2 0-5 16,2-1-5-16,4 0-6 15,4-4-8-15,-1 5 6 16,1-4-5-16,2 4-2 16,-1 2 2-16,-1-2-1 15,0 0 5-15,-2-1-4 16,-1 2 4-16,-5 1 0 16,-2 0 0-16,0 0-5 15,0 2 8-15,-5-4-8 16,6 4 0-16,-4-4 0 0,3 2 1 15,-3 0-1 1,-2 0-1-16,2 2 11 16,-4-2-4-16,0 2-6 0,-2-2 0 15,0 2 5-15,0 0-5 16,0 0 6-16,0 0-6 16,0 0 1-16,0 0 7 15,0-4-2-15,0 4-1 16,0 0 0-16,0 0 2 15,0 0-1-15,0 0-1 16,0 0-5-16,0 0 5 16,0 0-6-16,0 0 0 15,0 0 0-15,0 0 1 16,0 0 0-16,0 0 0 0,0 0-1 16,0 0 1-16,0 0 0 15,0 0-1-15,0 0 1 16,0 0 0-16,0 0 0 15,0 0-1-15,0 0 2 16,0 0-1-16,0 0-1 16,0 0 1-16,0 0 0 15,0 0 1-15,0 0 4 16,0 0-5-16,0 0-1 16,0 0 0-16,0 0 2 15,0 0-1-15,0 0 0 16,0 0 1-16,0 0 10 15,0 0-11-15,0 0 11 0,0 0-1 16,0 0-4 0,0 0 1-16,0 0 1 0,0 0-8 15,0 0 8-15,0 0 3 16,0 0 0-16,0 0 2 16,0 0-4-16,0 0 1 15,0 0-1-15,0 0 1 16,0 0-10-16,0 0 14 15,0 0-4-15,0 0 0 16,0 0-5-16,0 0 1 16,0 0 2-16,0 0-7 15,0 0-1-15,0 0 7 16,0 0-1-16,0 0-1 0,0 0-5 16,0 0 5-1,0 0-4-15,0 0-1 0,0 0 5 16,0 0-4-16,0 0-1 15,0 0 1-15,0 0-1 16,0 0 6-16,0 0-7 16,0 0-1-16,0 0 1 15,0 0-1-15,0 0 1 16,0 0 1-16,0 0-1 16,0 0 0-16,0 0 0 15,0 0 0-15,0 0-1 16,0 0 1-16,0 0 0 0,0 0 0 15,0 0 0 1,0 0 0-16,0 0 0 0,0 0 1 16,0 0-1-16,0 0 1 15,0 0-1-15,0 0 1 16,0 0 0-16,0 0 0 16,0 0-1-16,0 0 1 15,0 0-1-15,0 0 1 16,0 0 0-16,0 0 0 15,0 0 1-15,0 0-2 16,0 0 6-16,0 0-5 16,0 0 5-16,0 0-6 15,0 0 1-15,0 0 5 16,0 0-5-16,0 0 7 16,0 0-8-16,0 0 6 0,0 0-4 15,0 0 4-15,0 0-6 16,0 0 7-16,0 0-6 15,0 0 1-15,0 0-1 16,0 0 5-16,0 0-5 16,0 0-1-16,0 0 0 15,0 0 0-15,0 0 1 16,0 0-1-16,0 0 0 16,-2 0 0-16,2-4 0 15,-2 0 0-15,2 2-1 16,-3 0 0-16,3 2 1 15,0-2-1-15,-3 2-7 16,3 0-1-16,-2 0 0 0,0 0-15 16,2 0-63-1,-2 0-70-15,-2 0-37 0,-25 0-47 16,0 0-137-16,-7 0-461 16</inkml:trace>
  <inkml:trace contextRef="#ctx0" brushRef="#br0" timeOffset="180377.34">2081 433 153 0,'0'0'105'0,"0"0"-105"16,0 0-135-16</inkml:trace>
  <inkml:trace contextRef="#ctx0" brushRef="#br0" timeOffset="181720.41">2036 345 80 0,'0'0'119'0,"0"0"-84"16,0 0-26-16,0 0 8 0,0 0 19 15,0 0 26 1,0 0 27-16,0 0 21 0,0 0-2 16,0 0-18-16,0 0-12 15,0 0-16-15,0 0-6 16,0 0-8-16,0 0-9 15,0 0 13-15,-2-4-7 16,0 1 20-16,-1 2-17 16,3-1 10-16,-2 2 3 15,-2-2-2-15,2 2-1 16,-6 0-19-16,4-2 14 16,0 2 2-16,-3-3 12 15,3 2 15-15,0-2-18 0,-2 2-17 16,4 1-10-16,-2 0 4 15,2-3-18-15,-1 3 1 16,3 0-10-16,-2 0-2 16,2 0-1-16,0 0 7 15,-2 0 3-15,0 0-8 16,0 0 0-16,-2 0 2 16,-4 0-9-16,2 0-5 15,-3 0-1-15,-2 4-1 16,-5 13-7-16,-4 9 1 15,-2 8 1-15,-3 12 0 16,1 8 5-16,1 6 0 16,6 5 0-16,-1 3 1 15,7 0 1-15,2 2-1 0,6-2 0 16,3 0-1 0,0-2 1-16,3-8 0 0,15-7 0 15,6-13-7-15,1-12 5 16,0-12 2-16,1-8 0 15,5-6 10-15,0 0-3 16,8-20 5-16,0-8-6 16,-1-6 0-16,0-5 1 15,-11 6-7-15,-7 1 0 16,-11 6-6-16,-9 3 0 16,0 3-8-16,-18 2-3 15,-9 2 4-15,-8 6 7 16,-4 6 5-16,-3 4 1 15,3 0-12-15,3 0 5 0,2 12 6 16,6 2 0 0,3 1 1-16,5 3-9 0,1 0 1 15,6 4 7-15,5 1-69 16,8 9-155-16,0-7-285 16,8-9-674-16</inkml:trace>
  <inkml:trace contextRef="#ctx0" brushRef="#br0" timeOffset="182224.03">2555 655 757 0,'0'0'209'16,"0"0"-129"-16,0 0-44 16,0 0 20-16,0 0-28 15,0 0 22-15,0 0 1 16,-118 30 0-16,95-3-6 15,4 3-13-15,1 4-6 0,3 2-2 16,5-4-8-16,6-6-14 16,4-8-2-16,0-6 1 15,16-6 11-15,11-4-2 16,6-2 19-16,2-2 19 16,1-16 6-16,-5-2-15 15,-4-2-2-15,-7 2 33 16,-7 2 3-16,-6 6 0 15,-7 0 3-15,0 4-17 16,0 0-31-16,-11 2-21 16,-5-3-7-16,-1 4-12 15,-2 1 11-15,4 0-9 16,4 2-23-16,11-2-73 16,0 0-111-16,0-5-360 0</inkml:trace>
  <inkml:trace contextRef="#ctx0" brushRef="#br0" timeOffset="182671.02">3016 467 874 0,'0'0'221'0,"0"0"-109"0,0 0-25 15,0 0-5 1,0 0-43-16,0 0-20 0,0 0-9 16,-102 114 5-16,93-82 1 15,9-5-15-15,0-9 0 16,13-9 5-16,19-5 7 15,5-4 9-15,7 0 48 16,2-20-3-16,-4-1-6 16,-7-4-11-16,-6 1 5 15,-11 2 13-15,-7 2 21 16,-7 2-7-16,-4 0-37 16,0 4-20-16,-10 0-13 0,-13 4-12 15,-4 2 0-15,-4 6-6 16,0 2-1-16,3 0-6 15,3 0-42-15,19 8-93 16,6 6-173-16,0-8-425 0</inkml:trace>
  <inkml:trace contextRef="#ctx0" brushRef="#br0" timeOffset="183042.34">3665 256 988 0,'0'0'236'0,"0"0"-165"16,0 0-53-16,0 0-17 15,0 0-1-15,-50 107 2 16,50-96 4-16,10-4 1 16,15-5 4-16,3-2 37 15,3-2 45-15,3-16-4 16,-6-4-3-16,-5-3 6 16,-7 1-6-16,-8 1 3 15,-8 1 8-15,0-1-33 16,-8 7-17-16,-17 5-39 0,-8 6-8 15,-10 5-27-15,-28 42-150 16,6 7-190-16,7-1-657 16</inkml:trace>
  <inkml:trace contextRef="#ctx0" brushRef="#br0" timeOffset="183508.25">2782 1361 5 0,'0'0'730'15,"0"0"-589"-15,0 0-70 16,0 0-54-16,0 0-17 16,0 0 0-16,0 0-32 15,-60-38-14-15,34 38-25 16,1 0-74-16,0 8-189 0</inkml:trace>
  <inkml:trace contextRef="#ctx0" brushRef="#br0" timeOffset="183791.7">2470 1337 222 0,'0'0'498'16,"0"0"-280"-16,0 0-61 16,0 0-2-16,0 0-19 15,0 0-11-15,0 0-39 16,0 0-29-16,0 0-43 16,0 0-14-16,0 16-4 15,14 8 4-15,-1 7 12 16,-2 5 7-16,-4 8 0 15,-7 4-6-15,-7 8-3 0,-39 12-10 16,4-12-189-16,-1-17-501 0</inkml:trace>
  <inkml:trace contextRef="#ctx0" brushRef="#br0" timeOffset="184537.92">1317 1041 747 0,'0'0'200'0,"0"0"-78"15,0 0-12-15,0 0 8 16,0 0-10-16,0 0-43 15,0 0-17-15,-79 25-19 16,52 4-7-16,6 0 10 16,0 2 3-16,8-3-19 15,6-2 1-15,7-4-16 16,0-2 0-16,0 0 12 16,20-2-11-16,9-2-1 0,11-4 6 15,10-4 3-15,3-4-2 16,2-2-7-16,-1-2 0 15,-7 0 9-15,-9 0-8 16,-11 0-2-16,-8 2 0 16,-7 2-9-16,-6 4 9 15,-4 2-1-15,-2 4 1 16,0 4 1-16,-8 4 10 16,-10 0 4-16,-5 0-14 15,-1-1 8-15,0-6 4 16,-5-2-3-16,2-7-9 15,-2-6-1-15,0-6-118 0,8-18-204 16,4-9-564-16</inkml:trace>
  <inkml:trace contextRef="#ctx0" brushRef="#br0" timeOffset="185004.89">1248 870 108 0,'0'0'734'0,"0"0"-532"15,0 0-51-15,0 0-12 16,0 0 9-16,0 0-41 16,0 0-8-16,-25-6-1 0,25 6 21 15,0-2 8-15,0 2-39 16,-2 0-11-16,2-2-8 15,0 2-20-15,-2-2-3 16,0 0-15-16,-4 0 3 16,0-4-17-16,-3-2-17 15,1 0 1-15,-2 0 6 16,1 0-7-16,3 2 1 16,-1 0-1-16,0 2 9 15,0 0-9-15,1 0 1 16,4 2-2-16,0 2 1 15,-1 0 0-15,3 0-12 16,0 0-8-16,0 12-16 16,11 22-2-16,16 18 37 0,13 14 1 15,14 10 7 1,12 4 2-16,13-1-7 0,3-1 5 16,7 4 1-16,11 22-2 15,3 83-6-15,-26-21-1 16,-25 7-309-16</inkml:trace>
  <inkml:trace contextRef="#ctx0" brushRef="#br0" timeOffset="187937.25">6858 681 788 0,'0'0'243'0,"0"0"-112"15,0 0-28-15,0 0 4 16,0 0-4-16,0 0-23 15,-14-5-11-15,14 5-5 16,0 0-15-16,0 0 0 16,0 0-29-16,0 0-5 15,0 0-15-15,0 0-5 16,0 0 4-16,12-3 1 16,11 1 0-16,18-6 19 15,14-2-3-15,15-6 27 16,5-2-8-16,4-2 0 15,-2-4-17-15,-3 0-5 16,-7 0 14-16,-5 0-12 16,-8 6-13-16,-14 2 14 15,-11 6-9-15,-14 4-7 0,-5 2 0 16,-8 2 2-16,-2 2 8 16,0 0-10-16,0 0 12 15,0 0-2-15,0 0-3 16,0 0-6-16,0 0 0 15,0 0 5-15,0 0-6 16,0 0 1-16,0 0 0 16,0 0 1-16,0 0-2 15,0 0 1-15,0 0-1 16,0 0 8-16,0 0-7 16,0 0 7-16,0 0-7 15,0 0 3-15,0-2-2 0,-5-2-4 16,-6 0-4-1,-2 0-1-15,-6-2 7 0,2 0 0 16,-3 2-11-16,-1 0 11 16,2 2-2-16,-1 0-4 15,3 2 5-15,5 0-15 16,1 0 16-16,3 0 5 16,2 0-5-16,4 0 0 15,2 0-8-15,0 0-3 16,0 0-9-16,0 0 0 15,16 0-2-15,5 0 16 16,6 0 6-16,4 0 0 0,1 0 0 16,-3 0-2-1,-5 8 1-15,-3 2 1 0,-6 4-1 16,-1 2-11-16,-8 8 0 16,-4 4 12-16,-2 6 0 15,0 2 1-15,-18 0 0 16,-6 0 8-16,-2-2 0 15,-1-3-2-15,0-5-5 16,6-6 2-16,8-4-4 16,7-6-152-16,6-10-475 0</inkml:trace>
  <inkml:trace contextRef="#ctx0" brushRef="#br0" timeOffset="189814.81">8390 381 841 0,'0'0'276'0,"0"0"-120"15,0 0 2-15,0 0 33 16,0 0-28-16,0 0-11 15,0 0-45-15,0-25-10 16,0 22-13-16,0 1-16 16,0 2-4-16,0 0-19 15,0 0-20-15,0 0-10 16,0 0-5-16,0 0 2 0,0 0-12 16,0 0-1-1,0 0 1-15,0 0-1 0,0 0 1 16,0 0-1-16,0 0 1 15,0 0-2-15,0 0-15 16,0 0-61-16,0 9-189 16,0 22-32-16,0-3-190 15,0-4-164-15</inkml:trace>
  <inkml:trace contextRef="#ctx0" brushRef="#br0" timeOffset="190437.33">8647 455 742 0,'0'0'232'0,"0"0"-133"16,0 0-2-16,0 0 18 15,0 0 20-15,0 0 29 16,0 0-15-16,-33-50-25 15,25 40-12-15,2 0-28 16,-1 3-29-16,3 2-2 16,0 1-22-16,-1 0-10 15,0 2 4-15,1-1-3 16,-3 2-16-16,-4-2-3 16,-5 2-2-16,-1 1-2 15,-3 0-10-15,-7 0 11 0,-2 4 0 16,-5 10-15-1,3 6 14-15,4 0-5 0,5 0 4 16,9 0-4-16,9-4-10 16,4-2 0-16,0-2 14 15,2 2 1-15,18 2-9 16,4-2 10-16,7 0 1 16,3 0-1-16,2 0 9 15,-1 0-9-15,1-1 1 16,-5-4 4-16,-6 4-5 15,-3-3 0-15,-9-2 0 16,-2-1-7-16,-4 0 6 0,-4 1 1 16,-3-1-7-1,0 6 7-15,0 0 6 0,0 1-5 16,-14 0-1-16,-1 1 7 16,-6-1 5-16,-1-3-6 15,0 0-3-15,-3-5 3 16,3-2 0-16,-1-2-6 15,4-2-30-15,-2 0-77 16,3 0-81-16,3-18-88 16,4 0-219-16,4-2-205 0</inkml:trace>
  <inkml:trace contextRef="#ctx0" brushRef="#br0" timeOffset="190737.83">8335 260 12 0,'0'0'766'16,"0"0"-574"-16,0 0-6 15,0 0-56-15,0 0-40 16,0 0-10-16,0 0-35 16,-10-18-25-16,10 18-20 15,0 18-8-15,14 10 8 16,6 15 16-16,7 13 51 15,2 8 18-15,2 6-31 16,0 4-15-16,-4 2-14 16,-5 1-9-16,-6-1 1 15,-9-2-9-15,-5-4-2 0,-2-4 1 16,0-9-7 0,0-9-156-16,0-18-178 0,2-18-392 0</inkml:trace>
  <inkml:trace contextRef="#ctx0" brushRef="#br0" timeOffset="191238.92">9010 413 993 0,'0'0'213'16,"0"0"-110"-16,0 0-35 15,0 0-29-15,0 0-33 16,0 0-6-16,0 0 0 16,-22 86 10-16,15-44-3 15,7-2-5-15,0-6 0 16,0-5 6-16,7-10-1 15,6-5 0-15,1-6 5 16,3-8 7-16,1 0 40 16,1 0 46-16,4-18-16 0,-3-5-26 15,-2-4-22-15,-4 1-7 16,-6-2 11-16,-1 2 2 16,-5 4-28-16,-2 6 11 15,0 6 4-15,0 6-9 16,0 4 2-16,0 0-27 15,0 0-15-15,0 14-24 16,0 18 20-16,0 8 11 16,0 8 8-16,0 4 1 15,0-3 1-15,0-3-1 16,3-4 6-16,-3-6-7 16,0-8-71-16,6-12-133 15,1-8-129-15,4-8-203 0</inkml:trace>
  <inkml:trace contextRef="#ctx0" brushRef="#br0" timeOffset="191586.71">9349 535 821 0,'0'0'191'15,"0"0"-143"-15,0 0-21 16,0 0-7-16,-23 102-4 16,23-84-6-16,15-6 31 15,10-6 50-15,4-6 54 16,5 0-14-16,1-2-37 16,4-14-22-16,-6-4 1 15,-7-2 1-15,-6 2 17 0,-6 0-2 16,-12 4-2-1,-2 0-29-15,0 4-26 0,-11 0-25 16,-9 4-7-16,-7 2-10 16,-2 4 3-16,0 2-4 15,2 0-37-15,9 18-146 16,10-2-191-16,8-4-386 0</inkml:trace>
  <inkml:trace contextRef="#ctx0" brushRef="#br0" timeOffset="191955.12">9946 425 927 0,'0'0'139'0,"0"0"-102"15,0 0-28-15,0 0 1 16,0 0-9-16,0 0 9 16,0 0 15-16,22 102 52 15,7-102 50-15,0 0 21 0,5-2-23 16,-3-14-40 0,-2-2-34-16,-5-4-10 0,-8 0 13 15,-10 2 12-15,-6-2-12 16,0 4-27-16,-2 0-27 15,-16 2-2-15,-4 5-5 16,-3 7-8-16,-4 4-1 16,3 0 4-16,3 9-40 15,10 13-90-15,4-4-132 16,9-4-251-16</inkml:trace>
  <inkml:trace contextRef="#ctx0" brushRef="#br0" timeOffset="192304.12">10434 276 836 0,'0'0'217'16,"0"0"-164"-16,0 0-35 15,0 0-11-15,0 0-1 16,-36 109 4-16,47-99 7 16,16-6 35-16,6-2 132 15,9-2 8-15,3 0-52 16,-3-16-48-16,-4-2-14 16,-9-4-11-16,-9 1 5 15,-9 2-3-15,-11-2-7 0,0 3-22 16,-11 4-40-16,-22 4-5 15,-14 10-14-15,-13 0-106 16,-38 46-70-16,16 1-124 16,3-1-257-16</inkml:trace>
  <inkml:trace contextRef="#ctx0" brushRef="#br0" timeOffset="192704.63">9117 1169 713 0,'0'0'278'16,"0"0"-121"-16,0 0-15 15,0 0-13-15,0 0 14 16,0 0 36-16,0 0-18 16,27-24-53-16,24-4-64 15,35-12-13-15,37-13 7 16,28-6-10-16,10-2 3 16,-29 11-1-16,-34 12-14 15,-34 12-6-15,-4 0-2 16,9-4-8-16,5-9 8 0,-1-1-16 15,-12 4-7-15,-19 8-47 16,-15 10-19-16,-14 6 15 16,-13 10 4-16,-2 2-31 15,-70 22-121-15,3 8-62 16,-6 4-128-16</inkml:trace>
  <inkml:trace contextRef="#ctx0" brushRef="#br0" timeOffset="193136.7">9096 1167 235 0,'0'0'536'16,"0"0"-441"-16,0 0-49 0,0 0 22 16,0 0 56-16,0 0 28 15,0 0-21-15,37 2-11 16,9-16 32-16,21-8-28 15,16-5-32-15,12-5-12 16,7-4-18-16,6-4-2 16,-2 2-3-16,-5-2-1 15,-7 4-13-15,-12 4-6 16,-16 6-4-16,-12 4-17 16,-16 6 23-16,-14 6-2 15,-10 3-5-15,-7 6 13 16,-5 1 1-16,-2 0 6 0,0 0-18 15,0 0 0-15,0 0-4 16,0 0-2-16,0 0-7 16,0 0-6-16,0 0-7 15,0 0-2-15,0 0 8 16,0 0-14-16,0 0 0 16,0 0 0-16,0 0 0 15,-4 0-11-15,-30 16-23 16,1 8-235-16,-10 0-496 0</inkml:trace>
  <inkml:trace contextRef="#ctx0" brushRef="#br0" timeOffset="196539.39">11942 7245 296 0,'0'0'0'0,"0"0"-31"15,0 0 12-15,0 0 18 16,0 0 1-16,0 0 1 15,0 0 0-15,-80-2 1 16,77 2-2-16,3 0-78 0</inkml:trace>
  <inkml:trace contextRef="#ctx0" brushRef="#br0" timeOffset="197611.86">11799 4957 77 0,'0'0'145'0,"0"0"-96"16,0 0-28-16,0 0-20 16,139-16 6-16,-101 11 8 15,-1 0-4-15,-1-3-10 16,-1-5 6-16,-6-1-5 16,0-5-2-16,-8 1-24 15,-13 0-99-15</inkml:trace>
  <inkml:trace contextRef="#ctx0" brushRef="#br0" timeOffset="199614.87">9304 2185 439 0,'0'0'55'16,"0"0"-45"-16,0 0-9 16,0 0 0-16,0 0 11 15,118-78-4-15,-87 62-2 16,-2 4-4-16,-2 0 4 16,-2 2-5-16,-6 0 0 15,2 0 9-15,-4-4 3 16,1 0 12-16,0-4 8 15,0-2 2-15,0 0 8 16,-1 0-14-16,-1 0 5 0,-3 2-5 16,1 2-17-1,-5 3 1-15,-5 5-3 0,0 3-10 16,-4 3 7-16,0-1-7 16,0 3-25-16,0 0-82 15,0 0-118-15</inkml:trace>
  <inkml:trace contextRef="#ctx0" brushRef="#br0" timeOffset="200488.13">9413 2224 316 0,'0'0'339'0,"0"0"-260"15,0 0-78-15,0 0 9 16,0 0 2-16,0 0-2 16,0 0 17-16,18 10 58 15,11-10 14-15,8 0-10 16,8 0 11-16,4 0-16 15,0-14 0-15,5-4-1 16,-3-7-18-16,5-3-11 16,-1-4-12-16,3-4-7 15,1-2-6-15,-4-2-6 0,-6 4-2 16,-6 6-11-16,-10 7-1 16,-11 8-8-16,-8 7-1 15,-8 4 1-15,-4 4-1 16,-2 0 1-16,0 0-1 15,0 0 1-15,0 0 0 16,0 0 0-16,0 0 6 16,0 0 1-16,0 0-8 15,0 0 1-15,0 0 0 16,0 0 0-16,0 0 0 16,0 0 0-16,0 0 1 15,0 0 5-15,0 0-6 16,0 0 8-16,0 0-8 0,0 0 0 15,0 0 1-15,0 0-1 16,0 0 0-16,0 0 5 16,0 0-4-16,0 0-1 15,0 0 0-15,0 0 1 16,0 0-1-16,0 0 2 16,0 0-2-16,0 0 7 15,0 0-2-15,0 0 2 16,0 0 1-16,0 0 7 15,0 0 0-15,0 0 5 16,0 0-1-16,0 0 1 16,0 0-7-16,0 0-3 15,0 0 0-15,0 0 1 0,0 0-2 16,0 0-8-16,0 0 7 16,0 0-9-16,0 0 1 15,0 0 1-15,0 0 5 16,0 0-1-16,0 0-5 15,0 0 6-15,0 0 1 16,0 0-6-16,0 0 0 16,0 0 7-16,0-4-9 15,0-2 0-15,0-4-6 16,-11-4-33-16,-18-12-92 16,0 1-152-16,-2-1-104 0</inkml:trace>
  <inkml:trace contextRef="#ctx0" brushRef="#br0" timeOffset="203138.86">14827 8783 730 0,'0'0'113'16,"0"0"-113"-16,0 0-23 15,0 0-215-15</inkml:trace>
  <inkml:trace contextRef="#ctx0" brushRef="#br0" timeOffset="211204.71">16235 12861 168 0,'0'0'144'16,"0"0"-104"-16,0 0-31 16,0 0-8-16,0 0 7 15,0 0 21-15,0 0 43 16,-4 3 8-16,4-3 14 16,0 0 33-16,0 0-13 15,0 0-39-15,0 0-25 16,0 0-18-16,0 0-6 15,0 0-11-15,0 0-15 16,0 0 1-16,0 1-1 0,0 3-10 16,0-1 10-16,0-2-1 15,0 2-7-15,0-3 7 16,0 0 1-16,0 0 9 16,0 0 22-16,0 0 42 15,0 2 2-15,0-2 9 16,2 1-19-16,5 2-15 15,2-2-10-15,0 3 0 16,4 3-16-16,1-1 4 16,3 3 21-16,5 1 8 15,5 5 0-15,5-1-20 0,1 0-17 16,2-2 21 0,-1 0 28-16,1-4-13 0,0-2-3 15,0-2-2-15,-2 0-15 16,3 0-6-16,-3-2-15 15,-2 0 5-15,1-2 2 16,-6 2 6-16,3-2 5 16,-2 0-5-16,-2 0 9 15,1 0 3-15,-1 0 1 16,-1 0-12-16,1 0-4 16,0 0-6-16,-2 0-4 15,2 0-2-15,2 0-11 16,-2-2 14-16,-1 0-4 15,2-2 12-15,1-2-12 16,0 2 12-16,2-2-8 0,-2 2-15 16,2-2 12-1,0 2-2-15,2 0-4 0,-2 0 2 16,2 0-7-16,-2-2 5 16,0 2-5-16,3-2 13 15,-3 0-15-15,2-3 1 16,-2 4 14-16,-2-1-9 15,-1-1-6-15,0 4 0 16,1-4 1-16,0 3 1 16,2-1-2-16,0-4 1 15,2 1 8-15,1-2 4 16,-1 1-2-16,0 0-2 16,-4 1-9-16,0 0 10 0,0 2-2 15,-4 1-2-15,2 0-5 16,0 0 5-16,-3 1-5 15,0-1-1-15,0-1 0 16,1 2 0-16,2-2 11 16,-2 2-10-16,2-2 7 15,2 2-7-15,0 0 0 16,0 0 1-16,2 4 4 16,2-2-6-16,0 2 1 15,-2 0 1-15,2 0-1 16,-4 0 5-16,-1 0-6 15,-1 0 0-15,-1 0 0 16,-1 0 0-16,2 0 11 16,1 0-11-16,0 0 2 0,1 0-2 15,2 4 0-15,3 2-4 16,1 0 4-16,0-2 0 16,-2 0 8-16,-2-1-7 15,-2-2 0-15,-2-1 7 16,-2 2-7-16,-4-2 4 15,1 0-5-15,-1 0 1 16,2 0 0-16,4 0 5 16,4 0 3-16,0 0-7 15,0 0-1-15,0 0 8 16,2 0-2-16,0 0-7 16,5-2 1-16,1-2 1 15,-1 2 4-15,-5-2-6 0,-6 0 0 16,-7 0 1-16,-3-2 13 15,-1 0-13 1,1 0 14-16,3-2-4 0,0-2-5 16,-2 2-6-16,-1 0 7 15,1 0-7-15,-1 2 0 16,-1-2 1-16,-3 2 6 16,1 0-7-16,-4 0 1 15,-1 2 6-15,-1 0-6 16,2 0 5-16,-2 0 0 15,3 0-6-15,-1-2 3 16,2 0-3-16,-4 0 0 0,1 0 1 16,-1 2 8-1,1-2-9-15,0-2-1 16,2-2 1-16,2 0 0 0,0-2 2 16,-2 2-2-16,0 2 0 15,-5 2 0-15,1 2 5 16,0-2-5-16,-1 0 0 15,0-3 0-15,-2 0 7 16,3-1-6-16,-1-3-2 16,0-2 1-16,2-2 0 15,-2-1 6-15,-2 0-6 16,2 2 0-16,1-2 4 16,-3 0-4-16,2 0-1 0,0 0 0 15,0-2 1 1,0 0 0-16,-2 0-1 0,0-2 1 15,-2 0 0 1,0-6 2-16,2 0-1 0,-2-2-2 16,0-3 2-16,0 4-1 15,0 3 0-15,0-1 0 16,0 5 4-16,0 0-4 16,0 0-1-16,0 2 0 15,0-2 1-15,0 0 0 16,0 0 3-16,-4-2-3 15,-2 2 0-15,-2-2 0 16,2 0 0-16,-3-2 1 16,0 0-1-16,0 2 1 15,0-1-1-15,1 3-2 0,-2 4 2 16,1 2 0-16,1 3 0 16,1 0-1-16,0 1 1 15,0 0 0-15,1 0 0 16,-1-2 0-16,-2-2 1 15,0 2-2-15,1-2 1 16,-3 2 0-16,1 2 0 16,-1 0 0-16,3 2-1 15,-2 2-1-15,1 0-4 16,1 0 5-16,-2 2 1 16,2 0-7-16,1 0 7 15,-1 0 0-15,-2-2 1 16,-1 2-2-16,0-5 1 0,0 4 0 15,0 1-4 1,0-3 4-16,-1 4 0 0,4-1 0 16,-6-1-6-16,3 0 6 15,-4 0 0-15,-1 2 0 16,-3-2 0-16,2 1-1 16,-3 1-4-16,0-4 4 15,0 1 1-15,-3 0-1 16,4 2 1-16,1 1-1 15,2-2 1-15,1 3 0 16,-1 1 0-16,3-2-2 16,-2 1 1-16,-6-2 1 0,1 3 0 15,-3-2-1 1,-1 1 1-16,2 0-1 0,-1 2 1 16,2-2-1-1,-2 0 1-15,1 2 0 0,1-2-1 16,4 2 0-16,-3 0 0 15,0 0 0-15,0 2 1 16,-5-2 0-16,0 2-4 16,-4-2 4-16,0 2 0 15,3 0 0-15,0 0-1 16,1 0 1-16,2 0 0 16,-1 0-2-16,0 0-5 15,-3 0 7-15,-2 0-5 16,-2 0 4-16,-3 0 1 15,-4 0 0-15,-2 0 0 0,-2-2 0 16,-3 0 0-16,3-2 0 16,0 0 0-16,-1 0 0 15,-1 0 0-15,-1-2 0 16,1 0 0-16,-1-2 0 16,3 2 0-16,0-2 0 15,1 2 0-15,3 0 1 16,-2 2-1-16,-3 2-2 15,-1 0 1-15,-3 2-5 16,-1 0 6-16,-4 0-1 16,2 0 1-16,-4 0-1 15,-2 0 1-15,0 0 0 16,2 0-1-16,2 0 1 0,-2 0-1 16,0 0 0-1,1 0-8-15,2 0 3 0,-1 4 4 16,2-2-5-16,0 2-2 15,3-2 0-15,3 0 1 16,0 0 7-16,-1 2-7 16,-5 0-4-16,2 0 0 15,-6 2-2-15,0 0-5 16,-1 2 8-16,-1 2 1 16,-2 0 4-16,-2 2-2 15,0 0 7-15,0 0-5 16,0 0 6-16,4 0 0 15,3 0 0-15,1 1 0 0,3-2 0 16,3 3 0 0,1 0 0-16,3 5-1 0,4-4 0 15,0 4 0-15,4 1-7 16,5 0 7-16,3 0 1 16,3 0-2-16,3-2 1 15,3 2 0-15,1-2 0 16,1 0 0-16,1-2-5 15,3 4 6-15,-1 0 0 16,4 2 0-16,-1 2-1 16,2 2-7-16,0 0 8 15,3 3-1-15,-1-1 1 16,1 2 0-16,0 0 0 16,-3 2 0-16,3 2 0 0,-1 0 0 15,0-2 0-15,3-2 0 16,0-2 0-1,2-2 0-15,0-2 1 16,0-2 0-16,0 0 0 0,0-1 0 16,0-2 6-16,4 2-5 15,1 1-2-15,4 4 1 16,0 0-1-16,2 4-5 16,0 0 5-16,0-2 0 15,0 0 1-15,1-4 0 16,-1 0 8-16,0-2-8 15,4-1-1-15,4 0 1 16,0 0 4-16,6-2-5 16,2 2 0-16,2 1 0 15,2 0 0-15,-2 0 0 0,2 0 1 16,-2-2 0-16,-2 2 1 16,2-2-1-16,0-2 1 15,-1 0-2-15,3-2 1 16,0-2 7-16,4 0-7 15,-6-2-1-15,-3-1 0 16,0-2-1-16,-5 1-4 16,1-2 5-16,-4 2 1 15,0-2-1-15,1-2 0 16,0 2 0-16,1 1 0 0,-3-4 1 16,1 2 0-16,-2-1 8 15,-2-2-9 1,-2 0 1-16,2 0-3 0,-1-1 8 15,3 0-3 1,-1 1 3-16,2 0-5 0,2-3-1 16,1 4-6-16,5-1 6 15,-1 0 1-15,3 0 7 16,-3 0-8-16,1 0-1 16,-2 2 1-16,-4-2 1 15,-1 0 0-15,0-2-1 16,-2 2 0-16,2-3-1 15,-3 2 1-15,5 1 1 16,-2 0 0-16,2-2-1 16,-2 2 0-16,-3-2 1 0,-4 0-1 15,1-1-1-15,-6 2 1 16,1-3 7-16,-3 0-7 16,0 2 0-16,0-2 0 15,-2 0 1-15,0 0 1 16,-2 0-1-16,2 0 7 15,-2 0 2-15,0 0 4 16,0 0-1-16,0 0-1 16,0 0 7-16,0 0-1 15,0 0-12-15,2 0 0 16,-2 0-6-16,0 0 10 16,0 0-9-16,0 0 6 15,0 0-7-15,0 0 1 0,0 0 6 16,0 0 8-1,0 0-3-15,0 0 3 0,0 0 2 16,0 0-2-16,0 0-2 16,0 0-12-16,0 0 5 15,0 0 0-15,0 0 7 16,0 0-11-16,0 0 20 16,0 0-13-16,0 0 6 15,0 0 5-15,0 0-4 16,0 0 2-16,0 0-6 15,0 0 6-15,0 0-1 16,0 0-17-16,0 0 12 16,0 0 3-16,0 0-1 15,0 0-2-15,0 0-3 16,0 0 0-16,0 0 1 0,0 0-1 16,0 0 2-16,0 0 12 15,0 0-11-15,0 0 8 16,0 0 2-16,0 0 1 15,0 0-2-15,0 0 0 16,0 0-5-16,0 0 1 16,0 0-10-16,0 0 4 15,0 0-10-15,0 0 5 16,0 0-6-16,0 0 1 16,0 0 0-16,0 0 5 15,0 0-6-15,0 0 10 16,0 0-9-16,0 0 4 0,0 0-4 15,0 0 0-15,0 0 6 16,0 0-5-16,0 0-1 16,0 0 7-16,0 0-7 15,0 0 8-15,2 0-7 16,1 0 7-16,-1 0-9 16,-2 0 0-16,0 0 1 15,0 0 0-15,0 0 0 16,0 0 0-16,0 0 5 15,0 0-6-15,0 0 0 16,0 0 0-16,0 0 0 16,0 0 0-16,0 0 6 15,0 0-6-15,0 0 0 0,0 0-1 16,0 0 1-16,0 0 1 16,0 0 5-16,0 0-6 15,0 0 0-15,0 0 6 16,0 0-6-16,0 0 1 15,0 0-1-15,0 0 1 16,0 0 0-16,0 0-1 16,0 0 0-16,0 0 1 15,0 0 0-15,0 0-1 16,0 0 0-16,0 0 1 16,0 0-1-16,0 0 1 15,0 0 0-15,0 0-1 16,0 0 0-16,0 0 0 15,0 0 1-15,0 0-1 16,0 0 1-16,0 0 0 0,0 0 1 16,0 0-1-16,0 0 5 15,0 0-5-15,0 0-1 16,0 0 0-16,0 0 0 16,0 0 0-16,0 0 1 15,0 0-1-15,0 0 2 16,0 0-2-16,0 0 1 15,0 0-1-15,0 0 0 16,0 0 0-16,0 0-1 16,0 0 1-16,0 0 0 0,0 0 0 15,0 0 0 1,0 0 0-16,0 0 0 0,0 0 0 16,0 0 0-16,0 0 0 15,0 0 0-15,0 0 1 16,0 0-1-16,0 0 0 15,0 0 0-15,0 0 0 16,0 0 0-16,0 0 0 16,0 0 0-16,0 0 0 15,0 0 0-15,0 0-1 16,0 0 1-16,0 0 1 16,0 0-1-16,0 0 0 15,0 0 0-15,0 0 0 16,0 0 0-16,0 0 0 15,0 0 0-15,0 0 0 0,0 0 0 16,0 0 0 0,0 0 0-16,0 0 0 0,0 0 0 15,0 0 1-15,0 0-1 16,0 0 1-16,0 0-1 16,0 0 0-16,0 0 0 15,0 0 0-15,0 0 0 16,0 0-1-16,0 0 2 15,0 0-1-15,0 0 1 16,0 0 5-16,0 0-5 16,0 0 0-16,0 0 11 15,0 0-1-15,0 0 2 16,0 0 7-16,0 0-5 0,0 0-3 16,0 0-2-16,0 0-9 15,0 0 0-15,0 0-1 16,0 0 1-16,0 0-1 15,0 0 1-15,0 0-2 16,0 0 1-16,0 0 0 16,0 0 0-16,0 0 0 15,0 0 1-15,0 0-1 16,0 0 7-16,0 0-7 16,0 0 0-16,0 0 0 15,0 0 0-15,0 0 1 16,0 0 0-16,0 0 0 0,0 0-1 15,0 0 0 1,0 0 0-16,0 0 1 16,0 0 0-16,0 0-1 0,0 0 0 15,0 0 0-15,0 0 0 16,0 0 0-16,0 0 0 16,0 0 1-16,0 0 0 15,0 0-1-15,0 0 1 16,0 0 0-16,0 0 1 15,0 0 5-15,0 0-1 16,0 0-5-16,0 0 0 16,0 0 6-16,0 0-5 15,0 0 4-15,0 0 1 16,0 0-7-16,0 0 0 16,0 0 0-16,0 0 1 15,0 0 0-15,0 0-1 0,0 0 0 16,0 0 0-16,0 0 0 15,0 0-1-15,0 0-17 16,0 0-56-16,0 0-128 16,0 0-95-16,-21 0-25 15,-41-34-195-15,7 1-154 16,-5-14-850-16</inkml:trace>
  <inkml:trace contextRef="#ctx0" brushRef="#br0" timeOffset="-210074.99">18279 10888 339 0,'0'0'197'16,"0"0"-87"-16,0 0-51 16,0 0-24-16,0 0-15 15,0 0-3-15,0 0 4 0,0 0-7 16,0 0 6-16,0 0-8 16,0 0 1-16,0 0 4 15,0 0 11-15,0 0 6 16,0 0 1-16,0 0 4 15,0 0 3-15,0 0 3 16,0 0-8-16,0 0-15 16,0 0-12-16,0 0-3 15,0 0-1-15,0 0-4 16,0 0-2-16,0 0 15 16,0 0-2-16,0 0 11 15,0 0 10-15,0 0 5 16,0 0 3-16,0 0-18 15,0 0-6-15,0 0-17 16,0 0 0-16,0 0 1 16,0 0-1-16,0 0 1 15,0 0-2-15,0 0 8 0,0 0 8 16,0 0 15-16,0 0 4 16,0 0-6-16,0 0-15 15,2 0-2-15,7 2-11 16,6 2 0-16,3 2 22 15,5-2-21-15,6 2 15 16,4-2-1-16,5 0-5 16,6-1-3-16,7-3 7 15,3 0-5-15,2 0 22 16,-1 0-7-16,-1 0-18 16,-3-4 2-16,-4-1-9 0,-2 3 2 15,-3 0 2 1,-5 0-3-16,0 0-1 0,-6 1 0 15,-3-3-5-15,-1-1 5 16,0 3 0-16,-3-2 1 16,1 2 0-16,-2 1 7 15,0-2-8-15,0 3-1 16,0 0-1-16,-4 0 1 16,1 0 1-16,1 0 0 15,-2 0 6-15,-1 0-5 16,3 0-1-16,-2 0 1 15,-1 0 6-15,0-2-6 0,0 0 6 16,0 0-6-16,-3 0-1 16,3 0 0-1,0 0 0-15,0 0 2 0,1 0 0 16,2-2-2-16,-1 0 8 16,3 2-7-16,-2-2 6 15,4 0-5-15,0 0 3 16,-1 0-5-16,0 2 1 15,-3 0 7-15,-1 0-7 16,-3 0 0-16,-3 2 0 16,-1 0 0-16,-4-2-1 15,2 2 0-15,-4 0 0 16,2-2 0-16,-2 2 12 0,-3 0 6 16,1 0 12-1,-3 0 3-15,0 0 5 0,0 0-21 16,-2 0 1-16,2 0-17 15,-2 0-1-15,0 0 9 16,0 0-1-16,0 0-8 16,0 0 1-16,0 0 7 15,0 0 5-15,0 0 2 16,0 0-2-16,0 0-13 16,0 0 12-16,0 0-11 15,0 0 4-15,0 0-3 16,0 0 5-16,0 0-6 15,0 0 1-15,0 0 5 16,0 0 1-16,0 0-8 16,0 0 0-16,0 0 0 0,0 0 13 15,0 0-6-15,0 0-7 16,0 0 9-16,0 0-6 16,0 0 10-16,0 0-8 15,0 0-4-15,0 0-1 16,0 0 8-16,0 0-8 15,0 0-2-15,0 0 2 16,0 0 10-16,0 0-9 16,0 0 3-16,0 0-4 15,0 0 0-15,0 0 9 16,0 0-7-16,0-2-2 16,0 2 0-16,0-2-1 15,-6-2 1-15,-3 2 0 16,-3-2 1-16,2 0-1 0,-1 0 0 15,-1-2 6-15,1 2-6 16,0 0-1-16,0-2 1 16,0 2 0-16,1 0 0 15,4 0 0-15,-1 2 1 16,5 2 4-16,2 0-5 16,0 0 0-16,0 0 0 15,0 0 0-15,0 0-2 16,0 0 4-16,0 0-2 15,0 0 0-15,0-2-7 16,0 2 5-16,0 0-2 0,0 0 2 16,0 0 3-16,0 0-1 15,0 0 0-15,0 0 1 16,0 0-1-16,0 0 1 16,0 0-1-16,0 0 1 15,0 0 6-15,0 0-1 16,0 0 0-16,0 0 3 15,0 0-1-15,0-2-2 16,-2-2 0-16,-4 0-6 16,0 0-1-16,2 0 1 15,4 2 0-15,0 2 0 16,0 0-1-16,0 0-12 16,0 0-2-16,0 0 13 15,14 0-6-15,5 0 8 16,4 0 0-16,4 0 1 0,-5 0 10 15,3 0-10-15,-8 0 5 16,2 0-6-16,-4 4-4 16,-1 2 4-16,-2 2 1 15,1 0-1-15,-1 0 0 16,1 0 0-16,-3-2 1 16,-4-2 0-16,1 0-1 15,-5-2-1-15,-2-2 0 16,2 2 1-16,-2-2 1 15,0 0 5-15,0 2-6 16,0-2 0-16,0 4-2 16,0 2-5-16,-13 6 4 15,-12 6 3-15,-4 2 1 0,0 4-1 16,0-3 2-16,7-6-2 16,7-1 0-16,4-3 6 15,1-4-6-15,6 1 0 16,0-4 1-16,1-1-1 15,3-2 0-15,0-1 1 16,0 0-1-16,0 0 0 16,0 0 0-16,0 0 1 15,0 0 12-15,0 0-13 16,0 0 6-16,0 0-5 16,0 0-2-16,0 0 8 15,0 0-14-15,0 0 13 0,0 0-12 16,0 0 4-1,0 0-4-15,0 0 5 0,-2 0-82 16,-16 13-106 0,3-2-103-16,-3 0-304 0</inkml:trace>
  <inkml:trace contextRef="#ctx0" brushRef="#br0" timeOffset="-209837.94">19909 10806 1056 0,'0'0'316'0,"0"0"-204"15,0 0-85-15,0 0-27 16,0 0-13-16,0 0-36 15,0 0-76-15,-4 36-68 16,-9-24-825-16</inkml:trace>
  <inkml:trace contextRef="#ctx0" brushRef="#br0" timeOffset="-209675.23">19909 10806 1031 0,'-19'70'232'0,"19"-70"-96"0,-5 0-136 15,-6 6-272-15,-2 4-215 0</inkml:trace>
  <inkml:trace contextRef="#ctx0" brushRef="#br0" timeOffset="-209493.08">19917 10899 1003 0,'0'0'284'0,"0"0"-112"16,0 0-118-1,0 0-54-15,0 0-126 0,0 0-157 16,0 0-541-16</inkml:trace>
  <inkml:trace contextRef="#ctx0" brushRef="#br0" timeOffset="-209308.81">19917 10899 940 0,'-67'45'288'0,"67"-46"-134"0,0 1-108 16,0 0-46 0,-8 10-90-16,-5 1-272 0</inkml:trace>
  <inkml:trace contextRef="#ctx0" brushRef="#br0" timeOffset="-209192.93">19898 10836 1239 0,'0'0'205'0,"0"0"-205"16,0 0-43-16,0 0-490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8:10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21527 5184 542 0,'0'0'91'15,"0"0"-55"-15,0 0-26 16,-135-63-10-16,127 37-48 15,8-8 16-15,14-6 2 0,17-4 14 16,9-4 0 0,0 0 6-16,-1 3 10 0,-6 9 0 15,-8 8-1-15,-4 0-50 16,-7 8-88-16,-7 2-197 0</inkml:trace>
  <inkml:trace contextRef="#ctx0" brushRef="#br0" timeOffset="1453.37">19283 4539 191 0,'0'0'168'16,"0"0"-49"0,0 0-17-16,0 0-12 0,0 0 3 15,0 0-36-15,0 0-7 16,-82 0 31-16,79 0-17 15,3 0-18-15,0 0-3 16,0 0-8-16,0 0 4 16,0 0 2-16,0 0-15 15,0 0-25-15,0-4 51 16,21-10-23-16,14-8-6 16,19-14 21-16,19-11 28 15,16-10-9-15,9-5-21 16,5-2-6-16,2-6 4 0,0-1-13 15,-7-1-2 1,-11 8 4-16,-16 12 11 0,-23 16-4 16,-19 16-12-16,-15 10-1 15,-9 6 44-15,-5 4 66 16,0 0-29-16,0 0-23 16,0 0-27-16,0 0-12 15,0-2-26-15,-5 0-1 16,3 2-5-16,2-2-8 15,0 2-2-15,0 0 0 16,0 0-6-16,0 0-1 16,0-3-5-16,0 3-3 0,0 0 3 15,0 0 4 1,0 0 8-16,0 0 1 0,0 0 9 16,0 0-8-16,0 0-1 15,0 0 5-15,0 0 2 16,0 0-7-16,0 0 4 15,0 0 3-15,0 0 0 16,0 0-7-16,0 0 5 16,0 0-5-16,0 0 0 15,0 0 0-15,0 0 1 16,0 0-1-16,0 0-1 16,0 0 1-16,0 0-1 15,0 0 0-15,0 0 1 16,0 0 1-16,0 0-1 15,0 0 0-15,0 0 5 0,0 0-5 16,0 0-1-16,0 0 0 16,0 0 0-16,0 0-1 15,0 0 0-15,0 0 0 16,0 0-5-16,0 0-26 16,0 0-41-16,0 0-29 15,0 0-1-15,0-3 12 16,0-1 11-16,0-7-8 15,15-10-179-15,1 2-242 16,-5-2-251-16</inkml:trace>
  <inkml:trace contextRef="#ctx0" brushRef="#br0" timeOffset="2973.87">21565 5206 664 0,'0'0'157'0,"0"0"-38"15,0 0-30-15,0 0 28 16,0 0-17-16,0 0-16 15,0 0-4-15,-13 0-19 16,13-3 9-16,0-1-29 16,6-4-27-16,10-2-2 15,2-4-2-15,2 0 3 16,-3 2 2-16,-1 2-4 16,-7 6 2-16,-5 0-13 15,-4 2 6-15,2 2 11 16,-2 0-16-16,0 0 8 0,0 0-3 15,3 0 7-15,-1 0-12 16,3-2-1-16,4-2 0 16,6-4 3-16,7 0-2 15,7-4 0-15,5-2 4 16,3-2-4-16,4 2-1 16,-3-2 1-16,-1 2 2 15,-1 0-2-15,-7 4-1 16,-4 2 0-16,-7 4-5 15,-7 0 5-15,-5 4 1 0,-4 0 1 16,-2 0-1 0,0 0-1-16,0 0-15 0,0 0 12 15,0 0 3-15,-2 0 9 16,-11 8 7-16,-1 2-16 16,-1 2 8-16,-1-2-1 15,3 0-6-15,2 0 5 16,0-2-5-16,0 2-1 15,-1 2 1-15,-1-2-1 16,0 2 7-16,-3 0-7 16,1 0 2-16,1-2-1 15,3-4 1-15,2 0 4 16,2-2-5-16,3 0 6 16,0-4-6-16,1 2 0 15,3-2 0-15,0 0-1 0,0 0-1 16,0 0-37-1,0 0 31-15,13-4 7 0,14-10 10 16,7-4-4-16,4-2 10 16,2-2-9-16,-7 6-4 15,-8 4 3-15,-10 6-5 16,-11 4-1-16,-4 2-13 16,-12 10-22-16,-28 18 35 15,-20 16 10-15,-17 6 1 16,-8 4-5-16,1-6-5 15,8-7-1-15,18-14 6 16,16-8 1-16,17-9-1 16,15-6 2-16,10-4-8 0,0 0-43 15,15 0 43 1,23-14 8-16,15-10 1 0,17-7 3 16,7-5-3-16,2-1 2 15,-4 4 0-15,-15 7-10 16,-12 6 6-16,-17 8-6 15,-16 6 1-15,-11 4-2 16,-4 2-1-16,-4 2-66 16,-63 54-39-16,3 0-101 15,-13-2-200-15</inkml:trace>
  <inkml:trace contextRef="#ctx0" brushRef="#br0" timeOffset="4019.69">17172 10226 529 0,'0'0'128'0,"0"0"-40"15,0 0 9-15,0 0-12 16,0 0-7-16,0 0 0 15,0 0 15-15,0 0-8 16,6-1-2-16,14-17 1 16,40-31 5-16,72-49 43 15,103-56-11-15,93-33-60 16,78-11-24-16,-74 49-37 16,-68 29-245-16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1696,'0'0'11380,"7"27"-10354,22 89-372,-25-102-552,0 0 0,1-1-1,1 1 1,0-1 0,12 19-1,-12-24-51,1 1 0,0-1-1,0 0 1,1-1 0,0 0-1,10 7 1,-12-10-25,1 0 1,0-1-1,-1 0 0,1 0 0,0 0 1,1-1-1,-1 0 0,8 1 0,-12-2-9,1 0 0,0-1 0,0 1 0,-1-1-1,1 0 1,0 0 0,0-1 0,0 1 0,-1-1 0,1 0-1,0 0 1,-1 0 0,1 0 0,0 0 0,-1-1-1,0 0 1,7-4 0,-2-2 6,-1 0-1,0 0 1,-1-1 0,0 0-1,0 0 1,-1-1-1,4-10 1,26-74 5,-33 87-16,-1 0 0,1 0 1,-1 0-1,0-1 0,-1-11 0,0 18-84,0 4-324,0 5 390,1 0-1,0 0 0,0-1 1,1 1-1,0-1 0,0 1 1,0-1-1,7 12 1,-8-16 16,1 1 1,0-1 0,1 1-1,-1-1 1,1 0 0,-1 0-1,1 0 1,0 0-1,0 0 1,0-1 0,0 1-1,1-1 1,-1 0 0,1 0-1,-1 0 1,1 0 0,0-1-1,7 2 1,-2-1 9,0 0-1,1-1 0,-1-1 1,0 0-1,0 0 1,0 0-1,0-1 0,0-1 1,0 1-1,9-4 1,-11 2-10,0 0 0,0 0 0,0-1 0,-1 0 0,1 0 0,-1-1 1,0 1-1,0-1 0,-1-1 0,1 1 0,-1-1 0,6-8 1,-5 5-3,1 0 0,-2 0 1,1-1-1,-1 0 1,-1 0-1,1 0 1,-2 0-1,0-1 0,0 0 1,-1 1-1,0-1 1,0 0-1,-1-17 1,-1 25-10,0-4-68,0 0 0,0 0 0,-1 1 0,0-1 1,-3-12-1,3 17 40,0 0 0,0-1 0,0 1 0,0 0 0,-1 0 0,1 0 0,-1 0 0,0 0 0,0 1 0,1-1 0,-1 0 0,0 1 1,-1-1-1,1 1 0,0 0 0,0 0 0,0 0 0,-5-2 0,-1 1-84,0-1 1,-1 1-1,1 1 0,-1 0 0,1 0 1,-12 1-1,19 0 106,1 0 1,-1 1 0,1-1-1,0 1 1,-1-1-1,1 0 1,-1 1-1,1-1 1,0 1 0,0 0-1,-1-1 1,1 1-1,0-1 1,0 1-1,-1-1 1,1 1 0,0 0-1,0-1 1,0 1-1,0-1 1,0 1-1,0 0 1,0-1 0,0 1-1,0-1 1,0 1-1,0 0 1,1-1-1,-1 2 1,0 1-34,0 4 6,0 1 26,-1 0 1,1-1 0,1 1-1,0 0 1,0 0 0,0 0 0,1-1-1,0 1 1,1-1 0,-1 1-1,6 8 1,7 8 28,2-1 0,0 0 1,33 33-1,69 55 123,-80-77-75,-37-32-34,0 0-1,0 0 1,0-1-1,0 1 1,0-1 0,1 0-1,-1 0 1,0 0-1,1 0 1,-1 0-1,1 0 1,-1-1 0,1 1-1,-1-1 1,1 1-1,-1-1 1,1 0-1,4-1 1,-3 0 7,0 0-1,0 0 1,0 0-1,0-1 1,0 1-1,0-1 0,-1 0 1,1-1-1,0 1 1,4-5-1,2-2 40,0-1-1,-1 0 0,0-1 0,-1 0 0,14-23 0,-18 24 16,0 1 1,-1-1 0,0 1-1,0-1 1,-1 0 0,0 0-1,-1 0 1,0-1 0,-1 1-1,0-13 1,-2 22-101,1 1-1,0-1 1,0 1 0,0-1-1,-1 1 1,1-1-1,0 1 1,-1 0 0,1-1-1,0 1 1,-1 0 0,1 0-1,0 0 1,-1 0-1,1 0 1,-1 1 0,0-1-1,-2 0 11,2 1-9,-1-1-1,1 0 1,0 1-1,-1-1 1,1 1-1,0 0 1,0 0-1,0 0 1,-1 0-1,1 0 1,0 0-1,0 1 1,0-1-1,1 1 1,-1-1-1,0 1 1,1 0-1,-1 0 1,1-1-1,-1 1 1,1 0-1,0 0 1,0 0-1,0 1 1,0-1-1,0 0 1,-1 4-1,-1 4-15,1-1-1,0 1 0,1 0 1,-1-1-1,1 15 1,2-22 21,-1-1 0,0 1 0,0-1-1,0 0 1,1 1 0,-1-1 0,1 0 0,-1 1 0,1-1 0,-1 0 0,1 0 0,0 0 0,-1 1 0,1-1 0,0 0 0,0 0 0,0 0 0,0 0 0,2 1 0,0 0 5,0 0 0,1 0 0,-1 0 0,1 0 0,-1-1 1,8 3-1,4-1 16,-1 0 0,27 1 0,3-2-8,68-4 0,-104 0-168,1 1 0,0-1 0,-1 0 0,0-1 0,1 0 0,-1 0 0,0-1 0,-1 0 0,13-8 1,-10 5-943,0-1 1,0-1 0,10-11 0,7-17-7376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75 864,'0'0'11029,"-2"-16"-9474,1-2-1935,-2-23 4870,2 47-3675,1 30-399,2 41 306,14 84-1,23 76-17,-25-162-507,15 88 84,50 298 360,-35 4-179,-39-39-221,11-224-155,0 37 208,-13 565 374,4-565-187,-4-172-282,12 81 0,0 31 148,-8-132-157,-1-12 54,2 60 1,3 117 318,-12-190-326,0 1 0,-2 0 1,-10 42-1,14-71-254,0-1 0,-1 0 1,0 1-1,-2-13 0,-1-23-1391,3-119-4139,6 70-282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2713,'0'0'5634,"0"3"-4742,0 1 0,1 0-1,-1 0 1,1 0 0,1 5 0,4-6-778,0-2 1,0 1 0,1-1 0,-1 0 0,0 0 0,0 0 0,1-1 0,-1 0 0,0 0-1,8-2 1,10 1 227,927 1 3563,-636-3-3194,512-1 1004,-522-5-1126,-244 6-50,-81 1-82,-49-3-5616,-9 2-3331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467 136 2737,'0'0'4048,"0"-9"-3601,1-27-217,0 32-215,0 0 1,0 0 0,1 1-1,-1-1 1,1 1-1,0-1 1,0 1 0,0 0-1,1 0 1,-1-1 0,1 2-1,0-1 1,-1 0 0,1 1-1,1-1 1,-1 1-1,5-3 1,6-6 523,-13 10-343,0 1 1,-1-1-1,1 1 1,-1-1-1,1 1 0,-1-1 1,1 1-1,-1-1 1,1 0-1,-1 1 1,1-1-1,-1 0 0,0 1 1,1-1-1,-1 0 1,0 1-1,0-1 1,1-1-1,-2 1-100,1 1 1,0 0-1,0-1 0,0 1 0,-1 0 0,1-1 1,0 1-1,0 0 0,-1-1 0,1 1 0,0 0 1,-1 0-1,1-1 0,0 1 0,-1 0 1,1 0-1,0-1 0,-1 1 0,1 0 0,-1 0 1,1 0-1,0 0 0,-1 0 0,0 0 0,-33-1 1427,26 1-1784,-6 0 268,1 1 0,0 1 1,0 0-1,0 0 1,0 2-1,0-1 0,1 2 1,-22 10-1,12-3-19,0 1 0,1 1-1,-32 29 1,-42 47-80,81-75 95,1 1-1,1 0 0,0 1 1,-12 23-1,21-33-12,-1 1-1,1 0 1,0 0 0,1 0-1,0 0 1,-1 12 0,2-16 6,1-1 0,0 0 1,0 0-1,0 1 0,0-1 0,1 0 1,-1 0-1,1 1 0,0-1 1,0 0-1,0 0 0,1 0 1,-1 0-1,1 0 0,-1 0 0,1-1 1,0 1-1,4 4 0,10 7 13,1-2 0,0 1 0,1-2 0,35 17 0,-32-18-3,-1 1 0,0 1 0,34 27-1,-50-35-17,0 0 0,0 1 0,0-1 0,-1 1 0,0 0 0,0 0 0,0 0 0,0 0 0,-1 0 0,0 1 0,0-1 0,-1 1 0,1 0 0,-1-1 0,0 1 0,-1 0 0,1-1 0,-1 1 0,0 0 0,-1 0 0,0 0 0,-1 5 0,1-9 11,1 0 0,-1 0 0,-1 0 0,1 0-1,0 0 1,0 0 0,-1-1 0,1 1 0,-1 0 0,1-1-1,-1 0 1,0 1 0,0-1 0,0 0 0,1 0-1,-1 0 1,0 0 0,-4 1 0,-41 13-12,44-14 15,-29 5 70,-1-2 1,0-1 0,-60-3-1,51 0-75,42 0-56,-1 0 1,0 1 0,1-1 0,-1 0-1,0 0 1,1 0 0,-1 0-1,0 0 1,0 0 0,1-1 0,-1 1-1,0 0 1,1 0 0,-1 0-1,0-1 1,1 1 0,-1 0 0,0-1-1,1 1 1,-1 0 0,1-1-1,-1 1 1,1-1 0,-1 1 0,0-2-1,-1-12-3924,2 5-934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83 103 3393,'0'0'9360,"18"1"-8886,7 2-332,-1-1-1,0-2 1,45-3 0,-67 2-132,0 1 1,0-1 0,0 1-1,0-1 1,0 0 0,-1 0 0,1 0-1,0 0 1,0 0 0,-1 0-1,1 0 1,0-1 0,-1 1 0,1-1-1,-1 1 1,0-1 0,0 0 0,1 1-1,-1-1 1,0 0 0,0 0-1,-1 0 1,1 1 0,1-5 0,-1 1 3,1 0 1,-1 0-1,0 0 1,-1 0-1,1 0 1,-1 0-1,0-1 1,0 1-1,-1-6 1,0 11-22,1-1 1,0 0-1,-1 1 1,1-1-1,0 0 1,-1 1-1,1-1 0,-1 0 1,1 1-1,-1-1 1,1 1-1,-1-1 1,1 1-1,-1-1 0,0 1 1,1-1-1,-1 1 1,0 0-1,1-1 1,-1 1-1,0 0 0,0 0 1,1-1-1,-1 1 1,0 0-1,-1 0 1,-24-1-176,19 2 158,-9-2 20,1 2-1,-1 0 1,-18 4-1,27-3 5,-1 0 0,1 1 0,1-1 0,-1 1 0,0 1 0,1-1 0,-1 1 0,-9 9 0,8-8-5,2 1 1,-1 0 0,1 1-1,0-1 1,0 1 0,1 0-1,-1 1 1,2-1 0,-1 1-1,1 0 1,0 1 0,1-1-1,0 0 1,0 1 0,1 0 0,0-1-1,1 1 1,0 0 0,0 0-1,1 14 1,0-16 5,0 1-1,0-1 1,1 1-1,0-1 1,1 1 0,-1-1-1,6 14 1,-4-16 2,0 0-1,0 0 1,0 0 0,1 0 0,0-1 0,0 1 0,0-1-1,1 0 1,-1 0 0,8 4 0,3 2 1,0-2 0,0 0 0,0 0 0,1-2 0,0 0-1,1-1 1,-1 0 0,1-1 0,0-1 0,0-1 0,0-1 0,0 0 0,0-1 0,21-2 0,-36 1-233,-1 1 1,1 0-1,0-1 1,0 1-1,0-1 1,0 1-1,0-1 1,0 0-1,-1 0 1,1 0-1,0 0 1,-1 0 0,1 0-1,-1 0 1,1-1-1,-1 1 1,0 0-1,2-3 1,9-12-6056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5697,'0'0'6360,"23"-2"-5748,72-7-106,-86 8-443,1 0 0,-1-1 0,1 0 0,-1-1 1,0 0-1,0 0 0,0-1 0,-1 0 0,1-1 0,-1 0 1,0 0-1,8-7 0,-15 11-53,2-1 57,0 0 1,0 0 0,0 0 0,-1-1-1,1 1 1,-1-1 0,1 1 0,-1-1-1,0 0 1,0 0 0,0 0 0,0 0-1,-1-1 1,0 1 0,1 0 0,-1-1-1,0 1 1,0 0 0,0-5 0,-1 8-65,-1-1 0,1 0 0,0 1 1,-1-1-1,1 1 0,-1-1 0,1 1 0,-1-1 1,1 1-1,-1-1 0,1 1 0,-1 0 1,1-1-1,-1 1 0,0 0 0,1-1 0,-1 1 1,1 0-1,-1 0 0,0 0 0,1-1 1,-1 1-1,0 0 0,1 0 0,-1 0 1,0 0-1,1 0 0,-2 0 0,-26 0-35,22 0 35,-22 0-9,-42 1 19,63 0-15,1 0 0,-1 1 0,0 0 0,0 0 0,1 0-1,-1 1 1,-11 6 0,11-5-9,0 1 0,0 0 1,1 0-1,0 1 0,0-1 0,0 1 0,1 1 0,0-1 0,0 1 0,0 0 0,1 0 0,-6 12 0,6-8 7,1 0 0,0 0 0,0 0 0,1 0 0,1 1 0,0-1 0,0 0 0,2 18 0,0-26 4,-1-1 0,0 1 0,1 0 0,-1-1 0,1 1 0,0-1 0,0 1 0,0-1 0,0 1 0,1-1 0,-1 0 0,1 0 0,-1 1 0,1-1 0,2 2 0,0 0 0,1-1 0,-1 0 1,0 0-1,1 0 1,0 0-1,-1-1 0,8 3 1,4 0 18,1 0 1,0-1-1,31 2 1,-14-3-290,56-1-1,-76-3-605,-1 0 0,1-1 0,0-1 0,-1 0 0,1-1 0,21-9 0,2-6-5865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230 494 2961,'0'0'7551,"-32"15"-7118,-99 50-85,125-62-318,0 1 0,0-1-1,0 1 1,1 1 0,0-1 0,-6 7 0,9-9-16,1 0 1,-1 0 0,1 0 0,0 0-1,0 1 1,0-1 0,0 0 0,0 1-1,0 2 1,-2 3 21,2-2-24,-1 0 0,1 1 0,0-1 0,0 0 0,1 0-1,-1 1 1,1-1 0,1 0 0,1 12 0,-1-18-9,-1 1 0,1 0 0,-1-1 0,1 1 0,-1 0 0,1-1 0,-1 1 0,1-1 0,0 1 0,-1-1 0,1 1 0,0-1 0,-1 1 0,1-1 0,0 0 0,0 1 0,-1-1 0,1 0 0,0 0-1,0 0 1,0 0 0,1 1 0,21-1 107,-16 0-69,-2 0-16,1 0 0,0 0 1,0-1-1,-1 0 1,1 0-1,0-1 1,-1 0-1,1 0 0,-1 0 1,9-5-1,-6 2 9,1-1-1,-2-1 0,1 0 1,-1 0-1,11-12 1,1-5 38,-2 0 0,0-2-1,-1 1 1,-2-2 0,-1 0 0,-1-1 0,-1 0 0,-1-1 0,-2 0 0,-1 0 0,-1-1 0,-1 0 0,0-60 0,-5 81-47,1-10 51,-2 0-1,0 0 0,-7-34 0,7 48-16,-1-1 0,1 1-1,-1 0 1,-1 0 0,1 1-1,0-1 1,-1 0 0,0 1-1,0-1 1,-1 1 0,1 0-1,-1 0 1,0 1 0,0-1-1,0 1 1,0 0 0,-1 0 0,-6-4-1,10 6-45,-1 1 0,1-1 0,0 0 0,-1 1 0,1-1 0,0 1 0,-1-1 0,1 1 0,-1-1 0,1 1 0,0 0 0,-1 0 0,1 0 0,-1 0 0,1 0 0,-1 0 0,1 0 0,-1 1 1,1-1-1,-1 0 0,1 1 0,0-1 0,-1 1 0,1 0 0,0-1 0,-1 1 0,1 0 0,0 0 0,0 0 0,0 0 0,0 0 0,0 0 0,0 0 0,0 0 0,-1 2 0,-2 4-22,0 0 1,1 0-1,0 0 1,1 1-1,-3 12 1,3-14 37,-5 29 19,1-1 0,1 1 0,1 44 0,8 106 277,-4-181-310,5 39 191,2 0 0,1 0 0,3-1 0,15 42 0,16 62-5530,-38-132-2607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4001,'0'0'7435,"0"-4"-6499,0-11-88,0 12 1185,0 9-1940,-1 197 254,3 255 1345,22-156-675,-6-100-339,-6 467 709,-14-453-1068,-8 162 49,9-316-294,-1-26-2,2 0 0,2-1 0,9 60 1,41 181 171,-11-52 40,-29-157-101,5 124 0,-16 69 359,-2-124-395,2-35-54,-6 148 236,-6-165-145,5-44 696,-2 56-1,7-116-1394,0 1-1,-1 0 1,-1 0-1,-1 1 1,-1-1-1,0 1 0,-2 0 1,0 0-1,-18-32 1,-22-32-6256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3593,'0'0'4845,"0"-6"-3949,0-45 6178,0 54-6958,0 34-47,4 100 188,-2-118-230,0 0 0,2 0 0,0 0 0,2-1 0,7 21 0,-7-25-18,-4-8-5,1 1 1,0-1-1,0 0 0,8 11 1,-10-15 1,1-1 0,-1 1 1,1-1-1,-1 1 1,1-1-1,0 0 0,0 0 1,0 1-1,0-1 0,0 0 1,0-1-1,0 1 1,0 0-1,0-1 0,0 1 1,0-1-1,1 0 1,-1 1-1,3-1 0,5 0 9,0-1-1,0 1 0,-1-1 0,1-1 0,-1 0 0,1 0 1,-1-1-1,0-1 0,1 1 0,-2-1 0,1-1 0,0 1 1,-1-2-1,0 1 0,9-9 0,-1 1 13,-2-1 1,0-1-1,0 0 1,-1 0-1,-1-2 0,18-31 1,-10 8 13,30-82 1,-46 107-54,0-1 1,0 1 0,-2 0-1,0-1 1,0-30 0,-2 46 1,3 0-127,0 0 98,0 0 0,0 1 0,0 0 0,0-1 0,0 1 0,0 0 0,0 1 0,-1-1 0,1 0 0,0 1 0,-1-1 0,5 5-1,28 31 97,-18-17-41,8 6-19,-1 1 1,26 42-1,-43-59 6,-1 1-1,0-1 1,-1 1 0,-1 0-1,1 0 1,-2 1 0,0 0 0,0-1-1,-1 1 1,2 23 0,-4-29-2,0 0-1,0 0 1,-1 0 0,0-1 0,-2 11 0,2-13-20,-1-1-1,1 1 1,-1 0 0,1-1 0,-1 1-1,0-1 1,0 1 0,0-1-1,0 0 1,-1 0 0,1 0 0,-5 2-1,-4 3-13,0-1 0,-1 0 0,0-1-1,0 0 1,-1-1 0,1 0 0,-1-1 0,0-1-1,-14 1 1,-3 0-761,-1-2-1,-50-4 1,67 1-184,1 0 1,-22-6-1,-23-13-3883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11082,'0'0'9490,"7"-6"-8993,-7 25-3554,-10 10-2400,-12 3-2393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17:35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 4389 55 0,'0'0'110'0,"0"0"12"0,0 0-70 16,0 0-16-16,0 0-18 15,0 0-18-15,0 0 0 16,-2-4 11-16,0 4 14 16,-2 0 9-16,-6 0-3 15,-7 0-31-15,-1 6-73 16,1 4-52-16</inkml:trace>
  <inkml:trace contextRef="#ctx0" brushRef="#br0" timeOffset="998.77">5090 3593 573 0,'0'0'84'16,"0"0"-21"-16,0 0-46 16,0 0-17-16,0 0-31 15,0 0-40-15,-19 30-88 16,11-12-1-16</inkml:trace>
  <inkml:trace contextRef="#ctx0" brushRef="#br0" timeOffset="1862.29">5362 3814 10 0,'0'0'166'0,"0"0"-78"15,0 0-24-15,0 0-12 0,0 0-8 16,0 0-13 0,0 0-13-16,0-16-2 0,0 11 7 15,0 1 9-15,-2 1-3 16,2-1 14-16,0 0 8 15,0 0-25-15,-2 0 14 16,2 1 15-16,0 2-2 16,0 1 14-16,0 0-17 15,0 0-5-15,0 0-4 16,0 0-17-16,0 0-2 16,0 0-15-16,0 9-7 15,0 22 0-15,0 13 15 16,-6 16 54-16,-4 12 2 15,-3 6-25-15,-2-1-6 16,1-9-7-16,3-8-14 0,-1-8-12 16,4-8 5-16,1-7-11 15,3-10 2-15,0-7 4 16,2-4-7-16,-2-7 0 16,4-5 9-16,0-3-7 15,0 1 5-15,0-2 3 16,0 0 8-16,-2 0 11 15,2 0 4-15,0 0 9 16,0 0-11-16,0 0-11 16,0 0-12-16,0 0 8 0,0 0-16 15,0 0 22 1,0 0-12-16,0 0 0 0,0 0-2 16,-4-10-8-16,-3-1-105 15,-1-6-446-15</inkml:trace>
  <inkml:trace contextRef="#ctx0" brushRef="#br0" timeOffset="3071.72">5416 3742 360 0,'0'0'154'0,"0"0"-1"0,0 0-17 15,0 0-15-15,0 0-1 16,0 0-6-16,0 0-12 16,0-11-24-16,0 11-3 15,0 0-12-15,0 0-5 16,0 0-6-16,0 0-31 15,0 0-14-15,2 25-7 16,5 17 0-16,1 20 42 16,4 18 30-16,1 8-37 15,3-2-9-15,-1-5-10 16,3-11-3-16,-2-12-7 16,0-12-5-16,-3-10 0 15,-2-10 6-15,-2-5-6 16,0-7-1-16,-5-5 1 0,0-3 1 15,2 1-2-15,-6-6 0 16,2-1 0-16,-2 0 7 16,0 0-7-16,0 3-59 15,0-2-194-15,0-1-296 0</inkml:trace>
  <inkml:trace contextRef="#ctx0" brushRef="#br0" timeOffset="3427.17">5335 4291 742 0,'0'0'204'15,"0"0"-97"-15,0 0-13 16,0 0-4-16,0 0-18 16,0 0-20-16,0 0 12 15,-6-8-13-15,6 8-15 16,0 0-14-16,0 0-13 16,2 0-9-16,12 0 1 15,10 0 18-15,7 0 33 0,8-2 0 16,0-2-19-1,3 0-17-15,-4 0-9 0,7-2-7 16,-9 2-161-16,-9-2-395 16</inkml:trace>
  <inkml:trace contextRef="#ctx0" brushRef="#br0" timeOffset="3882.91">5757 3868 175 0,'0'0'558'0,"0"0"-399"15,0 0-39 1,0 0-3-16,0 0-32 0,0 0-38 16,0 0 11-16,106-48 0 15,-52 35 13-15,2 4-32 16,2 0-8-16,-4 4-18 16,-6-1-12-16,-3 3-1 15,-11 3 0-15,-17 0-186 16,-11 3-135-16,-6 5-517 0</inkml:trace>
  <inkml:trace contextRef="#ctx0" brushRef="#br0" timeOffset="4108.14">6060 3878 738 0,'0'0'172'0,"0"0"-128"16,0 0 9-16,0 0 82 15,0 132-8-15,4-86-31 16,1-2-8-16,-1 2-14 16,-2-3-14-16,0-1-28 15,-2 0-20-15,0 0-5 16,0-2-7-16,-8 14-67 16,-7-11-148-16,-1-10-157 0</inkml:trace>
  <inkml:trace contextRef="#ctx0" brushRef="#br0" timeOffset="4349.52">5921 4556 426 0,'0'0'494'16,"0"0"-388"-16,0 0-61 15,0 0 2-15,0 0 56 16,0 0 3-16,0 0-9 16,83 0-32-16,-60 0-9 15,-2 0-17-15,4-2-20 16,0 0-19-16,19-4 0 0,-3 2-39 16,-8-4-292-16</inkml:trace>
  <inkml:trace contextRef="#ctx0" brushRef="#br0" timeOffset="5049.14">6557 4211 725 0,'0'0'147'0,"0"0"-98"16,0 0-15-16,0 0-3 16,0 0 30-16,0 0 36 15,0 0 4-15,37 14-24 16,-28-12-12-16,3 0-11 15,1-2-35-15,1 2-12 16,13-2-5-16,-4 2-2 16,0-2-305-16</inkml:trace>
  <inkml:trace contextRef="#ctx0" brushRef="#br0" timeOffset="6264.75">7192 3890 339 0,'0'0'98'0,"0"0"-64"16,0 0 11-16,0 0 17 15,0 0-4-15,0 0-5 16,0 0 4-16,4 0-8 16,-4 0-3-16,3 0 6 15,1 0-3-15,0 0 9 16,1 0 14-16,1 0-13 16,2 0-30-16,-2 0 0 15,0 0-1-15,1 0-2 16,-1 0-6-16,0 0 5 0,-2 0-25 15,-4-2 12-15,0 2-1 16,0 0-2-16,0 0 6 16,0 0-1-16,-2 0 1 15,-14 0-14-15,-7 4-1 16,-3 12 1-16,-5 4 13 16,2 4-13-16,4 0-2 15,7 2 0-15,5 0 0 16,9 1-32-16,4-4 31 15,0 1 2-15,6 1 0 16,12-6 1-16,6 2 6 16,5-3-5-16,3 0-2 15,-1-2 0-15,0-2 0 16,-2 2 8-16,-4-2-8 0,-3 0-1 16,-7-2 1-16,-1 0 0 15,-9-4 0-15,-3 0 0 16,-2-2 0-16,0 2-2 15,-9 0 2-15,-16 0 6 16,-4 2 24-16,-6 0-21 16,-1-4 18-16,2-2 5 15,6-2 2-15,5-2-2 16,7 0 7-16,3 0 9 16,5-2-18-16,2-6-30 15,6-2-89-15,0-2-11 16,10 0-101-16,7 0-173 0</inkml:trace>
  <inkml:trace contextRef="#ctx0" brushRef="#br0" timeOffset="7160.73">7706 3854 725 0,'0'0'193'0,"0"0"-78"16,0 0 16-16,0 0-9 15,0 0-47-15,0 0-25 16,0 0-50-16,0 20 7 16,0 12-7-16,0 10 30 15,0 6-12-15,0 2-7 16,0-5-3-16,2-9 3 15,3-8-9-15,-2-8-2 16,-1-6 0-16,0-6 1 0,-2-5 0 16,0-3 9-16,0 3-10 15,0-3 1-15,0 0 19 16,0 0-13-16,0 0 14 16,0-8-21-16,0-12-6 15,0-6-13-15,-2-9 18 16,2-6 1-16,0-4-1 15,0-1-3-15,2 2 4 16,9 2 2-16,0 4-2 16,3 4 0-16,-1 3 0 15,0 9 0-15,-4 4 0 16,-2 11 1-16,-3 3-1 16,-2 4 0-16,3 1-29 0,0 22 9 15,1 11 19-15,3 6 1 16,-1 2 0-16,4 0 2 15,-1-8-2-15,-5-6 2 16,2-12-1-16,-6-6 0 16,2-8 8-16,-2-2 7 15,5-8 6-15,2-18-17 16,4-10-4-16,0-6-1 16,1-8 1-16,-1 2 9 15,1 0-10-15,-3 8-2 16,0 5 2-16,-4 11 9 15,-2 10-7-15,-1 10 14 16,-2 4-16-16,2 12-32 16,1 22 19-16,1 12 13 0,4 11 1 15,-2 3-1 1,-1 0 12-16,2-6-11 0,0-10-1 16,-2-8 0-16,-1-8 0 15,-2-10 1-15,-2-6 10 16,2-2-11-16,-2-3-27 15,-2-3-63-15,0-2-126 16,0-2-394-16</inkml:trace>
  <inkml:trace contextRef="#ctx0" brushRef="#br0" timeOffset="8944.1">7105 4586 116 0,'0'0'207'0,"0"0"-94"16,0 0-19-16,0 0 11 15,0 0 31-15,0 0-22 16,0 0 0-16,-31 2-16 15,27 0 6-15,-2-2-14 0,4 0 9 16,0 0 7 0,2 0-15-16,0 0-31 0,0 0 6 15,0 0-12-15,10-2-32 16,9-4-15-16,12-4 0 16,7-1 5-16,9-2-5 15,3 0 3-15,-4-1-9 16,-1 4 10-16,-7 1-11 15,-7 0 0-15,-10 4-1 16,-9 5 1-16,-8 0-139 16,-4 0-110-16,-31 23-26 15,-9 4 98-15,-5-4-362 0</inkml:trace>
  <inkml:trace contextRef="#ctx0" brushRef="#br0" timeOffset="9072.56">7134 4646 704 0,'0'0'150'15,"0"0"-107"-15,0 0-4 16,0 0 57-16,0 0-23 16,136-36-45-16,-85 30-9 15,-13 2-19-15,-11 2-126 0</inkml:trace>
  <inkml:trace contextRef="#ctx0" brushRef="#br0" timeOffset="17622.59">9081 5631 582 0,'0'0'241'15,"0"0"-101"-15,0 0-64 16,0 0-15-16,0 0-19 16,0 0 1-16,36-21-31 15,-26 21-12-15,-2 4-10 0,-4 5-232 16</inkml:trace>
  <inkml:trace contextRef="#ctx0" brushRef="#br0" timeOffset="20527.25">11126 8911 59 0,'0'0'55'0,"0"0"-33"16,0 0-11-16,0 0 17 16,0 0 15-16,0 0-10 15,0 0 12-15,0 0-16 16,0 0-13-16,0 0-16 16,0 0-1-16,0 0-5 0,0 0 6 15,0 0 0 1,0 0 1-16,2 0-1 0,10 2-1 15,-3 0-38-15,-1 2-229 0</inkml:trace>
  <inkml:trace contextRef="#ctx0" brushRef="#br0" timeOffset="21153.18">10908 8923 391 0,'0'0'147'0,"0"0"-95"16,0 0-27 0,0 0 1-16,0 0 14 0,0 0-1 15,0 0-16-15,143 0 6 16,-89 0-6-16,34 0-17 15,-10 4-6-15,-9 0-232 0</inkml:trace>
  <inkml:trace contextRef="#ctx0" brushRef="#br0" timeOffset="21854.01">11070 8975 355 0,'0'0'95'0,"0"0"-54"16,0 0-7-16,0 0 46 0,145 0 8 15,-87 0-13-15,7-2-28 16,4 0-26-16,3-2-7 16,-1 2 2-16,-2 0 0 15,0 2-6-15,-4 0-9 16,-5 0 0-16,-5 0 0 15,-6 0 0-15,-7 0 0 16,-3 0 0-16,-8 0-1 16,-7 0-1-16,-6 0-38 15,-7 4-9-15,-4-2-17 16,-4-2 26-16,-3 2 22 16,0 0-15-16,0 0-89 0,0 0-52 0</inkml:trace>
  <inkml:trace contextRef="#ctx0" brushRef="#br0" timeOffset="22727.76">11051 8933 186 0,'0'0'305'0,"0"0"-148"16,0 0-96-16,0 0-22 15,0 0 15-15,0 0-9 16,0 0 0-16,-14 0-6 16,14 0 1-16,0-2 5 0,0 2-4 15,0 0-17-15,0 0-8 16,0 0-9-16,0 0-7 16,14 0 0-16,13 0 1 15,13 0 9-15,13 0 10 16,16 2 5-1,6 0-9-15,10-2-3 0,0 0-13 16,0 0 8-16,-5 0-8 16,-6 0 2-16,-7 0 0 15,-9 0-2-15,-8 0-1 16,-7 0 1-16,-7 0 0 16,-9 0 0-16,-10 0 1 15,-3 0-1-15,-8 0 0 0,-4 0 1 16,0 0-1-1,-2 0 6-15,0 0-6 0,0 0 1 16,0 0 1-16,0 0-2 16,0 0 0-16,0 0-1 15,0 0-10-15,0 0-23 16,-17 0-59-16,3 6-119 16,-1-2-463-16</inkml:trace>
  <inkml:trace contextRef="#ctx0" brushRef="#br0" timeOffset="53016.61">5342 4846 772 0,'0'0'226'16,"0"0"-77"-16,0 0-44 16,0 0-20-16,0 0-49 15,0 0-2-15,7 0-24 16,-4 0 6-16,-1 0-6 15,-2 0-9-15,2 0 7 16,-2 0-7-16,2 0 0 16,2 0 0-16,3 0-1 15,2 0 0-15,2 6 0 16,4 5-2-16,4 0 2 16,1 4 0-16,5-1 0 0,1 1 9 15,3 2-9-15,2-2 0 16,2-2 5-16,4-3-5 15,-2-4 0-15,3-2-2 16,1-4 2-16,2 0 12 16,1 0-12-16,2 0 0 15,4 0 0-15,1 0 0 16,2 0 8-16,2 0-8 16,3 0 1-16,2 0 0 15,3-2-1-15,1-6 2 0,-2 2-2 16,2-2 0-1,-1 2 1-15,-4 0-1 16,1 0 0-16,-5 1-7 0,1 1 7 16,-1 3 1-16,1-3-1 15,-1 0-1-15,1-5-16 16,-1 2 11-16,3-1-7 16,-2 0 6-16,-3-1 4 15,0 4 3-15,0 1 0 16,1-2 0-16,-4 2-1 15,2-3 1-15,-2-3 0 16,-1 0 0-16,0-2 0 16,-4-3 12-16,-1-2-11 15,-5 1-1-15,-2 2 1 16,-4 0 0-16,-5 4 0 0,1 2-1 16,-3-2-1-16,1 2-1 15,2-2 3-15,2-4-1 16,2-2 1-16,-2-2-1 15,2-4 2-15,-2 0 3 16,-3 0-4-16,-1 0 7 16,0-1-1-16,-3 5-6 15,3 0-1-15,-6 3 9 16,2 0 1-16,-2 1-9 16,-3 0 17-16,2 0 2 15,-5-2 8-15,3 0 17 16,-5 0 0-16,2-4-3 15,3-4 25-15,-3-2-43 0,3-4-11 16,-3-4-3 0,1 0 5-16,-1 0 1 0,-4-2 22 15,-2 0 1-15,0 0 8 16,-1 0-22-16,0-1-7 16,4 1-17-16,-3 2 7 15,-1 0-8-15,-2 4 17 16,-1 2 23-16,-3 0-21 15,0 2 13-15,0 0-11 16,0-1-4-16,0-2-2 16,-7 0-14-16,-4 1 12 15,-3 0-4-15,1 0-8 16,-5 0 13-16,1 2-1 16,-6-2-13-16,1 2 1 15,-3 2-1-15,1 0 1 0,0 6-1 16,-3-1-4-16,-2 6 3 15,0-1 1-15,-2 1-10 16,-3 3 10-16,1-2 0 16,0 2 0-16,-3 1 0 15,0 0 6-15,-2 1-5 16,2 0 0-16,1 1 0 16,-1-2-1-16,1 4 0 15,-2-2 0-15,2 3 1 16,-1-2-1-16,1 2-1 0,-1 0 1 15,-1 0 0 1,-6 2 0-16,1-2 0 0,-5 0 0 16,0 2 0-16,2-4 0 15,1 2 0-15,-1-2 0 16,-1 2 0-16,-1 0 0 16,-2 0-1-16,-3 2 1 15,-1 0-9-15,-2 2 8 16,-1 0-5-16,0 0-8 15,0 0 4-15,-4 0 10 16,-7 6-6-16,-6 0 0 16,-5 2-2-16,0 2-2 15,2 0 9-15,1 0-5 16,-2 2-3-16,2 0 8 16,-3 1-1-16,2-2-5 0,2 0 7 15,5-1 0 1,3-2 0-16,3-1 0 0,3 4 0 15,0-1 0-15,0 4-1 16,-3-1 1-16,-1 5 0 16,-1-1 0-16,-1 1 0 15,1 2 0-15,-3 2 0 16,2 0 0-16,3 0-1 16,1 2 1-16,4-2 0 15,0 4 1-15,5-2 11 16,2 4-12-16,3 0 8 15,6 1-7-15,5-1 11 16,1-1-12-16,1 5 1 16,-2 1 0-16,0 1 1 15,3 0-1-15,1-2 0 16,6 2 0-16,5-2 0 0,2 3-1 16,6-3-2-16,3-3-6 15,5 0 2-15,4-5-3 16,2-2 7-16,0-2-3 15,0 1 5-15,11 2 6 16,2-1-6-16,3-2 0 16,2 0 0-16,1-2 0 15,4-2 1-15,2-2 0 16,1 0-1-16,3-2 0 16,3 0 0-16,3 0 8 15,1 0-8-15,-1-2 1 0,3 2-1 16,3-2 1-1,-4 0-1-15,1 1 2 16,0-2-2-16,-5 1 0 0,0 0 0 16,-2-2-1-16,-4 0 1 15,0-2 1-15,-2 1 0 16,-3-2-1-16,-4 0-5 16,0 0 4-16,-3 2 1 15,-1 0 0-15,-1 1 1 16,1-1-2-16,-6-1 1 15,1-1 0-15,-3 0 0 16,0 1 0-16,-2-4-1 16,-2 2 1-16,-2-2 0 0,2 0 0 15,-2 2 0-15,3-2 0 16,-3 2 0-16,2-2-1 16,2 2 1-16,-2 0 0 15,0 0 0-15,0 0 0 16,1-2 0-16,-3 0 0 15,3-2 0-15,-3 2 1 16,0-2-1-16,0 0 2 16,0 0-2-16,0 0 12 15,0 0-6-15,0 0 4 16,0 0 3-16,0 0-1 16,0 0 4-16,0 0-15 15,0 0 7-15,0 0-2 0,0 0 0 16,0 0-6-1,0 0 2-15,0 0-1 0,0 0 7 16,0 0-8-16,0 0 0 16,0 0 1-16,0 0-1 15,0 0-1-15,0 0-1 16,0 0 2-16,0 0 0 16,0 0-6-16,0 0 4 15,0 0-27-15,0 6-67 16,0 30-143-16,0 2-63 15,0-2-234-15</inkml:trace>
  <inkml:trace contextRef="#ctx0" brushRef="#br0" timeOffset="79629.7">11302 11730 208 0,'0'0'180'0,"0"0"-102"16,0 0-53-1,0 0-25-15,0 0-1 0,0 0-5 16,0 3 6-1,0-1 1-15,0-1 0 0,0-1 7 16,0 0 16-16,0 0 12 16,0 0 20-16,0 0-11 15,0 0-7-15,0 0-9 16,0 3 2-16,0-3-12 16,0 1 6-16,5 2 14 15,9 1 8-15,1-3-6 16,3 4-7-16,-1-4-22 15,4 2 5-15,1-3-15 16,0 1 8-16,0 2-4 16,1-2 8-16,-4 4-12 0,-3-3-2 15,0 0 11-15,-7 0-10 16,-2 0 7-16,-5-2-2 16,-2 1 14-1,0-1 38-15,0 0 31 0,0 0 11 16,-9 0-40-16,-7 0-28 15,-1 0 3-15,-6 0-25 16,1 0 4-16,-1 0 1 16,2 0-14-16,0 0 0 15,1 0 0-15,0 0 6 16,2 0-6-16,1 0-1 16,1 0 0-16,5 0 1 0,5 0 8 15,2 0-9-15,4 0-2 16,0 0 1-16,0 0-8 15,4 0-36-15,13 0 3 16,10 0 11-16,6 0 31 16,2 0-14-16,3 0 7 15,1 0 6-15,-6 0 0 16,0-1-5-16,-6-5-6 16,-5 2-25-16,-4 0 37 15,-7 0 14-15,-6 4-14 16,-5-3 19-16,0 3-10 15,0 0 34-15,-16 0 5 16,-9 0-31-16,-4 0-15 16,-2 0-1-16,0 0-1 15,4 0 2-15,3 0 12 0,6 0-14 16,3 0 0-16,3 0 0 16,6 0 0-16,4 3-16 15,2 2-147-15,8 4-200 16,11-5-347-16</inkml:trace>
  <inkml:trace contextRef="#ctx0" brushRef="#br0" timeOffset="83994.09">18847 15717 447 0,'0'0'188'0,"0"0"-55"15,0 0-74-15,0 0-20 16,0 0 0-16,0 0-7 16,0 0 23-16,-2 0 8 15,2 0 15-15,0 0-8 16,0 0 20-16,0 0-18 16,0 0-11-16,0 0-12 15,0 0-8-15,0 0-16 16,0 0 13-16,0 0-2 15,0 0-4-15,0 0-1 16,0 0-9-16,2 0-14 16,16 0 10-16,1 0 18 15,8 0-11-15,11 10-6 0,5 0 40 16,7-2-8-16,4 0-39 16,2-2 5-16,2-2-7 15,-5 0-10-15,-2-4 0 16,-1 0 15-16,-8 0 7 15,-7 0 3-15,-10 0 1 16,-9 0-6-16,-7 0 8 16,-7 0 30-16,-2 0 29 15,0-4-10-15,0 2-23 16,0 0-34-16,0 0-19 0,0 2-1 16,0 0-27-1,0 0-77-15,0 0-137 0,0 0-397 0</inkml:trace>
  <inkml:trace contextRef="#ctx0" brushRef="#br0" timeOffset="85480.17">21631 16852 783 0,'0'0'259'0,"0"0"-91"16,0 0-83-16,0 0-53 15,0 0-15-15,0 0-8 16,0 0 0-16,0 0-1 16,0 0-6-16,0 0 14 15,0 0 6-15,0 0 15 16,0 0 10-16,0 0 8 0,0 0 8 16,0 0 9-1,3 0 9-15,2 0-14 0,1 0-11 16,5 0-15-16,5 0 6 15,4 0-8-15,4-4 5 16,3-2-19-16,7 2-16 16,-1-4-8-16,2 0-1 15,2 2-13-15,-4-2-83 16,18-6-92-16,-10 4-307 16,-2 2-631-16</inkml:trace>
  <inkml:trace contextRef="#ctx0" brushRef="#br0" timeOffset="86396.46">24713 16561 573 0,'0'0'270'0,"0"0"-46"16,0 0-81-16,0 0-37 16,0 0-8-16,0 0 1 15,0 0-1-15,0-4-9 0,0 4-21 16,0 0-9-16,0 0 8 15,0 0-6-15,0 0-8 16,0 0 12-16,0 0-11 16,0 0-10-16,0 0-5 15,0 0-25-15,7 0-14 16,8 0-12-16,8 0 12 16,10 4 19-16,9 2 0 15,16 2-9-15,9-4 5 16,9-4 19-16,4 4-12 15,-2-2 9-15,-7 6-14 16,-11-4-16-16,-10 4 5 16,-15-2-4-16,-10-2-2 15,-14 0 0-15,-5 0-10 0,-6-4 10 16,0 0 9-16,0 0 46 16,-2 0-26-16,-11 0-6 15,-3 0-7-15,-1 0-16 16,-6 0 0-16,-19 0-54 15,7 0-169-15,-6 0-466 0</inkml:trace>
  <inkml:trace contextRef="#ctx0" brushRef="#br0" timeOffset="86676.01">17396 15973 709 0,'0'0'530'0,"-172"-1"-530"16,66 2-245-16,-8 7-723 0</inkml:trace>
  <inkml:trace contextRef="#ctx0" brushRef="#br0" timeOffset="87963.77">16162 16866 700 0,'0'0'281'16,"0"0"-69"-16,0 0-58 16,0 0-56-16,0 0-15 15,0 0-10-15,0 0-16 16,0 0 4-16,0 0-3 15,0 0-4-15,0 0-8 16,0 0-10-16,0 0-6 16,4 0-30-16,1 0 8 15,6 0-1-15,5 0 28 16,6 4-11-16,9 0 2 0,9-4-19 16,6 0 6-16,6 0-4 15,6-4 3-15,-2-10-11 16,0 6 4-16,-8-2-5 15,-3 2 0-15,-9 4-1 16,-7-2-18-16,-10 2-29 16,-5 4-48-16,-9 0-46 15,-5 0-113-15,-11 0-119 16,-10 0-633-16</inkml:trace>
  <inkml:trace contextRef="#ctx0" brushRef="#br0" timeOffset="88731.07">13931 16467 603 0,'0'0'270'0,"0"0"-49"0,0 0-53 15,0 0-31-15,0 0-16 16,0 0 1-16,0 0-11 15,-2 6-19-15,2-6-13 16,0 0-17-16,10 4-27 16,13 0-12-16,16 2-21 15,16-2-2-15,32-4-8 16,33-6-106-16,28-24-41 16,-24 2-90-16,-30 2-264 0</inkml:trace>
  <inkml:trace contextRef="#ctx0" brushRef="#br0" timeOffset="103227.14">19528 11518 307 0,'0'0'160'0,"0"0"-52"0,0 0 3 15,0 0-1 1,0 0-16-16,-13-16-39 16,11 14-20-16,0 0-11 0,2 2-8 15,-3-2-7-15,3 2-8 16,0 0 6-16,0 0 2 16,0 0-1-16,0 0 4 15,0 0 8-15,0 0-3 16,0 0 2-16,0 0 9 15,0 0-2-15,0 0-2 16,0 0-5-16,-2 0-3 16,0 0-6-16,-3 6-4 15,-1 18 17-15,-1 6 18 16,1 6-3-16,-1 4-12 16,4 4-12-16,1-2-4 0,2-2-2 15,0-5-8-15,0-5 9 16,0-6-9-16,0-8 0 15,0-4 1-15,0-6 0 16,0-2-1-16,0-4 0 16,0 0 1-16,0 0-1 15,0 0-15-15,0 0-18 16,0 0-18-16,0 0-42 16,0 0-73-16,-2 0-211 0</inkml:trace>
  <inkml:trace contextRef="#ctx0" brushRef="#br0" timeOffset="105147.06">19422 11572 143 0,'0'0'179'15,"0"0"-95"-15,0 0 35 0,0 0-6 16,0 0-22 0,0 0-5-16,0 0-21 0,67 8-23 15,-52-6-7-15,-1-2 5 16,1 0-14-16,1 0 3 16,1 0 3-16,3 2-1 15,3-2-1-15,-1 2-14 16,2 0 1-16,1 0-16 15,2 0 1-15,2 0 9 16,0 0-2-16,6-2-9 16,1 0 0-16,4 0 1 15,-2 0 25-15,2 0-17 16,-4 0 6-16,-1-4-1 16,-2 0 1-16,-1 2-15 0,-1-4 7 15,2 2-1 1,-2-2 5-16,1 0-11 0,2-2 0 15,1 2 0-15,3-2 0 16,4 0 12-16,7 2-12 16,5 2 0-16,4 2 0 15,1 2-1-15,2 0-1 16,-1 0 1-16,0 0 1 16,2 0 0-16,3 0 1 15,0-2 0-15,4 0 0 16,0 0 0-16,2-2-1 15,1 2 0-15,-3-2-8 16,0 0 0-16,-3 2 0 0,1-2 2 16,1 2 5-1,-4-2 1-15,3 0-1 0,-3 2-1 16,3-2 2 0,-2 0-2-16,-1 2 1 0,-2 0 0 15,4 0 1-15,-2 0-1 16,1-2 1-16,2-2 0 15,-1 0 0-15,1 0 0 16,2 0 0-16,-1 2-1 16,-2 0 1-16,1 0 1 15,-3 2-1-15,-1-1-1 16,-1 3 1-16,0-1 0 16,-3 1 1-16,-1-3-1 15,0 2 0-15,0-1-1 16,4 0 1-16,0 0 0 15,1 0 1-15,-1 0-1 0,0-1 0 16,-1 2 0-16,-1 1 0 16,-4 0 0-16,-1-3 0 15,3 3 0-15,0 0 0 16,6-1 0-16,3 1 0 16,3-2 0-16,3-2 0 15,0 0 0-15,3 0 1 16,0 0-1-16,0 0 1 15,-1 2-1-15,2 2 0 16,-2 0 0-16,-1-3 0 16,-3 3 0-16,-2 0-1 0,2-1 0 15,3-2-6-15,3 2-2 16,6-3 3 0,4 0-2-16,7 2 6 0,-1-2 2 15,1 0 0-15,-1 0-1 16,-1 1 1-16,-3-1-7 15,-2-2-4-15,-3 2-6 16,-3 0-5-16,-1-2 2 16,-5 1 1-16,-1-4-13 15,-5 1-14-15,-4-2-15 16,-3 2 35-16,1 0 26 16,3 2 0-16,3 1 32 15,3 0-1-15,1 3-21 0,-4 0-10 16,-4 0 0-16,-3-2 7 15,-6 0-7-15,-2 0 9 16,-6-2 33-16,-3 2 3 16,-5 0 1-16,-5 0-20 15,-3 0-7-15,-3 0 1 16,-5 2-4-16,-3-2 2 16,-4 2-2-16,-3-2 0 15,-5 2 0-15,-5 2 10 16,-2 0 16-16,0 0 26 15,-2 0 10-15,0 0-12 16,0 0-21-16,0-2-11 16,0 2-5-16,0-2-10 15,-6-2-8-15,-5 0-11 16,-3 0-66-16,-3-4-61 0,-4 0 17 16,-3-2 31-16,-5-2-19 15,-5-4-11-15,-1-2-1 16,-5-2 39-16,4-4 21 15,1 2 34-15,8 0 16 16,7 4 52-16,7 5 55 16,5 8-2-16,6 0 3 15,2 4-26-15,0 1-12 16,0 0-22-16,2 0-39 16,21 0 27-16,4 0 19 15,8 0-2-15,1 4-20 16,-1 6-14-16,0-2 9 15,-7 2-21-15,-4 2 3 0,-1 0-2 16,-8 4-2-16,-5 4 5 16,-6 4 4-16,-4 4 48 15,0 4-12-15,-23 2-3 16,-6 2-14-16,-4-4-2 16,-5-4-11-16,1-3-5 15,1-3-9-15,-2-7-7 16,-9 2-33-16,6-5-177 15,10-12-460-15</inkml:trace>
  <inkml:trace contextRef="#ctx0" brushRef="#br0" timeOffset="106213.78">28385 10361 1215 0,'0'0'193'0,"0"0"-90"15,0 0-5-15,0 0 39 16,0 0-13-16,-138 14-33 16,115-6-14-16,6 0-25 15,-1 2-29-15,5 4-15 16,-3 2-7-16,3 4 4 16,4 2-5-16,2 2-1 15,2 0-8-15,5 1 8 0,0-3 0 16,3 0-36-16,15-1-25 15,4-3-4-15,5 1 19 16,4-1 23-16,1 0-2 16,-7 2-2-16,-4-2 8 15,-10 0 20-15,-6 0-2 16,-5 0 4-16,-12 2 6 16,-21 2 64-16,-19 0-6 15,-10 2 44-15,-9-6-3 16,-2-1 3-16,-1-8-8 15,11-5-7-15,13-4-37 16,11 0-18-16,17 0-19 16,9 0-5-16,10-4-16 15,3-8-45-15,25-18-131 0,11 2-205 16,9 0-391-16</inkml:trace>
  <inkml:trace contextRef="#ctx0" brushRef="#br0" timeOffset="106538.45">28731 10339 1493 0,'0'0'315'0,"0"0"-179"0,0 0-74 16,0 0-11-16,0 0 8 16,0 0-34-16,0 0-2 15,-36 98 23-15,30-48 3 16,-2 2-14-16,8-4-7 16,0-2-16-16,0-3-10 15,0-7 5-15,4-6 1 16,4-4-2-16,-4-8-6 15,1-4-10-15,-3-4-89 16,-2-2-157-16,0-8-465 0</inkml:trace>
  <inkml:trace contextRef="#ctx0" brushRef="#br0" timeOffset="106772.38">28535 10574 324 0,'0'0'1243'16,"0"0"-964"-16,0 0-196 16,0 0-48-16,0 0 18 15,0 0-6-15,154-50-47 16,-108 39-8-16,18 5-128 0,-10 0-166 15,-10 2-253-15</inkml:trace>
  <inkml:trace contextRef="#ctx0" brushRef="#br0" timeOffset="107147.04">29092 10519 962 0,'0'0'405'16,"0"0"-210"-16,0 0-121 15,0 0 5-15,0 0 21 16,0 0-28-16,-103 127-25 16,81-89-25-16,10-2-4 0,12-2-5 15,0-6-7-15,5-6 4 16,17-6-9-16,5-6 33 15,6-6 25-15,3-4 2 16,1 0-7-16,-2-10-13 16,-7-8-3-16,-6-4 13 15,-8-4-13-15,-11-4 26 16,-3-2-19-16,-3 0-25 16,-19 1-12-16,-7 8-8 15,-5 5-18-15,-1 4-58 16,-1 5-79-16,12 5-132 15,10 0-428-15</inkml:trace>
  <inkml:trace contextRef="#ctx0" brushRef="#br0" timeOffset="107497.37">29466 10493 1487 0,'0'0'241'15,"0"0"-204"-15,0 0-14 16,0 0 62-16,0 0-15 0,87 125-30 16,-72-88-8-16,-1 0-12 15,-7-3-9-15,-5-6 0 16,-2-8-3-16,0-6-7 15,0-8 0-15,0-6 10 16,-2 0 90-16,-12 0-22 16,-6-12-19-16,2-10-6 15,5-8-25-15,6-6-22 16,7-3-3-16,3-1-4 16,23 3-26-16,10 5-38 15,29-3-103-15,-11 13-145 16,-2 4-387-16</inkml:trace>
  <inkml:trace contextRef="#ctx0" brushRef="#br0" timeOffset="108630.62">30085 10455 469 0,'0'0'896'16,"0"0"-649"-16,0 0-126 16,0 0-4-16,0 0-41 15,0 0-17-15,-145 16-42 16,101 16 1-16,3 8 4 16,8 0-14-16,16 1-7 0,10-5 0 15,7-6-1-15,4-8 0 16,20-6-3-16,5-8 3 15,6-8 7-15,-2 0-6 16,2-12 27-16,1-12 6 16,-3-7-19-16,-2-1-8 15,-6-1 2-15,-10-2 9 16,-3 8-12-16,-8 6 0 16,-2 10-6-16,-2 6-12 15,0 5-10-15,0 6-20 16,-6 20 31-16,-2 6-17 0,8 0-32 15,0 3-5 1,10-5 27-16,12-6-1 0,7-6 27 16,4-8 11-16,6-6 1 15,0-4 0-15,1 0-2 16,3-16 2-16,-1-4 12 16,0-4-4-16,-3-2-6 15,-4 0 9-15,-4 2-11 16,-8 2-8-16,-8 5 7 15,-6 5 1-15,-7 5 0 16,-2 3-13-16,0 1 11 16,-13 3-31-16,-10 0 33 15,-6 0-3-15,-2 4-3 16,-2 8 4-16,4 4 2 16,7 2 7-16,4 1-7 0,7-1-11 15,9-2 10 1,2-3 1-16,0 0-26 0,20-5 26 15,6-6 1-15,3-2 0 16,5 0 5-16,-5-5-6 16,0-8 1-16,-7-3 11 15,-7 1 1-15,-1 5 23 16,-7 5 36-16,-5 5 0 16,-2 0-57-16,0 22-3 15,0 28 3-15,0 36 68 16,0 40-18-16,4 31 19 15,15 5-10-15,0-32-21 16,-1-37-28-16,-9-45-24 0,-5-12 11 16,-4-8-12-1,0-6-8-15,-4-8 8 0,-19-14 17 16,-5-8 0-16,-1-28-2 16,0-12-13-16,7-14 5 15,13-11 1-15,9-5 0 16,2-2-2-16,34 2-6 15,12 4-6-15,12 5-10 16,10 9 7-16,1 4 9 16,-2 8-6-16,-7 6 0 15,-8 6 6-15,-10 6-6 16,-7 4 0-16,-14 8 6 16,-9 3 0-16,-7 10 5 15,-7 1-5-15,0 2-14 0,-25 2-10 16,-10 0 2-1,-7 6-8-15,-1 12 30 0,5 5-8 16,9 6 0-16,10 1-2 16,11 0 4-16,8 0 6 15,0 0-6-15,25-4-7 16,12-6 13-16,11-2 12 16,8-8-11-16,6-3-1 15,9-7-15-15,-13 0-208 16,-20-7-498-16</inkml:trace>
  <inkml:trace contextRef="#ctx0" brushRef="#br0" timeOffset="109380.77">28951 11416 1540 0,'0'0'387'0,"0"0"-195"16,0 0-82-16,0 0-21 15,0 0-7-15,0 0-29 16,0 0-28-16,0 7-19 15,0 16 12-15,2 5 37 16,2 8-3-16,1 2-15 0,0 0-17 16,-3 0-5-16,3 0-6 15,-3-4-9-15,0-4-23 16,-2-3-91-16,0-4-112 16,0-6-160-16,0-9-325 0</inkml:trace>
  <inkml:trace contextRef="#ctx0" brushRef="#br0" timeOffset="109612.59">28799 11672 924 0,'0'0'621'0,"0"0"-417"16,0 0-75-16,0 0 64 15,0 0 27-15,0 0-69 16,119 0-32-16,-77 0-30 16,7 0-20-16,3 0-21 15,0 0-20-15,0 0-15 16,-8 0-13-16,-3 0-69 16,-6-1-89-16,-10-2-133 15,-12-1-530-15</inkml:trace>
  <inkml:trace contextRef="#ctx0" brushRef="#br0" timeOffset="110464.15">27694 12723 1174 0,'0'0'287'16,"0"0"-188"-16,0 0-77 15,0 0 36-15,0 0 41 16,0 0 8-16,0 0-39 16,110 8-21-16,-83-12-13 15,-4-6-10-15,0 0-3 0,-5-2-6 16,-7 4-6-16,-5 0 0 15,-3 2 5-15,-3 2 11 16,-7 4-1-16,-22 0-24 16,-13 0 0-16,-7 20 0 15,-9 12 0-15,-3 10 9 16,4 10 1-16,6 6 48 16,11 3-16-16,13-1-27 15,11-2 1-15,14-2 4 16,2-4 17-16,2-5 0 0,21-10-28 15,8-6 3 1,9-12 1-16,7-8-3 0,7-9 5 16,0-2-15-1,7-6-31-15,30-30-129 0,-12 1-144 16,-8 3-396-16</inkml:trace>
  <inkml:trace contextRef="#ctx0" brushRef="#br0" timeOffset="110831">28303 12976 1152 0,'0'0'377'0,"0"0"-166"0,0 0-111 15,0 0-21-15,0 0 38 16,-125 106-41-16,102-66-14 15,13-2-7-15,10-2-8 16,0-6-34-16,20-8-12 16,15-5 0-16,7-10 0 15,6-7 16-15,-4 0-11 16,-2 0 14-16,-6-14 8 16,-10-4 33-16,-10-6 39 15,-9-2-26-15,-7-2-16 16,0-2-31-16,-23 0-12 15,-12 6-6-15,-7 4-9 16,-8 4-1-16,2 6 1 16,3 4-1-16,9 2-39 15,14 2-58-15,22-2-113 0,7-2-323 16,22 0-470-16</inkml:trace>
  <inkml:trace contextRef="#ctx0" brushRef="#br0" timeOffset="112014.17">28717 12948 1360 0,'0'0'387'0,"0"0"-185"0,0 0-81 15,0 0-2-15,0 0-12 16,0 0-60-16,0 0 11 16,31 82 4-16,-11-36-4 15,-2 0-24-15,2-2-20 16,-2-3-7-16,-5-9-5 16,-1-6-2-16,-8-11-8 15,0-2-14-15,-4-9-3 16,0-4-2-16,0 0 8 15,0-3 5-15,-6-16-21 16,-6-9-1-16,4-11 1 16,3-7 34-16,5-2-8 0,0 2-9 15,21 6-1 1,6 10 18-16,1 10-31 0,1 8 31 16,0 12-5-16,-3 0-12 15,-1 8 5-15,-4 16 13 16,-4 10-1-16,-5 2 1 15,-4 2 6-15,-6-2 3 16,-2-6-8-16,0-6 22 16,0-6 2-16,-2-7 7 15,-6-6 8-15,-2-5 9 16,-1 0-19-16,5-1-12 16,-1-20-5-16,7-9-11 15,0-6-2-15,2-4-1 0,20-2-13 16,7 4-15-1,4 10-9-15,-1 10-25 0,-1 8 39 16,-2 10 12-16,-7 0 0 16,-1 20 7-16,-2 10 5 15,-1 2 1-15,1 4 10 16,2-4-10-16,2-4-1 16,-1-6 2-16,0-8 4 15,-2-8 1-15,1-6 3 16,0 0 7-16,4-8 8 15,0-14 2-15,-1-6-17 16,-1-4 2-16,-4-4-6 0,-3-2 0 16,-3-2-6-1,-6 4 16-15,-3 6-15 0,-4 4 9 16,0 8-10-16,0 7 0 16,0 5 1-16,0 6 8 15,0 0-9-15,0 24-20 16,-9 15 20-16,3 15 22 15,2 12-1-15,4 8-12 16,0 7-2-16,2 1 2 16,15 0-8-16,1-2 1 15,1-8 8-15,-7-10-9 16,-1-14-1-16,-3-13-5 16,-4-13-12-16,-4-11-32 15,0-7 14-15,0-4 20 16,0-1 8-16,-6-21-13 15,-11-9 11-15,-1-10 2 0,-1-12 6 16,1-7 0-16,5-8-12 16,4-4-7-16,6 1 0 15,3 7-3-15,0 9 23 16,16 8-8-16,4 13 8 16,2 8-9-16,-2 8 9 15,1 10 0-15,-2 4 19 16,2 4-8-16,1 0-11 15,0 2 0-15,0 12 8 16,1 4-3-16,-4 2-4 16,-5 2 8-16,-5 0 6 15,-9 2-15-15,0 0 1 16,-25 0 17-16,-10-2 9 16,-10-1-26-16,-4-7-1 15,-2-6-25-15,6-6-25 0,5-2-108 16,14-9-315-16,13-6-455 0</inkml:trace>
  <inkml:trace contextRef="#ctx0" brushRef="#br0" timeOffset="112814.69">30009 13020 1136 0,'0'0'301'15,"0"0"-144"-15,0 0-37 16,0 0 24-16,0 0 0 15,0 0-34-15,0 0-50 16,-4 22-14-16,-3 6 37 16,1 6-20-16,4 2-31 15,2-2-18-15,0-4-3 16,2-4-11-16,11-8-6 0,3-5 0 16,1-9 5-16,1-4 2 15,5 0 9-15,-4-7-10 16,6-17-1-16,-3-6 1 15,1-3 0-15,-6-6 0 16,-1 1 1-16,-7 6-1 16,-5 10-3-16,-4 6 3 15,0 10-1-15,0 6-3 16,0 0-35-16,0 18 8 16,0 14 12-16,0 4 12 15,0 4 7-15,16 0 8 16,6-6-8-16,3-8-12 15,-1-8 12-15,1-8-3 16,-1-10 3-16,3 0 17 16,0-21 40-16,2-12-7 0,0-9-11 15,-5-6-7-15,-1-6-2 16,-6-4 0-16,-7-4-8 16,-6-6-14-16,-4-4 2 15,0 3 1-15,-12 5-3 16,-5 12-7-16,1 14 21 15,1 12-4-15,3 12-4 16,1 11-8-16,3 3-6 16,-4 23-18-16,1 19 18 15,5 16 5-15,6 8 9 16,0 6-9-16,4 5-5 0,16-5-1 16,2-4 1-16,3-6 2 15,-3-12-2-15,1-10 0 16,-4-14 1-16,1-12 1 15,0-7-2-15,5-7-22 16,-1 0-57-16,1-18-76 16,-8-27-144-16,-5 5-302 15,-10 0-260-15</inkml:trace>
  <inkml:trace contextRef="#ctx0" brushRef="#br0" timeOffset="112978.05">30415 12818 1083 0,'0'0'578'0,"0"0"-352"16,0 0-144-16,0 0 21 0,123-29 13 15,-73 25-57-15,4 4-59 16,4 0-22-16,13 0-148 16,-13 0-365-16,-16 0-387 0</inkml:trace>
  <inkml:trace contextRef="#ctx0" brushRef="#br0" timeOffset="113348.9">30871 13088 1305 0,'0'0'315'0,"0"0"-154"15,0 0-25-15,0 0 15 16,0 0-17-16,114-6-46 15,-91-8-33-15,-6-2-21 16,-3 0-4-16,-12-2-15 16,-2 2-3-16,0 4-12 15,-27 6-14-15,-6 6 13 16,-14 0-13-16,-4 18 13 16,-3 12-9-16,5 10 10 15,13 2 0-15,19-2-15 16,15 0 4-16,2-4 10 15,33-5-7-15,11-8 8 16,10-4 10-16,6-10 11 16,1-6 15-16,-6-3-11 15,-4 0-13-15,-8-17 0 0,-10-2-12 16,-6-20-54-16,-12 6-162 16,-8-2-490-16</inkml:trace>
  <inkml:trace contextRef="#ctx0" brushRef="#br0" timeOffset="116837.61">30902 9814 912 0,'0'0'246'0,"0"0"-127"15,0 0 0-15,0 0 21 16,0 0 0-16,0 0-38 16,0 0-52-16,-33-51-12 15,22 41-4-15,3 4 4 16,-2-2-13-16,-1 2-5 15,0-2 8-15,-5 0-9 0,-6-2-6 16,-4-4 0-16,-5 0 2 16,-4-2 1-16,2 0 0 15,-5 2-1-15,1-2 1 16,-3 2-2-16,-3 0-8 16,-1 2-5-16,-3 0 8 15,-2 2-8-15,0-1-1 16,0 4 1-16,0 1 0 15,-3 0 0-15,4 2 0 16,-6 0 0-16,0 0-1 16,1 2 5-16,0-1-5 15,-1 2 0-15,1-1 0 0,0 2 1 16,-1 0-1-16,-2 0 1 16,-2 0-1-1,0 0-1-15,0 0 1 0,3 0 0 16,-1 0 0-16,0 0 1 15,3 0-1-15,-1 0 1 16,3 2 5-16,2-1-5 16,0 2-1-16,0-1 0 15,2 2 1-15,-4 0 1 16,0 0-2-16,-5 2 1 16,-5 2 0-16,1 0 0 15,-4 0 0-15,1 0 1 16,-1 0 8-16,2 0-9 0,-1 2 7 15,1-2-7 1,2 2 12-16,-1-2 3 0,3 2-3 16,-2-2 1-16,-2 2-7 15,-3 2 8-15,-4 2-9 16,1 0 1-16,-1 2 1 16,-1 0 11-16,3 2-1 15,3 2-5-15,-1 2 0 16,3 3-2-16,-3 0-5 15,3 4 0-15,2-3-5 16,2 0 0-16,2 2 15 16,2 0-1-16,1 2-15 15,2 2 12-15,4 4 1 16,0 4-4-16,0 6-2 0,5 2-6 16,0 5 0-16,7-3 0 15,0-2 1-15,7-2 13 16,1 0-14-16,3-2 15 15,1 3-4-15,3 3-5 16,2 4 5-16,0 2 3 16,5 4-8-16,2 4-1 15,2 2-5-15,5 5 10 16,1 3-1-16,1 2 2 16,2 0 13-16,0-4-19 15,0-4-4-15,0-1 11 16,0-3-11-16,0-2-1 15,7-2 5-15,1-4 6 16,2-4 6-16,-1 1 2 16,-1-3-3-16,0 4 1 0,0 6 0 15,1 4-5-15,2 2 2 16,3 4-2-16,3 1-4 16,5-5-8-16,3 0 8 15,2-6 1-15,2-6 1 16,-2-3 1-16,0-5-6 15,1-2 4-15,-1 0-4 16,-3 0-5-16,3 6 15 16,2 6-10-16,0 6-5 15,2 9 1-15,3 1 13 16,3 2-9-16,1-2 0 0,1-8-5 16,-2-8 5-1,-1-7-6-15,-3-7 7 0,1-6 2 16,-5-6 2-1,2 0-10-15,2-2 15 0,3 2-4 16,4 2-1-16,4 0-4 16,6 2 10-16,4 0-2 15,-2 0-5-15,6 1 0 16,-2-3-2-16,2 0-1 16,3-2-1-16,-1-4 0 15,2-2 2-15,3-2-7 16,-1 0 0-16,1-2 7 15,-1 0-8-15,-1 2 1 16,-3 0 0-16,0 2 5 16,-2 0-5-16,2 2-1 15,0 0 1-15,1 1 5 16,1-8-5-16,0 2 0 0,1-3 0 16,-1-2 8-16,0-2-8 15,-1-2 0-15,-1 4 0 16,-2-8 0-16,-2 6 0 15,-3-6 0-15,-2 2-1 16,-1-4 1-16,-4 0 0 16,3-2-1-16,-2-2 1 15,4-2-1-15,5 0 0 16,4 0 0-16,3 0 0 16,3-8 6-16,3-2-6 0,2-6-1 15,1 0-5-15,1 0-6 16,-2-2 0-16,1 2 1 15,-3 2 4-15,-5 2 6 16,-3 4-5-16,-1-4 5 16,-4 2-8-16,0 0 3 15,-4-2 6-15,4-1-1 16,0-1 1-16,2 0-1 16,2 0-1-16,1-4-14 15,-3 5 14-15,-3-1-5 16,-4-1 7-16,-7 3-9 15,-1-2 9-15,-1-4 0 16,1 0 0-16,1-2 0 16,6-2-7-16,0-2-10 15,6-2-8-15,2 0-2 0,2-2 27 16,-4-1-12-16,-5 1 6 16,-4 2 4-16,-7 1 2 15,1-5 1-15,1-5 0 16,0-5-1-16,3-8 2 15,1-8 10-15,6-10-12 16,-6-6-1-16,6-9-20 16,1-1-15-16,-1 0 5 15,-4 2-5-15,-3 4 9 16,-3 1 9-16,-6 5 2 16,-5 2 9-16,-6 2 5 15,-5 0 2-15,-7-1 9 16,-2-1-9-16,-4-2 2 15,0-2 3-15,-3-2 6 16,0-4-11-16,-1-5 0 0,-3-5 1 16,2-6-1-16,0-1 8 15,2 4-7-15,1 4 0 16,0 9 5-16,-3 8 4 16,0 6-8-16,-2 2-1 15,0 1-1-15,0-1 0 16,0 0 4-16,0-2-4 15,-4-3 0-15,-8-1 0 16,-1 0 0-16,-5 0-1 16,1-2-3-16,-4 0 3 0,4 2 1 15,-1 3 0 1,-1 3-2-16,2 8-5 0,-3 6-2 16,3 6-3-16,-4 7-1 15,1 3 13-15,-2 2-11 16,-3-2 2-16,1 0 3 15,-3-4 6-15,2 2 6 16,-2 0-6-16,4 2-6 16,-2 8-7-16,2 4-1 15,3 4 13-15,-2 2-4 16,-2 2-16-16,-1 0-1 16,-4 0 22-16,0 2-8 15,-4-1 7-15,-3 2 1 16,1 0-6-16,-3 2 4 0,-1-1-5 15,2 0 5-15,-1-1 2 16,0 1-6-16,0 1 6 16,2-4 0-16,1 0 1 15,-1 0 0-15,5 0 1 16,-4-2 8-16,1 1-10 16,-7 0-1-16,-1 0 0 15,-7 2 1-15,-2 0 0 16,-4 2 0-16,3 2-3 15,1 2 3-15,4 2 0 16,5 0 0-16,-1 0 0 16,6 0 0-16,1 0 0 15,3 0 0-15,-1 0 1 16,3 0-1-16,-2 0 2 0,2 0-1 16,2 2-1-16,2 0 1 15,2 0-1-15,0 0-1 16,4 0 1-16,3 0 1 15,-1 0 0-15,6 0-1 16,5 0 8-16,-2 0-7 16,4 0 8-16,-1 0-9 15,1 0 2-15,-1 0-2 16,2 0 0-16,3 0 2 16,0 0-1-16,2 0-1 15,0 0 1-15,0 0-1 16,0 0 8-16,0 0-7 0,0 0 15 15,0 0-4-15,0 0 1 16,0 0 4-16,0 0-11 16,0 0 0-16,0 0-5 15,0 0-1-15,0 0-105 16,0 4-394-16,-5-4-688 0</inkml:trace>
  <inkml:trace contextRef="#ctx0" brushRef="#br0" timeOffset="123980.95">28180 14789 1280 0,'0'0'357'0,"0"0"-152"0,0 0-119 15,0 0-39-15,0 0-18 16,-11-9-14-16,11 8-7 15,0 1-2-15,0 0 13 16,0 0-11-16,0 0 4 16,0 0 11-16,0 0 15 15,0 0 4-15,0 0-8 16,0 0 8-16,-2 18-13 16,-12 37-7-16,-1 10 77 15,-5 17-14-15,-3 10-35 16,8-11-14-16,1 5-17 15,6-10-11-15,3-8 7 0,5-8-7 16,0-15-3-16,0-9-5 16,0-9-35-16,0-13-37 15,0-1-64-15,-2-13-82 16,-10 0-128-16,2-4-201 16,-1-14-625-16</inkml:trace>
  <inkml:trace contextRef="#ctx0" brushRef="#br0" timeOffset="124264.66">27968 14909 1231 0,'0'0'400'16,"0"0"-174"-16,0 0-113 15,0 0-36-15,0 0 1 16,0 0-17-16,0 0 48 15,74 30-7-15,-36 0-17 16,4 4-36-16,3 6-36 16,-1-8 9-16,0 2-14 15,-5-2-7-15,-3-5 8 16,-7-1-9-16,-5-2 0 16,-9 2-27-16,-1-8-14 15,-7 4-65-15,-1-8-83 16,-6 8-106-16,0-4-184 15,0-6-189-15</inkml:trace>
  <inkml:trace contextRef="#ctx0" brushRef="#br0" timeOffset="124494.59">28182 15338 624 0,'0'0'950'16,"0"0"-617"-16,0 0-196 15,0 0-130-15,0 0-7 16,0 0 0-16,0 0-1 16,108-18-53-16,-51-4-110 15,-6 4-183-15,-6 0-516 0</inkml:trace>
  <inkml:trace contextRef="#ctx0" brushRef="#br0" timeOffset="124782.27">28681 14879 793 0,'0'0'988'16,"0"0"-646"-16,0 0-159 0,0 0-105 16,0 0-29-16,0 0-41 15,0 0 32-15,-15 98 41 16,19-42-2-16,5 4-52 16,3-3-10-16,-1-3 1 15,-1-10-18-15,0-4-10 16,-4-8-69-16,1-6-55 15,-7-4-110-15,0-6-271 16,0-4-229-16</inkml:trace>
  <inkml:trace contextRef="#ctx0" brushRef="#br0" timeOffset="125074.87">28501 15057 1565 0,'0'0'495'0,"0"0"-312"16,0 0-104-16,0 0-39 15,0 0-5-15,0 0-1 16,0 0-11-16,55-50 10 15,-14 34-5-15,5 2-22 16,2 4-6-16,-2-2-6 16,-4 6-68-16,-3-2-79 15,-2 8-113-15,-10 0-262 0,-12 0-227 16</inkml:trace>
  <inkml:trace contextRef="#ctx0" brushRef="#br0" timeOffset="125314.47">28546 15593 1292 0,'0'0'341'0,"0"0"-116"15,0 0-54-15,0 0 23 0,0 0-43 16,127 40-53-16,-92-40-44 15,0 0-27-15,1 0-27 16,0 0 0-16,-2-6-81 16,8-20-79-16,-9 4-134 15,-8 0-374-15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183 246 3449,'0'0'4118,"-8"-23"-1560,5 16-1670,-1 0 0,-1 0 0,1 1 0,-11-12 832,15 18-1710,-1 0 0,1 0 0,-1 0 0,1 0 0,0 0 0,-1 0-1,1 0 1,-1 0 0,1 0 0,0 0 0,-1 0 0,1 0 0,0 0 0,-1 0 0,1 0 0,-1 0 0,1 0 0,0 0 0,-1 1 0,1-1 0,0 0 0,-1 0 0,1 0 0,0 1 0,-1-1 0,1 0 0,0 0 0,-1 1 0,1-1 0,0 1 0,-3 3-22,0 0-1,0 1 1,1 0 0,-1-1-1,1 1 1,-3 10-1,0 0 13,1-4-4,-24 64 59,3 0-1,-19 99 1,39-121-35,5-52 256,0-4-144,-1-69-144,3 0-1,3 1 0,18-86 1,-18 134 13,8-34 4,36-103-1,-49 159-8,0 1 0,0-1 0,1 0 0,-1 1 0,0-1 0,0 1 0,1-1 0,-1 1 0,0-1 0,0 1 0,1-1 0,-1 1 0,1-1 0,-1 1 0,1-1 0,-1 1 0,0 0 0,1-1 0,-1 1 0,1 0 0,0-1 0,-1 1 0,1 0 0,-1 0 0,1-1 0,-1 1 0,1 0 0,0 0 0,-1 0 0,1 0 0,0 0 0,1 0-9,-1 1 0,0 0 0,0-1 0,1 1-1,-1 0 1,0 0 0,0-1 0,0 1 0,0 0 0,0 0 0,0 0 0,0 1-1,1 1 1,122 192 414,-62-92-157,-49-84-171,15 37 0,-25-49-174,0 0-1,0 0 0,-1 0 0,0 1 0,-1-1 0,0 1 0,0 0 0,0-1 0,-2 9 0,1-15-97,0 1 1,0-1-1,0 0 0,0 1 0,-1-1 0,1 0 0,0 0 0,-1 1 0,1-1 0,-1 0 0,0 0 0,0 2 0,-18 8-4840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7722,'0'0'7793,"99"-64"-7737,-67 61-56,11-3-528,-4 6-2152,-10-4-4682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8890,'0'0'6981,"0"-5"-6734,0-10-221,0 32-24,0 42 137,5 58 250,-2-63-923,-5 87 0,-5-109-2133,-10-8-2278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7698,'0'0'4753,"228"-58"-4697,-156 48-56,-15 4-1009,-15 3-3439</inkml:trace>
  <inkml:trace contextRef="#ctx0" brushRef="#br0" timeOffset="1">528 0 7114,'0'0'7089,"0"48"-6865,0-3 392,0 3-144,0 4-288,0-4-112,0-3 24,0-4-96,-4-5-88,-14-4-984,-3-7-1840,0-8-4858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6849,'0'0'7402,"142"-61"-7394,-99 55 8,0 3-16,3 3-352,-10 0-1568,-11 0-2089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5129,'0'0'7168,"13"-10"-6569,45-32-145,-53 38-395,0-1 1,0 1 0,0-1 0,0 0 0,-1 0 0,0-1 0,0 1 0,-1-1 0,1 0 0,3-10 0,-2 7 21,-2 1-58,-1-1 0,0 1 1,0 0-1,0-1 0,-1 1 1,0-1-1,-1 1 0,0-1 1,-2-14-1,2 21-31,0 1 0,-1-1 0,1 1 0,-1 0 1,1-1-1,-1 1 0,1-1 0,-1 1 0,0 0 0,1 0 0,-1-1 0,0 1 0,0 0 0,0 0 1,0 0-1,0 0 0,0 0 0,0 0 0,-1 0 0,1 0 0,-2 0 0,0-1-19,0 1-1,0 0 0,-1 0 1,1 0-1,0 0 0,-1 1 1,1-1-1,0 1 0,-6 0 1,6 0 0,-1 0 1,1 0 0,0 0 0,-1 1-1,1-1 1,-1 1 0,1 0 0,0 0 0,-1 0-1,1 1 1,0-1 0,0 1 0,0-1 0,0 1-1,0 0 1,1 0 0,-1 1 0,0-1-1,-2 4 1,3-2-21,0 1 1,0-1-1,1 1 0,0-1 0,0 1 0,0-1 1,0 1-1,1-1 0,0 10 0,0-12 18,0 1 1,1 0-1,-1 0 0,1-1 1,-1 1-1,1 0 0,0-1 0,0 1 1,0-1-1,0 1 0,1-1 1,-1 0-1,1 1 0,-1-1 0,1 0 1,0 0-1,0 0 0,2 2 1,10 4-42,0 0 0,0-2 0,0 1 1,1-2-1,0 0 0,31 6 0,-21-5 50,41 15 0,-58-17 17,-1-1 0,1 1 1,-1 1-1,0-1 0,0 1 0,0 0 1,0 1-1,-1 0 0,6 7 1,-10-11 5,0 0 0,1 0 0,-1 0 0,0 0 0,0 0 1,1 0-1,-1-1 0,1 1 0,0-1 0,-1 0 0,1 0 1,0 0-1,5 2 0,1-2 32,0 0-1,-1-1 1,13 0 0,-5 0-14,-11-1 10,-1 0 0,0 0 1,0 0-1,1 0 0,-1-1 1,0 1-1,0-1 1,0 0-1,0 0 0,-1-1 1,1 1-1,-1-1 1,1 0-1,-1 0 0,0 0 1,0 0-1,0 0 0,2-4 1,3-3 106,-1-1 0,0 1 0,-1-1 0,0-1 0,4-12 0,-6 12 57,0 0 0,-1 0 1,0 0-1,-1 0 0,0 0 1,-1-18-1,6 31-297,3 16-72,-1-1-1,-1 2 0,11 34 1,-18-46-2085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11747,'0'0'6561,"0"-13"-9938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6265,'0'0'6632,"0"16"-6346,1 47 421,17 115 1,-6-119-594,29 80 1,-41-137-107,0-1-6,0 0 1,1 0-1,-1 0 0,1 0 1,-1 0-1,1 0 0,-1 0 1,1 0-1,-1 0 1,1 0-1,0 0 0,0 0 1,0 0-1,-1 0 0,1 0 1,0-1-1,0 1 0,0 0 1,0-1-1,0 1 0,0 0 1,0-1-1,0 1 0,2-1 1,-2 0 4,0 0 0,-1 0 1,1 0-1,-1 0 0,1-1 0,0 1 0,-1 0 1,1 0-1,-1-1 0,1 1 0,-1-1 1,1 1-1,-1 0 0,1-1 0,-1 1 1,0-1-1,1 1 0,-1-1 0,1 1 1,-1-1-1,0 1 0,0-1 0,1 0 0,-1 1 1,0-2-1,5-17 34,-4 16-25,2-25-30,0-1-1,-2-31 0,-1 58 1,0 0-1,0-1 1,0 1 0,-1 0-1,1-1 1,-1 1 0,0 0-1,1 0 1,-1 0-1,0 0 1,0 0 0,0 0-1,-1 0 1,1 0 0,0 0-1,-1 0 1,1 1-1,-1-1 1,0 0 0,0 1-1,1 0 1,-1-1 0,0 1-1,0 0 1,0 0-1,0 0 1,0 0 0,-1 0-1,1 0 1,0 1 0,-3-1-1,-8-1-94,-1 0 0,1 0-1,0 2 1,-18 0 0,11 1-74,-76-1-4276,70 0-547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9338,'0'0'4684,"0"0"-4685,0 0 0,1-1 0,-1 1 0,0 0 1,1 0-1,-1 0 0,0 0 0,1 0 0,-1 0 1,0 0-1,1 0 0,-1 0 0,0 0 0,1 0 1,-1 0-1,0 0 0,1 0 0,-1 0 0,1 1 1,-1-1-1,0 0 0,0 0 0,1 0 0,-1 0 1,0 1-1,1-1 0,-1 0 0,0 0 0,0 1 1,1-1-1,-1 0 0,0 0 0,0 1 0,1 0 1,23 61-20,-17-43 63,0 0 1,0-1 0,19 29-1,-21-39-31,0 0 0,1-1 0,0 1 0,1-1 0,12 10 0,-16-14 1,1-1 1,-1 0-1,1 0 1,-1 0-1,1 0 1,0-1-1,0 1 1,0-1-1,0 0 0,0-1 1,0 1-1,0 0 1,0-1-1,0 0 1,0 0-1,4-1 0,-6 0-6,0 0-1,1 0 1,-1 0-1,0 0 1,0 0 0,-1-1-1,1 1 1,0 0-1,0-1 1,-1 0-1,1 1 1,-1-1-1,1 0 1,-1 0-1,0 0 1,0 0-1,1 0 1,-2 0-1,1 0 1,0-1-1,0 1 1,-1 0-1,1-3 1,2-7-1,0-1 0,2-24 0,-4-27-101,-1 64 61,0 0-1,1 0 1,0 0-1,-1 0 0,1 0 1,-1 0-1,1 0 1,-1 0-1,1 0 0,-1 0 1,1 0-1,-1 0 0,1 0 1,-1 1-1,0-1 1,1 0-1,-1 0 0,1 0 1,-1 1-1,1-1 1,0 1-1,24 37-75,-20-29 107,0 0 1,0-1-1,11 12 0,-15-18 4,1 0 0,0 0-1,0 0 1,1-1 0,-1 1-1,0-1 1,0 1 0,1-1 0,-1 0-1,1 0 1,-1 0 0,1 0-1,0 0 1,-1-1 0,1 1 0,0-1-1,4 1 1,6-1 31,21-2-1,-32 2-25,0-1 0,-1 1 1,1-1-1,0 0 0,0 0 0,-1 0 1,1 0-1,-1 0 0,1 0 0,-1 0 0,1 0 1,-1-1-1,0 1 0,1-1 0,1-2 1,5-9 35,-1 1-1,-1-1 1,0-1 0,0 0 0,-1 1 0,-1-1 0,-1-1 0,3-16 0,-1-12 272,-2-61 1,2-21 160,-2 110-511,-2 32-211,0 0 238,2 5 19,1 1 1,1-1-1,1-1 0,1 1 0,1-1 1,17 33-1,78 111 75,-55-94-138,-34-45-3433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6809,'0'0'6290,"228"-58"-7723,-175 51-1615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0:4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19956 10756 405 0,'0'0'155'16,"0"0"-74"-16,0 0-22 15,0 0 6-15,0 0 15 0,0 0 30 16,2-6-18-16,-2 6 2 15,3-2-4-15,-3 2-6 16,0 0-15-16,0 0-13 16,0 0-11-16,0 0-8 15,0 0-5-15,0 0-1 16,0 0 1-16,0 0 0 16,0 0 9-16,2 0-5 15,-2 0-11-15,0 0-7 16,2-2-10-16,-2 2 3 15,4-2-1-15,4 2 4 16,0-2 14-16,5 0 4 16,6 0-10-16,1 0-7 15,6 0 0-15,5 0-8 16,3 0 5-16,2 0-11 0,-1 0 0 16,-1-2 0-16,-3 2-1 15,-2 0 1-15,-4 0 0 16,-6 0-1-16,-3 0 13 15,-5 2-13-15,-5 0-4 16,-3 0 4-16,-3 0 1 16,0 0 5-16,0 0-4 15,0 0-2-15,0 0-24 16,0 0-60-16,-11 0-107 16,-12 0-94-16,4 8-80 15,-4 0-318-15</inkml:trace>
  <inkml:trace contextRef="#ctx0" brushRef="#br0" timeOffset="618.53">19874 10838 388 0,'0'0'189'0,"0"0"-60"15,0 0-33-15,0 0 1 16,0 0 32-16,0 0 20 15,0 0-22-15,20 0-14 16,-2 0-12-16,-1 0-21 16,4 0-5-16,4 0-15 15,4 0-13-15,2-2-22 16,6-2-5-16,5 0-8 16,0-2-5-16,3 0-6 15,-5 0 1-15,-2 0 12 16,-4 0-12-16,-5 0 5 15,-7 2-1-15,-4 0 1 16,-9 2 8-16,-5 0-5 0,-2 2 27 16,0 0 8-16,-2 0 8 15,0 0-14-15,0 0-9 16,0 0-7-16,0 0-11 16,0 0-10-16,0 0-1 15,0 0 1-15,0 0-1 16,0 0 9-16,0 0-8 15,0 0-1-15,0 0 8 16,0 0-8-16,0 0 0 16,0 0 0-16,0 0-1 15,0 0 1-15,0 0-1 16,0 0-24-16,0 0-60 16,-6 0-111-16,-5 0-329 0</inkml:trace>
  <inkml:trace contextRef="#ctx0" brushRef="#br0" timeOffset="8762.78">20210 10730 1099 0,'0'0'370'16,"0"0"-123"-16,0 0-120 15,0 0-40-15,0 0 8 16,0 0-38-16,-4 0-42 16,4 0-15-16,0 0-79 15,16 6-56-15,-3 4-109 16,0-2-342-16</inkml:trace>
  <inkml:trace contextRef="#ctx0" brushRef="#br0" timeOffset="18317.18">25841 9916 434 0,'0'0'139'0,"0"0"-94"16,0 0-25-16,0 0 3 15,0 0 33-15,0 0 16 16,2-2 1-16,-2 2-1 16,0 0 7-16,0 0 17 15,0 0-1-15,0 0-8 16,0 0-7-16,0 0-12 15,0 0-8-15,0 0-5 16,0 0-3-16,0 0-4 16,2-4-10-16,0 2-10 15,0-2-6-15,0 1-2 16,4 2-2-16,-2-3 1 0,2 0 0 16,5-2-2-1,3 0 1-15,1 0-1 0,4 1 0 16,0 1-1-16,1 3-9 15,-1 1 6-15,-2 0 2 16,-1 10 5-16,-3 12 14 16,-5 8 2-16,-4 8 4 15,-4 6-16-15,0 4-24 16,-14 2-23-16,-7-3 17 16,0-7 6-16,-2-8-14 15,1-6-23-15,0-8 35 16,2-8-11-16,1-6 10 15,6-4 2-15,3 0 1 16,4-8-24-16,2-10 18 16,4-3 6-16,0 2 9 0,0 2 7 15,4 6-6-15,10 4 0 16,1 7-2-16,6 0 7 16,4 7 0-16,1 12 6 15,1 6-15-15,4 0-6 16,-3 2-11-16,-1-3-32 15,0-2-54-15,-2-6-136 16,-7-4-257-16,-5-8-406 0</inkml:trace>
  <inkml:trace contextRef="#ctx0" brushRef="#br0" timeOffset="18764.72">26300 10122 1107 0,'0'0'271'15,"0"0"-181"-15,0 0-1 16,0 0 51-16,0 0-18 15,0 0-50-15,0 0-34 16,-71 89-3-16,71-79-17 16,0 0-4-16,0-1-13 0,8 4 8 15,13-4-8 1,-2 2 1-16,6-3-2 0,-3-6-6 16,0-2 5-16,0 0-8 15,1 0 9-15,-6-12 1 16,-1-5 0-16,-5-1 9 15,-1-1 4-15,-6-2 1 16,-4 1-9-16,0 0-5 16,0 4-1-16,-16 4-14 15,-1 2-3-15,-1 6 16 16,-3 2 0-16,2 2-27 16,-2 0-28-16,2 0-49 15,1 0-89-15,7 0-126 16,1 0-517-16</inkml:trace>
  <inkml:trace contextRef="#ctx0" brushRef="#br0" timeOffset="19200.55">26688 9974 854 0,'0'0'256'16,"0"0"-125"-16,0 0-48 15,0 0 26-15,0 0 26 16,0 0-29-16,0 0-12 16,8 0-26-16,-3 20 6 15,-1 12 14-15,2 10-30 16,2 7-26-16,-2-2-21 15,3 0-5-15,-3-7-6 0,4-6-24 16,-6-6-37-16,1-6-45 16,-5-8-129-16,2-6-308 15</inkml:trace>
  <inkml:trace contextRef="#ctx0" brushRef="#br0" timeOffset="19702">26966 9970 1106 0,'0'0'333'0,"0"0"-192"15,0 0-100-15,0 0-2 16,0 0 27-16,0 0-22 16,0 0-9-16,-47 52 3 15,47-40-21-15,0-2 2 16,0 0-11-16,0 2 3 16,11 0-5-16,3 2-5 15,1 0-1-15,1 2 0 16,1-2-6-16,-1 0-8 15,-3 0 8-15,-1-2 5 0,-3 1-3 16,-3-2 4-16,0 0 1 16,0-1-1-16,-4 0 0 15,-2-2-7-15,0 2 7 16,0-5 7-16,0 3 0 16,0-1 2-16,-2-1 9 15,-6-2 1-15,-2 0 0 16,-1-2-13-16,-1 0-6 15,-1-2-1-15,-1 0-5 16,3 0-32-16,1-4-71 16,0-12-93-16,6 2-112 15,-1-3-345-15</inkml:trace>
  <inkml:trace contextRef="#ctx0" brushRef="#br0" timeOffset="20031.16">26957 9882 851 0,'0'0'314'16,"0"0"-148"-16,0 0-82 0,0 0 56 16,0 0 20-16,0 0-36 15,134-46-34-15,-96 35-14 16,4 0-21-16,-2 0-33 16,0 1-22-16,-4 2-8 15,-3 1-104-15,-10-2-152 16,-8 1-268-16,-13 4-573 0</inkml:trace>
  <inkml:trace contextRef="#ctx0" brushRef="#br0" timeOffset="20512.32">26052 10680 967 0,'0'0'550'0,"0"0"-355"16,0 0-100-16,0 0 13 15,0 0 18-15,125-44 2 16,-79 34-59-16,8-2-23 16,6 2-18-16,5-2 2 15,1 2-7-15,0-3-11 16,-4 4-12-16,-9 0-19 16,-6 1-41-16,-13 2-43 15,-14 4-87-15,-11 0-207 16,-9 2-442-16</inkml:trace>
  <inkml:trace contextRef="#ctx0" brushRef="#br0" timeOffset="20719.25">26353 10724 985 0,'0'0'260'0,"0"0"-145"16,0 0-80-16,0 0-11 0,145-26-24 15,-114 16-168-15,-11 0-596 16</inkml:trace>
  <inkml:trace contextRef="#ctx0" brushRef="#br0" timeOffset="21927.82">19932 10592 842 0,'0'0'0'16,"0"0"-151"-16,0 0-161 0</inkml:trace>
  <inkml:trace contextRef="#ctx0" brushRef="#br0" timeOffset="22144.69">19932 10592 1128 0,'55'-13'365'0,"-55"12"-195"16,0 1-118-16,0 0-52 15,0 0-78-15,0 0-157 16,3 0-415-16</inkml:trace>
  <inkml:trace contextRef="#ctx0" brushRef="#br0" timeOffset="24201.01">26356 10798 1152 0,'0'0'212'0,"0"0"-105"15,0 0-42-15,0 0 23 16,0 0-30-16,0 0-5 16,0 0-4-16,0 0-2 15,0 0 0-15,0 0 1 16,8 0 8-16,1 0 14 16,7 0 8-16,-1 0-7 15,3 0-25-15,5-2-4 16,-2-2-9-16,4 0-21 15,2 0-5-15,-2-2-7 0,-1 0-55 16,-2-2-95 0,-6 0-154-16,-7 0-305 0,-7 2-582 0</inkml:trace>
  <inkml:trace contextRef="#ctx0" brushRef="#br0" timeOffset="24445.99">26339 10928 1152 0,'0'0'278'0,"0"0"-141"16,0 0-61-16,0 0-9 15,125-18-51-15,-91 12-16 16,-3 2-117-16,0-2-67 16,-9 2-24-16,-8-1-120 0</inkml:trace>
  <inkml:trace contextRef="#ctx0" brushRef="#br0" timeOffset="24733.81">26333 11017 1106 0,'0'0'310'0,"0"0"-133"16,0 0-98-16,0 0-3 16,0 0-12-16,0 0-35 15,118-41-29-15,-95 36-57 16,-2-8-115-16,-5 4-165 16,-7-4-662-16</inkml:trace>
  <inkml:trace contextRef="#ctx0" brushRef="#br0" timeOffset="26136.27">26137 10633 667 0,'0'0'260'0,"0"0"-102"16,0 0-63-16,0 0 15 16,0 0 3-16,0 0 28 15,0 0 11-15,60 0-14 16,-28 0-9-16,3 0-13 15,7 0-23-15,8 0-33 16,2-5-17-16,8 1-7 16,3-5-19-16,2 4-9 0,2-4-8 15,-5 1-31 1,-6 1-62-16,-7-1-61 0,-9 1-71 16,-14 1-94-1,-12 5-61-15,-12 1-356 0</inkml:trace>
  <inkml:trace contextRef="#ctx0" brushRef="#br0" timeOffset="26483.47">26239 11012 942 0,'0'0'294'0,"0"0"-102"15,0 0-58-15,0 0-36 16,117-32-31-16,-80 23-29 16,-1-1-21-16,-1 2-17 15,-4 1 0-15,-4 4-39 16,-2 3-63-16,-10 0-124 16,-5 0-165-16</inkml:trace>
  <inkml:trace contextRef="#ctx0" brushRef="#br0" timeOffset="26717.47">26402 11135 221 0,'0'0'853'0,"0"0"-649"0,0 0-95 15,118-30-61 1,-73 22-5-16,-1 0-28 0,-4 2-15 16,5 0-113-16,-14 2-109 15,-8 0-171-15</inkml:trace>
  <inkml:trace contextRef="#ctx0" brushRef="#br0" timeOffset="38134.18">8375 11153 91 0,'0'0'268'15,"0"0"-131"-15,0 0-53 16,0 0 11-16,0 0-5 16,0 0-6-16,2 0 5 15,-2 0-1-15,0 0 14 16,0 0-3-16,0 0 4 16,0 0 3-16,0 0-8 15,0 0-10-15,0 0-12 16,2 0-7-16,-2 0-12 15,2 0-11-15,-2 0-7 16,0 0-9-16,0 0 3 16,0 0 25-16,2 0 29 15,-2 0-40-15,3 0-19 0,-1 0-15 16,-2 0 3-16,2 0-7 16,-2 0 0-16,3 0-7 15,1 0-1-15,3 4 8 16,4 6 3-16,0 2 0 15,2 0-3-15,3 0-4 16,0-2-3-16,2 0 5 16,1 0 8-16,2 0-5 15,1-2-8-15,0 1 16 16,0-2-17-16,1-3 8 16,-1 3 5-16,-2-4-13 15,0 1 1-15,3 0 5 16,-4 3-7-16,4-3 1 0,-1-1 7 15,-2 1-7-15,2-1 0 16,3-2 0-16,0-1-1 16,4 0 6-16,0 0 1 15,-1 0-4-15,3 3-2 16,0-2 0-16,-2 2 0 16,2-2 7-16,0 1-8 15,4-2 0-15,-4 0 1 16,2 0 0-16,1 0 0 15,-3 0 1-15,0 0-2 16,-2 0 1-16,-2 0 0 16,1 0-1-16,-1 0 1 0,0 0 0 15,0 0 0-15,-3 0-1 16,3 0 0-16,-2 0 0 16,-1 0 1-16,0 0-1 15,1-3 1-15,0-4 5 16,-4 1-6-16,2 2-9 15,-3-1-4-15,0-2 13 16,0-1 11-16,5 0-10 16,-1-2 1-16,1 2-1 15,-3 0-1-15,0 0 7 16,1 0-6-16,-4 2-1 16,2-2 6-16,-3 0-6 15,-3 0 1-15,-1 2-1 0,1-2 0 16,1 2 1-1,-1-2-1-15,3 0 0 0,2 0 0 16,0 2-2-16,1-2 2 16,-2 2-1-16,-1 0-6 15,-3-2 6-15,-1 2 2 16,-1-2-1-16,1 0 1 16,-3 0-1-16,0 0 0 15,-2 0 1-15,2-2 0 16,-4 2-1-16,1-2 1 15,0 2-1-15,-2-4 1 16,-2 0 0-16,3-1 0 16,-1-2 0-16,2-3 0 15,-2 0 0-15,3-3 6 16,-3-1-6-16,2 2-1 0,-2-2 1 16,-1 0 0-1,-1-2-1-15,2 0 1 0,0 0 0 16,-4-2 0-16,0 2 0 15,0-2 0-15,-2 0 0 16,0-2 0-16,0 2 0 16,0 0 8-16,0-1-3 15,-2 5-5-15,-2 0 0 16,-2 4 5-16,0 0-6 16,0 0 8-16,-1 2-8 15,-3-2 2-15,2-2-1 16,-1-2-1-16,1-2 2 0,-4 0 9 15,-1-2-5-15,-1 0-4 16,-1-3-1-16,-3 3 0 16,-2 1 0-16,-2-4-1 15,-5 3 0-15,2-2 0 16,-2 2 0-16,6 2 1 16,-2 6-1-16,7 2 0 15,1 4 0-15,-1 2-9 16,1 0 8-16,1 2-8 15,-1-2 6-15,2 4 3 16,-1 0-1-16,3 0 1 16,5 2 0-16,-2 2 0 15,4-2 1-15,-1 2-1 16,3 0 0-16,-2 0 0 0,0 0-1 16,-4 0-17-16,0-2-6 15,-1 2 14-15,-5 0 9 16,1 0-6-16,-3 2 7 15,1-2-2-15,-5 2 1 16,2 0 1-16,-2 0 1 16,-3 0-1-16,2 0 2 15,-2 0-1-15,-2 0-1 16,1 2 0-16,-3 2 0 16,1 0 0-16,1-2 0 15,-2 2 1-15,5 0-1 16,-1-2 2-16,4 2-2 0,1-2 0 15,0 2 0 1,0-2 1-16,3 0-1 0,-1 0 0 16,1 0 1-16,1-2 7 15,3 0-8-15,-1 0 0 16,4 0 0-16,-1 0 2 16,3 0-1-16,-2 0 0 15,0 0 1-15,1 0-1 16,-1 0 0-16,-4 0-1 15,1 0 0-15,-5 0 0 16,-1 0-1-16,-2-2 1 16,0 0 0-16,1 2 0 15,-1-2 0-15,2 2 0 16,1 0 0-16,-1 0 0 0,1 0 0 16,-1 0-1-16,-2 0 1 15,1 0 0-15,-1 0 1 16,0 0 0-16,0 0-1 15,1 0 0-15,-3 0 0 16,4 0 0-16,-1 0 0 16,3 0 0-16,1 0 1 15,-1 0 0-15,-3 0-1 16,-2 0 1-16,0 0 0 16,-5 0-1-16,2 0 1 15,2 0 0-15,-2 0 4 16,1 0-5-16,2 0 0 15,0 0 0-15,0 2 1 0,-2 0-1 16,2 0 1-16,-3-2 0 16,-2 0-1-16,4 2 2 15,-6-2-2-15,2 0 2 16,-2 0-2-16,0 2 9 16,1-2-3-16,-1 2-5 15,1 0 1-15,-3-2 11 16,0 2-6-16,2 0-1 15,-2 2-5-15,2 0-1 16,0 0 0-16,2 0 2 16,2 2-2-16,0 0 1 15,5 0-1-15,-1 0-1 16,2 2 1-16,2 2-2 16,-3 2 2-16,3 4-2 15,-3 0-4-15,-3 4 6 16,0 0 0-16,-2 2 1 0,1 0-1 15,-1 0 1-15,4-1 1 16,1 1-2-16,0-2 8 16,2 0-8-16,3 0 0 15,1 0 0-15,2 0-1 16,3 0 0-16,3 2-5 16,2-2-3-16,2 2 9 15,0 4 1-15,0 6-1 16,0 8 8-16,2 2-1 15,4-3-7-15,1-5-1 16,-1-6 1-16,4-2-1 16,1 2 1-16,0 0 5 0,2 4-4 15,0 0-1-15,3 0 0 16,2 4 2-16,-2-1 4 16,1-3-5-16,-3-2 6 15,1-5-6-15,-1 0-1 16,-3-3 2-16,0-2-2 15,2-2 1-15,0-2-1 16,1 2 1-16,-1-2 0 16,3-2 0-16,-1 2-1 15,2-4 0-15,-2 2 1 16,1-4-1-16,-1 2 3 16,1 0-2-16,-3-2-1 0,1 2 0 15,-3-2 1-15,-1-2 0 16,0 0-1-16,-1-2 0 15,-1 0 0 1,1 1 0-16,3-2 0 0,-2 4 0 16,4-4 0-16,-3 1 0 15,2 2 0-15,-1-2 0 16,-1 1 0-16,-1-2 1 16,2 2-1-16,-1-4 0 15,1 1 0-15,-1 3 0 16,-1-3 0-16,2-1 0 15,-1 1 0-15,2 0 0 16,3 3 0-16,-1-1 1 0,1-1 1 16,-1 2-2-1,-3-3 1-15,-1-1 0 0,-3 0-1 16,0-2-1-16,-4 2 1 16,0-3 0-16,-1 2 0 15,-1-2 1-15,2 2-1 16,0-2 0-16,2 2 0 15,0 0 1-15,1 0 0 16,-3-2 0-16,2 1-1 16,2-1 0-16,-2 0 1 15,1 0-1-15,1 0-5 16,2 0 5-16,1 0 6 16,0 0-5-16,3 0-1 15,-2 0 0-15,2-3 0 16,-1-1 0-16,3 0 1 0,-1-3-1 15,-2 2 1-15,1-1-1 16,-1-2 9-16,-1 2-9 16,-3-1 0-16,-3 3 6 15,-2 3-6-15,-1-2 6 16,-3 3 7-16,3 0 2 16,-3 0-8-16,0 0 8 15,0-1-6-15,0 1 5 16,0 0-13-16,2-2 0 15,2-2 1-15,1 0-2 16,-1-3 1-16,2 4-1 16,1-1 1-16,-2 0-1 0,-1 1 0 15,-1 3 0 1,-1 0 0-16,-2 0 6 0,0-1-5 16,0 1 0-16,0 0 0 15,0 0 5-15,0 0-6 16,0 0 10-16,0 0-8 15,0 0-2-15,0 0 2 16,0 0 4-16,0 0-6 16,0 0 0-16,0 0 1 15,0 0 7-15,0 0-2 16,0 0 3-16,0 0 1 16,0 0-2-16,0 0 1 15,0 0-8-15,0 0 6 0,0 0 6 16,0 0-2-1,0 0-4-15,0 0 1 0,0 0-2 16,0 0-5-16,0 0 1 16,0 0 5-16,0 0-6 15,0 0 5-15,0 0-6 16,0 0 0-16,0 0 0 16,0 0 0-16,0 0 1 15,0 0-1-15,0 0 2 16,0 0-1-16,0 0-1 15,0 0 1-15,0 0 0 16,0 0 0-16,0 0 5 16,0 0-5-16,0 0-1 15,0 0 0-15,0 0 1 16,0 0-1-16,0 0 1 0,0 0-1 16,0 0 1-16,0 0 0 15,0 0 5-15,0 0-5 16,0 0 0-16,0 0 0 15,0 0 0-15,0 0 0 16,0 0 0-16,0 0 7 16,0 0-7-16,0 0 5 15,0 0-5-15,0 0 0 16,0 0 14-16,0 0-9 16,0 0 3-16,0 0-8 15,0 0 5-15,0 0 3 16,0 0-8-16,0 0 0 0,0 0 7 15,0 0-2-15,0 0 3 16,0 0-3-16,0 0 4 16,0 0-9-16,0 0 0 15,0 0-1-15,0 0 1 16,0-3 0-16,0-1-1 16,-11-21-60-16,-3 0-210 15,-9-4-673-15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1344,'0'0'9629,"26"-6"-8984,79-17-120,-95 21-407,-1-1 0,0 0 0,16-7 0,-23 8-57,1 0-1,-1 0 1,0 1 0,1-1 0,-1 0 0,0-1 0,3-3-1,-4 5-15,-1 1 0,1-1 0,-1 0 0,1 1 0,-1-1 0,1 0 0,-1 1 0,0-1 0,1 0 0,-1 0 0,0 0 0,0 1 0,1-1-1,-1 0 1,0 0 0,0 0 0,0 1 0,0-1 0,0-1 0,0 1-31,0 1-1,-1 0 1,1-1 0,0 1-1,-1-1 1,1 1 0,0-1-1,-1 1 1,1 0 0,-1-1-1,1 1 1,-1 0 0,1-1 0,0 1-1,-1 0 1,1 0 0,-1 0-1,1-1 1,-1 1 0,0 0-1,0 0 1,-37-1-125,28 2 171,6-1-76,0 0 1,0 0-1,-1 1 1,1-1 0,0 1-1,0 0 1,0 1-1,0-1 1,0 1-1,0-1 1,0 1 0,1 0-1,-1 1 1,1-1-1,-1 0 1,1 1-1,0 0 1,0 0 0,0 0-1,0 0 1,0 1-1,1-1 1,0 1-1,-1-1 1,1 1 0,1 0-1,-1 0 1,1 0-1,-1 0 1,1 0-1,0 0 1,0 0 0,1 0-1,-1 1 1,1-1-1,0 8 1,0-1-47,0-7 46,0-1 0,0 0 0,0 0 0,0 0 0,0 0 1,1 0-1,1 6 0,-1-8 16,-1 0 0,1 0 0,0 0 0,-1 0 1,1 0-1,0 0 0,0-1 0,0 1 0,0 0 0,0 0 0,0-1 0,0 1 0,0 0 0,0-1 0,0 1 0,1-1 1,-1 1-1,0-1 0,0 0 0,0 0 0,1 1 0,-1-1 0,3 0 0,4 1 24,0 0-1,0-1 1,0 0-1,0-1 0,16-2 1,-20 2-12,1-1 0,-1 1 1,0-1-1,1 0 0,-1-1 1,0 1-1,0-1 0,-1 0 0,1 0 1,0 0-1,4-5 0,36-50 79,-11 13-42,-31 44-59,0 0-1,0 0 1,0 0-1,0 0 1,0 1-1,0-1 1,0 1-1,0-1 0,0 1 1,0-1-1,0 1 1,0 0-1,0 0 1,3 0-1,31 4-167,-30-1 176,0 0 1,-1 0-1,1 0 0,0 1 1,-1-1-1,0 1 0,0 1 0,6 5 1,1 3 9,20 26 1,-31-37 16,1 0 0,-1-1 0,0 1 0,0 0 0,0-1 1,0 1-1,-1 0 0,1 0 0,0 0 0,-1 0 1,1 0-1,-1 0 0,0-1 0,1 1 0,-1 0 1,0 0-1,0 0 0,0 0 0,-1 0 0,1 0 0,0 0 1,-1 0-1,1 0 0,-1 0 0,0 0 0,0 0 1,1 0-1,-1-1 0,0 1 0,-1 0 0,1-1 0,0 1 1,0-1-1,-1 1 0,1-1 0,-1 0 0,1 1 1,-1-1-1,0 0 0,1 0 0,-1 0 0,-3 1 0,-10 4 5,-1 0-1,1-1 0,-1-1 1,-23 3-1,-29-2-5361,52-5-1334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11586,'0'0'5450,"0"16"-5450,-22 13 112,-10 9-32,-36 10-80,11-9-1609,4-10-3584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 3753,'0'0'1296,"4"-1"-820,5-2-267,10-8 8617,-19 11-8713,-7-4 2039,0 4-2096,3-1-56,-1 1 1,0 0 0,0 0-1,0 0 1,1 1-1,-1 0 1,0-1 0,1 2-1,-1-1 1,0 0-1,1 1 1,0 0 0,-1 0-1,1 0 1,-6 5-1,2 0 1,1 0 0,0 1 1,0 0-1,1 0 0,0 1 0,1 0 0,0 0 0,0 0 0,0 0 0,1 1 0,1 0 0,0 0 0,0 0 1,-2 16-1,1 11-1,1 0 0,4 63 1,1-84 6,0 0 0,0-1 1,2 0-1,0 1 1,0-1-1,9 16 0,46 88 22,-32-68-23,42 110-4,-56-130-688,-13-29-609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4033,'0'0'12018,"79"-77"-11754,-40 67-15,4 1-49,7 2-48,-4 4-24,4 0-120,-4 3-8,1 0-168,13 0-1161,-10-3-1895,-11-4-6706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6529,'0'0'6746,"17"0"-5971,11 0-462,1-2 0,32-5 0,-49 5-196,0-1 0,0-1 0,21-8 0,-28 10-86,0-1 1,-1 0-1,1 1 0,0-2 0,-1 1 1,0 0-1,0-1 0,0 0 0,0 0 0,3-5 1,-6 7-24,1-1-1,-1 1 1,0-1 0,-1 0 0,1 0 0,0 1 0,-1-1-1,1 0 1,-1 0 0,0 0 0,0-4 0,0 5-12,0 0 1,0 1-1,-1-1 1,1 0-1,0 1 1,-1-1 0,1 1-1,-1-1 1,1 0-1,-1 1 1,0-1-1,1 1 1,-1-1-1,0 1 1,0 0-1,0-1 1,0 1-1,0 0 1,-1 0 0,-1-2-1,-5 0-54,0 1 0,1 0 0,-1 0 1,0 1-1,0 0 0,0 1 0,0-1 0,-14 3 0,-2-2-25,15 0 71,0 1 1,0 0 0,0 1-1,0-1 1,0 2-1,1-1 1,-1 1-1,1 1 1,0-1-1,-1 2 1,2-1-1,-1 1 1,0 0 0,1 0-1,0 1 1,0 0-1,1 0 1,0 1-1,0 0 1,0 0-1,1 0 1,0 1-1,0 0 1,1 0 0,0 0-1,1 0 1,-1 1-1,2-1 1,-1 1-1,1 0 1,0 0-1,1 0 1,0 13 0,0-16 9,1 0 0,1 0 0,-1 0 0,1 1 1,0-1-1,4 11 0,-4-14 2,0-1 1,1 1-1,-1-1 0,1 1 1,0-1-1,0 0 0,0 0 1,0 0-1,0 0 0,0 0 1,1 0-1,-1-1 0,0 1 1,1-1-1,-1 0 0,1 1 0,3 0 1,11 3 35,0-1 1,0-1-1,0 0 0,1-1 1,-1-1-1,33-2 0,-18 0 22,-22 1-102,0 0 0,0-1 0,0-1 0,0 0 0,0 0 0,0-1 0,15-6 0,-13 3-1323,0 0 0,20-14 0,5-9-8218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157 199 9538,'0'0'5651,"-10"8"-5553,-13 11 38,-36 38-1,51-49-113,1 1-1,0 0 0,0 0 1,1 0-1,0 1 0,1 0 0,0 0 1,0 0-1,-3 14 0,7-4-14,1-20-7,0 0 1,1 1-1,-1-1 0,0 0 0,0 0 1,1 1-1,-1-1 0,0 0 1,0 0-1,1 1 0,-1-1 0,0 0 1,1 0-1,-1 0 0,0 0 1,1 1-1,-1-1 0,0 0 0,1 0 1,-1 0-1,0 0 0,1 0 0,-1 0 1,0 0-1,1 0 0,-1 0 1,0 0-1,1 0 0,-1 0 0,0 0 1,1 0-1,-1-1 0,1 1 1,-1 0-1,0 0 0,1 0 0,0-1 5,6 0 8,0-1 1,0 0 0,-1-1-1,1 0 1,0 0 0,-1 0 0,0-1-1,8-6 1,45-41-52,-6 3-233,-52 48 245,-1 0 0,1-1 0,-1 1 0,1-1 0,-1 1-1,1 0 1,-1 0 0,1-1 0,-1 1 0,1 0 0,0 0-1,-1-1 1,1 1 0,-1 0 0,1 0 0,0 0 0,-1 0-1,1 0 1,-1 0 0,1 0 0,0 0 0,-1 0 0,1 0 0,-1 1-1,1-1 1,-1 0 0,1 0 0,0 0 0,-1 1 0,1-1-1,-1 0 1,1 1 0,-1-1 0,1 0 0,-1 1 0,1-1-1,-1 1 1,0-1 0,1 1 0,-1-1 0,0 1 0,1-1-1,-1 1 1,0-1 0,1 1 0,10 34-57,-6-17 45,-2-8 42,1 0 1,1-1-1,-1 1 1,9 12-1,-11-19-1,1-1 1,-1 1 0,0-1-1,1 1 1,-1-1-1,1 0 1,0 0 0,0 0-1,0 0 1,0 0 0,0 0-1,0-1 1,0 0-1,0 0 1,1 0 0,-1 0-1,6 1 1,0-1-16,0-1 0,-1 0 1,1 0-1,-1-1 0,1 0 0,0 0 1,-1-1-1,0 0 0,1 0 0,-1-1 1,0-1-1,0 1 0,-1-1 0,1 0 1,-1-1-1,0 0 0,0 0 0,0 0 1,-1-1-1,0 0 0,0 0 0,0-1 1,-1 0-1,0 0 0,0 0 0,-1 0 1,0-1-1,0 0 0,0 1 0,3-15 1,-3 3 24,0-1 1,-1 0 0,-2 1 0,0-1-1,-1-23 1,-1 15 37,1 19 7,-1-1 0,-1 1 0,0 0-1,0 0 1,0 0 0,-1 0 0,-1 1 0,0-1-1,0 1 1,-7-12 0,10 19-44,1 0 0,-1 0 0,0 0 0,1 0 0,-1 0 0,0 0 0,0 0 0,0 0 0,0 0 0,0 1 0,0-1 0,-1-1 0,2 2-13,-1 0 0,1 0 0,-1 0 0,1 0-1,0 0 1,-1-1 0,1 1 0,0 0 0,-1 0-1,1 0 1,0 1 0,-1-1 0,1 0 0,-1 0 0,1 0-1,0 0 1,-1 0 0,1 0 0,0 0 0,-1 1-1,1-1 1,0 0 0,-1 0 0,1 0 0,0 1-1,-1-1 1,0 2-15,0 0 0,-1 0 1,1 0-1,0 0 0,1 0 0,-1 0 0,0 0 0,0 0 0,1 0 0,-1 0 0,1 4 0,-5 34 13,2 0-1,2 41 0,2-69 5,0 0 0,0 0 0,1 0 0,1-1 0,0 1 1,0 0-1,2-1 0,-1 0 0,1 0 0,1 0 0,8 12 1,-13-22-173,0 1 0,0-1 0,0 0 0,0 0 0,0 0 0,0 0 1,0 0-1,1 0 0,-1-1 0,0 1 0,1 0 0,-1-1 1,0 1-1,3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9178,'0'0'4161,"182"-64"-3905,-107 25-256,-11 4-840,-18 3-3857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5841,'0'0'9272,"0"-3"-9054,2 10-210,1-1-1,-1 0 1,1 1-1,0-1 1,1-1-1,-1 1 1,1 0-1,0-1 0,7 7 1,-7-9 7,-1 0 1,1 0 0,-1 0-1,1 0 1,0-1-1,0 1 1,0-1-1,0 0 1,0-1-1,1 1 1,-1-1-1,0 0 1,1 0-1,-1 0 1,1 0-1,-1-1 1,1 0 0,0 0-1,-1 0 1,1 0-1,-1-1 1,1 0-1,7-2 1,-1 0 19,0-1 1,-1 0 0,0 0-1,0-1 1,0 0 0,-1-1-1,1 0 1,13-13-1,-10 7-15,-1 0-1,-1-1 0,0 0 0,0-1 1,-2 0-1,0-1 0,0 0 1,9-25-1,-13 17 53,-4 22-151,2 4-100,1 5-142,0 3 314,1 0 0,0 0 0,0-1 0,1 0-1,11 14 1,-14-20 8,0-1-1,0 1 1,1-1-1,-1 0 1,1 0-1,-1 0 1,1 0-1,0-1 1,0 1-1,1-1 1,-1 0-1,0 0 0,1-1 1,-1 1-1,1-1 1,9 1-1,-8-1 11,1-1-1,0 0 0,0 0 1,0-1-1,0 1 1,0-2-1,-1 1 0,1-1 1,0 0-1,9-4 0,-12 3-6,0 1 0,0-1 0,0 0-1,0 0 1,-1 0 0,1-1-1,-1 1 1,0-1 0,0 0 0,-1 1-1,1-1 1,-1-1 0,1 1 0,-1 0-1,-1 0 1,3-7 0,-1 0 1,-1-1 0,1-1 0,-2 1 0,0 0 1,-1 0-1,0 0 0,-3-25 0,2 34-85,1 1 0,-1-1-1,0 0 1,0 1 0,-1-1-1,1 1 1,0-1 0,-1 1 0,1-1-1,-1 1 1,0 0 0,0 0 0,0 0-1,0 0 1,0 0 0,0 0 0,-1 1-1,1-1 1,0 1 0,-1 0-1,0-1 1,1 1 0,-1 0 0,0 1-1,1-1 1,-1 0 0,0 1 0,0-1-1,1 1 1,-1 0 0,-5 0 0,8 0 31,0 1 1,-1-1 0,1 0 0,0 0 0,-1 1 0,1-1-1,0 0 1,0 1 0,-1-1 0,1 0 0,0 0 0,0 1-1,0-1 1,-1 1 0,1-1 0,0 0 0,0 1 0,0-1-1,0 0 1,0 1 0,0-1 0,0 1 0,0-1 0,0 0-1,0 1 1,0-1 0,0 1 0,0 0 0,1 16-154,-1-15 113,1 2 68,0 0-1,0 0 0,0 0 0,1 0 0,0 0 0,-1 0 0,1 0 0,1-1 0,-1 1 0,0-1 0,1 1 0,0-1 0,0 0 0,5 4 0,9 7 27,30 20 0,-26-20-16,212 180 151,-224-186-104,-7-7 84,0 1 0,0-1 0,0 0 0,-1 0 1,2 1-1,-1-1 0,0 0 0,0-1 0,0 1 0,0 0 0,0 0 1,1-1-1,-1 0 0,0 1 0,1-1 0,-1 0 0,0 0 0,1 0 1,-1 0-1,0-1 0,0 1 0,1-1 0,-1 1 0,0-1 0,0 0 1,3-1-1,4-3 36,0 0 1,0-1-1,-1 0 0,13-11 1,-9 6-178,4-2 67,-1-1 1,0 0 0,-1-1-1,21-30 1,-29 37-32,0-1 0,-1 0-1,-1 0 1,0 0 0,0-1 0,0 1 0,-1-1-1,-1 0 1,0 0 0,0 0 0,0-16-1,-2-18-26,0 43 4,0 0 1,0 0-1,0 0 0,0 1 0,-1-1 0,1 0 0,0 0 0,-1 1 0,1-1 0,0 0 0,-1 0 0,1 1 0,-1-1 0,1 0 0,-1 1 0,1-1 0,-1 1 0,1-1 0,-1 1 1,0-1-1,1 1 0,-2-1 0,-23-7-203,21 7 167,-1 1 1,0-1-1,0 1 0,0 0 0,0 1 1,1-1-1,-1 1 0,-7 2 1,10-2 17,-1 1 0,0-1 0,1 1 1,-1 0-1,1 0 0,0 0 1,-1 0-1,1 1 0,0-1 0,0 0 1,1 1-1,-1 0 0,0-1 1,1 1-1,0 0 0,0 0 0,-1 0 1,2-1-1,-1 1 0,-1 7 1,0 5-89,0 0 1,2 31 0,0-30 52,0-11 47,0 0-1,0 0 0,1 1 0,0-1 1,0 0-1,0 0 0,1 0 0,-1 0 1,1 0-1,1-1 0,-1 1 0,0-1 1,1 1-1,0-1 0,0 0 0,1 0 0,-1 0 1,1 0-1,-1 0 0,1-1 0,0 0 1,1 0-1,-1 0 0,1 0 0,-1-1 1,1 0-1,0 0 0,-1 0 0,10 2 1,1-1 15,1-1 1,-1 0-1,0-1 1,1-1-1,-1 0 1,27-5-1,-35 3 8,-1 0-1,0 0 1,0-1-1,0 0 1,-1 0-1,1 0 1,-1-1-1,1 0 1,-1 0-1,0 0 0,-1 0 1,1-1-1,4-6 1,4-5-2,0-2 0,16-30 0,21-60 72,-49 107-83,0 0-1,0 0 1,-1 0-1,1 0 1,0 0 0,0 0-1,0 1 1,0-1 0,0 0-1,0 1 1,0-1-1,0 0 1,0 1 0,0-1-1,0 1 1,1 0-1,-1-1 1,0 1 0,0 0-1,0 0 1,1-1-1,-1 1 1,0 0 0,0 1-1,1-1 1,-1 0 0,0 0-1,0 0 1,0 1-1,1-1 1,0 1 0,3 1-16,-1-1 0,1 1 0,-1 0 1,0 1-1,0-1 0,7 6 0,30 25 43,-23-21 17,-1 1 0,-1 1 0,0 1-1,-1 0 1,20 26 0,-35-40-14,1-1 0,-1 1 1,1-1-1,-1 1 0,1 0 0,-1-1 1,0 1-1,1 0 0,-1-1 0,0 1 1,0 0-1,0-1 0,1 1 1,-1 0-1,0-1 0,0 1 0,0 0 1,0-1-1,0 1 0,0 0 1,0 0-1,0-1 0,0 1 0,-1 0 1,1-1-1,0 1 0,0 0 1,-1-1-1,1 1 0,0 0 0,-1-1 1,1 1-1,-1-1 0,1 1 1,0-1-1,-1 1 0,1-1 0,-1 1 1,0-1-1,0 1 0,-3 1 103,1 0 0,-1-1 0,0 0 0,0 0 0,-8 1 0,5 0-164,-39 6 214,-52 3 1,1-8-3229,66-3-989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2473,'0'0'15684,"0"17"-15392,0-12-279,0-1-1,0 1 1,-1 0 0,0 0-1,0 0 1,0-1-1,-1 1 1,1 0-1,-1-1 1,-4 9-1,0-5 25,-1 1 0,1-1 0,-1-1 0,-14 13 0,-23 16-1349,-82 50-1,37-35-4384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118 266 6161,'0'0'8796,"0"44"-8391,-3 0 0,-11 60 1,9-69-308,-1 38-1,-2 21 28,4-82 41,0-12 133,-1-9-132,-2-16-155,2 0 0,1 0 1,1 0-1,1-47 0,2 49-9,3-140-21,-1 138 15,2 1 0,1 0 0,0 0 0,14-35 0,-18 57 3,33-74-40,-31 70 33,1 0 0,0 0 0,0 0 1,0 0-1,1 1 0,0-1 0,0 1 0,0 0 0,6-4 1,-7 8-11,-1-1 1,1 0 0,-1 1-1,1 0 1,-1 0 0,1 0-1,0 1 1,-1-1 0,1 1-1,0 0 1,0 0 0,-1 0-1,1 0 1,0 1 0,0-1 0,-1 1-1,1 0 1,-1 0 0,1 0-1,5 4 1,-4 0 9,-1 0-1,-1 0 1,1 0-1,-1 0 1,0 1 0,0 0-1,0 0 1,-1 0 0,0 0-1,0 0 1,0 0 0,1 10-1,0 13 1,2 40-1,-5-66 8,1 27 0,-1 0-1,-6 39 0,4-57-12,0-1-1,-1 0 1,0-1-1,-1 1 1,0 0-1,-1-1 1,0 0-1,-1 0 0,-8 12 1,6-12-161,-1-1 1,1 1 0,-1-1-1,-1-1 1,0 0-1,0 0 1,-1-1-1,0 0 1,0-1-1,0 0 1,-1-1 0,0-1-1,0 1 1,0-2-1,-1 0 1,1 0-1,-1-1 1,1 0 0,-23-1-1,35-1 172,0 0 0,1 0 1,-1 0-1,0 0 0,0 1 0,0-1 0,0 0 0,0 0 1,0 0-1,0 1 0,0-1 0,0 0 0,1 0 0,-1 0 0,0 1 1,0-1-1,0 0 0,0 0 0,0 0 0,0 1 0,0-1 1,0 0-1,0 0 0,-1 0 0,1 1 0,0-1 0,0 0 0,0 0 1,0 0-1,0 0 0,0 1 0,0-1 0,0 0 0,0 0 1,-1 0-1,1 0 0,0 1 0,0-1 0,0 0 0,0 0 0,0 0 1,-1 0-1,1 0 0,0 0 0,0 0 0,0 0 0,-1 1 1,1-1-1,0 0 0,0 0 0,0 0 0,-1 0 0,1 0 0,0 0 1,0 0-1,0 0 0,-1 0 0,1 0 0,0 0 0,0 0 1,0 0-1,-1-1 0,1 1 0,0 0 0,0 0 0,0 0 1,0 0-1,-1 0 0,12 9-31,4 0 120,1-1-1,1-1 0,-1 0 1,1-1-1,0 0 1,1-2-1,-1 0 1,26 2-1,149 1-844,-147-7-630,-8 0-3087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5:14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20453 4950 485 0,'0'0'153'16,"0"0"-63"-16,0 0-14 15,0 0 64-15,0 0-30 16,0 0-65-16,-73-14 20 0,73 10-1 16,0 3-32-1,0 1 56-15,0-2-47 0,4-4-30 16,23-7 2-16,17-6-2 15,39-22-1-15,46-17 1 16,41-20-5-16,17-6-5 16,-12 4 13-16,-38 18-12 15,-44 17 9-15,-28 13-5 16,-7 6 3-16,-2 2-8 16,-6 2-1-16,-5 6 0 15,-25 10-58-15,-20 6-74 16,-34 32-105-16,-16 8 143 15,-8 2-463-15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4 463 5673,'0'0'5716,"27"-5"-5224,85-17-154,-106 21-313,-1 0 0,1 0 0,-1-1 1,1 0-1,-1 0 0,1 0 1,-1-1-1,0 1 0,0-1 1,0-1-1,5-4 0,-1 1 40,-3 2 8,0 0 1,0 0 0,-1-1 0,1 0-1,-1 0 1,5-8 0,-8 10-37,0 1 1,-1 0 0,1-1 0,-1 1-1,1 0 1,-1-1 0,0 0-1,0 1 1,-1-1 0,1 0-1,-1 1 1,0-1 0,0 0 0,-1-7-1,1 11-31,-1-1 0,0 0-1,1 0 1,-1 1 0,0-1 0,0 0-1,0 1 1,0-1 0,0 1-1,1-1 1,-1 1 0,0-1 0,0 1-1,0 0 1,0 0 0,0-1-1,0 1 1,0 0 0,-1 0 0,1 0-1,0 0 1,0 0 0,0 0-1,0 0 1,0 1 0,0-1-1,-1 1 1,-4-1 1,-4 0-12,1 1 0,-1 0-1,1 0 1,0 1 0,-1 0 0,1 1 0,0 0-1,0 0 1,0 1 0,1 0 0,-1 1 0,1-1-1,0 2 1,1-1 0,-1 1 0,1 0 0,0 1-1,0 0 1,-10 14 0,9-11 2,1 0 1,0 1-1,1 0 0,0 0 1,0 1-1,1 0 0,1 0 1,0 0-1,0 0 0,2 1 1,-1-1-1,2 1 0,-1-1 1,2 22-1,0-31 3,0 1 0,0 0 0,1 0 1,-1-1-1,1 1 0,0 0 0,0-1 0,0 1 0,1 0 0,-1-1 1,1 0-1,0 1 0,0-1 0,0 0 0,5 6 0,-3-6 1,0 1-1,0-1 1,0 1 0,1-2-1,0 1 1,-1 0-1,1-1 1,0 0 0,0 0-1,6 1 1,11 2 3,0-1 1,1-1-1,-1-2 0,31 0 1,-42-2-3,20 2 12,-1-3 0,1 0 1,-1-2-1,1-2 0,-2 0 0,52-19 0,-41 8-71,0-2 1,-1-2-1,-2-1 1,53-40-1,-86 59-73,0-1-1,1 1 0,-1 0 1,1 1-1,0-1 1,0 1-1,0 0 0,0 0 1,0 1-1,0 0 1,1-1-1,-1 2 0,7-1 1,-12-17 1566,0 15-1298,0-3 143,0-1 0,0 1 0,0 0 1,-1 0-1,-3-12 0,3 16-236,0 0 1,0 0 0,0 0 0,0 0 0,0 0 0,-1 1-1,1-1 1,0 0 0,-1 1 0,1-1 0,-1 1 0,0 0-1,0-1 1,1 1 0,-1 0 0,0 0 0,0 0-1,0 0 1,0 1 0,0-1 0,-4-1 0,1 1-45,1 0 1,-1 0 0,1 1-1,-1-1 1,0 1-1,1 0 1,-1 0 0,0 1-1,1-1 1,-1 1-1,1 0 1,-1 0 0,1 1-1,-1-1 1,1 1 0,0 0-1,0 0 1,-1 1-1,2-1 1,-1 1 0,0 0-1,0 0 1,1 0-1,0 0 1,-4 4 0,3 0-21,-1-1 1,1 1-1,0 1 1,0-1-1,1 1 1,0-1-1,0 1 0,1 0 1,0 0-1,0 0 1,1 0-1,0 0 1,0 13-1,1-18 6,0 1 0,0-1-1,0 1 1,0-1 0,1 1-1,-1-1 1,1 1 0,0-1-1,1 4 1,-1-6 14,0-1 1,0 1-1,0 0 0,0 0 1,0 0-1,0-1 0,0 1 1,0 0-1,0-1 0,0 1 1,0-1-1,0 0 0,0 1 1,1-1-1,-1 0 0,0 1 1,0-1-1,0 0 0,1 0 1,-1 0-1,0 0 0,0 0 1,0-1-1,1 1 0,-1 0 1,0 0-1,0-1 0,2 0 1,0 0 12,-1 0 0,1 0 1,-1 0-1,0 0 1,1-1-1,-1 1 0,0-1 1,0 0-1,0 1 0,0-1 1,-1 0-1,1 0 0,0 0 1,2-5-1,17-33 133,-19 37-131,7-19 84,-1-1 0,-1 0 0,-1 0 0,-2 0 0,5-46 0,-7-123 143,-4 102-177,2 83-62,1 7-4,-1-1 0,0 1 0,0-1-1,0 1 1,1-1 0,-1 1 0,0-1-1,0 1 1,0-1 0,0 0 0,0 1 0,0-1-1,0 1 1,0-1 0,0 1 0,-1-1-1,1 1 1,0-1 0,0 1 0,0-1-1,-1 1 1,1-1 0,0 1 0,0-1-1,-1 1 1,1-1 0,0 1 0,-1 0 0,1-1-1,-1 1 1,1-1 0,-1 1 0,1 0-1,0-1 1,-1 1 0,0 0 0,0 0-3,1 0 1,0 0 0,0 0 0,0 0 0,0 0 0,-1 0 0,1 0 0,0 0-1,0 0 1,0 0 0,0 0 0,-1 0 0,1 0 0,0 0 0,0 0-1,0 1 1,0-1 0,0 0 0,-1 0 0,1 0 0,0 0 0,0 0 0,0 0-1,0 1 1,0-1 0,0 0 0,0 0 0,0 0 0,0 0 0,0 1-1,-1-1 1,1 0 0,0 0 0,0 0 0,0 0 0,0 1 0,0-1 0,0 0-1,0 0 1,-3 23-47,1 1-1,0-1 0,4 43 0,0-11 51,-1-41 7,0 1 0,1-1 1,1 1-1,0-1 1,1 0-1,1 0 0,0 0 1,1-1-1,0 0 1,1 0-1,1 0 0,0-1 1,0 0-1,1-1 1,1 0-1,0 0 0,0-1 1,1 0-1,19 12 1,-20-15-265,1 0 1,0-1 0,1-1 0,-1 0 0,1 0 0,0-1-1,1-1 1,18 3 0,9-1-3970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20 368,'0'0'2841,"0"-10"1627,0 1-9036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11 39 808</inkml:trace>
  <inkml:trace contextRef="#ctx0" brushRef="#br0" timeOffset="1">11 39 808,'0'-38'3625,"-3"38"-3921,-4 0-864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1504,'0'0'10285,"0"-11"-7859,-1 61-2442,4 78 16,-2-111 2,2 0 0,0 0 0,1-1 0,0 1 0,11 24 0,-11-33 6,-3-4 3,1 0 0,-1 0 1,1 0-1,1-1 0,-1 1 0,0-1 0,1 1 1,0-1-1,3 4 0,-3-7 1,-1 0 5,0 0 1,0-1-1,0 1 0,0-1 1,0 1-1,0-1 0,0 0 1,0 0-1,0 0 0,0 0 0,-1 0 1,1 0-1,0 0 0,-1-1 1,1 1-1,0-1 0,1-1 1,23-36 38,-8 13-21,-14 20-38,12-14 3,1 1 1,37-35 0,-48 50-38,0-1 1,1 0-1,-1 1 0,1 0 0,0 1 0,1 0 0,-1 0 1,0 0-1,1 1 0,0 0 0,-1 0 0,1 1 1,15 0-1,-18 0 22,1 1 1,-1 0 0,0 1-1,0 0 1,0-1-1,0 1 1,0 1 0,0-1-1,0 1 1,8 4-1,-10-4 9,0 1 0,0-1 0,0 1 0,0 0 0,-1 0 0,1 0 0,-1 0 0,0 1 0,0-1 0,0 1 0,0-1 0,0 1-1,-1 0 1,2 6 0,1 4-9,-2 1 0,1 0-1,-2-1 1,0 1 0,-1 19 0,0-23-6,0-10 340,0-4-231,1-10-86,0 0 0,1 0 0,1 0 0,0 1 0,1-1 0,0 1 0,1-1-1,7-13 1,-11 25-12,0 0 0,0-1 0,0 1 0,0 0 0,0 0 0,0 0 0,0 0 0,0 0 0,0 0 0,0 0 0,0 1 0,1-1 0,-1 0 0,0 1-1,0-1 1,1 0 0,-1 1 0,1 0 0,-1-1 0,0 1 0,1 0 0,-1 0 0,1 0 0,-1 0 0,1 0 0,-1 0 0,1 0 0,-1 0 0,0 1 0,1-1 0,-1 0-1,1 1 1,-1-1 0,3 2 0,4 2-2,0 0 0,0 1 0,-1 0-1,10 7 1,-12-7 17,5 2-97,4 3 158,-1 1 0,15 14 0,-25-23-146,-1 1-1,1 0 1,-1 0 0,1 0 0,-1 1-1,0-1 1,-1 0 0,1 1-1,0-1 1,-1 1 0,0 0 0,0-1-1,0 1 1,0 0 0,0 5-1,-1 6-2070,0-5-1554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6409,'0'0'5057,"0"9"-8841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277 113 5905,'0'0'6338,"-7"-12"-5880,-23-35-183,29 46-278,1 0 1,-1 0-1,0 0 0,1 0 0,-1 0 1,0 0-1,0 1 0,0-1 0,0 0 1,0 1-1,0-1 0,0 0 1,0 1-1,0-1 0,0 1 0,0 0 1,0-1-1,0 1 0,0 0 0,-1 0 1,1-1-1,0 1 0,0 0 0,0 0 1,0 0-1,0 1 0,-1-1 1,1 0-1,0 0 0,0 1 0,0-1 1,0 0-1,0 1 0,0-1 0,0 1 1,0 0-1,0-1 0,0 1 0,0 0 1,-1 0-1,1 0 2,-10 7-2,1 1-1,0 0 1,1 1 0,-1 0 0,-7 12-1,-40 61 14,52-75-11,-6 9 8,1 1-1,1 0 0,1 0 1,-9 28-1,14-35-3,0 0 0,0 0 1,2 0-1,-1 1 0,1-1 0,1 0 0,0 1 0,1-1 0,2 15 0,-2-24-3,0 1 0,1 0-1,-1 0 1,1 0 0,0-1 0,-1 1 0,1 0 0,0-1 0,1 0 0,-1 0 0,0 1 0,1-1-1,-1 0 1,1-1 0,-1 1 0,1 0 0,0-1 0,0 0 0,0 1 0,0-1 0,0 0 0,0-1 0,4 2-1,9 1-6,-1 0 0,1-1 0,19 0 0,-1-1-153,0-1 0,42-6 1,-64 4 106,-1 0 0,0-1 0,0 0 0,0-1 0,-1 0 0,1-1 0,-1 0 0,0 0 0,0-1 0,13-11 1,-13 7 36,0 0 1,0 0 0,-1-1 0,-1 0 0,0 0 0,0-1-1,-1-1 1,-1 1 0,0-1 0,-1 0 0,0 0 0,-1 0 0,0-1-1,2-14 1,0-17 89,-2-1-1,-2-77 0,-2 83 77,2 62-170,1 1 0,1-1 0,1 0 0,10 27 0,2 12 114,5 40 24,-9-37 141,30 86 1,-43-149-243,1 0 0,-1 0 0,0-1 0,0 1-1,1 0 1,-1 0 0,0-1 0,1 1 0,-1 0 0,1-1 0,-1 1 0,1 0-1,0-1 1,-1 1 0,1-1 0,-1 1 0,1-1 0,0 1 0,-1-1 0,1 0-1,0 1 1,0-1 0,-1 0 0,1 1 0,1-1 0,0 0 5,-1 0 1,1 0-1,-1-1 1,0 1-1,1 0 1,-1-1 0,0 1-1,0-1 1,1 0-1,-1 1 1,0-1-1,0 0 1,0 0-1,1 0 1,6-6 67,-1-1 0,0 1 1,7-12-1,-9 13-69,15-21 30,42-48 95,-61 73-150,1 1 0,0 0 0,-1 0 0,1 0 0,0-1-1,0 2 1,0-1 0,0 0 0,0 0 0,0 1 0,0-1-1,1 1 1,-1-1 0,0 1 0,0 0 0,0 0 0,0 0-1,0 0 1,1 0 0,-1 1 0,0-1 0,3 1 0,0 1-2,1 0 0,0 0 0,-1 0 0,0 0 0,1 1 0,-1 0 0,5 4 1,-1 0-692,0-1 0,18 9 0,-5-7-3636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113 121 5905,'0'0'5820,"0"-4"-5596,1 3-221,-1 0-1,0-1 1,0 1-1,1-1 1,-1 1-1,1 0 1,-1 0-1,1-1 1,-1 1 0,1 0-1,0 0 1,0-1-1,-1 1 1,1 0-1,0 0 1,0 0-1,0 0 1,0 0-1,1 1 1,-1-1-1,0 0 1,0 0-1,2 0 1,12-11 72,-13 10-44,0-1 0,-1 1 0,1-1 0,-1 0 0,0 1 0,0-1-1,0 0 1,0 0 0,-1 0 0,1 0 0,-1 0 0,1 0 0,-1 1 0,0-1 0,0 0-1,-1 0 1,0-4 0,1-6 63,-1 13-99,1-1 1,-1 0 0,1 0 0,-1 1-1,0-1 1,1 0 0,-1 1-1,0-1 1,0 0 0,1 1-1,-1-1 1,0 1 0,0-1 0,0 1-1,0 0 1,0-1 0,0 1-1,0 0 1,1 0 0,-1-1-1,0 1 1,0 0 0,0 0 0,0 0-1,0 0 1,0 0 0,-2 1-1,-37 0-20,33-1 31,4 1-13,0-1 0,0 0 1,0 1-1,0 0 0,0 0 1,0 0-1,0 0 0,0 0 1,0 1-1,0-1 0,0 1 0,1 0 1,-1-1-1,1 1 0,-4 4 1,2-2-5,1 0 1,0 0 0,0 1-1,0-1 1,0 1 0,1 0 0,0 0-1,-3 8 1,2-2 3,1-1 0,0 1 0,0 0 1,1 0-1,1 0 0,0 0 0,0 0 0,4 19 0,-3-27 9,0 0 0,0 1-1,0-1 1,0 0-1,1 1 1,0-1 0,0 0-1,0 0 1,0-1 0,0 1-1,0 0 1,1-1-1,-1 1 1,1-1 0,0 0-1,0 0 1,0 0 0,0 0-1,0 0 1,0 0-1,0-1 1,1 0 0,-1 0-1,0 0 1,6 1 0,3 0 21,1 0 1,0 0-1,0-2 1,0 1 0,21-4-1,-29 3-13,0-2-1,0 1 1,0 0-1,-1-1 0,1 0 1,-1 0-1,1-1 0,-1 1 1,0-1-1,0 0 1,0 0-1,0 0 0,0 0 1,-1-1-1,1 1 1,-1-1-1,0 0 0,0 0 1,4-8-1,1-5 9,0 1-1,-1-1 1,0 0 0,3-19-1,-9 35-24,-1 0-1,0 0 1,1 0 0,-1 0-1,1 0 1,-1 0-1,1 0 1,0 1-1,-1-1 1,1 0-1,0 0 1,0 1 0,-1-1-1,1 0 1,0 1-1,0-1 1,0 1-1,0-1 1,0 1-1,0 0 1,0-1-1,0 1 1,0 0 0,0 0-1,0-1 1,0 1-1,0 0 1,0 0-1,0 0 1,0 0-1,0 0 1,0 1-1,0-1 1,0 0 0,0 0-1,1 1 1,2 0-6,0 0 0,-1 1 0,1-1 1,-1 1-1,1-1 0,-1 1 0,0 0 0,5 4 1,7 7-8,-1 1 1,18 22-1,-29-32 30,0 0 1,0 0-1,0 1 0,-1-1 0,0 1 0,1-1 1,-2 1-1,1 0 0,0 0 0,-1 0 0,0 0 1,0 0-1,-1 0 0,0 10 0,0-13-1,-1 1-1,1-1 1,-1 0-1,0 0 0,0 0 1,0 0-1,0 0 1,-1 0-1,1 0 1,0 0-1,-1 0 0,1-1 1,-1 1-1,0 0 1,0-1-1,1 0 0,-1 1 1,0-1-1,0 0 1,0 0-1,-1 0 1,1 0-1,-2 0 0,-7 5 20,-178 84-634,118-59-891,-19 8-2750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77 1112,'2'-9'13104,"2"5"-13877,16-5 1023,0 1 1,26-7-1,-10 3-118,-15 7-128,-1 0 1,1 1 0,0 1-1,0 1 1,39 1 0,-60 2-8,1-1-1,0 0 1,0 0 0,-1 0 0,1 0 0,0 1-1,-1-1 1,1 0 0,0 0 0,-1 1 0,1-1-1,-1 1 1,1-1 0,0 1 0,-1-1 0,1 1-1,-1-1 1,1 1 0,-1-1 0,1 1 0,-1 0-1,0-1 1,1 1 0,-1-1 0,0 1 0,0 0-1,1 0 1,-1-1 0,0 1 0,0 0 0,0-1-1,0 1 1,0 1 0,1 30-101,-2-20 111,1-3-3,-1 0 0,-1 0 0,1 0 0,-1 0 0,-1 0 0,0 0 0,0 0 0,-1-1 0,0 0 0,0 0 0,-8 11 0,5-9-25,-1 0 0,0 0 0,0-1 0,-1 0 0,-1 0 0,1-1 0,-21 12 0,33-18 37,7 0-28,13-2-12,7-4 7,-2 0-1,35 0 0,-49 4 13,-5-1-9,-1 1 0,1 1 0,12 1 0,-19-1 12,1-1-1,-1 1 1,1 0-1,-1 0 0,0 0 1,1 0-1,-1 1 0,0-1 1,0 0-1,0 1 0,0 0 1,0-1-1,0 1 1,0 0-1,2 4 0,0 0 3,0 1-1,0 0 1,-1 0-1,0 1 1,0-1-1,0 1 1,-1-1-1,1 14 0,0 4 29,-2 35 0,-1-52-15,0-5-11,0 0-1,-1-1 0,0 1 0,1-1 1,-1 1-1,0-1 0,-1 1 0,1-1 0,0 0 1,-1 1-1,1-1 0,-1 0 0,0 0 1,1 0-1,-1 0 0,0 0 0,0-1 1,0 1-1,-1 0 0,1-1 0,0 0 1,-5 2-1,-3 2 2,0 0 0,-1-1 0,0 0 0,-13 2 0,-15 0 367,1-2-1,-1-2 0,-60-4 1,85 2-279,-10-3 84,1 0 0,1-1 0,-1-1 1,1-1-1,0-2 0,-40-17 1,62 25-139,-1-1 0,1 1 0,0 0 0,-1 0 1,1 0-1,0-1 0,-1 1 0,1 0 1,-1 0-1,1-1 0,0 1 0,0 0 1,-1 0-1,1-1 0,0 1 0,-1-1 0,1 1 1,0 0-1,0-1 0,0 1 0,-1 0 1,1-1-1,0 1 0,0-1 0,0 1 0,0-1 1,0 1-1,0 0 0,0-1 0,0-2 2853,-6 3-3910,-3 0-4963,-1 0 634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3145,'0'0'11916,"11"0"-11747,10 0-135,78 0 224,164-20 1,-256 19-216,2 0-180,-20 0-277,-29 4 106,0 2 0,1 2 1,0 1-1,-41 14 1,23-6 44,26-7 189,18-5 50,1 0 1,0-1-1,-1-1 0,-14 2 0,144-4-2694,-88 0-2554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5553,'0'0'6055,"1"-5"-5243,1 1-552,-1 0-1,1 0 1,0-1-1,0 1 1,0 0-1,1 1 1,3-6-1,-4 6 5,9-10 210,-7 10 50,-4 7 487,-5 11-1026,0-1 0,-1 0 0,-1 0 0,0-1 0,-10 14 0,-19 39 109,30-51-91,0 1 0,1 0 0,0 0 0,1 1 0,1-1 0,1 1-1,0 0 1,2 0 0,0 21 0,1-36-3,0 0 1,-1 1-1,1-1 0,0 0 0,0 0 1,0 0-1,0 1 0,1-1 0,-1 0 0,0 0 1,1-1-1,0 1 0,-1 0 0,1 0 0,0-1 1,0 1-1,0-1 0,0 0 0,0 1 1,0-1-1,0 0 0,1 0 0,-1-1 0,0 1 1,0 0-1,1-1 0,2 1 0,7 2-7,0-1 1,1-1-1,22 1 0,-7-2 6,-8 1 24,31-4 0,-45 3-16,0-1-1,0-1 1,0 1-1,0-1 0,-1 0 1,1-1-1,-1 1 0,1-1 1,6-5-1,-3 2 7,0 0-1,-1-1 0,0-1 1,-1 1-1,1-1 0,5-10 0,-9 13 18,-1 0-1,0 0 1,-1-1-1,1 1 1,-1-1-1,0 0 1,-1 0-1,1 0 1,-1 0-1,0 0 1,-1 0-1,1-6 1,-4 36 15,0 1 1,-1-1 0,-11 34-1,-3 15-34,11-18-9,2-1 1,2 76-1,4-110-8,-2-13-121,1 0-1,0 0 0,-1 0 1,-1 0-1,-3 13 0,3-16-480,0 1-1,0-1 1,0 0-1,-1 1 1,-3 4-1,-8 3-5214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7:00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22527 1932 711 0,'0'0'158'0,"0"0"-113"16,0 0 122-1,0 0-67-15,0 0-29 0,0 0 7 16,0-3-5-16,0 1-5 16,0 2 3-16,0 0-13 15,3-2 9-15,-3 2 3 16,0 0-18-16,2 0-23 15,-2 0-3-15,0 0 22 16,0 0-20-16,0 0-16 16,0 0-2-16,0 0-2 15,0 0-8-15,0 12 0 16,-7 12 9-16,-4 8 14 16,-4 8 0-16,-1 6-22 0,-2 2 0 15,0 2 8 1,2-1 2-16,1-1-4 0,-1-4 4 15,5-4-11-15,5-10-1 16,2-6 1-16,1-8 0 16,3-6 0-16,0-4-5 15,0-2 5-15,0-4 8 16,0 2-8-16,0-2 2 16,0 0 6-16,0 0 1 15,0 0-3-15,0 0-6 16,0 0-1-16,0 0 1 15,0 0 12-15,0 0-11 16,0 0 1-16,0 0 2 16,0 0-2-16,0 0-2 0,0 0 1 15,0 0-1-15,0 0-1 16,0 0 1-16,0 0-15 16,-3 0-80-16,1 0-132 15,-2-12-281-15</inkml:trace>
  <inkml:trace contextRef="#ctx0" brushRef="#br0" timeOffset="550.13">22583 1917 755 0,'0'0'215'0,"0"0"-94"16,0 0 63-16,0 0 16 0,0 0-61 15,0 0-39 1,0 0 1-16,0 4-53 0,0-4-13 16,0 2-8-16,2 2-14 15,-2 6-12-15,0 6 12 16,2 8 46-16,0 8-23 15,2 4 2-15,0 2-7 16,0 0-15-16,3-2 5 16,-1-2-20-16,2-1 13 15,-2-5-14-15,0-2 6 16,-1-4-5-16,1-4-2 16,-4-4-9-16,4-4-28 0,-4-4-4 15,-2-2-9 1,0-2-21-16,0-2-10 0,0 2-32 15,-2-2-37-15,-12 2-173 16,-1-2-197-16</inkml:trace>
  <inkml:trace contextRef="#ctx0" brushRef="#br0" timeOffset="900.89">22452 2286 740 0,'0'0'163'0,"0"0"-37"16,0 0 49-16,0 0-35 15,0 0-22-15,0 0 1 16,0 0-37-16,0-2-26 16,0 2-15-16,0 0-1 15,2 0-11-15,12 0 0 16,5 0 40-16,4 0-20 16,4-4-23-16,0 0-20 15,-4-1-6-15,4 1-6 16,2-6-104-16,-6 1-170 0,-8 0-252 15</inkml:trace>
  <inkml:trace contextRef="#ctx0" brushRef="#br0" timeOffset="1282.95">22897 1953 426 0,'0'0'549'0,"0"0"-487"15,0 0-1-15,0 0 80 16,0 0-24-16,0 0-39 16,0 0-12-16,139-2-45 15,-108 2-6-15,0 0-15 0,0 0-35 16,-2 0-138-1,-6 0-123-15,-10 0-328 0</inkml:trace>
  <inkml:trace contextRef="#ctx0" brushRef="#br0" timeOffset="1518.75">23091 1977 608 0,'0'0'274'15,"0"0"-173"-15,0 0 8 16,0 0-15-16,0 0 15 16,0 0 54-16,-4 102-48 15,4-64-29-15,0 0-39 16,0 1-8-16,0-2-10 16,0-1-14-16,0-1-15 15,0-3-73-15,-7 0-138 0,0-10-143 16,1-8-463-16</inkml:trace>
  <inkml:trace contextRef="#ctx0" brushRef="#br0" timeOffset="1789.03">23000 2458 656 0,'0'0'401'0,"0"0"-269"16,0 0-9-16,0 0 44 15,0 0-71-15,0 0-32 16,0 0 9-16,42 6 0 16,-22-2-37-16,5 0-5 15,-1-2-16-15,1-2-15 16,-3 0-20-16,7 0-99 15,-8-4-188-15,-6-6-479 0</inkml:trace>
  <inkml:trace contextRef="#ctx0" brushRef="#br0" timeOffset="3481.17">21104 3156 895 0,'0'0'168'0,"0"0"-55"15,0 0 46-15,0 0-14 16,0 0-21-16,0 0-19 16,0 0-23-16,4-10-27 15,-2 10-23-15,-2 0-8 16,0 0-24-16,0 0 0 0,0 4-11 15,0 14 11-15,3 4 37 16,-3 6-4-16,0 2-18 16,0 0-5-1,0-2-4-15,0 0-6 0,0-3-60 16,0-6-132-16,0-2-186 16,0-13-447-16</inkml:trace>
  <inkml:trace contextRef="#ctx0" brushRef="#br0" timeOffset="4098.26">21489 3176 1020 0,'0'0'138'16,"0"0"-36"-16,0 0 44 16,0 0-40-16,0 0-53 15,0 0-7-15,0 0-33 16,-53-6-11-16,32 20-2 15,-2 4 12-15,0 2-6 0,5 0-6 16,3 0-10 0,5-4 10-16,6-3 0 0,4-4-12 15,0 0-8-15,0-5 20 16,7-1 0-16,8-3 6 16,4 0 13-16,2-2-12 15,0-12 14-15,-1-2-10 16,-3 1 3-16,-5-2 6 15,-6 5 3-15,-1 2 14 16,-5 4 17-16,0 2 9 16,0 2-22-16,0 0-6 15,0 2-22-15,0 0 5 16,0 0 1-16,0 0-19 16,0 0-6-16,0 4-13 15,-2 10 17-15,-1 4 2 0,3 6 0 16,-2 5 16-16,2-2-8 15,-2 5-8-15,-2-1 7 16,-2 1-6-16,2-4-1 16,0-4-57-16,2-4-65 15,2-8-106-15,0-8-150 16,0-4-432-16</inkml:trace>
  <inkml:trace contextRef="#ctx0" brushRef="#br0" timeOffset="4698.25">21808 3244 654 0,'0'0'134'0,"0"0"-25"16,0 0 44-16,0 0-27 16,0 0-15-16,0 0 17 0,0 0-34 15,-5 0-24-15,-1 0 0 16,-4 4 6-16,-5 0-21 15,-3 2-14-15,-1 2 3 16,-2 4-22-16,1 2 4 16,3 0-15-16,3 3 0 15,3-2-9-15,7 2-2 16,4-3-13-16,0-2 12 16,2-1-1-16,13 2-5 15,7-5 7-15,5-2 0 16,2-2 8-16,0 0 2 15,-2-2-3-15,-4 0-6 16,-8-2 7-16,-7 4-8 16,0-2 0-16,-4 4-1 15,-2-2 1-15,-2 2 9 0,0 2-8 16,0-2 13-16,0 4 3 16,0-2 4-16,-6 2 3 15,-8 0-5-15,3-2-4 16,-5-2-3-16,3 0-12 15,-1-6-12-15,1 0-77 16,-3 0-65-16,3-16-148 16,5-4-241-16</inkml:trace>
  <inkml:trace contextRef="#ctx0" brushRef="#br0" timeOffset="4925.45">21826 3190 827 0,'0'0'177'16,"0"0"-76"-16,0 0 84 15,0 0-38-15,0 0-38 16,129-22-47-16,-98 18-43 15,0 2-19-15,5 0-57 16,-7 2-136-16,-9 0-201 0</inkml:trace>
  <inkml:trace contextRef="#ctx0" brushRef="#br0" timeOffset="5331.57">22131 3284 829 0,'0'0'175'16,"0"0"-84"-16,0 0 42 16,0 0 27-16,0 0-6 15,0 0-44-15,-33 112-47 0,28-85-35 16,3-5-19-16,2-6-2 15,0-2-6-15,7-4-1 16,8-4 1-16,1-4 17 16,1-2-1-16,4 0 27 15,-6 0-19-15,1-2-1 16,-5-8 12-16,-5-4 17 16,0 0-15-16,-6-2-5 15,0 2-9-15,0 2-9 16,-12 1-15-16,-5 2-6 15,0 3-11-15,2-1-11 16,-1 3-23-16,5 3 4 16,4-1-47-16,5 2-83 15,2-2-157-15,0 0-301 0</inkml:trace>
  <inkml:trace contextRef="#ctx0" brushRef="#br0" timeOffset="6032.71">22777 3539 728 0,'0'0'168'0,"0"0"-47"16,0 0 70-16,0 0-49 16,0 0-40-16,0 0-24 15,0 0-23-15,0 0-23 16,0 0-21-16,13-2-1 15,6 2-3-15,4-2-7 16,9-2 0-16,4 2-116 16,0 0-41-16,3 0-37 15,-1 2 6-15,3 0-30 0,-6 0 24 16,-4 0 38 0,-4 0 93-16,-7 0 53 0,-4 4 10 15,-8-2 34-15,-3 0 57 16,-3 0 2-16,-2-2 18 15,2 2 20-15,-2-2-11 16,2 0 3-16,0 0-16 16,2 0-33-16,4 0-31 15,7 0-2-15,6 0-22 16,10 0-19-16,2 0-41 16,7 0-89-16,1-2-34 15,1 2-8-15,-5 0-20 16,-1 0-41-16,-9 0 169 0,-7 0 48 15,-9 0 16 1,-7 0 25-16,-1 0 91 0,-3 0 24 16,0 0 1-16,0 0-11 15,0 0-4-15,0 0-35 16,0 0-20-16,0 0-34 16,5 0-34-16,5 0-3 15,11-4-62-15,21-4-25 16,0 2-72-16,-1 0-327 0</inkml:trace>
  <inkml:trace contextRef="#ctx0" brushRef="#br0" timeOffset="6203.87">23964 3497 580 0,'0'0'267'15,"0"0"-143"-15,0 0 26 0,0 0 5 16,0 0-91-16,0 0-63 15,0 0-1-15,21-10-39 16,6 6-17-16,8 2-48 16,7 0-27-16,30 0-69 15,-9 2-96-15</inkml:trace>
  <inkml:trace contextRef="#ctx0" brushRef="#br0" timeOffset="6414.24">24486 3491 421 0,'0'0'229'0,"0"0"-96"16,0 0 33-16,0 0-40 16,0 0-77-16,0 0-49 15,0 0-7-15,18 0-87 16,2 0 43-16,9 0-22 16,4 0-54-16,8 0-80 15,3 0 20-15,5 0 172 16,22 4-5-16,-13 0-25 15,-6-2-87-15</inkml:trace>
  <inkml:trace contextRef="#ctx0" brushRef="#br0" timeOffset="6650.25">25063 3503 215 0,'0'0'413'0,"0"0"-214"16,0 0 9-16,0 0-10 15,0 0-57-15,0 0-72 0,0 0-29 16,11 0-40-16,5 0-90 15,6-2 77-15,7 0-2 16,4-2 9-16,4 4-23 16,-8 0 18-16,-6 0-10 15,-7 0 21-15,-9 0 15 16,-5-2-14-16,-2 2 58 16,0-2 49-16,0 0-2 15,-13-2-52-15,-7 0-53 16,-12-4-1-16,3 0-54 15,9-2-236-15</inkml:trace>
  <inkml:trace contextRef="#ctx0" brushRef="#br0" timeOffset="7814.94">25818 3244 863 0,'0'0'163'16,"0"0"-94"-16,0 0 82 15,0 0-15-15,0 0-27 16,0 0-7-16,0 0-27 16,0 0-28-16,2 2-21 15,0-2-7-15,4 2-11 16,2 2-8-16,5 4 26 16,3 1 3-16,-1 4-1 15,-1 3-15-15,-7 5-3 16,-5 2-8-16,-2 8 15 0,0 1-11 15,-20 2 9-15,-4 0-14 16,-3-4 1-16,0-4 15 16,2-6-17-16,8-4-7 15,1-4 7-15,7-6 7 16,5-2-7-16,4-2 0 16,0 0-8-16,0-2-11 15,4 0-11-15,16 0 20 16,7 0 10-16,8 0 0 15,8 0 3-15,3 0-3 16,6 0-79-16,19 0-140 16,-13-4-151-16,-11-4-590 0</inkml:trace>
  <inkml:trace contextRef="#ctx0" brushRef="#br0" timeOffset="8175.23">26300 3451 735 0,'0'0'227'0,"0"0"-136"15,0 0 30-15,0 0-15 16,0 0-48-16,0 0-25 15,0 0-5-15,-38 108-8 0,47-98 15 16,7-4 25-16,3-4 43 16,6-2-32-16,0 0 23 15,-4 0 13-15,0-10-22 16,-5 0-1-16,-10 2-6 16,-6-2-10-16,0 2-21 15,0-4-47-15,-20 2-19 16,-7-2-80-16,-7 2 20 15,1 4-94-15,2-6-107 16,8 2-228-16,10 0-531 0</inkml:trace>
  <inkml:trace contextRef="#ctx0" brushRef="#br0" timeOffset="8698.52">26607 3345 593 0,'0'0'303'0,"0"0"-165"15,0 0 73-15,0 0-15 16,0 0-35-16,0 0-17 16,0 0-46-16,2 0-41 15,0 0-26-15,3 0-2 16,-1 0-18-16,6 0-10 16,3 0-1-16,3 5 0 15,1 5-6-15,1 7 5 16,-5 2-5-16,-4 4 6 15,-2 1 1-15,-7 0-1 16,0 2-12-16,-4 0 3 16,-14-4-4-16,-1 0-13 15,0-6-5-15,3-2 24 16,5-6 7-16,5-2 14 16,4-2-14-16,2-2 0 0,0 0-15 15,0 2 12-15,6 0 3 16,11-2 34-16,6 2-11 15,2-4-2-15,1 0-21 16,1 0-7-16,11 0-130 16,-7-14-200-16,-6-2-474 0</inkml:trace>
  <inkml:trace contextRef="#ctx0" brushRef="#br0" timeOffset="8926">27048 3378 895 0,'0'0'274'16,"0"0"-179"-16,0 0 89 16,0 0-2-16,0 0-29 15,-9 107-47-15,9-85-26 16,0-2-43-16,9 0-21 15,-3-2-16-15,-2 0-59 16,-4-4-235-16,0-2-560 0</inkml:trace>
  <inkml:trace contextRef="#ctx0" brushRef="#br0" timeOffset="10014.52">22768 4448 1121 0,'0'0'150'15,"0"0"-102"-15,0 0 42 16,0 0 13-16,0 0-10 16,0 0-1-16,0 0-31 15,-13 118-9-15,13-88-14 16,0-4-14-16,0-2 1 16,0-4-7-16,0-4-6 15,9-2 2-15,-1-4-12 16,6-4 7-16,-1-2 1 0,3-4-3 15,4 0 15-15,0 0 9 16,2-12-4-16,3-6 3 16,-5-4-11-16,0-4 0 15,-2 0-17-15,-5 2 9 16,-2 2 0-16,-4 4-2 16,-2 5-2-16,-3 6 3 15,0 3 1-15,-2 1-10 16,0 3-1-16,2 0-15 15,0 0-16-15,5 9 0 16,5 9 29-16,-2 0 2 16,5 4 8-16,2-4-7 15,-7 0 1-15,0-4 3 0,-6-2-5 16,-4-4-2 0,0 2-14-16,0-2-12 0,-22 2-93 15,-18-8-61-15,1-2-105 16,6 0-236-16</inkml:trace>
  <inkml:trace contextRef="#ctx0" brushRef="#br0" timeOffset="10248.25">22748 4191 522 0,'0'0'855'0,"0"0"-729"16,0 0 46-1,0 0 45-15,0 0-102 0,0 0-41 16,0 0-43-16,0 0-31 16,0 0-62-16,5 0-198 15,3 0-238-15</inkml:trace>
  <inkml:trace contextRef="#ctx0" brushRef="#br0" timeOffset="11554.43">23515 4387 747 0,'0'0'225'16,"0"0"-86"-16,0 0 52 0,0 0-16 15,0 0-47 1,0 0-23-16,0 0-24 0,0-6-27 16,0 6-15-16,0 0-10 15,0 0-10-15,0 8-17 16,0 14 4-16,0 15 52 16,0 4-10-16,0 9-22 15,0 1-4-15,0-1-16 16,0-4-3-16,0-6 6 15,0-4-8-15,0-10 5 16,0-8-6-16,0-6-9 16,0-6-5-16,0-3 11 15,0-3 3-15,0 0 13 0,0-9 0 16,0-15-13 0,2-8-13-16,7-4-19 15,6-2-19-15,1 2 20 0,1 6 7 16,1 10-7-16,-5 6 15 15,-1 6-1-15,-3 8 16 16,-3 0-21-16,4 2-5 16,-4 18 19-16,1 6 8 15,1 4 1-15,4 4 9 16,1-4-10-16,3-4-1 16,1-4-1-16,6-4-6 15,0-8-6-15,3-3-3 16,0-7-31-16,3 0 46 15,-2 0 2-15,-2-9 15 16,-2-5-9-16,-6-4 26 0,-5 0 12 16,-6 2-3-16,-6 2-19 15,0 4 16-15,0 4-6 16,0 2-32-16,-14 4-56 16,-1 0 56-16,2 2 0 15,-1 12 0-15,3 0-25 16,7 0-13-16,4 0-6 15,0-4 12-15,0-2 8 16,9-4 5-16,6-4 0 16,5 0 19-16,-2 0 5 15,0-2 62-15,-2-8 22 16,-8-4 27-16,-3 0-4 0,-3-2-43 16,-2 2 0-1,0 2-26-15,-5 2-43 0,-13 2-3 16,-1 2-74-16,-2 4-42 15,6 2-48-15,11 0-76 16,4 0-129-16,0 2-329 0</inkml:trace>
  <inkml:trace contextRef="#ctx0" brushRef="#br0" timeOffset="12065.37">24232 4646 1011 0,'0'0'230'0,"0"0"-118"16,0 0 38-16,0 0-49 16,0 0 12-16,0 0-32 15,0 0-37-15,0 94-16 16,0-78-6-16,0-6 6 15,7-2 4-15,3-6 34 16,2-2-2-16,3 0 20 16,4 0 17-16,-2-14-29 15,1-2-23-15,-2 0-12 16,-3 0-5-16,-4 6-31 16,-5 4-2-16,-2 4-4 15,1 2-20-15,-1 0-15 0,7 6-9 16,2 12 34-1,3 0-7-15,3 0-21 0,-1-2 27 16,1-4 15-16,-3-5-10 16,-3-4 5-16,1-3-16 15,-4 0 22-15,3-6 26 16,-2-8 21-16,-4-4-5 16,-3-4 12-16,-2 0-8 15,0-2-6-15,-11 2-19 16,-7 0-21-16,-6 6-14 15,-1 2-33-15,2 6-33 16,8 4-10-16,13 2-111 16,2 2-320-16,2 0-453 0</inkml:trace>
  <inkml:trace contextRef="#ctx0" brushRef="#br0" timeOffset="13081.23">25170 4373 886 0,'0'0'335'16,"0"0"-236"-16,0 0 18 15,0 0-12-15,0 0-47 16,0 0 76-16,-31 111-43 16,18-65-45-16,1-2-25 15,3-6-15-15,5-4 1 16,2-6-6-16,0-6 6 15,2-6-1-15,0-4-6 16,0-4-20-16,0-4 2 16,0-2-7-16,0-2 19 15,0 0 6-15,0-6 9 0,0-18-9 16,0-12-36-16,0-6 28 16,6-10 0-16,3-1 5 15,2 3 3 1,0 6 0-16,0 11 21 0,-1 4 6 15,-2 9 23-15,-3 6 24 16,-1 4-13-16,-2 6-4 16,0 2-11-16,1 2-46 15,-1 0 0-15,5 2-47 16,4 18 45-16,5 12 2 16,3 8 49-16,2 8-14 15,-3 2-16-15,-1 0-4 0,-1-3-13 16,-3-7 9-1,-2-4-10-15,-1-8-1 0,-6-6-58 16,0-6-84-16,-4-8-78 16,0-2-187-16,0-6-306 0</inkml:trace>
  <inkml:trace contextRef="#ctx0" brushRef="#br0" timeOffset="13272.43">25101 4630 894 0,'0'0'150'16,"0"0"-27"-16,0 0 84 16,0 0-24-16,0 0-59 15,0 0-42-15,0 0-49 0,143 10-33 16,-108-10-198-16,-3-2-318 0</inkml:trace>
  <inkml:trace contextRef="#ctx0" brushRef="#br0" timeOffset="13582.77">25587 4365 937 0,'0'0'761'0,"0"0"-658"15,0 0 19-15,0 0 27 16,0 0-94-16,0 0-33 16,0 0-21-16,13 30 17 15,-7-2 16-15,4 1-15 16,-4 0-6-16,3 0-4 15,-3-4 0-15,0-3-8 16,-4-4-1-16,-2-1-18 16,0-5-88-16,0-6-124 15,-12-2-327-15,-1-4-512 0</inkml:trace>
  <inkml:trace contextRef="#ctx0" brushRef="#br0" timeOffset="13895.48">25506 4301 578 0,'0'0'286'16,"0"0"-185"-16,0 0 31 16,0 0 10-16,0 0-19 15,0 0 13-15,0 0 21 0,81 12-41 16,-50-6-45-16,5-4-43 16,-3 2-13-16,0-4-15 15,-4 2-40-15,-4 2-100 16,-10 0-141-16,-8 0-222 0</inkml:trace>
  <inkml:trace contextRef="#ctx0" brushRef="#br0" timeOffset="14146.84">25531 4812 854 0,'0'0'178'16,"0"0"4"-16,0 0 40 16,0 0-1-16,0 0-49 15,0 0-14-15,143 6-54 16,-112-6-42-16,2 0-25 16,-4 0-37-16,-2-6 0 15,-5 0-76-15,3-6-107 16,-7 2-191-16,-5 0-702 0</inkml:trace>
  <inkml:trace contextRef="#ctx0" brushRef="#br0" timeOffset="14916.2">26435 4820 1185 0,'0'0'224'0,"0"0"-117"16,0 0 77-16,0 0-78 15,0 0-52-15,0 0-8 16,0 0-17-16,105-108-17 15,-92 88-1-15,-4 2-2 16,-4 4-3-16,-5 2 12 16,0 2-18-16,0 2 32 15,0 2-6-15,0 4-26 16,0 2-33-16,-7 0 11 0,0 12 22 16,-1 14 9-16,3 6-9 15,5 2-15-15,0 0-17 16,3-2-6-16,14-6-12 15,3-8 22-15,5-4 17 16,0-8-20-16,4-6-3 16,0 0 34-16,-3 0 9 15,0-15 11-15,-3-3 14 16,-5-5 10-16,-7-3 0 16,-4-2-15-16,-3 2-29 0,-4 2-14 15,0 4 14 1,0 8 11-16,0 6-1 0,0 4-10 15,0 2-3-15,2 0-41 16,5 0-26-16,4 10 53 16,8 6 17-16,-2 0 1 15,1 2 5-15,-1 2-5 16,-3 0-1-16,-5 0 0 16,-7-2 0-16,-2 0 11 15,0 1 1-15,-17-8 4 16,-10-1-16-16,-23-10-39 15,11 0-174-15,-2-2-292 0</inkml:trace>
  <inkml:trace contextRef="#ctx0" brushRef="#br0" timeOffset="15095.96">26472 4448 1570 0,'0'0'355'16,"0"0"-137"-16,0 0 31 15,0 0-74-15,0 0-75 16,0 0-38-16,0 0-36 16,-12-13-26-16,12 13-78 15,6-10-135-15,8 1-314 16,-1-2-598-16</inkml:trace>
  <inkml:trace contextRef="#ctx0" brushRef="#br0" timeOffset="16165.16">27430 4275 696 0,'0'0'407'15,"0"0"-243"-15,0 0 53 16,0 0-4-16,0 0-70 16,0 0-52-16,0 0-24 15,0-2-45-15,0 2-22 16,0 8-23-16,0 14 23 15,0 10 3-15,0 10 68 16,0 6-30-16,0 2-29 16,0 3 1-16,2-3-5 0,6-2-7 15,3-4 6 1,-1-4-5-16,1-4 0 0,-1-6 5 16,2-6-7-16,-1-6-10 15,0-5-4-15,0-6-8 16,0-3-7-16,-2-4-46 15,3 0 56-15,-4 0 19 16,1-18 22-16,1-6 4 16,-6-4-13-16,-4-4-13 15,0 2 1-15,0 0 11 0,-9 6-4 16,-9 2-7 0,-2 4-1-16,-2 6-16 15,-1 4-32-15,3 6-13 0,3 2-24 16,3 0-67-16,14 0-121 15,0 8-123-15,0-2-393 0</inkml:trace>
  <inkml:trace contextRef="#ctx0" brushRef="#br0" timeOffset="17148.5">27839 4714 796 0,'0'0'100'0,"0"0"-31"15,0 0 76-15,0 0 31 16,0 0-39-16,0 0 4 15,143-6-45-15,-114-4-35 16,-5-2-11-16,-4 0 1 16,-7 0-2-16,-5 2 9 15,-4-2-5-15,-4 2-52 16,0 0 14-16,0 2-11 16,-14 2-4-16,-3 2-42 15,-3 4 42-15,-1 0 1 16,0 0 14-16,0 14-15 0,6 4-7 15,3 4-9-15,8 2-5 16,4 0-10-16,0 0-13 16,0-2 11-16,14-2 15 15,5-2 9-15,4-6 1 16,2-2-7-16,4-4-8 16,0-4 23-16,0-2 1 15,2 0 22-15,-5 0-5 16,-2-2 13-16,-3-9 5 15,-4-3-5-15,1-7-9 0,-5 1 0 16,1-4-22 0,-3 4 1-16,-5 0 10 0,2 6-11 15,-6 6-9-15,0 2 7 16,-2 6-46-16,2 0-43 16,-2 0 36-16,0 4 5 15,5 12 37-15,-1 0 13 16,0 0-13-16,4-4-2 15,0-2 7-15,3-4-1 16,3-2-3-16,1-2-4 16,6-2 13-16,0 0 3 15,4-6 27-15,2-10-6 16,0-2-6-16,-3-4-3 16,1 2-11-16,-6 0-1 15,-2 6-9-15,-7 6 9 16,-5 2-1-16,-3 6-9 0,-2 0-51 15,0 0 14-15,2 4 30 16,3 8 17-16,0 4 9 16,1 2 7-16,-2-4-15 15,3-2 10-15,-5-2-10 16,2-4 5-16,-1-2-4 16,0-4 9-16,-1 0 1 15,4 0 26-15,1 0-3 16,7-16 23-16,3-4-33 15,1-4-13-15,1 2-12 16,-2 4-14-16,-5 6 14 16,-2 4 0-16,-3 6-1 0,-1 2-38 15,3 0-37 1,2 0 70-16,2 12 6 0,1 2 1 16,-3 0-1-16,0 0-11 15,1 2-74-15,-6-4-132 16,-4-6-145-16</inkml:trace>
  <inkml:trace contextRef="#ctx0" brushRef="#br0" timeOffset="17381.3">28224 4443 1202 0,'0'0'342'0,"0"0"-253"15,0 0 20-15,0 0-22 16,0 0-73-16,0 0-14 16,0 0-10-16,77 16-130 15,-48-5-167-15,-5-7-682 0</inkml:trace>
  <inkml:trace contextRef="#ctx0" brushRef="#br0" timeOffset="17965.14">29223 4652 400 0,'0'0'845'15,"0"0"-749"-15,0 0 0 16,0 0 65-16,0 0-60 16,0 0-52-16,0 0 5 15,-45-44-48-15,32 44 7 16,-2 0 9-16,-3 10-13 0,-1 4-9 15,9 4 3 1,1-4-3-16,7-2-16 16,2-2-35-16,0-6 21 0,4 0-8 15,11-4-27-15,6 0 65 16,-3 0 25-16,-1 0-8 16,-1 4-17-16,-1 12 0 15,1 14 5-15,-3 14 33 16,6 32 15-16,6 41-6 15,21 45-25-15,12 11-8 16,-5-29 108-16,-13-45-74 16,-23-54-27-16,-13-17-14 15,-4-7-7-15,-8-6-6 0,-23-8 6 16,-9-7 2 0,-12-30 45-16,-2-20-19 0,0-13-2 15,4-7 32-15,13 0-5 16,8 3-10-16,10 9-9 15,13 12 3-15,6 9-37 16,0 6-9-16,16 7-19 16,15 2-59-16,38-4-98 15,-4 6-194-15,-3 0-355 0</inkml:trace>
  <inkml:trace contextRef="#ctx0" brushRef="#br0" timeOffset="20448.64">29831 4461 1078 0,'0'0'145'16,"0"0"-90"-16,0 0 39 15,0 0-59-15,0 0-20 16,0 0-14-16,0 0 16 16,0 53 9-16,0-24 10 15,0 3 6-15,0-1 11 16,0-3-7-16,0-2-25 15,0-8-1-15,0-2-8 16,7-6-5-16,4-6-6 16,5-2-1-16,3-2 0 15,6 0 16-15,4-6 21 0,2-10-1 16,0-2-14 0,-2-4-4-16,-2-2-8 0,-2 2 3 15,-6 0-11-15,-3 3 11 16,-3 8-13-16,-5 3 0 15,-6 5-1-15,0 3-16 16,0 0-33-16,3 0-53 16,-1 13 88-16,2 5 15 15,-1 0 0-15,2-2 5 16,-3 0-5-16,1-2-19 16,1-4 18-16,1-4-17 15,0-4-5-15,4-2-16 16,2 0 39-16,5-14 33 15,3-8 8-15,-2-2 3 16,3-2-9-16,-1 2-7 0,-6 6-17 16,-1 4 4-16,-5 6-8 15,-5 8-7-15,0 0-18 16,3 0-56-16,0 8 74 16,0 7 16-16,3 6-15 15,-1-3 23-15,1-2-13 16,-4-4-11-16,-2-4 15 15,1-4-8-15,-5-2 6 16,2-2 5-16,0 0 37 16,3 0-5-16,2-6 31 15,1-8-45-15,3-4-3 16,1-2-26-16,1 0-7 16,-1 6 0-16,-4 2-14 0,1 6-8 15,-5 2 2-15,4 4-5 16,-2 0-14-16,1 0-41 15,3 10 74-15,4 4-9 16,-1 0-40-16,-1 2-29 16,-3-2-156-16,-7-6-291 0</inkml:trace>
  <inkml:trace contextRef="#ctx0" brushRef="#br0" timeOffset="20691.78">29740 4173 1637 0,'0'0'282'0,"0"0"-181"16,0 0 99-16,0 0-9 15,0 0-101-15,0 0-67 16,0 0-23-16,-4-12-143 16,30 12-339-16,7 0-204 0</inkml:trace>
  <inkml:trace contextRef="#ctx0" brushRef="#br0" timeOffset="21381.33">30960 4499 1235 0,'0'0'205'0,"0"0"-156"16,0 0-13-16,0 0-20 15,0 0-1-15,0 0 106 16,0 107-22-16,-2-53-41 15,0 4-20-15,2 4 5 16,0-1-17-16,0-7-1 16,0-4-25-16,7-10 6 15,0-8-6-15,-3-10 7 16,1-8-7-16,-5-6-8 16,0-6-6-16,0-2 14 0,0 0-1 15,0-20 1 1,-7-10-40-16,-7-12 29 0,-1-8-1 15,1-7 10-15,3-2-5 16,7-2-5-16,4 3 1 16,0 6-27-16,4 6-2 15,12 10 23-15,2 5 2 16,0 12-4-16,-3 5 19 16,-1 3 0-16,-5 8 1 15,-1 3 3-15,1 0-4 16,-2 0-27-16,0 1 27 15,-3 13 11-15,-2 4 19 16,-2 0 3-16,0 0 33 0,0 0-22 16,-4-1-2-1,-7-3-18-15,-5-2-8 0,-2 0 2 16,3-2-18-16,-1-2-18 16,5-6-126-16,7-2-234 15,4 0-440-15</inkml:trace>
  <inkml:trace contextRef="#ctx0" brushRef="#br0" timeOffset="21726.14">31259 4177 836 0,'0'0'344'0,"0"0"-254"15,0 0-51-15,0 0 96 16,0 0 31-16,-51 104-44 15,38-56 1-15,2 0-44 16,4 0-28-16,4 1-17 16,1-7 2-16,2-2-9 15,0-8-15-15,0-4-12 0,0-2-77 16,0-8-179-16,7-6-302 0</inkml:trace>
  <inkml:trace contextRef="#ctx0" brushRef="#br0" timeOffset="23482.99">31315 4618 867 0,'0'0'324'0,"0"0"-250"15,0 0 32-15,0 0 77 16,0 0-45-16,0 0-41 16,127 10-39-16,-91-10-17 15,-1 0-22-15,-4-6-7 16,-8-2 11-16,-10-2-15 16,-6 2 6-16,-5-2-14 15,-2-2-7-15,0 2-3 16,-9 0 10-16,-13 2-67 15,-3 4 46-15,-4 4 10 16,-2 0-6-16,2 0 15 16,7 14-18-16,4 2 2 0,9 4 17 15,4 0-14 1,5 0-1-16,0-2 0 0,3-4 14 16,15-2-8-16,4-2-28 15,2-4 22-15,5-2 16 16,2-4 2-16,-2 0 31 15,0 0-31-15,-2-8 30 16,0-8-13-16,-4-4-5 16,-4-2-3-16,-1 2 0 15,-5 4-11-15,-3 4-14 16,-1 5-11-16,-1 6 1 16,4 1-81-16,1 0-17 15,1 10 12-15,1 10 82 16,-2 4 15-16,1 2 13 15,-6-2 6-15,-1-2-5 0,0-6 1 16,-5-2-2-16,-2-4 2 16,3-6-1-16,-3-2 7 15,0-2 9-15,2 0 66 16,-2-2 39-16,2-16-68 16,0-4-53-16,5-6 30 15,4-2-31-15,2 4-9 16,6 2-56-16,0 3 19 15,1 10-7-15,3 4 34 16,-6 7 4-16,-3 0-21 16,-5 7-18-16,-3 11 35 15,-4 2 19-15,-2 2 6 16,0 0 1-16,0-4-6 0,0-4 0 16,0-4 5-16,0-4 3 15,0-2-9-15,0-4 0 16,0 0 5-1,0 0 31-15,0-8 2 0,0-10-38 16,0-6-42-16,21-4-13 16,3 0-6-16,5 2-33 15,5 8-55-15,-5 5 32 16,-5 12 47-16,-4 1 36 16,-7 1-41-16,-1 18-15 15,-2 2 90-15,-1 6 10 16,3-3 3-16,3 0 9 0,3-4-5 15,5-6 3 1,0-4 24-16,2-4-10 0,2-6 4 16,4 0-2-16,5-2 26 15,-5-14 9-15,2-2 4 16,-2-2 5-16,-6-2-15 16,-9-2-16-16,-7 1-36 15,-7 5 3-15,-2 3-16 16,-2 5 0-16,-16 3-2 15,-4 7 1-15,-5 0 1 16,0 5-8-16,5 15 6 16,4 4-6-16,7 2-10 15,4 2 1-15,7 0-5 16,0-2-13-16,0-2 2 16,9-4 11-16,7-6 9 15,-3-2-16-15,7-6 15 0,1-2 14 16,2-4 53-16,2 0 8 15,2-2 9-15,0-16 8 16,-2-4-16-16,-4-4-22 16,-1-2-14-16,-1 4-14 15,-4 2-12-15,-1 6-7 16,-6 8 6-16,1 4-21 16,-3 4-20-16,4 0-68 15,-3 10 52-15,-1 6 48 0,3 6 10 16,-6-2 7-1,3 2 2-15,1-4-1 0,-1-4 0 16,1-6-1-16,-5-4-7 16,3-4 11-16,-1 0-10 15,3 0 37-15,4-10 2 16,0-8 20-16,5-4-15 16,0 0-12-16,-1 0-6 15,-1 4-27-15,-4 4 1 16,-1 6-1-16,-1 6 0 15,-2 2-41-15,0 0-30 16,1 6-9-16,-1 8 62 16,4 0 5-16,-1 2-1 15,-3-4-8-15,3-4 6 16,5-2-16-16,-1-6 15 0,5 0 17 16,2 0 19-16,0-18 33 15,0-4 64-15,-3-8-3 16,-3-5-18-16,-7-5 3 15,-5-1 5-15,-2-5-47 16,0-1-30-16,0 5 40 16,0 6-18-16,-2 6 5 15,-7 10-13-15,3 6-7 16,-2 8-11-16,2 4-10 16,1 2-12-16,-3 4-36 15,-4 20 16-15,1 8 19 16,3 10 1-16,3 4 1 15,5 3-1-15,0 1 0 16,0-4 0-16,11-4 0 16,2-6-8-16,1-4-25 0,1-8-34 15,5-10-87-15,-1-4-132 16,-9-10-277-16</inkml:trace>
  <inkml:trace contextRef="#ctx0" brushRef="#br0" timeOffset="23648.04">33093 4375 1159 0,'0'0'168'16,"0"0"-101"-16,123-12 100 15,-68 4-39-15,3 0-127 0,11-4-1 16,-13 0-282-1,-16 2-514-15</inkml:trace>
  <inkml:trace contextRef="#ctx0" brushRef="#br0" timeOffset="24465.44">33310 4732 955 0,'0'0'155'0,"0"0"-118"15,0 0 127-15,0 0-12 16,0 0-44-16,0 0-18 16,117-44-23-16,-105 28-49 15,-10 4-18-15,-2 0-59 16,0 2 52-16,-9 4-32 15,-9 4-1-15,-7 2 14 16,-2 0-38-16,4 6-7 16,2 12 17-16,5 2 24 15,5 2 7-15,9 2 13 16,2-4-2-16,0-4 10 16,0-4 1-16,15-6-14 15,6-2 15-15,1-4 23 16,7 0 38-16,5 0-23 0,1-2-3 15,3-10-25-15,-3 0 2 16,-6-4-12-16,-2 2-43 16,-4-2-22-16,-8 2 0 15,-1 0-39-15,-8 4 27 16,-4 2 6-16,-2 2-23 16,0 0 36-16,0 4 58 15,-4-2 19-15,-7 4 33 16,-7 0 10-16,0 0 19 15,-8 2-5-15,1 14-16 16,0 2-41-16,5 4-5 16,7 0-5-16,4 0-8 15,9-2 11-15,0-2-12 0,3-4-2 16,12-4 2 0,3-4 0-16,1-4 21 0,4-2 37 15,-1 0 26-15,3-16 18 16,-1-6-54-16,-2-6 4 15,1-6-10-15,-6-6-8 16,-1-4-18-16,-5-4-15 16,-3 1-2-16,-6 4 7 15,-2 4 31-15,0 11 11 16,0 6 27-16,0 10-25 16,0 6 20-16,0 6-9 15,0 0-61-15,0 4-24 0,0 20-2 16,0 11 26-16,2 6 0 15,11 8 8-15,3 1-8 16,3-2-1-16,4 0-78 16,-5 6-153-16,-5-12-256 15,-13-12-749-15</inkml:trace>
  <inkml:trace contextRef="#ctx0" brushRef="#br0" timeOffset="27788.58">23399 5390 221 0,'0'0'577'0,"0"0"-466"16,0 0 4-16,0 0 47 15,0 0-28-15,0 0-18 16,0 0 16-16,2-30-14 16,-2 28-29-16,0 0-19 15,0 0-20-15,0 0 28 16,0 0-5-16,0 2-16 16,-4 0-45-16,-8 0-12 0,-5 0-21 15,-10 0 21-15,-4 12 21 16,-3 6-15-16,1 2 0 15,4 0 5-15,6-2-9 16,8-2-1 0,6-4-1-16,4 0-9 0,5-2-12 15,0 2-13-15,5 4-10 16,15-2 17-16,3 2 3 16,6 2 5-16,-3-4 19 15,0 0-13-15,-1 0 12 16,-7-3-7-16,-5 0 7 0,-4 0-9 15,-7 0-5 1,-2-1 3-16,0 3 11 0,0-1 1 16,-15-2 0-16,-5-1 13 15,-2 0 9-15,-7-4 8 16,-2-2-2-16,0-3 5 16,2 0-5-16,2 0-3 15,6 0-18-15,8-6-7 16,7-2-21-16,6-10-97 15,13 2-272-15,9-3-349 0</inkml:trace>
  <inkml:trace contextRef="#ctx0" brushRef="#br0" timeOffset="28102.72">23644 5368 886 0,'0'0'321'15,"0"0"-127"-15,0 0 17 16,0 0-19-16,0 0-85 16,0 0-73-16,0 0-34 15,0 24 13-15,0 8 21 16,-2 10 21-16,0 2-9 15,0 2-17-15,2-2-8 16,0-2-11-16,0-5 12 0,0-5-20 16,0-8 7-16,0-4-9 15,0-8-65-15,0-6-111 16,0-4-324-16,0-2-240 0</inkml:trace>
  <inkml:trace contextRef="#ctx0" brushRef="#br0" timeOffset="28298.28">23515 5566 1179 0,'0'0'203'0,"0"0"-140"0,0 0 65 15,0 0-23-15,0 0-42 16,140-38-22-16,-95 34-41 15,19-2-32-15,-11 4-239 16,-6-2-329-16</inkml:trace>
  <inkml:trace contextRef="#ctx0" brushRef="#br0" timeOffset="28617.18">24004 5641 902 0,'0'0'169'0,"0"0"-85"0,0 0 0 15,0 0-14-15,0 0-8 16,0 0-1-16,0 0 1 16,12 74 30-16,5-74-28 15,2 0 18-15,-1 0 4 16,-5-6-7-16,-5-8 0 15,-1 0 9-15,-7-4-41 16,0-3-32-16,0 3 10 16,-15 0-11-16,-10 7-14 15,-8 4-46-15,-3 5-80 16,-1 2-71-16,10 0-103 16,8 0-199-16</inkml:trace>
  <inkml:trace contextRef="#ctx0" brushRef="#br0" timeOffset="28965.54">24239 5534 1033 0,'0'0'229'0,"0"0"-174"16,0 0 22-16,0 0 39 15,0 0 5-15,0 0 8 16,135 76-41-16,-96-45-21 16,-6-1-21-16,-2-1-8 15,-8-2-2-15,-8-5-18 0,-9-8-13 16,-6-2-5-16,0-6 0 16,0-2 13-16,-15-4 3 15,-3 0-6-15,-1 0 20 16,0-20-11-16,3-6-3 15,10-6 2-15,6-2-15 16,0-3-3-16,8 3-12 16,22 5-62-16,4 2-36 15,28 3-96-15,-9 6-178 16,-4 4-465-16</inkml:trace>
  <inkml:trace contextRef="#ctx0" brushRef="#br0" timeOffset="29999.56">24889 5456 1162 0,'0'0'197'0,"0"0"-34"16,0 0 10-16,0 0-69 15,0 0-33-15,0 0-15 16,0 0-19-16,-116 108-20 15,112-80-11-15,2-2 2 16,2-8-8-16,0-4 0 16,0-5 1-16,0-5-1 15,4-4-14-15,5 0-35 16,4 0 49-16,6-13 24 16,-2-5 0-16,1 0-2 0,-5 0-22 15,-3 6-2-15,-4 5-25 16,1 3-30-16,-1 4-41 15,3 0-15-15,5 1 19 16,1 11 47-16,7 2 24 16,5-1 5-16,4-3-2 15,3-6 11-15,-3-4-18 16,0 0 1-16,-2-4 26 16,-4-10 26-16,-3-3 19 15,-7-1 3-15,-1 3-2 16,-3-3-2-16,-4 1-3 0,-3 3-27 15,-4 0-5 1,0 4-7-16,0 4-2 16,0 2 17-16,0 0-4 0,0 4-13 15,-7 0-4-15,-5 0-8 16,-2 0 5-16,-2 10-6 16,0 6 13-16,3 0 0 15,2 4-5-15,4-2 4 16,7-2 1-16,0-2-8 15,0-1 6-15,9-6 1 16,9 0-26-16,5-7-3 16,1 0 30-16,2 0 17 0,1-3 5 15,-2-7-4 1,-7 5 37-16,-7 0-27 0,-7 5-3 16,0 0-14-16,-4 5-11 15,3 22 0-15,1 18 31 16,-1 10 22-16,-1 16-22 15,0 3 23-15,3 4-19 16,-1-3-18-16,0-7-1 16,-4-12-10-16,0-14 2 15,-2-16-7-15,-16-12 5 16,-4-10 4-16,-2-4 5 16,3-8 1-16,4-18-15 15,3-12-1-15,12-8-6 0,2-6-24 16,10-1-9-1,21-1 16-15,11 6 17 0,4 2-13 16,8 6 6-16,-1 2-4 16,-3 4-19-16,-10 4 9 15,-9 6 13-15,-12 8 14 16,-9 3 0-16,-10 10 3 16,0 0-3-16,-16 3 11 15,-11 0-5-15,-4 0-5 16,-3 6 1-16,8 7 12 15,6-1 1-15,8 0-14 16,10 2 0-16,2 0-1 16,2 0 1-16,21 2 0 15,8-4 8-15,5-2-4 16,7-4-5-16,5-2-7 16,26-4-59-16,-12 0-111 15,-9-14-513-15</inkml:trace>
  <inkml:trace contextRef="#ctx0" brushRef="#br0" timeOffset="30793.45">26395 5488 10 0,'0'0'1217'0,"0"0"-1027"16,0 0-31-16,0 0 46 16,0 0-104-16,0 0-55 15,0 0-13-15,3 42 52 16,1-10-20-16,0 6-21 16,1 3-19-16,0-3-9 15,-3-2-5-15,2-4-4 16,-2-4-7-16,1-6-124 0,-3-4-162 15,0-8-285-15,0-6-483 0</inkml:trace>
  <inkml:trace contextRef="#ctx0" brushRef="#br0" timeOffset="30998.6">26197 5741 776 0,'0'0'544'16,"0"0"-439"-16,0 0 22 16,0 0 47-16,0 0-56 0,0 0-24 15,136-34-25 1,-89 30-37-16,0-2-32 0,19-6-154 16,-10 0-357-16,-9-1-836 0</inkml:trace>
  <inkml:trace contextRef="#ctx0" brushRef="#br0" timeOffset="31649.35">27291 5394 932 0,'0'0'149'0,"0"0"-74"16,0 0 99-16,0 0-4 16,0 0-66-16,0 0-6 15,0 0-25-15,-38-10-26 16,16 18-6-16,-5 14 4 15,-4 8-1-15,0 6-12 16,7 4-2-16,6 2-9 16,7-2-13-16,9-1-7 0,2-3-1 15,0-9 0-15,15-2-1 16,9-9 1-16,5-4-12 16,7-4-21-16,-1-8 24 15,3 0 6-15,-2 0 3 16,-2-4 1-16,-3-10 1 15,-5-6-1-15,-6-3-1 16,-7 1 1-16,-5 4-1 16,-8 4 0-16,0 3-2 15,-8 4 2-15,-13 7 0 16,-6 0-1-16,0 0-9 16,0 14-9-16,10 3-21 15,7 1-15-15,8-4-18 16,2 0-15-16,0-2 43 0,18-4 29 15,2-4-3-15,2-4 10 16,3 0 9-16,0 0 28 16,-6-2 27-16,2-12 5 15,-5-3 10-15,-8-2-8 16,-3-2-20-16,-5 2-42 16,0 1-6-16,-19 1-22 15,-4 7-122-15,-11 5-98 16,5 2-146-16,9 3-398 0</inkml:trace>
  <inkml:trace contextRef="#ctx0" brushRef="#br0" timeOffset="32766.09">27706 5627 1124 0,'0'0'370'0,"0"0"-273"16,0 0-12-16,0 0-2 16,0 0-19-16,0 0 18 15,0 0-36-15,24 94-19 16,-17-70-15-16,-5-4 3 0,0-6-14 15,1-4 7 1,-3-6-2-16,0-4-5 0,0 0 11 16,0 0-3-16,2 0-7 15,2-10-2-15,3-12-56 16,4-4 46-16,4-6-18 16,4 0 27-16,2 2-20 15,0 3 1-15,-1 12 3 16,-3 4 6-16,-3 11 3 15,-5 0-22-15,-1 3-10 16,2 15 26-16,-4 4 14 16,-1 0 7-16,-1 2-2 0,-2-4-4 15,-2-4 4 1,2-6-4-16,-2-4 1 0,0-4 8 16,3 0-4-16,-1-2 11 15,1 0 17-15,3-4-17 16,5-14 4-16,5-4-10 15,4-3-11-15,2 2-40 16,3 2-30-16,-4 5-2 16,0 8-18-16,-5 4 8 15,-1 4 24-15,-3 0-23 16,1 8 36-16,0 5 20 16,1 1 25-16,1-5 1 15,3-3-1-15,2-3-3 16,2-3 2-16,0 0 2 15,3-10 0-15,0-11-1 0,-1-2 1 16,-2-4 1-16,-1-3 12 16,-6 0 4-16,-4 2 12 15,-4 2 15-15,-7 6 48 16,0 6 24-16,0 6-18 16,0 8-28-16,0 0-54 15,0 6-17-15,-9 22-11 16,0 14 11-16,2 10 8 15,7 8-8-15,0 4 0 16,0 1 1-16,5-5 6 16,3-2-6-16,0-6 4 15,-6-2-5-15,-2-10-6 16,0-5-10-16,0-13-28 0,0-8 12 16,0-10 6-1,0-4 26-15,0 0 24 0,0-13-15 16,0-13-9-16,0-6 0 15,0-8-9-15,0-4-9 16,0-6-27-16,0 0-15 16,6-2-23-16,5-1 34 15,5 6-1-15,-1 3 14 16,3 8 23-16,1 7 13 16,-4 9 7-16,-2 8 12 15,-4 6-2-15,-2 6 1 16,1 0-18-16,2 2 8 15,1 16 7-15,2 4 8 16,-1 4 9-16,-2 0-6 16,-1 1 3-16,-5-5-5 0,-4-7 2 15,0 0-3-15,0-5 2 16,0-2 3-16,-8-1-8 16,-10-2 2-16,-2-3-22 15,-11-2-25-15,4 0-122 16,4-7-249-16</inkml:trace>
  <inkml:trace contextRef="#ctx0" brushRef="#br0" timeOffset="33698.71">28735 5646 909 0,'0'0'217'16,"0"0"-164"-16,0 0 41 15,0 0-4-15,0 0-4 16,0 0-14-16,0 0-40 15,0 83-8-15,0-79-8 16,2-2 17-16,7-2-7 16,5 0 50-16,1 0 21 0,3-14-20 15,2-4-14-15,-5-3-11 16,-1-1-7-16,-7 4-8 16,-3 7-11-16,-2 3-24 15,-2 5-2-15,0 3 0 16,0 3-29-16,2 16-11 15,1 7 39-15,5 5-18 16,4 1-31-16,3-4 34 16,5-6 3-16,5-6-3 15,2-8-34-15,2-8 31 16,2 0 19-16,5-2 8 16,-1-18 3-16,-1-8 1 15,-1-4 7-15,-2-6-1 16,-4-5 14-16,-4-4-11 0,-6-2-5 15,-3-1 11-15,-6 6-11 16,-3 4-10-16,-3 10 38 16,-2 10 14-16,0 4 7 15,0 6-18-15,0 3 8 16,0 6-15-16,0 1-24 16,-5 0-16-16,-1 8-33 15,-4 20 6-15,2 14 24 16,1 8 3-16,5 6 0 15,2 2 0-15,0-5 0 0,0-8 0 16,11-9 0 0,-1-5-2-16,0-11-4 0,1-6-10 15,1-4-5 1,-1-6-4-16,5-4-44 0,3 0 69 16,6 0 7-16,2-12 12 15,4-6 2-15,-2-2-5 16,-2-2 0-16,-6 0 2 15,-5 1 3-15,-5 6 11 16,-4 1-1-16,-4 3 7 16,-3 6 0-16,0 2 19 15,0 1-11-15,0 2-24 16,0 0-22-16,0 0-1 16,0 0-19-16,0 10-21 15,0 12-2-15,-10 9 33 0,2 3-9 16,3 0-2-16,3-4-34 15,2-4-7-15,0-4-8 16,7-8-33-16,17-8-114 16,-4-6-283-16,-2 0-168 0</inkml:trace>
  <inkml:trace contextRef="#ctx0" brushRef="#br0" timeOffset="33904.65">29401 5492 1098 0,'0'0'294'0,"0"0"-226"0,0 0 53 16,0 0 24-16,154-14-73 15,-105 8-72-15,15-6-24 16,-10 4-254-16,-16-2-485 0</inkml:trace>
  <inkml:trace contextRef="#ctx0" brushRef="#br0" timeOffset="34091.21">29546 5534 1275 0,'0'0'218'0,"0"0"-164"16,0 0 59-16,0 0-34 15,0 0-79-15,0 0-139 16,0 0-210-16</inkml:trace>
  <inkml:trace contextRef="#ctx0" brushRef="#br0" timeOffset="35032.54">29647 5777 350 0,'0'0'1022'15,"0"0"-913"-15,0 0-57 16,0 0 64-16,0 0-35 16,0 0-24-16,0 0 10 15,2 32-20-15,-2-24-24 16,2-4-4-16,0 0-10 16,-2-4 4-16,2 0 2 15,0 0 1-15,0 0 17 16,7 0 6-16,3-6 0 15,5-10-14-15,6-4-13 0,4 0-12 16,-1-2-28-16,3 4 1 16,-2 4-13-16,-3 4 7 15,-1 8 16-15,-5 2-1 16,-1 0-57-16,-3 7 19 16,-3 12 27-16,0-1 11 15,-2 0 18-15,2 0 1 16,2-4 0-16,1-2 0 15,1-4-1-15,3-4-4 16,5-4 4-16,-2 0 17 16,6 0 4-16,0-8 11 15,-2-8 0-15,-3-2-8 0,-4 0 1 16,-9-2-6 0,-5 2-7-16,-4 1-11 0,0 6 65 15,0 4-41 1,-13 6-25-16,-7 1-11 0,-5 0 2 15,1 14 2-15,3 6-23 16,6 0-14-16,9 2-24 16,6-4 5-16,0-2 12 15,4-2 9-15,13-6-2 16,4-2-22-16,1-6 66 16,0 0 0-16,0 0 12 15,-1 0 5-15,-4 0 20 16,-1 0 7-16,-5 0-9 15,-1 10-28-15,-6 22 8 0,2 32 24 16,5 45 1-16,3 37 171 16,1-4-114-16,-3-25-41 15,-8-45-25-15,-4-36-15 16,0-6-14-16,-22-6 5 16,-10-8 2-16,-9-14-9 15,-2-2 0-15,1-28 1 16,6-12 15-16,11-14-4 15,15-4 23-15,10-4 11 16,0 1-24-16,19 7 2 16,12 8 7-16,3 8-14 15,4 8-7-15,0 10-9 16,2 4-1-16,-5 6-6 16,-4 5-12-16,-4 4-30 15,-6 1-44-15,-6 0-45 0,-4 0-43 16,-4 0-210-16,-3 0-448 0</inkml:trace>
  <inkml:trace contextRef="#ctx0" brushRef="#br0" timeOffset="35166.93">30738 6047 1868 0,'0'0'234'16,"0"0"-143"-16,0 0 87 15,0 0-178-15,0 0-30 16,-174-36-1356-16</inkml:trace>
  <inkml:trace contextRef="#ctx0" brushRef="#br0" timeOffset="42615.89">2765 3409 622 0,'0'0'246'0,"0"0"-107"15,0 0 2-15,0 0-22 16,0 0-16-16,0 0-4 15,0-10-12-15,0 10-10 16,0-3-13-16,0 3-10 16,0 0-22-16,0 0-10 15,0 0-4-15,0 0 4 16,0 0 14-16,0 0 20 0,0 0 7 16,0 0-5-16,0 0-9 15,0 0-18-15,0 13-9 16,0 10-6-16,-5 14 62 15,-4 7-20-15,0 2-15 16,3 2-22-16,-1-2-9 16,5-4 0-16,-1-3-4 15,3-3-8-15,0-4-28 16,0 0-83-16,0-6-154 16,10-12-394-16</inkml:trace>
  <inkml:trace contextRef="#ctx0" brushRef="#br0" timeOffset="43249.21">3212 3547 1061 0,'0'0'303'0,"0"0"-106"16,0 0-7 0,0 0-22-16,0 0-23 0,0 0-35 15,0 0-37-15,-24-12-19 16,8 12-14-16,-4 0-18 15,-4 4-10-15,-3 12-3 16,-2 4-7-16,2 2-1 16,3 0 1-16,3-2-2 15,6-2 0-15,9-4-7 16,4-5-20-16,2-4-38 16,0-1 3-16,6-2 10 15,9-2 2-15,8 0-13 16,-1-3 63-16,3-12 14 0,-6-3 0 15,0 0-3 1,-6 0-11-16,-4 2 18 0,-5 0 1 16,1 2 1-16,-3 0 3 15,-2 4-4-15,2 0 3 16,-2 4-3-16,0 0 9 16,0 4-6-16,0 2-11 15,0 0 14-15,0 0-1 16,0 0-14-16,0 2-10 15,0 16-21-15,0 8 21 16,0 6 0-16,0 2 2 16,0-2 4-16,0-2-6 15,0-4-2-15,0-2-67 16,2-7-54-16,7-8-118 16,0-4-302-16,0-5-455 0</inkml:trace>
  <inkml:trace contextRef="#ctx0" brushRef="#br0" timeOffset="43739.43">3493 3489 1013 0,'0'0'340'16,"0"0"-118"-16,0 0-13 15,0 0-53-15,0 0-33 0,0 0-40 16,0 0-27 0,-9-4-31-16,13 4-15 0,12 0-2 15,7 0 34-15,3-4-15 16,7-2 16-16,4-2-15 15,-2-2-6-15,-1 0-5 16,-5 2-10-16,-10 1-5 16,-5 4 7-16,-10 1 2 15,-2 2-4-15,-2 0-7 16,0 0 0-16,0 0 25 16,0 0-4-16,0 0-20 15,-2 12-1-15,-9 12-6 16,0 8 6-16,0 4 1 0,0 0 6 15,1-2-6-15,2-4 0 16,-1-2 0-16,0-2 5 16,2-5-6-16,3-6-10 15,0-1-29-15,-1-6-54 16,3-2-57-16,2-6-64 16,0 0-126-16,0 0-206 0</inkml:trace>
  <inkml:trace contextRef="#ctx0" brushRef="#br0" timeOffset="44122.34">3997 3491 453 0,'0'0'877'0,"0"0"-708"16,0 0-73-16,0 0-13 16,0 0-26-16,0 0-3 15,-36 104-27-15,36-94-6 16,0-2 5-16,5-2-4 16,3-2 22-16,-1-4-9 15,2 0 1-15,-2 0 25 0,-3 0 1 16,0-6 23-1,-1-6 4-15,-3 0-5 16,0-2-5-16,-3-2-20 0,-12 2-14 16,-1-2-24-16,-2 4-14 15,3 4-7-15,2 2-12 16,3 4-60-16,2 2-55 16,6 0-74-16,2 0-116 15,0 2-410-15</inkml:trace>
  <inkml:trace contextRef="#ctx0" brushRef="#br0" timeOffset="45466.21">4041 3537 599 0,'0'0'218'16,"0"0"-99"-16,0 0 20 16,0 0-8-16,0 0-25 15,0 0-3-15,0 0-28 16,-31 0-8-16,26 0-36 15,1 0-15-15,-2 0 0 16,1 0-2-16,-2 0 11 16,-4 0-4-16,0 6 5 0,-3 4-4 15,-1 0 1 1,-3 4 6-16,3 0-4 0,-3 4-3 16,5 2-6-16,-1 2-7 15,5 2 0-15,5 0-9 16,4 1 0-16,0-1-1 15,2-2-5-15,15-4-3 16,4-4 2-16,1-4-11 16,0-6-29-16,5-4 18 15,0 0 15-15,-1-2 14 16,-1-12 1-16,0-4 9 16,-6-2 8-16,-3 0-11 15,-5-2 11-15,-9 0-1 0,-2 1 1 16,0 3 5-16,-2 2 17 15,-15 2-17-15,-3 6-8 16,-5 4-15-16,0 4-10 16,1 0-22-16,2 0-50 15,-3 16-112-15,5-4-146 16,5 0-564-16</inkml:trace>
  <inkml:trace contextRef="#ctx0" brushRef="#br0" timeOffset="46732.43">3159 3623 565 0,'0'0'186'0,"0"0"-69"16,0 0 20-16,0 0-21 16,0 0-22-16,0 0-52 15,0 0-19-15,0-22 3 0,0 18-12 16,0 0-13-1,0 0-2-15,0-2 1 0,0 2 0 16,0 0 0-16,0 0 2 16,0 2 12-16,0-2 11 15,0 2-5-15,0-2 2 16,0 0 27-16,0 0 15 16,0 2-44-16,0-2-20 15,0 2-13-15,-3-2 13 16,1 2 6-16,0 0 4 15,-5 2 8-15,1 0-18 16,-5 0 0-16,-5 0 0 16,-4 12 0-16,-2 4 15 0,0 2 7 15,-5 4 17 1,4 2 15-16,4-2-15 0,3 2-12 16,5-4-19-16,7-1-2 15,4-6-6-15,0 0-5 16,0-3 4-16,6-5-10 15,9-2-23-15,5-3 25 16,3 0 9-16,4 0 0 16,-3-10 0-16,-2-6-20 15,1-1 8-15,-6-1-8 16,-1 0 14-16,-5 0 6 16,-4 2 1-16,-2 2 0 15,-3 0 7-15,0 4-7 16,-2 0-1-16,0 4-6 15,0 0 6-15,0 2 30 0,0 2-6 16,-4 0 8 0,-4 2-12-16,4 0 2 0,-5 0-1 15,-2 16 2-15,0 8 6 16,2 9-5-16,3 3 1 16,3 1-9-16,3 4-7 15,0-5 8-15,0-2-11 16,9-4-6-16,0-4 8 15,-2-6-8-15,0-6 0 16,-3-4-2-16,0-4-17 16,-2 0-32-16,1-4-38 15,1-2-59-15,0 0-52 16,4-2-55-16,-6-12-594 0</inkml:trace>
  <inkml:trace contextRef="#ctx0" brushRef="#br0" timeOffset="48016.95">5030 3403 735 0,'0'0'225'15,"0"0"-64"-15,0 0-11 16,0 0-10-16,0 0-5 16,0 0-20-16,0 0-6 15,0-11-24-15,0 11-21 16,0 0-12-16,0 0-13 16,0 0-8-16,0 0 5 15,0 0-11-15,0 0-17 0,0 4-8 16,0 17 0-1,0 9 35-15,0 8-1 0,0 4-10 16,0 2-11-16,0 0-10 16,0-4 3-16,0-2 0 15,0-4-6-15,0-5-1 16,0-5-46-16,0-6-53 16,0-6-70-16,4-4-93 15,2-4-76-15,-4-4-181 0</inkml:trace>
  <inkml:trace contextRef="#ctx0" brushRef="#br0" timeOffset="48298.08">5019 3461 988 0,'0'0'303'0,"0"0"-68"15,0 0-39-15,0 0-55 16,0 0-42-16,0 0-32 16,0 0-34-16,19 0-33 15,-2-2 44-15,5 2-2 16,5-2-36-16,0 2-6 0,-1-2-34 15,3 2-142-15,-4 0-153 16,-9 0-240-16</inkml:trace>
  <inkml:trace contextRef="#ctx0" brushRef="#br0" timeOffset="48517.08">5040 3757 892 0,'0'0'360'15,"0"0"-183"-15,0 0-33 16,0 0-47-16,0 0 32 16,0 0-71-16,0 0-58 0,89 0-4 15,-67 0-126-15,-6 0-229 16,-3-4-511-16</inkml:trace>
  <inkml:trace contextRef="#ctx0" brushRef="#br0" timeOffset="48749.96">5296 3685 1071 0,'0'0'214'0,"0"0"-102"0,0 0 67 16,0 0-67-16,0 0-54 15,15 127-29-15,-10-103-17 16,-1-4-12-16,-1-4-23 16,-3-8-113-16,0-2-173 15,-5-6-450-15</inkml:trace>
  <inkml:trace contextRef="#ctx0" brushRef="#br0" timeOffset="48951.23">5262 3455 1149 0,'0'0'340'0,"0"0"-136"16,0 0-118-16,0 0-86 16,0 0-84-16,0 0-190 15,0 0-227-15</inkml:trace>
  <inkml:trace contextRef="#ctx0" brushRef="#br0" timeOffset="49716.35">5514 3866 879 0,'0'0'189'0,"0"0"-102"15,0 0 6-15,0 0-14 16,0 0-9-16,0 0-9 16,0 0-35-16,29 0 24 15,-18-8 46-15,0-6 9 16,2-5 4-16,-2-2-11 0,1-9-18 16,-3-5-13-1,2-2-29-15,-4-6 2 0,1 1-22 16,-1-2-10-16,-3 2 0 15,-2 6-8-15,-2 8-29 16,0 8 8-16,0 8-23 16,0 6 17-16,0 4 17 15,0 2 4-15,0 0-3 16,0 0-1-16,0 4 0 16,0 18-13-16,0 12 23 15,-2 12 0-15,2 4 8 16,0 4-8-16,0 0 1 0,10-3 6 15,7-4-7-15,1-6 0 16,0-5-16-16,2-10 15 16,-4-8-5-16,-1-8 6 15,-1-6-12-15,-3-4 5 16,2 0 7-16,1-8 0 16,-1-12 20-16,3-8-1 15,-3-6 6-15,-2-7-1 16,-2-3-11-16,-2 1-12 15,-3 0 6-15,-2 7 0 16,-2 8 3-16,0 6-9 16,0 6-2-16,0 6 8 15,0 6 18-15,0 2 11 0,0 2-30 16,-2 0-6 0,-5 12-16-16,1 10 14 0,2 6 1 15,4 2 0 1,0 0 1-16,0-2-1 0,6-2 1 15,7-4 1-15,3-1-1 16,-3-10-8-16,1 0-43 16,-1-5-50-16,10-6-88 15,-6-4-120-15,1-13-696 0</inkml:trace>
  <inkml:trace contextRef="#ctx0" brushRef="#br0" timeOffset="52687.17">4465 4327 801 0,'0'0'273'0,"0"0"-120"16,0 0-18-16,0 0-16 15,0 0-32-15,0 0-9 0,0 0-8 16,0-6-12 0,0 6 8-16,0 0 3 15,0-2 14-15,0 2 3 0,0 0-9 16,0 0-2-16,0 0-8 15,0 0-14-15,0 0-11 16,-5 0-20-16,-11 0-22 16,-8 8-6-16,-5 12-7 15,0 2 4-15,0 2-8 16,7 0 7-16,1-4-12 16,8-4-15-16,5-6-19 15,3-2-12-15,5-5 9 16,0-3 1-16,0 0 7 15,0 0 6-15,0 0-97 16,11-11 118-16,4-7 24 0,4-2 6 16,-2-2 3-16,-1 0-8 15,-3 4 8-15,-3 2-8 16,-4 4 8-16,-2 2 20 16,1 2 6-16,-5 4-5 15,0 2-10-15,0 2-5 16,0 0-5-16,0 0-3 15,0 4 1-15,0 16-7 16,0 6 30-16,0 6-9 16,0 5-21-16,0 0 9 15,6-1-5-15,2-4-5 16,-4-3 0-16,0-7-1 16,1-4-14-16,-3-4-11 0,0-6 3 15,-2-4-8 1,0 0-3-16,0-4 5 0,0 0 2 15,0 2 16-15,0-2 9 16,0 0 1-16,0 0 0 16,0 2-8-16,-7 0 9 15,5-2 1-15,-2 2 0 16,4-2 1-16,-2 0 16 16,2 0 8-16,0 0 2 15,0 0 0-15,0 0-3 16,0 0-10-16,0 0-6 15,0 0-9-15,0 0-1 0,0 0-68 16,-2 0-123 0,-1 0-304-16,-2 0-612 0</inkml:trace>
  <inkml:trace contextRef="#ctx0" brushRef="#br0" timeOffset="53570.21">4302 4430 383 0,'0'0'791'15,"0"0"-558"-15,0 0-2 16,0 0-28-16,0 0-78 15,0 0-45-15,0 0-33 0,42-49-7 16,-19 39 10-16,4 0-6 16,2 2-13-16,-4 2-14 15,0 0-8-15,-4 2-7 16,-4 0-1-16,-1 2-1 16,-5 0 1-16,-2 0 1 15,-4 0-1-15,-3 2 5 16,-2 0-6-16,0 0 0 15,0 0-5-15,0 0 4 16,0 0-6-16,0 0 7 16,0 0-1-16,0 0 0 0,-5 0-10 15,-2 0-7-15,-4 0-7 16,-2 0-6-16,-5 2-14 16,-4 4 15-16,-4 6 7 15,-6 2 2-15,0 2 3 16,6 2 8-16,2 0 7 15,3-2 3-15,6 0-1 16,3-2-8-16,8-1 8 16,2-3-7-16,2-2-9 15,0 0 10-15,0-1-3 16,6 4 10-16,4-1 0 16,-1 4 1-16,-1 2-1 0,-1 2 2 15,0 2-1 1,0 0-1-16,-3-4 0 0,2-4 0 15,-1-4 7-15,-1-4-9 16,4-2 2-16,2-2-32 16,3 0 32-16,8 0 10 15,1-6 14-15,5-8-4 16,2 2-4-16,0 0-8 16,-3 2-7-16,1 4 0 15,-2 4 10-15,-3 2-11 16,-1 0-11-16,-2 0 11 15,-3 12 6-15,-1 6 0 16,-1 2-6-16,-7 2 9 16,-5-2-7-16,-2 0 5 15,0-2-7-15,-21 2 9 0,-6-2-8 16,-4 0-1 0,-2-4 0-16,-5-1 1 0,-4-6-1 15,-1-1-1-15,1-4 1 16,3-2 8-16,5 0-7 15,10 0-1-15,7 0-9 16,11-10-52-16,6-12-111 16,6 2-379-16,13 0-358 0</inkml:trace>
  <inkml:trace contextRef="#ctx0" brushRef="#br0" timeOffset="53877.47">5011 4381 717 0,'0'0'908'15,"0"0"-668"-15,0 0-47 16,0 0-83-16,0 0-67 15,0 0-27-15,0 0 11 16,0 62 63-16,0-28-63 16,0 0-2-16,0-2-13 0,0-3-5 15,0-3-7 1,0-2 0-16,0-4-62 0,0 2-95 16,0-4-141-16,0-8-341 0</inkml:trace>
  <inkml:trace contextRef="#ctx0" brushRef="#br0" timeOffset="54303.39">5246 4423 1305 0,'0'0'328'0,"0"0"-125"0,0 0-63 16,0 0-84-16,0 0-16 15,0 0-8-15,0 0-12 16,72-25-7-16,-55 25-7 16,0 5-5-16,-5 17 29 15,0 9 10-15,-10 2-12 16,-2 8-9-16,0 1-13 15,-7-2-6-15,-10-2-11 16,-4-8 0-16,2-6 11 16,1-6 0-16,2-8 0 15,7-2 1-15,2-6 6 16,5 0 2-16,2-2 2 0,0 0 9 16,0 0-12-1,2 0-2-15,14 0-2 0,6 0 17 16,7-8-11-16,7-2-10 15,4-2-59-15,17-12-111 16,-7 4-212-16,-8-2-781 0</inkml:trace>
  <inkml:trace contextRef="#ctx0" brushRef="#br0" timeOffset="54950.25">5788 4427 1058 0,'0'0'707'0,"0"0"-608"16,0 0-55-16,0 0 21 15,0 0-35-15,0 0-22 16,-2 112 12-16,2-95-14 15,0-3-5-15,2-4 5 16,0-4-6-16,-2-4 7 16,0-2-1-16,0 0 8 15,0 0 8-15,0 0 32 16,0-8 7-16,0-12-60 16,0-8-1-16,0-2-9 0,0-2-3 15,2 3 4-15,7 5 0 16,3 8 7-16,-4 4-15 15,1 6 7-15,-5 4 0 16,4 2-4-16,-4 0-29 16,0 4 42-16,3 14 9 15,-1 0 0-15,0 2-6 16,0-2-2-16,-4-3 7 16,3-8-7-16,-3 0-1 15,0-7 1-15,0 0 6 16,0 0-7-16,3-3 0 15,4-12 9-15,0-6 1 16,4-5 4-16,1-2-13 16,-4 0-1-16,4 2-3 0,-3 4-9 15,-4 8 2-15,-1 6 3 16,-1 8-7-16,-2 0-28 16,3 4 26-16,3 16 16 15,-1 4 2-15,4 4 10 16,-3-2-11-16,-1-2 5 15,2-4-5-15,-4-4 0 16,-1-1-1-16,-1-5-57 16,2-6-115-16,0-3-194 15,-2-1-539-15</inkml:trace>
  <inkml:trace contextRef="#ctx0" brushRef="#br0" timeOffset="55633.24">6245 4389 1267 0,'0'0'216'16,"0"0"-66"-16,0 0-33 15,0 0-28-15,-10 110-25 16,10-88-24-16,0-4-23 15,0-3-6-15,4-8-10 16,-2 0 9-16,-2-5-9 16,0-2 5-16,0 0 7 0,0 0-1 15,0 0-10-15,-2-14-2 16,-8-7-18-16,3-7 0 16,1-2 2-16,4-2-45 15,2 3 50-15,0 0 11 16,4 3 0-16,9 6-1 15,5 4-6-15,-5 6 6 16,1 4-5-16,-5 6-4 16,-3 0-20-16,-4 0 8 15,1 16 22-15,-3 6 12 16,0 2-2-16,0 0-9 0,-3-3 5 16,-1-3-4-1,0-9 5-15,2 0-7 0,2-8 0 16,0 2-16-1,0-3-21-15,6 0-85 0,15 0 111 16,5-4 11 0,1-5 0-16,-1 1 11 0,-1 4-10 15,-9 3 0-15,-3 1-1 16,-5 0 0-16,0 11 39 16,-4 9 12-16,-2 7-13 15,-2-1-9-15,0-1-8 16,0 0-12-16,-4-7 11 15,-12-4 27-15,-1-4 15 16,-4-2-11-16,-3-2-12 16,-1-4 1-16,1-2 9 0,0 0-14 15,3 0-8-15,2-2-27 16,0-8-39-16,1-2-99 16,3-6-102-16,1 2-252 15,8 0-744-15</inkml:trace>
  <inkml:trace contextRef="#ctx0" brushRef="#br0" timeOffset="56900.57">6898 4321 1047 0,'0'0'154'0,"0"0"-103"16,0 0 42-16,0 0 42 16,0 102-23-16,0-68-35 15,0-2-41-15,0-4-14 0,0-6-12 16,0-4-2-1,0-7-7-15,0-5 8 0,0-2-8 16,0-4 11-16,0 0-5 16,0 0 15-16,0 0 1 15,-5-6-23-15,-9-12-10 16,1-4-1-16,3-8 3 16,0-2-6-16,8-7 1 15,2 1 13-15,0 2 6 16,2 4 6-16,14 6-11 15,1 6 0-15,4 4-1 16,-3 10-6-16,-3 4 5 16,-1 2-6-16,-7 6 0 15,-3 16 7-15,-4 6 19 16,0 6-10-16,-7-2-1 16,-7-2-6-16,-1-6-1 0,1-3 0 15,4-10 5-15,1-3-5 16,2-2 2-16,4-2 6 15,1-4-3-15,2 3-6 16,0-2 0-16,0 3-12 16,0 5 8-16,12 0 4 15,3 4 12-15,3-1-11 16,0-1-1-16,2 0 1 16,3-1-1-16,1-4-66 15,20-6-106-15,-6 0-58 16,-5 0-261-16</inkml:trace>
  <inkml:trace contextRef="#ctx0" brushRef="#br0" timeOffset="57366.21">7261 4373 751 0,'0'0'354'0,"0"0"-174"16,0 0-34-16,0 0-47 15,0 0-10-15,0 0-12 16,0 0-8-16,-41 126-30 16,41-97-8-16,0-3-8 15,0-5-10-15,0-2 1 16,0-9 2-16,0-2-15 16,0-6 0-16,0 0 5 15,0-2 9-15,0 0 2 0,0 0 8 16,0-12-25-16,0-10-25 15,0-6 14-15,0-6 10 16,0-2 1-16,6-3 0 16,2 3 0-16,1 4 0 15,3 4 0-15,-4 8 0 16,-1 4 20-16,-1 8 10 16,-4 4-6-16,0 2-8 15,1 2-16-15,2 0-9 16,-1 0-23-16,5 12 32 0,2 8 18 15,3 6 3 1,1 2 2-16,3 4-13 0,-3 0-1 16,1-1-9-1,-1-1 6-15,-3-2-6 0,-3-5-59 16,-9 2-121-16,0-7-217 16,0-6-947-16</inkml:trace>
  <inkml:trace contextRef="#ctx0" brushRef="#br0" timeOffset="57547.2">7265 4517 770 0,'0'0'394'0,"0"0"-265"15,0 0-52-15,0 0 11 16,0 0-29-16,0 0-36 15,121-19-23-15,-77 6-205 16,-3-1-567-16</inkml:trace>
  <inkml:trace contextRef="#ctx0" brushRef="#br0" timeOffset="58166.74">7610 4399 859 0,'0'0'224'0,"0"0"-85"0,0 0-8 15,0 0 28-15,-20 111-57 16,20-89-23 0,0-4-6-16,0-7-22 0,0-2-26 15,0-5-17-15,0-3 6 16,0-1-3-16,0 0 14 15,0 0 2-15,0-15-7 16,0-7-8-16,0-6 0 16,0-5-4-16,-2-3-8 15,2 0 11-15,0 0-11 16,7 6-1-16,8 8-10 16,4 6 0-16,-2 8-7 15,3 8-7-15,-5 0 12 0,2 8-3 16,-5 16 15-16,0 4-7 15,-5 2 8-15,-1-2 0 16,1-2 1-16,-5-7 0 16,1-8 0-16,-1-3 6 15,0-6-1-15,-2-2 3 16,2 0 14-16,3 0 12 16,3-10-1-16,4-12-15 15,1-6-18-15,7-4-1 16,0 0-14-16,0 2-2 15,-1 4-12-15,-2 8 15 16,-1 10-1-16,-1 8 1 16,-4 0-10-16,0 8 7 0,0 18 16 15,1 4 25-15,1 2-12 16,0-1 1-16,1-6-12 16,-1-3-1-1,-4-4 1-15,0-4-1 0,0-6-1 16,-3 0-63-16,-6-3-125 15,0-4-150-15,0-1-670 0</inkml:trace>
  <inkml:trace contextRef="#ctx0" brushRef="#br0" timeOffset="59155.05">4232 5107 462 0,'0'0'569'0,"0"0"-455"15,0 0-24-15,0 0-33 16,0 0-20-16,0 0 11 15,0 0 25-15,0-6 33 0,0 6 6 16,0-2-3-16,0 2-24 16,0-2-34-16,14 0-50 15,13-2 55-15,15-4 21 16,20-2-12-16,30-4 0 16,35-4-2-16,36 0-21 15,17-2 3-15,3 2 3 16,-3 2-24-16,-10 0-7 15,3-2-3-15,-3 0 20 16,-8-3-16-16,-6 6-9 16,-9 1 4-16,-11 3-13 15,-26 4-13-15,-25 3 12 16,-27 1 2-16,-12 2 0 16,-2-4 15-16,-1 3-16 0,-8-1 0 15,-12 0 11-15,-10 2 1 16,-9 1 4-16,-2 0 11 15,-2 0-2-15,0 0 5 16,0 0-8-16,0 0 7 16,0 0-4-16,0 0 3 15,0 0-10-15,0 0-12 16,0 0 3-16,0 0 8 16,0 0-17-16,0 0 0 15,0 0-7-15,0 0 6 16,0 0-1-16,0 0 2 15,0 0-15-15,0 0 15 0,0 0 0 16,0 0 6-16,0 0 0 16,0 0 6-16,0 0-6 15,0 0-5-15,0 0 12 16,0 0-7-16,0 0 15 16,0 0-20-16,0 0 0 15,0 0-1-15,0 0-7 16,0-3-77-16,0-1-123 15,-4-4-292-15</inkml:trace>
  <inkml:trace contextRef="#ctx0" brushRef="#br0" timeOffset="68680.5">4442 5115 235 0,'0'0'328'0,"0"0"-178"15,0 0-62-15,0 0-52 16,0 0-36-16,0-10-30 16,4 6-191-16</inkml:trace>
  <inkml:trace contextRef="#ctx0" brushRef="#br0" timeOffset="68884.3">4442 5115 770 0,'38'-90'193'0,"-38"90"-115"0,0 6-78 15,3 0-73-15,-3 0-216 16</inkml:trace>
  <inkml:trace contextRef="#ctx0" brushRef="#br0" timeOffset="71550.06">3740 5981 709 0,'0'0'160'0,"0"0"-43"16,0 0-9-16,0 0-2 16,0 0-13-16,0 0 5 0,0 0 10 15,3-4 1 1,-3 4-1-16,0 0-15 0,0 0-27 15,0-2-15-15,2 2-22 16,-2 0-1-16,0 0-9 16,0 0-1-16,0 0 5 15,0 0-2-15,0 0-1 16,0 0-2-16,0 0-3 16,0 0 7-16,0 0-3 15,0 0-1-15,0 0-2 16,0 0-3-16,0 0 8 15,0 0-8-15,0 0 3 16,0 0-7-16,0 0-1 16,0 0-1-16,0 0-6 15,0 0-1-15,0 0 0 0,0 0 0 16,0 0 0 0,0 0-1-16,0 0-1 0,2 0 1 15,1 0 0-15,3 0-8 16,-2-1-13-16,7 1 12 15,5 0 10-15,5-3 22 16,6 2-4-16,1-3-11 16,3 1 11-16,-2 1-17 15,0 2-1-15,0-2 0 16,4 2 7-16,0-4 2 16,4 2-9-16,1-2-24 15,-1-2 24-15,1 2 7 16,-5 0-7-16,1-2-7 0,-3 2 6 15,-2 0-27-15,0 2 4 16,0 2 8-16,0-2 1 16,0 2 0-16,0-1 8 15,0-2-3-15,-2 1 4 16,2 0 5-16,-2-2-1 16,0 2-5-16,-4 2-3 15,-2 0-1-15,-1 0 4 16,-3 0 5-16,2 0 1 15,-7 0-7-15,2 0 6 16,-1 0 1-16,-1 0-1 16,1 0 2-16,0 0 7 0,3-2-7 15,-1 0 0 1,1 0 1-16,2 2-1 16,-5-2 0-16,0 0 0 0,-1 2 0 15,-3-2-9-15,-3 2 9 16,1 0-1-16,-4 0 1 15,1-2 9-15,0 2-9 16,-1 0 1-16,-1 0 1 16,0 0-1-16,0 0-1 15,-2 0 2-15,0 0-5 16,2 0 3-16,-2 0 0 16,0 0 1-16,0 0 2 15,0 0-6-15,0 0 3 16,0 0-1-16,0-2 1 15,2 2 7-15,-2 0-7 0,3-2-1 16,-1 2 1-16,0 0 0 16,1 0 0-16,-1 0 2 15,-2 0-2-15,0 0-1 16,0 0 1-16,0 0 0 16,0 0 0-16,0 0-12 15,0 0 12-15,0 0 5 16,0 0 15-16,0 0-5 15,0 0-2-15,0 0-5 16,0 0 5-16,0 0-1 16,0 0 2-16,0 0-2 15,0 0 10-15,0 0-13 16,0 0-8-16,0 0 15 16,0 0-15-16,0 0 5 15,0 0-6-15,0 0-1 0,0 0-10 16,0 0 10-16,0 8-9 15,0 6 10-15,0 6 0 16,0 2 1-16,0 4 0 16,0 1-1-16,0-1 2 15,0 3-2-15,5 6-2 16,-3 1 2-16,-2 2 8 16,0 4-8-16,0 0-1 15,0 0 1-15,0 0 0 16,0 1 1-16,0-3-2 15,0-3 2-15,0-2-1 16,0-5 2-16,0-2-2 16,0-4-9-16,0 0 9 0,0-2 7 15,0 0-7-15,0 0-8 16,0 2 8-16,0 4 0 16,0 2 0-16,0 1 2 15,0-2-2-15,0-3 1 16,0-3 7-16,2-5-7 15,0-2 0-15,-2-4-1 16,2 0-6-16,0-2 6 16,-2 2 1-16,0 0-1 15,0 2 3-15,0-2 3 16,0-2-8-16,0 0 3 16,0 0-1-16,0 0 4 0,0-2-4 15,-2 0 0 1,0 0 12-16,0-4-6 0,2 0-6 15,-2-2 1-15,0 2 0 16,2 0 0-16,-3 0 5 16,3 0-5-16,-2 0 0 15,2 0 1-15,-2-2-2 16,2 0 0-16,-3 0 13 16,3-2-11-16,0 0 4 15,0 0-6-15,-2 0 0 16,2 0-7-16,-5 0-37 15,-16 0-61-15,0 0-184 16,-5-4-625-16</inkml:trace>
  <inkml:trace contextRef="#ctx0" brushRef="#br0" timeOffset="74050.32">3660 6028 362 0,'0'0'226'16,"0"0"-67"-16,0 0-3 0,0 0-13 15,0 0 5-15,0 0-6 16,0 0-10-1,0-11-15-15,0 11-25 0,0-1-22 16,0 1-13-16,0 0-16 16,0 0-6-16,0 0-4 15,0 0 6-15,0 0-7 16,0 0 10-16,0 0-1 16,0 0-2-16,0 0-9 15,0 0-15-15,0 0-10 16,0 0-3-16,0 13 0 15,0 5 0-15,0 7 24 16,0-1-8-16,0 2-10 16,3 0-4-16,-1 2 9 15,2 4-2-15,0 0 4 0,-2 0-5 16,4-4-7 0,-4-1 7-16,-2-4-7 0,2 1 4 15,-2 1-4-15,2-2 6 16,-2 0-6-16,2 0 0 15,1 0-1-15,-1-1 6 16,0 0-4-16,0 0-2 16,0-2 1-16,0 0-1 15,-2-2 0-15,2 0 0 16,-2 0 1-16,0 2 0 16,3 0-1-16,-3-2-1 15,0 2 1-15,0 0 7 16,0-2-6-16,0 3 1 15,0-3-2-15,0 0 1 0,0 0-1 16,0 0-8-16,0 0 8 16,0 0 9-16,0 2-8 15,0-4 0-15,0 0 0 16,0-4-1-16,0 2 0 16,0-2 2-16,0 0-1 15,0 2 1-15,0 2-1 16,0 0 0-16,0 2 1 15,0 0-1-15,0 1 5 16,-3 0-4-16,1-1 4 16,0 0-5-16,2-4 0 15,0-4 7-15,0-2-7 0,0-1 0 16,-2-1 0 0,2-1 0-16,0 2 0 0,0-1 1 15,0-1-1-15,0 0-1 16,0-1 1-16,0-2-1 15,0 0 0-15,0-2 2 16,0 0-2-16,0 2 0 16,0-2 0-16,0 0 1 15,0 0-1-15,0 0 0 16,0 0 1-16,0 0 0 16,0 0 0-16,0 0-1 15,0 0 0-15,0 0 0 0,0 0-1 16,0 0 0-1,0 0-6-15,0 0 1 0,0 0 4 16,0 0 1-16,0 0-14 16,0 0-4-16,0 0 11 15,0 0 8-15,0 0 13 16,0 0 6-16,6 0-1 16,2 0-10-16,-2 0-7 15,3 0 7-15,-3 0-1 16,6 0-6-16,-3 0-1 15,2 0 1-15,0 0 3 16,0 0-3-16,2 0 0 16,1-2 4-16,-1 0-5 15,5 0 0-15,-3 2 0 16,4-2 0-16,1 0 1 16,-3 2 0-16,2-2 0 0,0-1 0 15,1 2 0-15,3-3-1 16,2 0 1-16,-2 0 6 15,2-1-6-15,2 0-1 16,0-1 1-16,0-1 0 16,2 2 0-16,2-4 0 15,-2 4 0-15,2 1 0 16,-2-2 1-16,2 2-1 16,0 0 0-16,-2 0-1 15,0-2 2-15,3 2-1 16,-4 0 0-16,1-3 7 15,0 3-8-15,-2 1 2 16,-1-1 4-16,1 4-5 16,0 0 0-16,2-3 0 0,0 2 0 15,0-2 7-15,0-1-7 16,-3 1 1-16,-1-1 4 16,-5-1-6-16,-2 3 0 15,-5 0-8-15,-2 2 0 16,-1 0 8-16,-4 0 2 15,1 0-2-15,-1 0 0 16,1 0 0-16,-2 0 5 16,1 0-5-16,-3 0 0 15,1 0 1-15,-2 0 0 16,0 0 7-16,0 0-16 16,3 0 4-16,0 0-6 0,2 0 8 15,-1 0 2-15,-2 0 12 16,3 0-11-16,0 0 10 15,-2 0-11-15,-1 0-1 16,0 0 1-16,0 0 2 16,-1 0 4-16,-1 0-7 15,-2 0 1-15,0 0-1 16,0 0 1-16,0 0 11 16,0 0-10-16,0 0 5 15,0 0-6-15,0 0 0 16,0 0 0-16,0 0 0 15,-13 0-98-15,-8 0-87 16,-5 0-471-16</inkml:trace>
  <inkml:trace contextRef="#ctx0" brushRef="#br0" timeOffset="76417.05">3683 6056 597 0,'0'0'185'16,"0"0"-22"-16,0 0-15 16,0 0-34-16,0 0-21 15,0 0-31-15,0 0-36 16,0-2-13-16,0 2-11 15,0 0-1-15,0 0 0 16,0 0 5-16,0 0 4 16,0 0 12-16,0 0 11 15,0 0 7-15,0 0-4 16,0 0 0-16,0 0-23 0,0 0-13 16,0 0-21-16,6 0 21 15,5 12 14-15,3 4 34 16,1 2-20-16,3 2 13 15,0 0 17-15,-2-2 14 16,-1-4-49-16,-1-2-10 16,-1-2 11-16,-5 0 5 15,4-4 3-15,-5 2-2 16,1-2-16-16,0-2 0 16,-2 2 1-16,1-2-4 15,-3 2-3-15,2 0 0 16,-1 0-7-16,0 0 5 15,-1 0-5-15,1-2 0 0,-1 0 0 16,-2 0 0-16,0 0 6 16,3-2-4-16,-3 0-1 15,0 1 4-15,1-2-6 16,-1 1 1-16,0 2 0 16,-2-2 4-16,3 2-4 15,-1 1 9-15,0 0-9 16,0 1 18-16,0 1-6 15,0-4-7-15,0 1-5 16,1 0 0-16,-3-1 0 16,2-2 14-16,-2-1-2 15,0 0-13-15,2 3 13 0,-2-3-11 16,0 0 5-16,0 0-7 16,0 0 2-16,0 0 5 15,0 0-2-15,0 0-4 16,0 0-1-16,0 0 22 15,0 0 0-15,0 0-13 16,0 0 16-16,0 0-24 16,0 0 15-16,0 0-7 15,0 0-7-15,0 0 10 16,0 0-3-16,0 0-9 16,0 0 21-16,0 0-20 15,0 0 9-15,0 0 2 16,0 0 6-16,0 0-12 15,0 0-6-15,0 0 0 0,0 0-6 16,0 0 6-16,0 0 2 16,0 0-2-16,0 0-3 15,0 0-4-15,0 0 1 16,0 0 5-16,0 0-11 16,0 0-2-16,0 0-20 15,0 0 9-15,2 0 17 16,3 0 8-16,4 0 8 15,0 0 2-15,2 0-8 16,2 0-1-16,2 0 8 16,4-3 3-16,3-1-11 15,3-2-1-15,4 1 0 0,2-2 0 16,0 1 0 0,1 2 7-16,-1 0-5 0,-2 0 4 15,-3 0-6-15,0 0 0 16,1 2 0-16,-4 1 0 15,-1-2 2-15,-2 1-1 16,0 2-1-16,1-2 0 16,-2 0 0-16,1 0 0 15,-2 2 3-15,2-2-3 16,-2 0 1-16,2 2 1 16,-2-2-2-16,-1 2 0 15,1 0-12-15,1 0 12 16,0 0 9-16,-3 0-9 15,1-2 0-15,-3 2-7 16,-1 0 1-16,-3 0 1 0,-1 0 4 16,-3 0 1-16,-2 0-16 15,-1 0-3-15,-1 0 4 16,-2 0 15-16,2 0 0 16,-2 0 6-16,0 0-6 15,0 0 0-15,0 0 0 16,0 0 2-16,0 0 7 15,0 0-9-15,0 0 0 16,0 0 3-16,0 0-3 16,0 0-6-16,0 0 5 15,0 0-8-15,0 0 9 16,0 0-2-16,0 0 2 0,0 0 0 16,0 0-1-1,0 0 1-15,0 0 1 0,0 0 0 16,0 0 12-16,0 0-12 15,0 0-1-15,0 0 15 16,0 0-14-16,0-4 23 16,5-6-2-16,4-6-4 15,-1-4-6-15,3-4-11 16,5-6 9-16,-1-2-10 16,4-2 0-16,-1 0 5 15,-1 0-4-15,1 6 0 16,-3 3 0-16,-3 5-1 15,-3 6 0-15,-3 4-9 16,-1 2 3-16,-3 4-6 16,0-2 11-16,-2 3 1 0,0-4-1 15,3 1-3-15,-3-2 4 16,0 0 0-16,0 0 0 16,0-2 1-16,0 4-1 15,0 0 2-15,0 2-2 16,0 0 2-16,0 4-2 15,0-2 0-15,0 2 0 16,0 0-1-16,0 0 1 16,0 0 0-16,0 0 13 15,0 0-11-15,0 0 13 16,0 0 1-16,0 0-1 16,0 0-5-16,0 0-1 15,0 0-8-15,0 0 4 0,0 0-5 16,0 0-43-1,-3 0-71-15,-8 8-176 0,-6 4-573 0</inkml:trace>
  <inkml:trace contextRef="#ctx0" brushRef="#br0" timeOffset="80683.27">5688 1688 116 0,'0'0'122'16,"0"0"-40"-16,0 0-21 16,0 0 31-16,0 0 12 15,0 0 6-15,0-4 10 0,0 2-2 16,0 2-4-1,0-2-4-15,0 0-27 0,0 0-17 16,0-2-3 0,0 2-15-16,0 0 4 0,0 2-10 15,0 0 13-15,0 0-8 16,0 0 5-16,0 0 2 16,0 0-9-16,0-2-8 15,0 2-2-15,0 0 7 16,0 0-11-16,0 0 3 15,0 0-9-15,0 0 0 16,0 0 0-16,0 0-13 16,-2 0 3-16,2 0-3 0,0 0 0 15,-2 0-5 1,2 0 5-16,0 0-11 0,0 0 12 16,-3 0-11-1,-6 0-2-15,-8 10 0 0,-14 18-2 16,-17 16 2-16,-10 10 1 15,-8 11 0-15,-1 3 0 16,7-2 1-16,4-4-1 16,10-4 1-16,5-8-1 15,3-4 0-15,5-7 1 16,6-7 4-16,6-8-5 16,11-8-1-16,3-6-1 15,5-4 1-15,2-4 0 16,0-2 0-16,0 0 0 15,0 0-1-15,0 0 0 0,0 0 0 16,0 0 1-16,0 0 1 16,0 0 5-16,0 0-6 15,0 0 1-15,0 0-1 16,0 0 1-16,0 0-1 16,0 0 0-16,0 0-1 15,0 0 1-15,0 0-1 16,0 0 0-16,0 0 1 15,0 0 0-15,0 0 0 16,0 0 0-16,0 0 0 16,0 0 1-16,0 0-1 15,0 0 2-15,0 0-2 16,0 0 0-16,0 0-2 16,0 0-8-16,0 0-12 0,0 0-28 15,19 2 21-15,8-2 29 16,9 0 10-16,11 0-4 15,9 0-4-15,8 0 12 16,10-4-7-16,2-2-5 16,6 0-1-16,0 0-1 15,3 2 2-15,2-2 1 16,0 2-3-16,4-1 0 16,2 4 0-16,6-3-1 15,1 0-25-15,0 2 10 16,2-2 1-16,-5 1 2 15,-3 2 12-15,-8 1-11 16,-3-2 0-16,-5 2 1 0,-3-2 0 16,-1-2 9-16,-3 2-6 15,-2-2-2-15,-2 0 1 16,-5 0 2-16,-6 0 6 16,-2 2-15-16,-4 2 0 15,0 0 2-15,-1 0-2 16,-2 0 16-16,-4 0-7 15,-6 2-8-15,-6 3 12 16,1 2-3-16,-8-3-1 16,0-2 7-16,1-2 1 15,-5 0-1-15,3 0 0 16,-6 0 0-16,-1 0 1 16,-5 0 7-16,-5 0 2 0,-4 0-3 15,1 0 9 1,-3 0 3-16,0 0 5 0,0 0-8 15,0 0-16-15,-11 0-16 16,-12 0-46-16,-6 0-257 0</inkml:trace>
  <inkml:trace contextRef="#ctx0" brushRef="#br0" timeOffset="82733.78">5672 1616 546 0,'0'0'259'0,"0"0"-136"16,0 0-27 0,0 0 4-16,0 0-7 0,0 0-9 15,0 0-20-15,0-2-18 16,0 2-5-16,0 0-12 16,0 0 3-16,0-2-5 15,2 2-27-15,12 0 1 16,5 0 7-16,13 0 77 15,11 0-4-15,7 0-1 16,15 4-10-16,11 0-24 16,13-2-16-16,25-2 1 15,24 0-4-15,20 0-17 16,2 0 2-16,-13 0-11 16,-31 0 6-16,-31-2-6 15,13-2-1-15,-13 0 1 0,-3 0 0 16,11 2-1-1,-16 0-7-15,8 2 7 0,5 0-13 16,-3 0 5-16,-4 0-5 16,0 0 13-16,-6 0 0 15,-1 4 0-15,-7-2-1 16,-6 0 2-16,-12 0-1 16,-9 0 0-16,-9-2 0 15,-10 2 0-15,-8-2 0 16,-1 2-2-16,-5 0 1 15,-3-2 1-15,-2 2-1 16,4-2 2-16,-2 0-1 16,1 0 2-16,1 2-2 0,6-2 1 15,-1 0 0-15,8 0 0 16,-2 0 0 0,4 0-1-16,-1 2-8 0,1-2-3 15,-6 0 10-15,-3 0 0 16,-3 0-1-16,-7 0 2 15,0 0 0-15,-4 0 0 16,3 0 0-16,-3 0 0 16,2 0 2-16,1 0-2 15,-1 0 0-15,2 0 1 16,-2 0 0-16,3 0 0 16,-3 0 1-16,0 0-1 15,-2 0 0-15,0 0 5 16,0 0-4-16,0 0 10 0,0 0 4 15,0 0 7-15,0 0 0 16,0 0 8-16,0 0 0 16,0 0 4-16,0 0-14 15,0 0 19-15,0 0-6 16,0 0 1-16,0 0 14 16,0 0-32-16,0 0 9 15,0 0-15-15,0 0-4 16,0 0-7-16,0 0 0 15,-6 2-12-15,-8 10-3 16,-6 8 2-16,-4 12 11 16,-8 10 1-16,-3 6-7 15,-1 5 8-15,-4 1 6 16,0-2-5-16,2 0 0 16,-2-6 0-16,4-2 0 0,3-3 2 15,-1-5-3-15,1 0 6 16,0-3-6-16,-1 2 1 15,1-1-1-15,0 0-5 16,1 0 5-16,3-4-7 16,5-4 7-16,1-4 0 15,6-6 0-15,3-2 12 16,3-4-11-16,2-2-1 16,2 0 2-16,3-4-1 15,2-2 0-15,-1 0-1 16,3-2 0-16,0 0 8 0,0 0-7 15,0 0 13 1,0 0-6-16,0 0-7 16,0 0 0-16,0 0-1 0,0 0 0 15,0 0 2-15,0 0-2 16,0 0 0-16,0 0 0 16,0 0 2-16,0 0 10 15,0 0 1-15,0 0 15 16,0 0-2-16,0 0 2 15,0 0-6-15,0 0-10 16,0 0-3-16,0 0-3 16,0 0-6-16,0 0-6 15,0 0-3-15,0 0-9 16,0 0-4-16,7-2 6 16,2-2 3-16,2-2 13 0,-2 0 0 15,0 2 0-15,-4 0 1 16,-1 2 6-16,0 0-6 15,-4 2-1-15,3 0 0 16,-3 0 0-16,0 0 0 16,0 0 1-16,0 0 0 15,0 0-1-15,0 0-10 16,0 0-8-16,0 18-16 16,0 12 34-16,0 12 3 15,2 5 11-15,2 5-6 16,0 0-8-16,2 0 1 15,0 0 1-15,1-2 7 0,1-4-8 16,0-4 0 0,-2-2 0-16,1-7 0 0,-3-3 0 15,0-8 0-15,1-4 0 16,-3-6-1-16,1-2 0 16,-3-4 1-16,2 0-1 15,-2-2 0-15,0 0 0 16,0 2 0-16,0 0 0 15,0 0 0-15,0 0 1 16,0-2-1-16,0 0 0 16,0-2 1-16,0-2-1 15,2 0 0-15,-2 0-15 16,4-8-65-16,1-12-124 16,-1-10-495-16</inkml:trace>
  <inkml:trace contextRef="#ctx0" brushRef="#br0" timeOffset="83501.17">8606 1834 505 0,'0'0'155'0,"0"0"-32"16,0 0 6-16,0 0 4 16,0 0-15-16,0 0-18 15,0 0 13-15,-40-68-23 16,36 60 5-16,2-2-4 16,0 2-13-16,-1 1-17 0,-1-2-1 15,2 1-10 1,0 2 4-16,2 0 3 0,-3 0 16 15,1 0 14-15,2 0-16 16,-3 2-3-16,1 0 2 16,2 2-21-16,-2 2 1 15,2 0 7-15,-2 0-19 16,2 0-20-16,-2 0-18 16,0 12-30-16,-3 22-8 15,-3 22 29-15,-4 21 9 16,1 13 1-16,-1 8 8 15,4 0-3-15,1-4-5 16,3-7 11-16,2-7-10 0,0-10 6 16,-1-5-7-16,0-10-1 15,1-5 0-15,0-3 10 16,0-7-9-16,0-4 1 16,0-4-1-16,-1-4 0 15,1-4 0-15,2-4 1 16,0-4-2-16,0-6-1 15,0-2 1-15,0-2 0 16,0-2 0-16,0-1-1 16,0-2 0-16,0 1 1 15,0-2 0-15,0 2 0 16,0-2-11-16,0 0-73 16,-6 0-131-16,-6-4-147 15,-5-12-547-15</inkml:trace>
  <inkml:trace contextRef="#ctx0" brushRef="#br0" timeOffset="85385.24">5124 2382 776 0,'0'0'207'0,"0"0"-35"0,0 0 5 16,0 0 6-16,0 0-22 15,0 0-29-15,0 0-14 16,9-28-2-16,-9 26-13 15,2 2-16-15,-2 0-19 16,0 0-16-16,0 0-49 16,0 0-3-16,0 4-43 15,3 22 41-15,3 12 2 16,3 18 64-16,-2 10-32 16,-3 6 3-16,1 9-19 15,-5 3-4-15,0 4-6 16,0 2-5-16,0-1 8 0,-2-9-2 15,-1-12-6-15,1-12-1 16,2-12 0-16,0-11 1 16,0-11 0-16,0-8 1 15,0-6-2-15,0-5 1 16,0 0 6-16,0-3 0 16,0 0-5-16,0 0 7 15,0 0 0-15,0 0-3 16,0 0-6-16,0 0-2 15,0 0-10-15,0 0 6 16,0 0-18-16,2 0 23 16,9 0-4-16,12 0 5 15,10 0 9-15,11 0-8 0,14-8 23 16,13-1-20 0,8 4-2-16,6-4-3 0,2 4 2 15,1 1 4-15,3-2 4 16,6-1-18-16,1 2-12 15,4-1 14-15,21 2-8 16,-14 0 5-16,2-1 8 16,-1 5 1-16,-17 0 1 15,7 0-12-15,-6 0-10 16,-14 5 22-16,-9 3 0 16,-13 3 0-16,-6-3-9 15,-12 1 1-15,-5-4-24 16,-4-2 8-16,-4-3 15 15,-2 0 9-15,0 0-13 0,-6 0 13 16,-1 0 0-16,0 0 1 16,-4 0-1-16,-1 0 0 15,-2 0-1-15,2 0 1 16,0 0-17-16,5 0 16 16,3 1 1-16,0 1-1 15,4 2 7-15,2-1-6 16,2-2 0-16,0 2 6 15,2-3 0-15,-2 1 0 16,-2-1-6-16,-8 0-1 16,-5 3-5-16,-5-3 3 15,-5 0-7-15,-2 0-17 16,-2 0 22-16,0 0 5 0,0 0 1 16,3 0 11-16,-3 0-3 15,2 0 1-15,3 0 16 16,-3 0-10-16,3 0-15 15,-3 0 13-15,-2 0-14 16,2 0 0-16,0 0 0 16,0 0-1-16,5 0 1 15,0 0 8-15,2 0-8 16,2 0 0-16,2 0 9 16,-2 0-8-16,0 0 7 15,-1 0-8-15,-2 0 0 16,-1 0 2-16,-3 0-1 15,-2 0 14-15,-2 0-15 0,0 0 9 16,0 0-9-16,0 0-13 16,0 0-14-16,0 0 15 15,0 0 12-15,0 0 7 16,0 0 2-16,0 0 3 16,0 0-5-16,0 0 8 15,0 0-6-15,0 0-8 16,0 0 7-16,0 0-8 15,0 0 1-15,0 0 0 16,0 0 0-16,0 0 0 16,0 0 0-16,0 0 0 15,0 0 16-15,0 0-17 16,0 0 10-16,0 0-8 16,0 0-1-16,0 0 0 15,0 0 7-15,0 0 3 0,0 0-6 16,0-3-4-16,0-2 13 15,10-4-8-15,-4 1 2 16,1 3-8-16,-3 0-1 16,0 1 0-16,2 3-7 15,-6-2-5-15,0 3-21 16,0 0-45-16,0 0-78 16,0 0-117-16,0 0-285 15,-8 0 264-15,-3 0-101 16,-1 0-283-16</inkml:trace>
  <inkml:trace contextRef="#ctx0" brushRef="#br0" timeOffset="85800.19">7849 3337 643 0,'0'0'190'0,"0"0"-48"0,0 0 11 16,0 0 32-16,0 0-13 15,0 0-30-15,0 0-57 16,121-99-2-16,-88 77-26 15,5 0-13-15,1-4-9 16,4-2-7-16,1-4-16 16,4-4-1-16,-2-4 11 15,-1 0-16-15,-5 4 13 16,-7 3-6-16,-8 8 3 16,-8 4-7-16,-5 7 24 0,-6 6 2 15,-1 4 6-15,-5 0 9 16,0 2 4-16,2-2-14 15,-2 0 4-15,2 0-16 16,2-2-4-16,2 0-23 16,-2-2 13-16,0 2-14 15,-2 2 0-15,3 0 0 16,-3 2 1-16,-2 2 8 16,2 0-9-16,-2 0 1 15,0 0-2-15,0 0-6 16,0 0 7-16,0 0-25 15,0 0-67-15,0-4-82 16,-9 2-178-16,-7-2-395 0</inkml:trace>
  <inkml:trace contextRef="#ctx0" brushRef="#br0" timeOffset="86724.34">5948 1706 905 0,'0'0'209'0,"0"0"-114"16,0 0 9-16,0 0-33 16,0 0-17-16,0 0-26 15,0 0-28-15,34 6-1 16,-28 8 0-16,-1 8 2 15,-2 8 14-15,-3 8-2 16,0 2-13-16,-8 3 1 16,-11-5-2-16,-4-4-6 0,1-6 7 15,2-6 7 1,4-8-7-16,5-4 1 0,5-4 0 16,1-4 0-16,5 0 6 15,0-2-4-15,0 0 7 16,0 0-3-16,16 0 2 15,6 0 46-15,5-4 17 16,2-2-15-16,-1 2-31 16,-1 2-25-16,-4 0-1 15,-1 2-41-15,3 0-97 16,-4 0-98-16,-5 0-133 0</inkml:trace>
  <inkml:trace contextRef="#ctx0" brushRef="#br0" timeOffset="87151.39">6274 1923 35 0,'0'0'1080'0,"0"0"-910"15,0 0-90-15,0 0 14 16,0 0-12-16,0 0-12 16,0 0-19-16,-58 80-32 15,56-68-3-15,2-2-16 0,0 0 10 16,0-4-4-16,4-2-6 16,9 0 12-16,5-4-11 15,3 0 40-15,0 0-6 16,0 0 0-16,-1-8-4 15,-5-4 10-15,-4-2 3 16,-4 0-6-16,-4-2 12 16,-3 2-19-16,0-2-11 15,-5 2-20-15,-13 4-7 16,-2 4-24-16,-4 6-23 16,-3 0-9-16,2 0 13 15,5 0-4-15,7 4-45 16,9 4-89-16,4-2-120 15,0 0-301-15</inkml:trace>
  <inkml:trace contextRef="#ctx0" brushRef="#br0" timeOffset="87588.27">6682 1932 1043 0,'0'0'230'0,"0"0"-98"15,0 0-22-15,0 0-30 0,0 0-1 16,0 0 8 0,0 0-40-16,-79 83-31 0,77-71-7 15,2-2-9-15,0-4-1 16,0-2 0-16,16-4-15 15,1 0 16-15,4 0 57 16,3 0-21-16,-1-4 8 16,-4-8 1-16,0-2-4 15,-9 2 0-15,-3-2 3 16,-7 4-16-16,0-2 12 16,0 2-16-16,-11 2-19 15,-7 2-5-15,-4 4 0 16,-5 2-15-16,0 0-4 15,3 0 3-15,4 0-11 16,6 6-27-16,8-2-31 16,4 0-46-16,2 2-101 0,13-4-34 15,14-2-71-15,2 0-566 0</inkml:trace>
  <inkml:trace contextRef="#ctx0" brushRef="#br0" timeOffset="87984.08">7033 1905 770 0,'0'0'209'0,"0"0"-131"0,0 0 31 15,0 0 5-15,0 0-34 16,0 0-22-16,0 0-26 15,-64 100-12-15,64-88 3 16,9-2-1-16,4-2 19 16,5-4 8-16,4-2 5 15,3-2-17-15,4 0-5 16,-2 0-3-16,-1-8-9 16,-1-4-2-16,-8-2-11 15,-5 0 8-15,-5 0 5 16,-7 0 7-16,0 0-5 15,0 2 26-15,-3 4-10 0,-10 2-25 16,-5 4-13 0,-4 2 0-16,1 0-10 0,0 0-4 15,3 9-49-15,1 8-90 16,9-5-178-16,4-2-306 0</inkml:trace>
  <inkml:trace contextRef="#ctx0" brushRef="#br0" timeOffset="88360.62">7394 1921 1016 0,'0'0'220'0,"0"0"-145"0,0 0-6 15,0 0 15-15,0 0 4 16,0 0-26-16,0 0-39 16,-53 80-16-16,53-70 5 15,0-4-11-15,11-4 14 16,4-2 53-16,4 0 24 16,0 0-23-16,4-4-6 15,-5-8 3-15,-5 0 0 16,-1-2 24-16,-6 0-10 15,-6-2-24-15,0 1-9 16,0 0-21-16,0 1-10 16,-10 4-16-16,0 6-42 15,-5 4-51-15,-1 0-72 0,-9 24-36 16,5 6-69-16,2-4-273 16</inkml:trace>
  <inkml:trace contextRef="#ctx0" brushRef="#br0" timeOffset="92603.23">8208 3543 358 0,'0'0'220'0,"0"0"-57"16,0 0-22-16,0 0-8 16,0 0 2-16,0 0-9 15,0 0-18-15,0-4 20 16,0 4-19-16,0 0-2 15,0 0-9-15,0 0-13 16,0 0-22-16,0 0-27 16,0 0-17-16,0 0-19 15,11 6 1-15,4 12-1 16,3 6 28-16,5 6-20 16,-2 4 5-16,2 10-7 0,0 4 1 15,-1 7-7-15,-5 3 2 16,2 0 4-16,-6-2-6 15,0-2 13-15,-4-5-12 16,-5-4-2-16,-1-2 2 16,-3 1-1-16,0 0 1 15,-3 2 1-15,-12 0-1 16,-3 2 5-16,-2 2-4 16,0-4 9-16,0 1-5 15,2-4-5-15,-2 0-1 16,2-3 1-16,3-2 0 15,-1-4-1-15,1-2 1 16,-1 2 0-16,-2-2 0 16,0 3 0-16,0 1 1 15,-2 0 4-15,0-2-6 0,0 2 0 16,-2-4-7 0,2 0 14-16,-5-4-7 0,0 0 0 15,-1-2 1-15,-5 0 5 16,-2 3 0-16,-4 0 2 15,-2 2-7-15,1-1 71 16,-2-2-18-16,1-2-35 16,2-2-12-16,-3 2 1 15,-3 2-8-15,-5 4 2 16,-2 4-2-16,0-4 11 16,0 0-3-16,-1-4-6 15,-2 1-2-15,-3-1 8 16,-4 0-7-16,0-2 0 0,-3 0 12 15,1 0-7-15,0-2 3 16,-1 2-6 0,1-2 6-16,2 0 18 0,-1 0-17 15,5-4-4-15,3-2 10 16,9-4-4-16,8-2 6 16,7-4 0-16,7 2-18 15,3-2 12-15,2 0-12 16,1 2-4-16,3 1 3 15,-3-1 1-15,3-2 0 16,2-1 0-16,-1 0 2 16,2 1-2-16,-1-2 1 15,-1-1 0-15,1 2 1 16,0-1-1-16,2-1-1 0,0 0 1 16,1-1 5-16,0 0-5 15,4-3-1-15,2-1 7 16,0 0-6-16,2 0 1 15,0 0 17-15,0 0-19 16,0 0 8-16,0 0-8 16,0-3-17-16,0-13 1 15,2-5 15-15,12-3-11 16,3-3 2-16,3-2-2 16,3 1-6-16,-4 2 3 15,0 4 2-15,-7 4 12 16,-5 8 1-16,-5 4 0 15,-2 6-2-15,0 0 1 0,0 0 1 16,0 0 0 0,-13 8-1-16,-12 12-8 0,-8 6 9 15,-5 2 0-15,1 2 0 16,-2-6 2-16,8-2-1 16,5-4 5-16,1-4-5 15,7-3-1-15,3-5 0 16,5-2 1-16,6 0 10 15,0-4-11-15,4 0 0 16,0 1 6-16,0-1-6 16,0 0 0-16,0 0-11 15,0 0 2-15,0 0-1 0,0 0 9 16,0 0-7 0,6 0-4-16,10 3 10 0,5 1 2 15,10 0 2-15,2 3-1 16,7 0-1-16,0 0 6 15,3 2 1-15,-3-3-5 16,-3-2-2-16,-1 2 0 16,-3-2 0-16,-4-2 0 15,-2 0-1-15,-7-2 1 16,-4 0-1-16,-5 0-8 16,-4 0 9-16,-5 0 5 15,-2 0 3-15,0 0 3 16,0 0-2-16,0-6-1 15,0-4-7-15,0 2 1 16,0-1 8-16,0 2 1 0,0-1-10 16,0 0 1-1,0 2 10-15,-2-2-3 0,2-2 2 16,-2-2-5-16,-1-2 4 16,1 0-9-16,0-4 14 15,0 1 1-15,-1-1-1 16,-1 2 0-16,1 4-14 15,1 0 1-15,2 4-1 16,-2 0-1-16,2 4 0 16,-2-2-6-16,0 2 0 15,0-2-10-15,-1 0 5 16,1-2 2-16,-2 0-1 16,2-2 9-16,-3-2 0 0,0 4-2 15,1 0-2-15,0 0 5 16,-1 4 0-16,1 0-1 15,2 2-6-15,-3-2-7 16,2 2 2-16,1 0 0 16,0-2 10-16,0 0 1 15,-2 0 1-15,-1-2 0 16,3 0 1-16,-2 2 1 16,2 0 15-16,-2 0-7 15,2 2-8-15,0 0 5 16,2 2-6-16,0 0-1 15,0 0 0-15,0 0 1 16,0 0-1-16,0 0-1 16,0 0 1-16,0 0-1 15,0 0-28-15,0 0-57 0,0-4-117 16,8 2-401 0,2-6-903-16</inkml:trace>
  <inkml:trace contextRef="#ctx0" brushRef="#br0" timeOffset="109985.68">2235 8087 176 0,'0'0'163'16,"0"0"-88"-16,0 0 0 15,0 0 6-15,0 0-7 16,0 0 6-16,19-4 0 16,-17 2-2-16,-2 0-15 15,2 2-8-15,-2 0-8 16,0-2-14-16,0 2 4 16,3 0 16-16,-3-2 19 0,0 2-1 15,0-2 12-15,0 0 2 16,0 0-3-16,0 0-21 15,-3 0-7-15,-10-2 11 16,-7 4-24-16,-9 0-13 16,-11 0-21-16,-9 0 113 15,-2 14-13-15,0 6-61 16,1 2-23-16,8 0-5 16,7 0-2-16,10-2-10 15,10-6-6-15,8-2-6 16,7-2-5-16,0 0-45 15,3 2 11-15,12-2 29 0,5 2 8 16,2 1 7-16,5-2-11 16,-1 4-17-16,-1-4-49 15,-2 2 31-15,-4-1 34 16,-1-2-3-16,-5 0-10 16,-3-1-2-16,-6 0 28 15,-2 0 1-15,-2 2 0 16,0-1 12-16,-4 2-3 15,-12-2 18-15,-3 0-8 16,-6 0-4-16,0-4 11 16,-2 0 8-16,3-4-19 15,2 0-1-15,4 0-15 0,2 0-17 16,7 4-85-16,3-2-167 16,1-2-331-16</inkml:trace>
  <inkml:trace contextRef="#ctx0" brushRef="#br0" timeOffset="110324.93">2364 8085 854 0,'0'0'351'0,"0"0"-120"15,0 0-92-15,0 0-73 16,0 0-65-16,0 0-1 16,0 0 0-16,0 58 13 15,0-22 22-15,0 2-3 16,0 1-2-16,0-6-23 15,2 2-6-15,0-8 7 16,-2 2-8-16,0-5-8 16,0 2-92-16,0-8-187 15,0-6-297-15</inkml:trace>
  <inkml:trace contextRef="#ctx0" brushRef="#br0" timeOffset="110548.62">2227 8263 1098 0,'0'0'279'16,"0"0"-138"-16,0 0-67 15,0 0-40-15,0 0-14 0,0 0-20 16,125-2-7-1,-84 2-172-15,-10 0-178 0,-4 4-674 0</inkml:trace>
  <inkml:trace contextRef="#ctx0" brushRef="#br0" timeOffset="110871.02">2542 8325 766 0,'0'0'240'16,"0"0"-100"-16,0 0-59 16,0 0-31-16,0 0-18 15,-27 123-19-15,27-105 17 16,9-2 21-16,4-6-6 0,5-6-16 16,0-2-4-1,0-2 11-15,-2 0 29 0,-1-10 30 16,-1-8 9-16,-4-2-8 15,-5-4-8-15,-3-1-13 16,-2 2-12-16,0 3-19 16,-9 2-19-16,-7 6-17 15,-5 6-8-15,-4 6-31 16,0 0-78-16,3 10-79 16,4 5-144-16,9-2-222 0</inkml:trace>
  <inkml:trace contextRef="#ctx0" brushRef="#br0" timeOffset="111203.08">2771 8310 3 0,'0'0'1000'16,"0"0"-788"-16,0 0-116 15,0 0-50-15,0 0-12 16,0 0 9-16,0 0 2 16,123 82 0-16,-115-50-17 15,-1 0 4-15,-4-2-13 16,-3-6 7-16,0-6-6 16,0-4 10-16,-7-6-19 15,-2-6 10-15,2-2 46 16,-1 0 21-16,-2-20-43 0,6-8 18 15,2-6-47-15,2-2-16 16,0-2-7-16,11 2-27 16,22 0-92-16,-4 8-136 15,-2 7-256-15</inkml:trace>
  <inkml:trace contextRef="#ctx0" brushRef="#br0" timeOffset="112218.1">3295 8278 614 0,'0'0'508'16,"0"0"-359"-16,0 0-56 16,0 0-55-16,-89 104-19 15,78-72-11-15,6-6 3 16,5-2-10-16,0-8 12 15,0-4-13-15,5-6 0 16,6-6 0-16,3 0 16 16,1 0-6-16,3-20 3 15,-3-2 9-15,-1-6-21 16,-3-2 6-16,-3 4-6 16,-1 4 20-16,-5 5 3 15,1 8 14-15,-3 7-7 16,0 2-31-16,2 0-42 0,0 16-18 15,7 6 36-15,2 1-26 16,5 0-43-16,4-3-15 16,4-6 40-16,1-4 17 15,-3-6 51-15,1-4 2 16,-6 0 22-16,-1-4 13 16,-5-10 20-16,-2-6 5 15,-2-2 11-15,-1 0-10 16,-3-3 7-16,-1 2-9 15,-2 2-5-15,0 1-36 16,0 7-19-16,0 3-1 16,0 6-9-16,-7 4-26 15,-4 0-32-15,-2 7 22 16,-3 13 1-16,0 3 9 0,5 3 18 16,4-4-6-16,5 0 2 15,2-4-35-15,0-6-4 16,9-2 21-16,7-8 39 15,6-2 0-15,0 0 13 16,5 0 3-16,0-10-6 16,2 0-4-16,-5 4 26 15,-1 6-9-15,-6 0 0 16,-3 18-17-16,-5 22 9 16,-5 18-1-16,-2 16 4 15,-2 12-8-15,0 3 12 0,-4-7 1 16,-11-10-23-1,-6-18-18-15,-3-12-27 0,-1-16 18 16,-2-13 26-16,3-13 1 16,6 0 8-16,5-27 16 15,8-9-3-15,5-8 0 16,3-8 16-16,21-6-8 16,5-4-15-16,8 2 9 15,2 3-21-15,3 5 3 16,-2 8-4-16,-4 6 11 15,-5 6 14-15,-9 6 5 16,-6 6-8-16,-9 4-4 16,-3 2-3-16,-4 4 9 15,0 2 24-15,-11 6-5 16,-11 2-21-16,-1 0-23 0,-1 18-6 16,4 2 6-16,6 4 0 15,10 0-3-15,4-2 3 16,0-4 3-16,11-4 10 15,11-2-7-15,3-6-5 16,-1-4 0-16,3-2 12 16,2 0 7-16,-4-4-11 15,8-24-9-15,-9 2-108 16,-4 0-298-16</inkml:trace>
  <inkml:trace contextRef="#ctx0" brushRef="#br0" timeOffset="112719.12">4353 8181 1134 0,'0'0'345'0,"0"0"-127"16,0 0-51-16,0 0-75 15,0 0-48-15,0 0 35 16,0 0 6-16,27 66-27 15,-19-34-29-15,2 3-9 16,-1-2-7-16,1 3-13 0,-2-1-9 16,-2-3-81-16,-6 0-121 15,0-8-193-15,0-8-376 0</inkml:trace>
  <inkml:trace contextRef="#ctx0" brushRef="#br0" timeOffset="112921.24">4230 8448 916 0,'0'0'322'0,"0"0"-88"16,0 0 7-16,0 0-39 0,0 0-45 15,125-26-48-15,-92 22-64 16,2 2-20-16,-2 0-25 15,15-4-39-15,-7-2-274 16,-5 0-561-16</inkml:trace>
  <inkml:trace contextRef="#ctx0" brushRef="#br0" timeOffset="113703.01">5067 8091 747 0,'0'0'244'0,"0"0"-114"16,0 0-14-16,0 0-53 0,0 0-13 16,0 0 2-1,0 0 9-15,13-50 16 0,-13 48 12 16,0 2-9-16,-13 0-44 15,-8 0-17-15,-6 8-17 16,-4 14 8-16,-6 8 3 16,1 10 13-16,0 6-1 15,4 4 3-15,11 0 10 16,7-2 8-16,12-5-30 16,2-7 7-16,8-8-10 15,15-6-1-15,2-6-6 16,4-6-5-16,4-8 10 15,0-2-1-15,3 0-10 16,-3-4-16-16,-2-10-1 16,-4-4 5-16,-4-2 3 0,-5 2 2 15,-5 2-3 1,-7-1 9-16,-1 8 1 0,-3 0 9 16,-2 5-8-16,0 1 13 15,0 3 6-15,-7 0-3 16,-10 6-17-16,-5 16-11 15,-1 10 10-15,4 2 0 16,5 0-6-16,9-2 6 16,5-4-22-16,0-4-5 15,11-6 9-15,7-6 18 16,0-6 0-16,2-6 2 16,-2 0 17-16,0-2 18 15,-2-14 10-15,-3-4 13 0,-5-4 22 16,-3 0-9-16,-5-4-17 15,0 2-18-15,-2 0-19 16,-16 2-18-16,-2 4-48 16,-7 6-94-16,5 6-103 15,4 4-510-15</inkml:trace>
  <inkml:trace contextRef="#ctx0" brushRef="#br0" timeOffset="115151">5400 8297 1086 0,'0'0'320'0,"0"0"-62"16,0 0-66-16,0 0-117 15,0 0-60-15,0 0-8 16,0 0 2-16,20 77 44 16,-13-37-23-16,-1 0-12 15,0 0-17-15,-2-6 8 0,-4-6-8 16,2-6 6 0,-2-5-1-16,0-8-6 0,0-5 0 15,0-2 6-15,0-2 1 16,0 0 25-16,0-15-12 15,0-14-20-15,0-5 1 16,2-4-1-16,5-2-5 16,3 2 4-16,4 4-16 15,2 6-3-15,2 3 4 16,0 7 10-16,-3 8 5 16,-2 6-5-16,-1 4-6 15,-4 0 0-15,3 14 2 0,3 13 10 16,-5 3-1-16,0 0 1 15,-2-2 1-15,-3-4-1 16,-4-8 2-16,2-6-1 16,-2-4 1-16,0-2-1 15,0-4 10-15,0 0 8 16,2 0 9-16,1-4-6 16,-1-14-10-16,2-6-6 15,4-6-6-15,0-2 0 16,5 1-21-16,1 6-1 15,1 6-6-15,-1 9 1 16,-1 9 11-16,0 1 6 16,3 9-9-16,-3 15 13 0,5 9 6 15,0-1-2 1,2 0 2-16,0-6-13 0,3-6 11 16,-4-8 1-16,2-6 0 15,-1-6 1-15,-1 0 1 16,2-8 7-16,-1-12-2 15,-3-4 2-15,-3-6 7 16,-5-4 21-16,-2-3-3 16,-5 0-1-16,0 1-19 15,-2 3-4-15,0 7 2 16,0 6-1-16,0 10-1 16,0 8-2-16,0 2-7 15,0 8-11-15,-4 24 2 16,1 12 8-16,1 13 0 15,2 9 0-15,0 8 1 0,2 6 0 16,13 7-1-16,2-4-7 16,-1 0 2-16,-1-9-55 15,-5-12 45-15,0-12 15 16,-3-13 1-16,-5-15 0 16,-2-11 0-16,0-7 0 15,0-4 11-15,0 0 29 16,-11-11-7-16,-7-15-22 15,-5-11-11-15,2-11-9 16,-2-10 3-16,5-8-9 16,7-6 6-16,5 0-4 15,6 1 5-15,0 7 7 16,6 6 1-16,11 12-7 0,2 6 7 16,-1 12-6-1,1 7 5-15,-3 10-1 0,-1 7-8 16,1 4 0-16,-5 0 9 15,3 12-17-15,-3 12 8 16,-2 4 10-16,-5 2 0 16,-2-2 1-16,-2-6 5 15,0-4 4-15,0-6-4 16,0-2 8-16,-9-4 21 16,-1-2-6-16,-4-2-21 15,1-2-8-15,0 0-47 16,5-8-76-16,4-8-199 15,4-6-346-15</inkml:trace>
  <inkml:trace contextRef="#ctx0" brushRef="#br0" timeOffset="115803.08">6345 8275 1058 0,'0'0'289'15,"0"0"-142"-15,0 0-10 16,0 0 7-16,0 0-9 16,0 0-62-16,0 0-13 15,-9 108-21-15,9-93-14 16,7-3-14-16,1-4-2 16,4-2 1-16,-1-6-9 0,-2 0 7 15,2 0 3-15,0-2 1 16,0-16-1-16,1-3-11 15,-1-2 1-15,-3-1 6 16,-4 2-6-16,0 5 0 16,-2 9 0-16,-2 4-1 15,0 4-13-15,0 0-13 16,0 18 5-16,0 7 20 16,0-2-15-16,0 2-28 15,11-5-3-15,9-6 6 16,4-8-3-16,0-6 20 15,8 0 14-15,-3-12 9 16,2-12 1-16,-2-6-1 0,-2-6 1 16,-5-3 1-16,-5-3 20 15,-5-2-7-15,-5-2 22 16,-5 0 0-16,-2 2 3 16,0 4 10-16,0 2-22 15,-4 3 12-15,-5 8-8 16,1 4-13-16,2 7 19 15,2 9 12-15,2 3-20 16,-1 1-19-16,3 3-10 16,0 0-19-16,-2 21-9 15,2 15 26-15,0 8 2 16,0 10 2-16,0 2-1 0,2 0 5 16,9-2-5-16,3-6 0 15,-1-7 5-15,-2-11-6 16,3-6-1-16,-3-10-30 15,7-10-93-15,-5-4-128 16,1 0-454-16</inkml:trace>
  <inkml:trace contextRef="#ctx0" brushRef="#br0" timeOffset="115958.43">6675 8125 1038 0,'0'0'211'0,"0"0"-69"16,0 0-62-16,123-38-80 0,-79 26-52 15,-7 2-286-15</inkml:trace>
  <inkml:trace contextRef="#ctx0" brushRef="#br0" timeOffset="116486.63">6985 8279 836 0,'0'0'265'0,"0"0"-48"15,0 0-52-15,0 0-53 0,13 107-10 16,-9-92-6-16,1-4-22 15,0-3-35-15,-3-6-15 16,0-2-13 0,0 0 4-16,0 0 33 0,2-10 24 15,3-10-43-15,3-8-17 16,0-4-10-16,3-3-2 16,3 1-9-16,-3 4-5 15,1 8 2-15,-3 8 4 16,-2 8 0-16,0 6-4 15,-2 0-10-15,1 12 3 16,2 12 19-16,-1 2 0 16,-1 3 0-16,3-5 1 0,-1-6-1 15,-4-4 1-15,1-6 0 16,-3-7 0-16,-4-1 7 16,2 0 27-16,3 0 39 15,2-7 11-15,1-11-58 16,5-4-14-16,3 0-12 15,0 1-1-15,0 7-1 16,2 4-24-16,-1 8 0 16,4 2-12-16,-4 0-1 15,1 16-11-15,0 4-27 16,-3 1-110-16,-4-6-306 16,-6-4-369-16</inkml:trace>
  <inkml:trace contextRef="#ctx0" brushRef="#br0" timeOffset="116680.4">7041 8021 1370 0,'0'0'315'15,"0"0"-179"-15,0 0-38 16,0 0-52-16,0 0-29 15,0 0-17-15,0 0-25 16,104 24-168-16,-71-16-431 0</inkml:trace>
  <inkml:trace contextRef="#ctx0" brushRef="#br0" timeOffset="117168.22">7633 8101 871 0,'0'0'781'0,"0"0"-504"16,0 0-115-16,0 0-93 16,0 0-20-16,0 0-8 15,-81 122-20-15,68-84-12 16,5-2-7-16,8-5-2 15,0-8-36-15,0-6 8 16,8-7 0-16,8-6 6 0,2-4 21 16,2 0 1-16,0-4 6 15,-2-6-5-15,-3 3 7 16,-5 7 6-16,-2 0-13 16,1 19 0-16,-3 21 16 15,4 16 14-15,-8 14-9 16,-2 8-3-16,0 1-6 15,0-7-2-15,-18-12-7 16,-3-14-4-16,-2-18-37 16,0-12 37-16,1-14 0 0,2-2 18 15,4-20 17-15,7-20 31 16,7-12-10-16,2-14-1 16,9-7-8-16,16 1-9 15,10 2-38-15,7 8-2 16,3 12-86-16,20 4-90 15,-12 13-194-15,-13 12-609 0</inkml:trace>
  <inkml:trace contextRef="#ctx0" brushRef="#br0" timeOffset="117314.15">7967 8398 1317 0,'0'0'926'15,"0"0"-664"-15,0 0-30 0,0 0-115 16,0 0-117-16,0 0-170 16,0 0-618-16</inkml:trace>
  <inkml:trace contextRef="#ctx0" brushRef="#br0" timeOffset="118368.26">1980 8967 477 0,'0'0'334'0,"0"0"-154"16,0 0 18-16,0 0-34 15,0 0 3-15,0 0-8 16,129 2-38-16,-66 0-23 0,28 4-22 16,39 0 21-16,30 3-13 15,9-2-18-15,-26 1-35 16,-39-2-21-16,-36 0-9 15,-11-4 5-15,3 1-6 16,0-2 0-16,-4-1-23 16,-16 3-19-16,-15-3-58 15,-16 0-30-15,-9 0 11 16,-22 0 11-16,-12 0-153 16,-9-7-423-16</inkml:trace>
  <inkml:trace contextRef="#ctx0" brushRef="#br0" timeOffset="118628.21">2283 9132 863 0,'0'0'170'0,"0"0"31"16,0 0 41-16,0 0-16 15,158 18-55-15,-100-12-68 16,7-4-45-16,7 2-46 16,5-2-12-16,54-2-110 15,-19 0-175-15,-5 0-301 0</inkml:trace>
  <inkml:trace contextRef="#ctx0" brushRef="#br0" timeOffset="119135.32">4915 9006 823 0,'0'0'362'16,"0"0"-109"-16,0 0-3 0,0 0-107 15,0 0-57 1,0 0-34-16,0 0-35 0,48 0 28 15,-10 0 48 1,9 0 35-16,7 0-42 0,1 0-38 16,3 0-32-16,-2-3-16 15,2-1-72-15,-6 0-93 16,2 4-127-16,-11 0-322 16,-16 0-349-16</inkml:trace>
  <inkml:trace contextRef="#ctx0" brushRef="#br0" timeOffset="119304.71">5098 9220 1177 0,'0'0'303'0,"0"0"-71"15,0 0-17-15,0 0-35 16,169-18-62-16,-89 6-60 15,6 0-33-15,37-6-25 16,-22 4-150-16,-22 0-803 0</inkml:trace>
  <inkml:trace contextRef="#ctx0" brushRef="#br0" timeOffset="128834.16">15843 7543 689 0,'0'0'81'0,"0"0"-18"16,0 0-12-16,0 0 15 15,0 0 5-15,0 0-2 16,0-50-1-16,0 49-39 15,0 1-5-15,0 0-22 16,0 0-2-16,0 0-25 16,0 15-118-16,0 10 62 15,-7-1-113-15</inkml:trace>
  <inkml:trace contextRef="#ctx0" brushRef="#br0" timeOffset="130440.68">19065 12797 1495 0,'0'0'209'15,"0"0"49"-15,0 0-110 16,0 0-80-16,0 0-65 15,0 0-3-15,0 0-134 16,-18-46-76-16,18 46-109 16,0 2-46-16,0 4-568 0</inkml:trace>
  <inkml:trace contextRef="#ctx0" brushRef="#br0" timeOffset="131295.04">15992 14279 1139 0,'0'0'196'0,"0"0"14"15,0 0-60-15,0 0-26 0,0 0-15 16,0 0-24 0,0 0-31-16,0-4-29 0,0 4-15 15,0 0-1 1,0 0-9-16,0 0-12 0,0 0-79 15,0 4-146-15,0 10-307 16,0-6-311-16</inkml:trace>
  <inkml:trace contextRef="#ctx0" brushRef="#br0" timeOffset="132483.76">21028 10463 544 0,'0'0'170'0,"0"0"0"15,0 0-34-15,0 0-4 16,0 0-51-16,0 0 30 16,0 0-8-16,2-26-20 15,-2 26-57-15,3 0-26 16,-1 2-196-16,2 10-290 16,-4-2-388-16</inkml:trace>
  <inkml:trace contextRef="#ctx0" brushRef="#br0" timeOffset="188736.02">17652 5825 454 0,'0'0'175'16,"0"0"-103"-16,0 0-40 15,0 0 27-15,0 0 3 16,0 0-17-16,-4-6-18 16,4 6 1-16,0 0 5 15,0 0 7-15,0-2 8 16,0 2-16-16,0 0-16 15,0 0-16-15,0 0-36 16,0 0-12-16,9 0 48 16,7 0 16-16,1 0-15 15,6 0 9-15,1 0-10 16,1 0 1-16,2 0-1 0,-1 0 1 16,1 0 1-16,-1 0 6 15,-1 0-7 1,0 0 0-16,-3 0 0 0,-4 0 6 15,-4 0-5-15,-6 0-1 16,-3 0 1-16,-3 0-1 16,0 0 12-16,-2 0 12 15,0 0 18-15,0 0-14 16,0 0 0-16,2 0-13 16,0 0-1-16,0 0-1 15,3 0 5-15,-2-2-7 16,-1 0-2-16,0 2-9 15,-2 0-1-15,0 0-9 16,0 0-28-16,0 2 30 16,0 18 7-16,-2 10 18 0,-10 8-3 15,1 11-9-15,-3 2-5 16,4 7 9-16,-1 5 11 16,1-1-10-16,2 0-9 15,-1-6 5-15,3-6 0 16,-2-5 8-16,4-9-14 15,-1-4 12-15,3-8-13 16,0-4 16-16,2-6-9 16,-2-2-6-16,2-4 6 15,0 0 0-15,0-2 5 16,0 0-3-16,0 0-8 16,0 0 6-16,0 0-1 15,0 2-5-15,0 0 0 16,0 0-1-16,0 2 1 15,0 0-1-15,0 4 0 0,0 2 1 16,-2 0-1-16,2 2 1 16,0 0 1-16,0 2-1 15,0-2-1-15,0 0 0 16,0 1 1-16,0-3 0 16,0 2-1-16,0 2 1 15,0 0-1-15,0 0 1 16,0 0 0-16,0 0 0 15,0 2 0-15,0 2 0 16,-5 2-1-16,3 2 0 0,-5 0 0 16,3-2 0-16,-1 1 1 15,1-4-1-15,0-3 2 16,1-2-1-16,3-3-1 16,0-4 0-16,0 3 2 15,0-1-2-15,0-1-2 16,0 2 2-16,0 0 0 15,0 0 0-15,0-4 2 16,0 0-2-16,0-2 1 16,0-2-1-16,0 0 1 15,0-4-1-15,0 0 1 16,0 0-1-16,0-2 8 16,0 2-8-16,0-2 9 0,0 0-3 15,0 0 8 1,0 0 11-16,0 0 8 0,0 0 10 15,0 0 15-15,0 0 16 16,0 0-1-16,0 0-8 16,0 0-15-16,0 0-8 15,0 0 0-15,0 0-14 16,0 0 2-16,0 0-7 16,0 0 4-16,0 0 16 15,-4 0 1-15,-10 0-21 16,-5 0-14-16,-8 0-8 15,-10 0 0-15,-4 0 8 16,-6 4-8-16,0 4 1 16,5 4-1-16,3 0-1 15,8 0-1-15,12 0-17 0,5 2-75 16,14 12-84-16,0-2-103 16,0-6-230-16</inkml:trace>
  <inkml:trace contextRef="#ctx0" brushRef="#br0" timeOffset="191554.21">16050 12330 90 0,'0'0'783'16,"0"0"-591"-16,0 0-39 0,0 0-24 16,0 0 3-1,0 0-31-15,0 0-29 0,0-14-7 16,0 14-11-16,2 0-5 15,-2 0-12-15,0-2-12 16,0 2-3-16,0 0-2 16,0 0 2-16,0 0-6 15,0 0 2-15,0 0-5 16,0 0 0-16,0 0-1 16,0-2-2-16,-6 2-9 15,-9-2-1-15,-8 2 1 16,-3 0-1-16,-8 0-1 15,-6 0 0-15,-7 0-7 16,-7 8 7-16,-4 0 2 16,-2-2-1-16,0 2 8 0,-5-2-7 15,1-2-1-15,4 0 0 16,2 0 1-16,5-2 0 16,6 2 0-16,5-2-1 15,6 2 1-15,7-2 0 16,7 0 0-16,3 0-1 15,9 0 0-15,1 0 0 16,-1 0-1-16,2 2 1 16,-3 0-1-16,-1 2 0 15,-3 2 0-15,-1 0 0 16,-1 1 1-16,3-2-1 16,3 0 0-16,2-2 1 15,5-2-1-15,2-2-1 0,0 3 2 16,-4-2 0-16,4 1-2 15,2-2 4-15,-2-1 0 16,2 0-2-16,0 0 0 16,0 0 0-16,0 0-2 15,0 0-5-15,0 0 7 16,0 0 0-16,0 0 1 16,0 0-1-16,0 0 8 15,0 0-8-15,0 4 0 16,0 6-8-16,0 7 8 15,0 6 9-15,0 8-8 16,0 3 5-16,0 6-6 0,0 2 1 16,0 4 5-16,0 8 3 15,2 5-9-15,-2 3 0 16,0 3 12-16,0 2 12 16,0-3-18-16,-6-2-5 15,-3-2 5-15,1-1-3 16,-2 0-3-1,1 2 7-15,1-3 4 0,-2-4 0 16,6-4-4-16,-3-8-6 16,5-4-1-16,-2-3 1 15,2-8 1-15,0 0-2 16,-1-4 1-16,3 4 0 16,-3-1-1-16,3 4 1 0,0 0-1 15,0 0 0 1,0 0 0-16,0 0 2 0,0-3-2 15,0-4 1-15,0-1 0 16,0-2 0-16,0 1-1 16,0-7 0-16,0 0 0 15,0-1 0-15,0 0 0 16,0-3 0-16,0-4 0 16,0 0 0-16,3-6 0 15,-3 2 1-15,0-2-1 16,0 0 1-16,3 0 0 15,-3 0-1-15,0 0-1 16,0 0 0-16,0 2 0 16,2 2 1-16,-2-2 1 15,0 2 0-15,2-2-1 16,-2 0 1-16,0 2-1 0,2-4 0 16,-2 0 6-16,0 0-5 15,0 2-1-15,0-2 1 16,0 0-1-16,0 0 0 15,0 0 0-15,2 2-1 16,-2 0-1-16,2 0 1 16,3 0 1-16,1 0 0 15,2 4 1-15,2-6 6 16,5 0 11-16,6 0 8 16,4 0 2-16,6 0 6 15,4 0-4-15,3-4-10 16,3-2-2-16,-2-2-12 0,-1 2 2 15,-5 0-8-15,-6 2 1 16,-4 0 8-16,-6 2-8 16,-7-2-1-16,-6 4 1 15,-2-2 7-15,-2 2 13 16,0 0 13-16,0 0 12 16,0 0-9-16,0-2-19 15,0 2-9-15,0 0-9 16,0 0-5-16,0 0-71 15,11 0-131-15,1 0-294 16,5-9-339-16</inkml:trace>
  <inkml:trace contextRef="#ctx0" brushRef="#br0" timeOffset="193379.28">18976 12043 725 0,'0'0'189'15,"0"0"-105"-15,0 0-42 16,0 0 3-16,0 0 8 16,0 0 4-16,0 0-5 15,4-2 6-15,-4 2 4 16,0 0 3-16,0 0-11 15,0 0-18-15,0 0-17 16,0 0 3-16,0 0 6 16,0 0-6-16,0 0-2 15,0 0-3-15,0 0-8 16,0 0-2-16,0 0-7 0,0 0-17 16,8-10-133-1,-2 0-182-15,3-6-835 0</inkml:trace>
  <inkml:trace contextRef="#ctx0" brushRef="#br0" timeOffset="194198.6">21048 10565 325 0,'0'0'162'0,"0"0"-89"15,0 0 21 1,0 0 4-16,0 0-21 0,0 0-16 16,0 0-7-16,0 0 14 15,0 0-3-15,0 0-8 16,0 0-4-16,0 0-2 15,0 0 0-15,3 0-18 16,-3 0-23-16,4 4-10 16,3 1-82-16,-3-4-213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1664,'0'0'12888,"-6"0"-12571,2 0-291,-1 1 1,1 0 0,0 0-1,-1 0 1,1 0 0,0 1-1,0 0 1,0 0 0,0 0-1,-5 4 1,-38 29-8,43-31-13,-8 6 2,0 1-1,0 1 1,1 0-1,-15 21 0,22-26-10,0 0-1,0 0 1,0 0-1,1 0 1,0 1-1,0 0 1,1-1-1,0 1 1,0 0-1,1 0 0,0 11 1,1-7 5,-1-9-2,1 1 1,-1-1 0,1 1 0,0 0 0,1-1 0,-1 1 0,0-1 0,1 1 0,0-1 0,0 1 0,0-1 0,0 1 0,1-1 0,-1 0 0,1 0 0,0 0 0,0 0 0,0 0 0,0 0 0,1 0 0,2 2 0,0-1-1,0 0 1,0-1 0,0 0-1,1 0 1,-1 0 0,1 0 0,0-1-1,0 0 1,0 0 0,0 0-1,11 0 1,5 1 146,45-3-1,-31-1 335,-33 0-453,0 1 0,0-1 0,0 0-1,0 0 1,0-1 0,-1 1-1,1 0 1,4-4 0,10-4 135,-9 6-35,0-1 0,0 0 1,0 0-1,-1-1 1,13-10-1,-19 12-62,1-1-1,-1 1 1,0-1-1,-1 1 1,1 0 0,-1-1-1,0 1 1,1-1-1,-1 0 1,-1 1-1,0-7 1,0-4 4,0 7-72,0-1 0,-1 1 0,0 0 1,-1 0-1,1 1 0,-1-1 0,-1 1 1,1-1-1,-1 1 0,0 0 0,-6-6 1,-7-14-4,13 20 4,0-1 5,-1 0 1,1 0-1,0-1 0,1 0 1,0 1-1,0-1 0,-3-16 1,5 23-11,-1 1 1,1 0-30,-20-1-464,-26-1 460,45 2-119,0 0-1,0 1 1,-1-1 0,1 0 0,0 1-1,0-1 1,0 1 0,0 0 0,0-1 0,0 1-1,0 0 1,0 0 0,0 1 0,0-1-1,-2 2 1,-6 11-2436,2-3-1577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6369,'0'0'7693,"3"-6"-6942,-3 6-750,0 0 0,0-1 0,0 1 1,0 0-1,0 0 0,0 0 0,0 0 1,0 0-1,0 0 0,0-1 0,0 1 1,1 0-1,-1 0 0,0 0 1,0 0-1,0 0 0,0 0 0,0 0 1,0 0-1,0 0 0,1 0 0,-1 0 1,0 0-1,0 0 0,0-1 0,0 1 1,0 0-1,0 0 0,1 0 1,-1 0-1,0 0 0,0 0 0,0 0 1,0 0-1,0 0 0,1 1 0,-1-1 1,0 0-1,0 0 0,0 0 0,0 0 1,0 0-1,0 0 0,0 0 0,1 0 1,-1 0-1,0 0 0,0 0 1,0 0-1,0 1 0,0-1 0,0 0 1,0 0-1,0 0 0,0 0 0,1 0 1,-1 0-1,0 1 0,11 22 18,0 1-1,-2 0 1,12 42-1,-14-41 10,0-2 43,-4-11-52,0 1-1,1-1 0,1 0 1,0 0-1,1-1 0,7 13 1,-12-24-11,-1 1 1,0-1 0,0 1 0,0-1 0,1 0 0,-1 1 0,0-1 0,0 0 0,1 1 0,-1-1 0,0 0 0,1 1 0,-1-1-1,0 0 1,1 0 0,-1 1 0,1-1 0,-1 0 0,0 0 0,1 0 0,-1 0 0,1 1 0,-1-1 0,1 0 0,-1 0-1,0 0 1,1 0 0,-1 0 0,1 0 0,-1 0 0,1 0 0,-1 0 0,1 0 0,-1 0 0,0-1 0,1 1 0,-1 0-1,1 0 1,-1 0 0,0-1 0,1 1 0,-1 0 0,1 0 0,-1-1 0,0 1 0,1-1 0,9-17 127,-8 15-135,31-70 78,-3-2 0,-3-2 1,17-82-1,-40 138-31,-3 15-5,0 1-1,0-1 1,0 1 0,1 0-1,3-9 1,-5 14-93,0 0 0,0 1 1,0-1-1,0 0 0,0 0 0,0 0 0,0 0 0,0 0 0,0 0 1,0 0-1,0 0 0,0 0 0,0 0 0,0 0 0,0 0 0,0 1 1,0-1-1,0 0 0,0 0 0,1 0 0,-1 0-748,0 0 749,1 0-1,-1 0 0,0 0 0,0 0 0,0 0 0,0 0 0,0 0 1,0 0-1,0 0 0,0 0 0,0 0 0,0 0 0,0 0 0,0 0 1,1 0-1,-1 0 0,0 0 0,0 0 0,0 0 0,0 0 0,0 7-3136,0-7 3228,0 10-5067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282 177 7578,'0'0'6508,"0"-3"-6072,0-8-143,0 9 695,-6 2-734,-5 0-233,1 0 0,0 1 0,0 1 0,0 0 0,1 0 0,-1 1 0,0 0 0,1 0 0,0 1 0,0 1 0,-10 6 0,4-3-28,1 1 1,0 1-1,0 0 0,2 1 1,-23 23-1,30-28 0,0 1 0,1 0 0,-1 0 0,1 0 0,0 0 0,1 0 0,0 1 0,0-1 0,1 1 0,0 0 1,0 0-1,1 0 0,0 0 0,-1 11 0,2-17 5,0-1 0,0 1-1,0 0 1,0-1 0,0 1 0,1-1 0,-1 1 0,0 0 0,1-1 0,-1 1 0,1-1-1,-1 1 1,2 1 0,-1-2 3,1 0 0,-1 0-1,0 0 1,1-1 0,-1 1-1,0 0 1,1-1 0,-1 1-1,1-1 1,-1 0 0,1 1-1,-1-1 1,1 0 0,-1 0-1,3 0 1,2 1 12,1 0 1,0-1-1,0 0 0,0 0 1,0 0-1,0-1 0,0 0 1,-1 0-1,1-1 0,0 0 1,-1 0-1,1-1 0,-1 1 1,0-1-1,0-1 0,0 1 1,0-1-1,6-5 1,3-5 6,-1 0 1,-1 0-1,-1-1 1,0-1-1,-1 0 1,0-1 0,-1 0-1,7-19 1,-13 32-240,-2 10 88,-1 13 49,-1-18 82,0 3-2,0 13 16,0-1 1,2 0-1,5 29 1,-7-42-12,1 0-1,-1 0 1,1 0-1,0 0 1,0 0-1,0 0 1,1-1 0,-1 1-1,1 0 1,-1-1-1,1 1 1,0-1-1,0 1 1,0-1 0,0 0-1,1 0 1,-1 0-1,0 0 1,1-1-1,0 1 1,-1-1 0,1 1-1,0-1 1,0 0-1,-1 0 1,1 0-1,0 0 1,3 0-1,5 0 27,-1-1 0,0 0-1,1 0 1,12-3-1,-19 2-10,1 0 0,0 0 0,0-1 0,-1 0 0,1 0 1,0 0-1,-1 0 0,0-1 0,0 0 0,7-5 0,0-3 57,0-1 1,-1 1-1,-1-2 0,0 1 1,0-1-1,-2-1 0,1 1 1,8-24-1,0-12 70,14-63 0,-17 61-173,-5 9 81,-8 41-38,0 15-383,-2 9 332,0 0 0,-2 0-1,-11 40 1,7-34 55,-7 53-1,14-73-20,-2 20 18,1 0 0,1 1-1,1-1 1,5 33 0,-4-57-15,1 0-1,-1 0 0,1 0 0,0 0 0,0-1 0,0 1 0,1-1 1,-1 1-1,1-1 0,0 0 0,0 0 0,1 0 0,-1 0 1,1-1-1,0 0 0,0 1 0,0-1 0,0-1 0,10 6 0,-4-4 17,1 0 0,-1-1-1,1 0 1,0-1-1,0 0 1,0 0-1,0-1 1,13-1-1,-11 1 7,-1-1-1,0-1 0,0 0 0,1 0 1,-1-1-1,0-1 0,-1 0 0,19-7 0,-4-2 123,43-27 0,-62 33-619,1 1 0,-1-1 1,0 0-1,0 0 0,-1-1 0,0 0 0,0 0 0,0 0 0,5-11 0,-5 0-7918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34 5753,'0'0'5820,"3"-22"-2172,3 13-3412,-10 7-14,-17 6-138,3 4-77,-1 1 0,1 0 0,1 1 0,0 1 0,0 1 0,-24 22-1,35-29-9,1-1 0,0 1 0,0 1-1,1-1 1,-1 1 0,1-1-1,0 1 1,1 0 0,-1 1 0,1-1-1,1 1 1,-1-1 0,1 1 0,0 0-1,0 0 1,1 0 0,0 0-1,0 0 1,1 0 0,0 0 0,1 8-1,-1-12 1,1 0 0,0 0 0,0 0 0,0 0 0,0 0 0,1 0 1,-1 0-1,1 0 0,0 0 0,0-1 0,0 1 0,0 0 0,0-1 0,0 0 0,1 1 0,-1-1 0,1 0 0,-1-1 0,5 3 0,7 5-30,1-2 0,24 10 1,-26-11-5,73 25-89,-53-20 68,-1 1 0,0 2 0,34 20 0,-65-34 58,0 1 0,0-1 0,1 1 0,-1 0 0,0 0 0,0 0-1,0-1 1,0 1 0,0 0 0,0 0 0,0 0 0,0 0 0,-1 1 0,1-1 0,0 0-1,0 0 1,-1 0 0,1 1 0,-1-1 0,1 0 0,-1 1 0,0-1 0,0 0 0,1 1-1,-1-1 1,0 0 0,0 1 0,0-1 0,0 1 0,-1-1 0,1 0 0,0 1 0,0-1-1,-1 0 1,0 3 0,-1-1 3,0 0 0,-1 0 0,1 0-1,0-1 1,-1 1 0,1 0 0,-1-1-1,0 0 1,0 0 0,0 0 0,0 0-1,-4 2 1,-15 5 113,0-1-1,-1-1 1,0 0-1,0-2 1,-42 4-1,-118-2 195,176-7-309,6-1-67,1 1 0,0 0 0,0-1 0,0 1 0,-1 0 0,1-1 0,0 1-1,0-1 1,0 1 0,0 0 0,0-1 0,0 1 0,0 0 0,0-1 0,0 1-1,0-1 1,0 1 0,0 0 0,0-1 0,0 1 0,0 0 0,1-1-1,-1 1 1,0 0 0,0-1 0,0 1 0,1 0 0,-1-1 0,12-14-3670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6617,'0'0'6510,"0"-4"-5811,0-16 669,-1 34-1402,-1-1 1,0 1-1,-6 19 0,-4 21 158,7 5-54,2 90-1,4-93-13,-2-52-56,1-1 0,0 1 1,1 0-1,-1 0 0,1 0 0,0 0 1,1 4-1,-1-7 4,-1 0 0,1 0 0,0 0 1,-1 0-1,1 0 0,0 0 0,0 0 0,0-1 0,-1 1 1,1 0-1,0-1 0,0 1 0,0 0 0,0-1 1,0 1-1,0-1 0,1 0 0,-1 1 0,0-1 0,0 0 1,0 0-1,0 1 0,0-1 0,1 0 0,-1 0 0,2-1 1,-2 1 3,1 0 0,-1-1 0,0 1 0,1 0 0,-1-1 0,0 0 0,1 1 0,-1-1 0,0 0 0,0 1 0,0-1 0,1 0 0,-1 0 0,0 0 0,0 0 0,0 0 0,-1 0 0,1-1 0,1 0 0,14-28 57,-14 27-54,4-12 11,0-1 1,-1 1 0,0-1-1,-1 0 1,2-31 0,-2-83-198,-4 98-8,0 32-157,1 4-48,0 5 333,1 12 5,2 0 0,0 0 0,1-1 0,9 21 0,-12-36 50,-1 0 0,1-1 0,0 0-1,1 1 1,-1-1 0,1 0 0,0 0-1,0-1 1,0 1 0,1-1 0,-1 1-1,1-1 1,0 0 0,-1 0 0,1-1 0,1 1-1,-1-1 1,0 0 0,1 0 0,-1 0-1,1-1 1,-1 1 0,1-1 0,8 1-1,-3-1 17,0-1 0,-1 0 0,1 0 1,0-1-1,12-2 0,-18 2-7,0-1 1,-1 1-1,1-1 1,0 1-1,-1-1 1,1-1 0,-1 1-1,0 0 1,0-1-1,0 1 1,0-1-1,0 0 1,0 0 0,-1 0-1,4-6 1,-2 2 29,-1 1-1,1-1 1,-1 0 0,-1-1-1,1 1 1,-1 0 0,-1-1-1,2-12 1,-1-7 105,-2-30-1,-1 24-43,1 32-100,0-1 1,0 0 0,0 0 0,0 0-1,-1 0 1,1 0 0,-1 1-1,1-1 1,-1 0 0,0 0 0,0 1-1,0-1 1,0 1 0,0-1 0,0 1-1,0-1 1,0 1 0,-1-1-1,1 1 1,0 0 0,-1 0 0,1 0-1,-1 0 1,1 0 0,-1 0-1,0 0 1,0 0 0,1 0 0,-1 1-1,0-1 1,-3 0 0,-5 0-505,-1-1 1,0 1-1,1 1 1,-17 1-1,6 0-2660,13-1-2509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93 7330,'0'0'4517,"7"0"-4307,11 1-133,-3-1 120,0 1 0,1-2 0,15-2 0,-28 3-154,0 0 1,0-1-1,-1 1 0,1-1 0,0 0 1,0 0-1,-1 0 0,1 0 0,-1 0 1,1 0-1,-1-1 0,1 0 0,-1 1 1,0-1-1,0 0 0,0 0 1,0 0-1,0 0 0,0 0 0,0-1 1,-1 1-1,1-1 0,1-3 0,-2 4-33,-1 0 0,1 0 0,-1 0 0,1 1 0,-1-1 0,0 0 0,1 0 0,-1 0 0,0 0 0,-1 0 0,1 0 0,0 1 0,0-1 0,-1 0 0,-1-4 0,2 5-14,-1 0 0,0 0 0,0 0 1,0 0-1,0 0 0,0 0 0,0 0 0,0 0 1,0 0-1,0 1 0,0-1 0,0 0 0,-1 1 1,1-1-1,0 1 0,-1-1 0,-1 0 0,-6 0-43,0 0 0,0 0 0,0 1 1,0 0-1,-14 3 0,5-2 49,4 1-15,1 0-1,0 0 0,0 2 0,1-1 1,-1 2-1,1 0 0,-1 0 0,-15 11 1,12-7 8,1 1 1,1 1 0,0 0-1,0 1 1,-21 25 0,31-33-3,1 1 0,0 0 0,0 0 0,0 0 0,0 0 0,1 0 0,0 0 0,0 1 0,0-1 0,1 1 0,0 0 1,0-1-1,0 1 0,1 0 0,0-1 0,0 1 0,0 0 0,2 6 0,-2-10 8,1 0 1,0 0-1,-1 0 1,1 1-1,0-1 0,1 0 1,-1-1-1,0 1 1,0 0-1,1 0 1,-1 0-1,1-1 0,0 1 1,-1-1-1,1 1 1,0-1-1,0 0 0,0 0 1,3 2-1,4 1 18,1 0 1,18 5-1,-24-8-13,32 7 93,1-1-1,0-2 1,0-2 0,57-2-1,-87-1-150,1-1-1,-1 1 0,0-1 0,0-1 0,0 1 0,0-1 1,-1 0-1,8-4 0,26-18-3291,-14 2-4528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57 433 6409,'0'0'4432,"18"-7"-4183,55-22-42,-70 28-156,0 0-1,1-1 1,-1 1 0,0-1-1,0 0 1,-1 0-1,1 0 1,4-3 0,-7 4 17,1 0 1,-1 1 0,1-1 0,-1 0-1,0 0 1,1 0 0,-1 0 0,0 1-1,0-1 1,0 0 0,1 0 0,-1 0-1,0 0 1,0 0 0,0 0 0,0 0-1,-1-1 1,1-4 328,-3 5-392,1 0 0,-1 0 0,0 1 1,0-1-1,1 1 0,-1 0 0,0 0 0,0 0 1,0 0-1,-5 1 0,6-1-11,-4 1 4,-1 1 0,1-1 0,-1 1 0,1 0 0,0 1 0,-1 0 0,1 0 0,1 0 0,-1 1 0,0-1 0,1 1 0,0 1 0,0-1 0,-9 11 0,9-10 0,0 1-1,1-1 0,0 1 1,0 0-1,0 1 0,1-1 1,-1 0-1,2 1 0,-1 0 1,1 0-1,0 0 0,0 0 1,1 0-1,-1 9 0,2-14 2,0 0 0,1 0 1,-1 0-1,1 0 0,-1 0 0,1 0 0,-1-1 0,1 1 0,0 0 0,0 0 1,0 0-1,0-1 0,0 1 0,1-1 0,-1 1 0,0-1 0,1 1 1,-1-1-1,1 0 0,0 1 0,-1-1 0,1 0 0,0 0 0,-1 0 0,1-1 1,0 1-1,0 0 0,3 0 0,7 2 18,-1 0 1,1-1-1,20 0 1,-31-2-17,28 3-11,0-2 0,1-2 0,-1 0 0,47-10 0,-67 10-77,0-1 1,-1-1 0,1 0 0,-1 0 0,0-1 0,0 1 0,0-2 0,0 1-1,-1-1 1,0-1 0,0 1 0,0-1 0,-1 0 0,1 0 0,-2-1 0,1 0 0,-1 0-1,0-1 1,7-14 0,-8 13-35,-1-1 1,0 1-1,0-1 0,-1 0 0,-1 0 1,1-13-1,-2-66-897,-2 39 262,3 23 829,-2 1 0,-1 0 0,-2 0 0,0 0 1,-15-47-1,11 56 910,8 17-969,0-1 0,0 1 0,0 0 0,0 0 0,0 0 0,0 0 0,0 0 0,0 0-1,0 0 1,0 0 0,0 0 0,0-1 0,0 1 0,0 0 0,0 0 0,0 0 0,0 0-1,0 0 1,0 0 0,0 0 0,0 0 0,0 0 0,-1 0 0,1 0 0,0 0 0,0 0 0,0-1-1,0 1 1,0 0 0,0 0 0,0 0 0,0 0 0,0 0 0,0 0 0,-1 0 0,1 0-1,0 0 1,0 0 0,0 0 0,0 0 0,0 0 0,0 0 0,0 0 0,0 0 0,-1 0-1,1 0 1,0 0 0,0 1 0,0-1 0,0 0 0,0 0 0,0 0 0,0 0 0,0 0 0,0 0-1,0 0 1,0 0 0,-1 0 0,1 0 0,0 0 0,-2 27 883,2-9-1062,-4 328 1529,5-213-1272,-1-130-88,0-1 0,0 1-1,1 0 1,-1-1 0,0 1-1,1-1 1,0 1 0,0-1 0,-1 1-1,1-1 1,1 0 0,-1 0-1,3 5 1,-3-6-139,0 0 0,0 0 0,0-1 0,0 1 0,0 0 0,0-1 0,0 1 0,1 0 0,-1-1 0,0 1 0,0-1 0,1 0 0,-1 1-1,0-1 1,1 0 0,-1 0 0,0 0 0,1 0 0,-1 0 0,0 0 0,0 0 0,1 0 0,-1-1 0,0 1 0,1 0 0,-1-1 0,0 1 0,0-1 0,2-1 0,11-8-5273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7362,'0'0'3152,"260"-45"-2632,-128 23-520,-18 6-72,-21-3-3040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19 3993,'0'0'4437,"1"-9"-2614,-1 8-1712,0 1 0,0 0 0,0-1 0,0 1 0,0 0 0,0-1 0,0 1 0,0 0 0,0-1 0,0 1 0,0 0 0,0-1 0,0 1 0,-1 0 0,1-1 0,0 1 0,0 0 0,0-1 0,0 1 0,0 0 0,-1 0 0,1-1 0,0 1 0,0 0 0,-1 0 0,1-1 0,0 1 1,0 0-1,-1 0 0,1 0 0,-1-1 0,-6 1-106,0 0 0,1 1 1,-1-1-1,0 2 0,0-1 1,1 1-1,-1-1 0,1 2 1,0-1-1,-1 1 0,1 0 1,-9 6-1,-24 16-6,-52 42 1,79-56-10,-1 0 0,2 1 0,0 0 0,0 1 1,1 0-1,1 0 0,-14 26 0,22-36 32,-6 17-133,7-20 108,0 1 0,0-1-1,0 1 1,0-1 0,0 1 0,1-1 0,-1 1-1,0-1 1,0 0 0,0 1 0,0-1-1,1 1 1,-1-1 0,0 0 0,0 1 0,1-1-1,-1 0 1,0 1 0,1-1 0,-1 0-1,0 1 1,1-1 0,-1 0 0,1 0 0,-1 1-1,0-1 1,1 0 0,-1 0 0,1 0 0,-1 0-1,1 0 1,-1 0 0,1 0 0,-1 1-1,0-1 1,1 0 0,-1 0 0,1-1 0,-1 1-1,1 0 1,0 0 0,7 0 13,1 0 0,0-1 1,-1 0-1,1-1 0,0 0 0,-1 0 1,0-1-1,1 0 0,-1 0 0,-1-1 1,1 0-1,14-10 0,20-17 72,48-47 0,-72 62-75,-17 16-10,0-1 0,0 0 0,0 1 0,0-1 1,0 1-1,0-1 0,0 1 0,0 0 0,0-1 0,0 1 0,0 0 0,0 0 0,0-1 1,0 1-1,1 0 0,-1 0 0,0 0 0,0 1 0,0-1 0,0 0 0,0 0 0,1 1 1,-1-1-1,0 0 0,0 1 0,0-1 0,0 1 0,0-1 0,0 1 0,0 0 1,-1 0-1,1-1 0,0 1 0,0 0 0,0 0 0,-1 0 0,1 0 0,0 0 0,0 1 1,5 6-2,0 1 0,0 0 1,6 12-1,-7-11 19,7 12-9,-1 1-1,-1 1 1,-1-1-1,-1 2 1,-1-1 0,-1 1-1,-1 0 1,-1 1-1,-2-1 1,0 0-1,-2 1 1,-4 44-1,1-60-54,0 0 0,0-1 0,-1 1 0,0-1 0,-1 0 0,1 0-1,-2 0 1,1-1 0,-1 0 0,-1 0 0,0 0 0,-13 11 0,10-10-63,0 0 1,0-2 0,-1 1-1,0-1 1,-1-1-1,1 0 1,-1 0 0,-1-1-1,-17 5 1,24-9 86,0 0 0,0 0 1,0 0-1,-1 0 0,1-1 0,0 0 0,-10-2 1,14 2 30,0 0 0,0-1 0,1 0 0,-1 1 0,0-1 0,0 0 0,0 0 0,0 0 0,1 0 0,-1-1 0,0 1 0,1 0 0,-1-1 0,1 1 0,0-1 0,-1 1 0,1-1 0,0 0 0,0 0 0,0 1 0,0-1 0,0 0 0,1 0 0,-2-3 0,-1-7 123,0 0 0,1-1 0,0 1 0,1-1 1,1 0-1,1-20 0,0 24-70,0 0-1,1 0 1,0 1 0,0-1-1,0 1 1,1 0 0,1 0-1,0 0 1,0 0 0,7-10 0,3 1-43,0 1 0,2 0 0,0 1-1,1 0 1,0 2 0,32-19 0,22-8-3143,-45 27-1606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179 113 7042,'0'0'3487,"-14"17"-3396,-38 52-19,50-66-68,0 0 0,0 0 0,0 0 0,1 0 0,-1 1 0,1-1 0,-2 6 0,5 7 66,-1-15-63,0 0 24,0 0 0,0-1 0,1 1 1,-1 0-1,0-1 0,1 0 0,-1 1 0,0-1 0,1 0 0,-1 0 1,0 1-1,1-1 0,-1 0 0,1-1 0,-1 1 0,0 0 0,3-1 1,2 1 259,-2 0-175,-1 0-1,0 0 1,1-1-1,-1 1 1,0-1-1,0 0 1,1 0 0,-1 0-1,0 0 1,0-1-1,0 1 1,0-1-1,0 0 1,-1 0-1,1 0 1,-1 0 0,1 0-1,-1-1 1,1 1-1,-1-1 1,0 1-1,0-1 1,-1 0-1,1 0 1,0 0-1,-1 0 1,0 0 0,0 0-1,2-6 1,0-7 117,1 1 0,-2-1 1,-1-1-1,0-28 0,-1 42-234,0 0 1,0 0-1,-1 0 0,1 0 1,-1 0-1,0 0 0,0 0 1,0 0-1,0 0 0,0 1 1,0-1-1,-1 0 0,0 1 0,1-1 1,-1 1-1,0 0 0,0-1 1,0 1-1,-1 0 0,1 0 1,-1 0-1,1 1 0,-1-1 0,1 1 1,-1-1-1,0 1 0,0 0 1,1 0-1,-6-1 0,-6-2-107,0 2 0,0-1 0,-1 2 0,-27 0 0,39 1 24,0 1 1,0-1-1,0 1 1,0 0-1,0-1 1,0 2 0,0-1-1,1 0 1,-1 0-1,0 1 1,0 0-1,1-1 1,-1 1 0,1 0-1,0 0 1,-1 1-1,1-1 1,0 0-1,0 1 1,1-1-1,-1 1 1,0 0 0,1-1-1,0 1 1,-1 0-1,1 0 1,0 0-1,1 0 1,-1 0-1,0 0 1,1 0 0,0 0-1,0 0 1,0 1-1,0-1 1,0 4-1,1-5-105,0-1 0,-1 1-1,1 0 1,0-1-1,0 1 1,0 0-1,0-1 1,0 1 0,0-1-1,1 1 1,-1-1-1,0 0 1,1 1-1,-1-1 1,1 0 0,-1 0-1,1 0 1,0 0-1,-1 0 1,1-1-1,0 1 1,0 0 0,-1-1-1,1 0 1,0 1-1,2-1 1,31 8-6518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06:5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19537 12894 725 0,'0'0'128'16,"0"0"-45"-16,0 0-2 15,0 0-12-15,0 0-11 16,0 0 23-16,0 0-6 16,-51-44-33-16,51 41-23 15,0 2 0-15,0 1 1 16,0 0-5-16,0 0-6 15,0 0-9-15,0 0 0 16,0 0-10-16,3 0 3 16,7 9 7-16,6 5 23 15,4 3 6-15,2 2-2 16,3-1 2-16,2 3-6 16,4-3 3-16,9 0 6 15,7-2-3-15,10-2-3 16,15-2 9-16,12-2-10 0,11-2-16 15,22 2 0-15,-7-4-8 16,-2 2 8-16,20 2-9 16,1-4 1-16,34-2 0 15,1-4 0-15,-10 0 5 16,-16-2-4-16,-17-10-4 16,-1-2 4-16,5-2 3 15,6 0-5-15,10-2 0 16,3 0 0-16,3-4 1 15,1 0-1-15,1-3 1 0,7-4-1 16,6-6 0 0,3-1 0-16,0-4 8 0,-4-4-8 15,-1 2 1-15,0 0 0 16,1-2-1-16,-5 2 9 16,0-1-9-16,-6 1 1 15,-9 1-1-15,0-2 0 16,-26 9-1-16,-20 6 1 15,-24 6-1-15,-11 2 1 16,7-2 0-16,4 0 9 16,3 0 0-16,-14 2 3 15,-5 1-1-15,-3 4-9 16,-3-2 5-16,4 2-6 16,1 1 0-16,6-2 11 15,6-1-6-15,11-1-5 16,8 0 9-16,5 2 27 15,9-2 0-15,-3 5-14 0,-5 0-13 16,-11 3-10-16,-11 2 9 16,-8 0-7-16,-11 0-1 15,-3-4 2-15,-2 0-3 16,-3-4 10-16,-2 2-1 16,-4-2 12-16,-9 2-4 15,-5 2 14-15,-7 2 10 16,-6 4 2-16,-2 0 1 15,0 0-6-15,-1 2-13 16,5-4-8-16,5 2-16 16,7-4 6-16,8 0 6 0,4-2-7 15,3 2-5 1,-2 2 7-16,-7-1-7 0,-5 5 4 16,-6 0-4-16,-7 1-1 15,-4 0 0-15,-5 3 1 16,-2-1 8-16,2 1-9 15,-2 0 1-15,0 0 5 16,0 0-6-16,0 0 6 16,0 0 2-16,0 0-2 15,0 0 2-15,0 0 4 16,0 0-4-16,0-3 4 16,0 3-5-16,0-1-6 15,-4-3-1-15,-11-2-1 16,-8-2-27-16,-6-3-20 15,-4 0 1-15,-5-3 19 0,-3-3-2 16,2-1 5-16,-1 2 9 16,1 0 4-16,6 4 11 15,6 2 0-15,5 4 0 16,6 2 0-16,8 0 0 16,5 4-7-16,1 0 2 15,2 0-12-15,0 0 0 16,0 0 1-16,13 0 8 15,8 2 9-15,3 8 0 16,3 2 1-16,-1 2 9 16,-1 2-8-16,-5 2 5 15,-5 2-1-15,-3 5 6 0,-10 2 5 16,-2 5 11 0,0 3 3-16,-6 3 3 0,-17 0-15 15,-10 6-7-15,-14 0 0 16,-11 5-12-16,-29 12-19 15,13-13-205-15,14-20-489 0</inkml:trace>
  <inkml:trace contextRef="#ctx0" brushRef="#br0" timeOffset="1824.27">27841 10906 644 0,'0'0'155'16,"0"0"-109"-16,0 0-20 15,0 0 10-15,0 0-3 16,0 0-14-16,-2 0-8 16,2 0 13-16,0 0 16 15,0 0 6-15,0 0 19 16,0 0-8-16,0 0 28 16,0 0 30-16,0 0 23 15,0 0-10-15,0 0-11 16,0 0-31-16,0 0-30 15,0 0-18-15,0 0-22 16,-2 0 2-16,-2 0-4 16,-3 0 8-16,0 0-3 0,-4 0-18 15,-9 0-1-15,-9 11-6 16,-7 8 0-16,-1 7 5 16,3 1 1-16,9-5 0 15,10-3-8-15</inkml:trace>
  <inkml:trace contextRef="#ctx0" brushRef="#br0" timeOffset="2273.05">27993 11195 0 0,'33'-46'0'15,"-6"6"0"-15,-18 6 0 16,13 2 0-16,3 4 0 0,-12 3 0 16,-1 6 0-16,-4-2 0 15,-3 7 0-15,-5 3 0 16,0-2 0-16,0 7 0 16,-9 3 1020-16,9 3-764 15,0 0-119-15,0 0-28 16,0 0-18-16,0 0-16 15,0 0-38-15,0 0-14 16,-18 7-13-16,18 13 21 16,0 7 52-16,0 6-39 15,0 2-23-15,6-1-5 16,4-2 12-16,-6-2 0 16,3-6-7-16,-5-2-13 15,0-4-7-15,0-6 0 16,-2-4 1-16,0 0-2 0,0-2-11 15,0 0-69-15,0-4-64 16,0 0-66-16,0-2-63 16,0 0-50-16,0-12-361 0</inkml:trace>
  <inkml:trace contextRef="#ctx0" brushRef="#br0" timeOffset="2866.11">28227 10922 644 0,'0'0'279'16,"0"0"-101"-16,0 0-28 16,0 0-12-16,0 0 11 15,0 0-31-15,0 0-36 16,-62-54-19-16,55 50-12 15,-2 0-14-15,2 0-17 16,-1 0-8-16,-2 2-6 16,-3-2 1-16,-3 2 3 15,-1 2 6-15,-8 0-1 16,-6 0-5-16,-7 4-2 16,-13 22-8-16,-9 14 2 15,-7 14 24-15,-7 11 27 16,7 3-15-16,7-2-1 15,16-10-3-15,17-8-33 0,18-9 0 16,9-12-1-16,18-3-7 16,27-6 7-16,17-3 0 15,13-9 10-15,12-6-9 16,3 0-1-16,-1 0-12 16,-10-6 12-16,-7-5-6 15,-16 4 7-15,-16 3-2 16,-15 1 1-16,-12 3-16 15,-9 0-5-15,-4 4 7 16,0 13 14-16,-11 3 14 16,-13 7 7-16,-8 4 3 0,-5-3 5 15,-3 0 2 1,-1-6-4-16,4-4-5 0,5-4-7 16,8-4-6-16,9-6 1 15,10-2-10-15,5-2-56 16,22-12-143-16,16-14-348 15,7-6-482-15</inkml:trace>
  <inkml:trace contextRef="#ctx0" brushRef="#br0" timeOffset="3137.51">28454 11069 1309 0,'0'0'318'0,"0"0"-180"16,0 0-90-16,0 0-24 15,0 0 55-15,0 0 41 16,-2 126-44-16,13-80-40 16,7-2-13-16,2-1-12 15,0-7-3-15,-2-8-6 16,-3-4-2-16,-6-6-15 15,-4-4-82-15,-5-2-70 16,-2-6-124-16,-18 0-83 16,-1-6-619-16</inkml:trace>
  <inkml:trace contextRef="#ctx0" brushRef="#br0" timeOffset="3308.72">28436 11209 1045 0,'0'0'269'0,"0"0"-139"16,0 0-66-16,137-88 35 16,-87 64-1-16,0 4-57 15,-6 4-41-15,-4 8-73 16,2 6-153-16,-10 2-150 16,-8 0-452-16</inkml:trace>
  <inkml:trace contextRef="#ctx0" brushRef="#br0" timeOffset="3559.59">28751 11292 456 0,'0'0'416'0,"0"0"-236"0,0 0-93 16,0 0-6-16,0 0 2 16,-18 104 24-16,24-95-4 15,10-4-14-15,-1-5-12 16,6 0-17-16,-2 0 14 15,2-10-8-15,-3-7 0 16,-5-2-6-16,-9 1-25 16,-4-3-14-16,0 3-21 15,-13 4-8-15,-14 4-76 16,-24 10-47-16,7 0-152 16,4 9-252-16</inkml:trace>
  <inkml:trace contextRef="#ctx0" brushRef="#br0" timeOffset="4766.7">28920 11233 988 0,'4'0'368'0,"8"0"-239"15,5 0-100-15,12 12 90 16,4 4 39-16,5 4-50 15,-1 2-55-15,-6 3-24 16,-7-2-15-16,-6-1-14 0,-12-1-6 16,-6-5-35-16,0-3 10 15,-8 0 9-15,-15-5-2 16,0-6-6-16,2-2 21 16,1-4 8-16,7-19-11 15,10-6-7-15,3-10-29 16,9-1 31-16,22 0-13 15,11 0-47-15,5 6-42 16,2 4-57-16,0 6 7 16,-5 4 30-16,-5 4 12 15,-10 6-13-15,-9 2 78 16,-7 4 62-16,-6 0 39 0,-7 4 111 16,0 0 17-1,0 0 33-15,-14 0-61 0,-10 14-72 16,-5 8-7-16,0 6 30 15,7 4-32-15,7-4-30 16,9 0-20-16,6-4-7 16,0-6-1-16,6-4-1 15,7-6-3-15,2-5 4 16,3-3 26-16,2 0-2 16,2-17-4-16,0-5-1 15,1-4-7-15,-6-2 2 16,-1 0-5-16,-3 2 6 15,-3 6 5-15,-4 6-2 16,-1 6-10-16,1 6-8 16,1 2-16-16,6 0-12 0,5 8 22 15,6 6 6 1,5 0 9-16,3 0-8 0,1-6-1 16,0-4 2-16,-2-4-2 15,-1 0 12-15,-6-6-12 16,-3-10 6-16,-4-4 3 15,-8-2-3-15,-4 0-5 16,-5-4 0-16,0 4-1 16,0 0 8-16,-10 4 6 15,2 6-12-15,-3 3 12 16,-3 9 2-16,1 0-16 16,-3 9-21-16,1 13 11 15,2 6 1-15,3 2 1 0,10 0-16 16,0-4-1-16,4-2-19 15,19-6 4-15,6-2 15 16,2-8 25-16,0-2 7 16,1-6-5-16,-6 0 7 15,-1 0-2-15,-3-2 2 16,-4-2 27-16,-2 4-17 16,1 0-19-16,2 18 1 15,2 22 8-15,2 36 62 16,1 45-30-16,5 33-1 15,-2-6-15-15,-12-33 23 16,-5-47-5-16,-10-38-43 16,-16-6-22-16,-17-6 22 15,-9-6 12-15,-4-12 21 16,5-16 33-16,7-28-17 0,12-16-15 16,11-12 4-16,11-11-4 15,0-5-16-15,26-4-18 16,12 2-8-16,4 3 7 15,6 11-16-15,-4 16 16 16,-7 14 1-16,-10 16 0 16,-13 16 6-16,-10 10-6 15,-4 4-12-15,0 0-7 16,-2 14 19-16,-9 8 12 16,4 4 17-16,7 0-29 0,0 0-1 15,18-2 1 1,16-6 0-16,12-2 0 0,8-8 3 15,8-4-3-15,-2-4-31 16,-8 0-98-16,-17-10-148 16,-24-2-345-16</inkml:trace>
  <inkml:trace contextRef="#ctx0" brushRef="#br0" timeOffset="5615.72">28592 12246 1046 0,'0'0'281'0,"0"0"-216"0,0 0-53 16,0 0 56-16,0 0 79 16,0 0-39-16,0 108-50 15,-13-76 4-15,-10 0-16 16,-8-4-19-16,-4-6-13 15,-5-10-14-15,-3-7-14 16,3-5-1-16,3-14-8 16,1-21 7-16,5-7 1 15,4-8-8-15,11-6 15 16,5 0 8-16,9 4 6 16,2 5 7-16,0 14 11 15,0 8-7-15,0 15-1 16,0 10-16-16,0 3-4 15,0 26 4-15,0 15 0 0,0 9 25 16,0 1-8-16,-7-6-8 16,-2-10 3-16,5-14 1 15,1-8 25-15,3-10 18 16,0-2-25-16,3-4-24 16,17 0 14-16,9 0 1 15,11-14-22-15,9-8-5 16,29-20-138-16,-12 4-130 15,-10 4-390-15</inkml:trace>
  <inkml:trace contextRef="#ctx0" brushRef="#br0" timeOffset="8083.61">28155 12887 985 0,'0'0'389'0,"0"0"-159"16,0 0-109-16,0 0-3 15,0 0-2-15,0 0-24 16,0 0-61-16,-73 47-30 16,33-7 8-16,0 8 4 15,2 4-1-15,7-2 4 16,8-2-3-16,12-6-12 15,9-5-1-15,2-8-6 16,5-6-8-16,19-7 13 16,12-8 1-16,10-6 9 15,14-2-9-15,12-6-21 16,1-19-72-16,2-2-66 16,-7-8-6-16,-7-3-110 0,-15 2-19 15,-8 2 48-15,-16 6 116 16,-8 8 122-16,-12 10 8 15,-2 6 98-15,-7 4-1 16,-17 0-25-16,-7 14 31 16,-6 12 30-16,0 4-10 15,5 6-14-15,6-1-12 16,6-3-23-16,11-5-33 16,6-4-28-16,3-5-5 15,0-6 9-15,19-6 7 16,1-6-13-16,4 0 11 15,5 0 0-15,0-20 4 16,0-6-4-16,-2-6-13 0,-3-4 22 16,-3-3 4-16,-4 3-14 15,-3 6 5-15,-3 6-25 16,-5 8 1-16,-1 10-1 16,-3 6-1-16,-2 0-17 15,2 10-14-15,0 14 29 16,1 4 1-16,-1 4-6 15,1-6-3-15,-1-3-12 16,-2-8 19-16,0-4-4 16,0-8 2-16,0-3 5 15,0 0 19-15,0 0 5 16,2-20-2-16,4-6-21 16,7-7-1-16,3-4 0 15,9-1 0-15,2 4-3 0,4 6 2 16,5 6-4-16,-1 10-12 15,-4 8-7-15,0 4 8 16,-6 0 0-16,-2 18-6 16,-8 2 3-16,-2 0 13 15,-1-2 6-15,-6-2-1 16,-2-6 0-16,-4-4-2 16,2-2 3-16,-2-4 1 15,0 0 53-15,0-2 14 16,0-16-48-16,0-6-8 15,0-4-12-15,3-2 0 0,6 0 0 16,4 2-1 0,5 3-6-16,4 7-24 0,3 7 11 15,2 7 2-15,-3 4 8 16,3 0-6-16,0 0 7 16,-1 7 9-16,-1 4 0 15,-3-4 0-15,-4 0-7 16,-5-6 6-16,-2-1-2 15,-1 0 3-15,-2-1 16 16,-1-16-7-16,1-2 6 16,0-2 17-16,-2-1-3 15,-1 4 2-15,-3 4-6 16,-2 4 32-16,2 5-9 16,-2 5-11-16,4 0-37 15,1 13-21-15,6 24 15 0,4 17 6 16,8 30 19-16,4 2-11 15,2 12-2-15,4 3-6 16,-4-18 0-16,-2 6 37 16,-7-15-37-16,-4-18 15 15,-8-18-14-15,-3-14-1 16,-3-12-9-16,-2-12-1 16,0 0 10-16,-7-8 0 15,-10-20-5-15,-8-12-1 16,-4-10 5-16,0-14 0 15,2-8-12-15,7-10-19 16,11-1 10-16,9 5-6 16,0 6 8-16,23 12 6 0,2 11 6 15,4 12 7 1,-3 11 0-16,-2 9-18 0,1 10 8 16,-5 7-1-16,0 0 4 15,-2 14 6-15,-3 12 1 16,-5 2 1-16,-4 2 16 15,-4-2 2-15,-2-6-2 16,0-2-2-16,-4-4 5 16,-8-4-11-16,-1-4 9 15,3-4-5-15,0-4-12 16,6 0-7-16,4-6-21 16,0-14-67-16,11-6-15 15,18-2-10-15,9 0 8 16,6 2-32-16,-1 7 64 0,-5 7 48 15,-9 9 17-15,-10 3 14 16,-7 0 2-16,-3 3 17 16,-5 9 7-16,0-2 21 15,2 1-8-15,-2-5-5 16,2-2 28-16,1-4-11 16,7 0 4-16,1 0 7 15,5-10-6-15,4-11-24 16,3-5-10-16,0-6-4 15,0-4-3-15,-5-4-13 16,-5-2 6-16,-3-2-3 16,-7 4-4-16,-7 6 0 15,0 6 1-15,0 7 10 16,0 10 17-16,0 9 32 16,0 2-49-16,0 12-11 0,-5 20 0 15,5 8 11-15,0 6 0 16,3 0 0-16,17-4-11 15,2-8 0-15,2-6 0 16,-1-7 0-16,-3-10 0 16,0-4 7-16,0-7 6 15,-3 0 5-15,-1-4 1 16,-3-14 17-16,-1-7 8 16,-3-4-6-16,-5-4-5 15,-4-5-16-15,0 0-8 16,0-2-8-16,-9 4 5 15,-2 4 1-15,0 8-6 0,4 6 0 16,1 6-1-16,4 6-1 16,2 6 1-1,0 0-15-15,0 10-19 0,0 16 29 16,0 6 5-16,13 4 1 16,5-2 0-16,1-4 0 15,2-4-1-15,1-6 1 16,-2-4-1-16,0-6 1 15,0-4 10-15,0-2 0 16,0-4 1-16,3 0-1 16,1-8 2-16,2-8 0 0,-1-4 1 15,0-2-1 1,-3 2 6-16,-9 4-10 0,-4 2-2 16,-5 2 5-16,-4 2 8 15,0 0-13 1,0 2 0-16,0 0 1 0,0 2-7 15,0 2-1-15,0 0 1 16,0 2 5-16,0 0 0 16,0 2-6-16,0 0 0 15,0 0-1-15,0 0-5 16,0 0-1-16,0 0-2 16,0 0-1-16,0 0 10 15,0 0 0-15,0 0-8 16,0 0 7-16,0 0-14 15,0 0 9-15,0 6 6 0,3 2 2 16,8 0 4-16,2 0 0 16,8-2 0-16,1-2 3 15,7-4-2-15,-2 0 3 16,1 0-9-16,-5-6-1 16,-12-16-91-16,-6 2-186 15,-5 0-549-15</inkml:trace>
  <inkml:trace contextRef="#ctx0" brushRef="#br0" timeOffset="8255.54">30413 12544 1189 0,'0'0'655'0,"0"0"-541"15,0 0-74-15,131-51-40 16,-75 26-57-16,-7 0-837 0</inkml:trace>
  <inkml:trace contextRef="#ctx0" brushRef="#br0" timeOffset="9612.7">28238 14297 894 0,'0'0'363'16,"0"0"-93"-16,0 0-123 15,0 0-54-15,0 0-8 16,0 0 60-16,0 0 18 16,183 0-46-16,-48-8-24 15,52-24-20-15,25-12-27 16,2-6-12-16,-11 0-16 16,-24 2-6-16,-8-2-2 15,-9-7 0-15,-8-7 2 0,-5-12-1 16,-1-10-10-16,1-17 8 15,7-21-7-15,4-14-2 16,3-13 0-16,-2 5-9 16,-13 12-1-16,-25 31 2 15,-34 25 8-15,-27 24 0 16,-16 8 4-16,-7-8 2 16,-3-10-6-16,-7-11 1 15,-11-3 6-15,-11-2-7 16,-7-4 1-16,0-3 1 15,-13-15-2-15,-22-24 5 0,-13-26-5 16,-15-9-6 0,-8 6-9-16,-7 18-5 0,9 32-6 15,3 21 14 1,-28-1-37-16,-36 5 9 0,-28-2-27 16,-31 0 15-16,-5 20 28 15,5 16 7-15,-12 5-9 16,-9 5 16-16,-2 8-3 15,-6 9 11-15,0 8 1 16,-5 11 1-16,-4 0 0 16,-3 26-1-16,4 9-3 15,7 2-3-15,12 10 6 16,11 3 0-16,9 10 1 16,4 8 0-16,0 13 0 15,9 6 19-15,8 12-19 0,12 7 12 16,17 10 1-16,19 21-1 15,25 25 7-15,24 25 4 16,27 19 3-16,38 15-2 16,19-2 4-16,58-7-6 15,34-10 4-15,31-7-25 16,21-11 7-16,12-17-8 16,7-23 15-16,-3-26-14 15,-9-27 6-15,-8-17-6 16,-10-18 0-16,-11-14-1 15,-23-17 11-15,-22-11-10 16,-24-13 5-16,-5-1 0 16,7 0-6-16,5-6 8 15,0-12 0-15,-15 2-7 16,-17 5 0-16,-16 4 0 0,-16 3 1 16,-9 2 13-16,-2 2-8 15,0 0-7-15,0 0-9 16,0 0-74-16,0-2-81 15,0 2-150-15,0-6-391 0</inkml:trace>
  <inkml:trace contextRef="#ctx0" brushRef="#br0" timeOffset="14866.39">25727 14993 1019 0,'0'0'246'16,"0"0"-65"-16,0 0-37 16,0 0-29-16,0 0-42 15,0 0-37-15,0 0 2 16,9-100 56-16,11 82 23 16,2 8-20-16,5 10-42 15,2 0-9-15,2 26 3 16,-4 22 5-16,-10 16 0 15,-12 10-5-15,-5 12-21 0,-9-5-18 16,-22-1 7-16,-7-12-7 16,3-10-2-16,1-14 2 15,12-18-1-15,11-12-2 16,9-8-7-16,2-6-14 16,13 0-50-16,27-2-12 15,13-16-57-15,18-12-62 16,39-20-63-16,-19 6-140 15,-11 0-478-15</inkml:trace>
  <inkml:trace contextRef="#ctx0" brushRef="#br0" timeOffset="15266.71">26493 14989 5 0,'0'0'1469'15,"0"0"-1190"-15,0 0-174 16,0 0 72-16,-4 116-31 16,0-70-65-16,1 3-34 15,3-5 21-15,0-8-34 16,0 0-4-16,3-10-21 16,5-6-9-16,4-4-1 15,-1-10 0-15,2-4 1 16,3-2 0-16,1-2 11 0,1-18-5 15,3-6-6 1,-6-4 0-16,-3 2 0 0,-4-2 11 16,-6 10-11-16,-2 8 18 15,0 3 13-15,0 9 7 16,0 0-38-16,0 18-13 16,0 18 13-16,-6 11 7 15,2 3 1-15,4 0-8 16,0-6 6-16,0-4-14 15,2-5-9-15,4-3-102 16,5-10-86-16,-5-7-327 16,2-8-548-16</inkml:trace>
  <inkml:trace contextRef="#ctx0" brushRef="#br0" timeOffset="16066.07">26939 14770 1088 0,'0'0'828'0,"0"0"-671"15,0 0-114-15,-31 129 38 16,27-65-12-16,2-2-13 15,2 0-27-15,0-4-1 16,2-9-16-16,9-7 4 0,-1-10-11 16,0-6-5-16,-1-12 0 15,-5-6 0-15,-2-4 0 16,-2-4 7-16,2 0 10 16,0-16-17-16,3-12-2 15,2-8-28-15,6-4 19 16,0-1 3-16,5 5-1 15,1 10-10-15,0 12 9 16,-1 6-7-16,3 8 0 16,-4 2 3-16,3 16 14 15,5 6 5-15,-1 2-5 16,5-6 0-16,-2 1 0 0,-3-7 1 16,1-10 11-1,0-4-11-15,-4 0 8 0,2-4 9 16,2-14 20-16,-4-13-24 15,-3-1-1-15,-2 0 8 16,-9 0-15-16,-3 4 5 16,-4 8 3-16,0 6 5 15,0 10-13-15,0 0-5 16,0 4-1-16,0 0-12 16,0 0-15-16,0 4 8 15,5 10 18-15,1 0-7 16,6-2 7-16,-4-2-6 15,3-2 6-15,1-8 1 16,3 0 0-16,1 0 2 16,6 0 7-16,2-10 6 0,3-6-15 15,0-2 1-15,0 4 5 16,-4 6-5-16,-4 4 2 16,-1 4-2-16,4 0 6 15,0 8-1-15,7 10 8 16,-2-4-8-16,-2 4 4 15,-6-4-4-15,-9-2-6 16,-10-2 0-16,0 2-6 16,-23 6 0-16,-14 0 6 15,-10-1-69-15,0 1-54 16,0-9-39-16,14-3-128 16,12-6-525-16</inkml:trace>
  <inkml:trace contextRef="#ctx0" brushRef="#br0" timeOffset="16326.91">28234 14959 1588 0,'0'0'671'0,"0"0"-468"16,0 0-127-16,0 0-45 0,0 0-11 15,0 0-20-15,162-72 0 16,-104 50-69-16,29-10-98 16,-16 6-188-16,-10-5-610 0</inkml:trace>
  <inkml:trace contextRef="#ctx0" brushRef="#br0" timeOffset="19532.64">29898 14418 479 0,'0'0'1215'0,"0"0"-971"0,0 0-188 15,0 0-11-15,0 0 21 16,-16 108-30-16,16-74-17 15,18-2-9-15,11-6 4 16,5 0 21-16,3-2-3 16,1 0-3-16,-7 0-16 15,-4 3 6-15,-13 0 26 16,-10 4 18-16,-4 2 4 16,-8 3-13-16,-24 3-11 15,-6-9-19-15,0-6-7 16,3-10 1-16,8-12-10 0,9-2 1 15,13-16-9 1,5-20-2-16,8-12-31 0,23-11 10 16,13-4-3-16,5-2 19 15,0 5 7 1,-4 2 1-16,-10 6 7 0,-8 6 5 16,-12 6 11-16,-8 8 10 15,-7 7-2-15,0 10-18 16,-7 8-13-16,-15 7-1 15,-9 0-8-15,-5 8-25 16,1 14-6-16,4 6-13 16,6 2-91-16,16 7-114 15,9-7-369-15,0-8-794 0</inkml:trace>
  <inkml:trace contextRef="#ctx0" brushRef="#br0" timeOffset="20075.43">30478 14269 1729 0,'0'0'362'0,"0"0"-274"0,0 0-78 16,0 0 39-16,0 122 4 16,4-68-16-16,2 1-14 15,3-3-6-15,-2-2 4 16,2-6-19-16,-5-8 17 16,1-6-18-16,-1-10 7 15,-4-8-7-15,0-4 1 16,0-8 4-16,0 0 3 15,0 0 10-15,2 0-1 16,0-4 1-16,4-22 3 16,7-6-20-16,5-8-1 15,8 0-1-15,7 4 1 16,6 6-3-16,1 10-2 16,-3 12 2-16,-1 8 1 15,-7 0-12-15,-5 0 5 0,-3 12-2 16,-4 4 10-16,-5 0 1 15,-1-2 0-15,-1-2 6 16,-2-4-7-16,-2-2 0 16,-1-4 0-16,-1-2 1 15,-2 0-1-15,2 0-1 16,-1 0-14-16,2 0-29 16,-5 0-29-16,0-2-132 15,-21-2-452-15</inkml:trace>
  <inkml:trace contextRef="#ctx0" brushRef="#br0" timeOffset="20583.06">29363 14708 869 0,'0'0'280'15,"0"0"-87"-15,0 0-4 16,0 0-13-16,0 0-59 16,0 0-22-16,0 0 6 15,0-34-6-15,0 34-21 16,0 0-16-16,0 0-10 16,0 0-17-16,0 0-1 15,0 0 6-15,0 0-8 16,0 0-6-16,0 0-7 15,0 18-14-15,12 16 21 16,3 16 61-16,3 15-10 16,-1 9-19-16,-1 0-29 15,-3-2-7-15,-1-6-18 0,-3-7 0 16,-3-15-90-16,-2-11-100 16,0-8-51-16,-4-11-104 15,0-10-206-15,0-4 7 0</inkml:trace>
  <inkml:trace contextRef="#ctx0" brushRef="#br0" timeOffset="21233.49">29433 14851 453 0,'0'0'117'0,"0"0"-117"15,0 0-8-15,0 0 8 16,0 0 28-16,0 0 1 15,0 0 21-15,-19-8 24 0,17 8-8 16,0 0-1 0,2 0 25-16,-2 0 1 0,2 0 3 15,-2 8-4 1,2 2-8-16,0 6-6 0,0 2-7 16,0 4-14-16,0 0-15 15,0 2-21-15,2-6-8 16,7-2 8-16,-1-2 9 15,6-4 16-15,1-2-7 16,1-4 19-16,5-4 4 16,0 0-12-16,4 0-14 15,0-12-3-15,2-6-5 16,-6 0-13-16,2-4 21 16,-7 4 1-16,-3 0 3 15,-7 4-1-15,-2 6 0 16,0 2 20-16,-4 6-2 15,0 0-15-15,0 0-10 0,0 6-30 16,0 20 7-16,0 10 5 16,-4 8 46-16,2 2-27 15,2-6-19-15,0-4-2 16,0-6-2-16,0-6-1 16,2-6-6-16,6-1-1 15,-6-9-44-15,0 2-102 16,-2-5-107-16,0 2-131 15,0-5-353-15</inkml:trace>
  <inkml:trace contextRef="#ctx0" brushRef="#br0" timeOffset="21416.7">29749 15204 1562 0,'0'0'537'16,"0"0"-366"-16,0 0-104 15,0 0-67-15,0 0-130 16,0 0-627-16</inkml:trace>
  <inkml:trace contextRef="#ctx0" brushRef="#br0" timeOffset="22830.7">19003 13812 1113 0,'0'0'0'0,"0"0"-83"0,0 0-271 15,0 0-176-15</inkml:trace>
  <inkml:trace contextRef="#ctx0" brushRef="#br0" timeOffset="23002.64">19206 13716 1696 0,'0'0'97'16,"0"0"-80"-16,-116-20-6 15,68 26-11-15,13 54-113 16,12-4-260-16,13-2-242 0</inkml:trace>
  <inkml:trace contextRef="#ctx0" brushRef="#br0" timeOffset="28399.74">3335 10467 766 0,'0'0'191'0,"0"0"-62"15,0 0-8-15,0 0-31 16,0 0-16-16,0 0 6 15,2 0-15-15,-2-2 8 0,2 2-8 16,1 0-12-16,-3 0-12 16,2 0 1-16,0 0-13 15,3 0-16-15,3 14-5 16,6 20 59-16,6 14 37 16,4 17-28-16,5 9-1 15,0 6-24-15,0-2-12 16,-2-1-22-16,0-9-11 15,-7-6-6-15,-2-6-61 16,-3-6-164-16,-5-16-326 16,-8-12-634-16</inkml:trace>
  <inkml:trace contextRef="#ctx0" brushRef="#br0" timeOffset="28933.98">3482 10786 738 0,'0'0'289'0,"0"0"-177"16,0 0 9 0,0 0-57-16,0 0-42 0,0 0 17 15,0 0 25-15,98 0 19 16,-69-6-22-16,0-2-12 16,-2-2-7-16,0-2-15 15,-1 0-13-15,-4 0 1 16,1-4-9-16,-3 0 5 15,-3 0-10-15,-1-2-1 16,-5 0 1-16,-1-2 7 16,-8 3 0-16,-2-1 6 15,0 5 24-15,0-1 22 16,-4 1 6-16,-6 5 9 16,6 0-8-16,-1 6-16 15,3 2-1-15,2 0-28 0,0 14-22 16,0 22 0-1,15 17 70-15,3 9-24 0,5 2-6 16,1 0-16-16,0-6-8 16,1-3 0-16,-4-4-16 15,-6 0-26-15,-4 7-148 16,-6-14-314-16,-5-12-422 0</inkml:trace>
  <inkml:trace contextRef="#ctx0" brushRef="#br0" timeOffset="29941.23">4203 10780 1250 0,'0'0'314'16,"0"0"-100"-16,0 0-72 15,0 0-66-15,0 0-47 16,0 0-19-16,0 0-2 16,0 56 18-16,0-14 1 15,0 5-5-15,0-1 3 16,10-5-8-16,5-4-11 0,3-9 0 15,3-8-1-15,-4-6-5 16,1-6-14-16,-1-8 14 16,2 0 15-16,-2-6 8 15,3-18 2-15,1-10-8 16,-4-6-4-16,-1-8-4 16,-3-2 0-16,-1 1-3 15,-4 7 1-15,-3 10-7 16,-3 10 6-16,0 10 3 15,-2 8-9-15,0 4-28 16,0 0-9-16,0 14 31 16,2 14 6-16,3 6 9 15,4 4-3-15,2-2-5 0,2-6 0 16,3-5-1 0,-1-7 0-16,1-7 0 0,-3-2-14 15,-1-7 4-15,-1-2 10 16,0 0 18-16,0-7-3 15,0-12-2-15,3-10 1 16,-1-5-6-16,3-2-7 16,-3 0 1-16,3 4 5 15,-3 6-7-15,0 10-1 16,-1 8-8-16,1 8-7 16,3 0-19-16,1 18 10 15,5 12 25-15,1 4 7 0,-1 4-1 16,2-4 2-16,-3 0-7 15,-3-5 5-15,-3-5-5 16,-4-6 6-16,-4-6-7 16,-2-4 30-16,-3-4-17 15,-2-4-1-15,0 0 13 16,0-4 1-16,0-16-3 16,0-8-18-16,0-7-5 15,0 2-24-15,2 0 4 16,11 9-8-16,3 10-6 15,1 8 10-15,1 6 0 16,1 2 2-16,0 20 5 16,-1 6 17-16,-3 6 0 15,-1-2 11-15,-3-1-2 16</inkml:trace>
  <inkml:trace contextRef="#ctx0" brushRef="#br0" timeOffset="30340.44">5452 10950 0 0,'20'-4'0'16,"9"-10"0"-16,9-1 0 16,6-6 0-16,5 1 0 15,0 10 0-15,2 2 0 16,-4-12 0-16,-5 2 0 15,-6 2 0-15,-5 0 0 16,-22-8 0-16,11 12 0 16,-2-2 0-16,-13 8 0 15,-5 4 0-15,0 2 0 0,0 0 0 16,-7 0 0-16,-7 0 0 16,1 4 0-16,-1-2 0 15,6 0 0-15,1-2 780 16,7 0-588-16,0 0-79 15,0 0-34-15,0 0-25 16,0 0 4-16,0 0 11 16,0 0-1-16,-4 0-9 15,4 0-19-15,0 0-8 16,-2 0-13-16,-3 0-6 16,0 0-11-16,-1 2 5 15,-9 2-7-15,-1 2-89 16,-2 0-218-16</inkml:trace>
  <inkml:trace contextRef="#ctx0" brushRef="#br0" timeOffset="30805.88">5398 10922 940 0,'0'0'295'15,"0"0"-79"-15,0 0-81 16,0 0-47-16,0 0-24 16,0 0-7-16,0 0-13 15,-4 0-6-15,4 0-16 16,0 0-15-16,-3 3-5 15,1 7-2-15,0 1-14 16,-2 0-27-16,-3-1-7 0,-2-1 13 16,-2 0 0-16,0-1-13 15,-5 0-38-15,-7-1-78 16,6-3-107-16,1-1-370 0</inkml:trace>
  <inkml:trace contextRef="#ctx0" brushRef="#br0" timeOffset="31335.74">5104 11103 202 0,'0'0'760'0,"0"0"-527"15,0 0-94-15,0 0-66 16,0 0-20-16,0 0 19 16,0 0 13-16,11-56-10 15,-4 39-7-15,2-1-12 16,2-4-6-16,4 0-8 15,5-2-11-15,1 2-8 16,0 3-9-16,2 2 6 16,-1 5-5-16,-3 6 11 0,0 6-16 15,2 0-10-15,-2 20 0 16,3 9 43-16,-1 7 0 16,-2 4-11-16,0 0-11 15,-7-2-5-15,2-6-8 16,-5-6-8-16,-3-8 0 15,0-8 2-15,-4-6 5 16,0-2-7-16,2-2-12 16,3 0 12-16,-1 0 3 15,8-8 13-15,-1-8-16 16,3-4-13-16,-1-2-71 16,1-4-77-16,4-16-104 15,-2 7-136-15,-3 3-387 0</inkml:trace>
  <inkml:trace contextRef="#ctx0" brushRef="#br0" timeOffset="32201.26">5768 10780 879 0,'0'0'267'0,"0"0"-64"16,0 0-39-16,0 0-55 15,0 0-36-15,0 0-7 16,0 0 4-16,-80 128-10 0,68-82-6 16,2-1-4-1,5-7-14-15,5-10-30 0,0-6-5 16,0-8-1-16,5-6-7 16,5-4-16-16,4-4 23 15,1 0 29-15,4-10 1 16,-2-10-2-16,1-6-6 15,-2-6-12-15,-3-4 3 16,-2 0-5-16,-2 0-1 16,-2 4-5-16,-3 9 6 15,-2 9-2-15,-2 10-6 16,0 4-29-16,0 8 23 16,0 25 6-16,-8 10 15 15,-2 12-2-15,2-1-12 16,3-4 5-16,5-8-5 0,0-12-1 15,0-8-1-15,2-10-11 16,7-8-15-16,1-4 27 16,0 0 0-16,6-10 18 15,2-12-5-15,2-12-2 16,5-4-5-16,-1-8 5 16,2-2-5-16,1 2 0 15,0 5-6-15,-2 7-1 16,-4 10 1-16,-2 12-1 15,-3 12-15-15,-5 0-21 16,-3 16 9-16,2 12 28 16,-6 7 16-16,0 1-3 15,-4-3-3-15,3-4-4 16,-3-9-4-16,0-4-2 16,0-8 13-16,0-4 0 0,2-4 2 15,-2 0-2-15,2-6 32 16,2-18-8-16,3-9-15 15,2-7-12-15,2-3 2 16,0-2-10-16,3 9-1 16,-1 10-1-16,-1 12-2 15,-2 10-14-15,1 4-14 16,3 8 1-16,1 16 29 16,1 0 16-16,-1 2-6 15,1-5-4-15,-3-6-5 0,1-4-1 16,1-8-3-16,1-3 3 15,6 0 24-15,3-16 6 16,4-6 4-16,4-4-2 16,3 2-11-16,-3 2 0 15,-2 4 4-15,-4 6-6 16,-7 6-19-16,-7 6-3 16,1 0-112-16,-5 0-140 15,-3 0-561-15</inkml:trace>
  <inkml:trace contextRef="#ctx0" brushRef="#br0" timeOffset="33267.15">7330 10131 897 0,'0'0'263'15,"0"0"-79"-15,0 0-20 16,0 0-28-16,0 0-49 0,0 0-8 15,0 0-15 1,0-9-15-16,0 9-2 0,0 0-12 16,0 0-9-16,0 0 0 15,0-2 7-15,0 2 11 16,0 0 3-16,0 0 5 16,0 0-9-16,0 0-3 15,0 0-9-15,0 0-9 16,-2 6-9-16,-14 21-13 15,-8 14 2-15,-3 16 5 16,-2 9 1-16,2 8-7 16,2 2 23-16,8 0-6 15,5-5-1-15,8-7 1 16,4-12-6-16,0-12-10 16,11-12-2-16,11-8-13 0,5-12-4 15,2-6 17 1,2-2 1-16,3-4-1 0,-3-16-5 15,0-6-4-15,-6-2-1 16,-5 0 4-16,-7 2 6 16,-4 6 0-16,-5 6 0 15,-2 7 0-15,-2 7-1 16,0 0-29-16,0 21 30 16,0 19 11-16,0 12 10 15,0 10-2-15,0 0-3 16,0-1-1-16,6-11-9 15,2-6-6-15,1-12 0 16,-1-6-12-16,0-10-79 0,-4-8-160 16,-2-8-400-16</inkml:trace>
  <inkml:trace contextRef="#ctx0" brushRef="#br0" timeOffset="34071.17">7700 10333 884 0,'0'0'270'0,"0"0"-19"15,0 0-38-15,0 0-43 16,0 0-87-16,0 0-83 16,0 0 99-16,20 70 71 15,-7-24-42-15,3 4-26 16,-1 1-60-16,-1-5-15 15,-1-6-13-15,-2-4-6 16,-4-6-8-16,-5-8 0 16,-2-8 0-16,0-4-6 15,0-4 0-15,0-4-3 16,-11-2 0-16,0 0-7 0,-5-2-14 16,1-12 4-16,-4-8-23 15,7-8 6-15,-2-3 4 16,5-4 10-16,3 2 13 15,3 3 14-15,3 6 2 16,0 4 0-16,0 4-1 16,0 4 1-16,0 4-1 15,5 0 1-15,1 2 2 16,6-4 11-16,1 0 0 16,0-2 6-16,3 2-7 15,-3 0 0-15,1 2 3 16,1 4 1-16,-3 2-3 0,1 4-11 15,3 0-2-15,-3 0 1 16,5 12 0 0,-3 6-1-16,-1 4 0 0,-1 4 12 15,0 2 2-15,-4 2-5 16,2 1 0-16,-4-2 0 16,2-3-7-16,-2-1-2 15,-1-4 1-15,-2 1 0 16,1-4 9-16,-1 1-9 15,-1-5 14-15,-1-4-6 16,1-4 3-16,-3 0 1 0,2-4-7 16,-2-2-4-1,0 0 5-15,0 0-7 0,0 0-3 16,2 0-50-16,-2-14-42 16,2-10-132-16,-2-4-589 0</inkml:trace>
  <inkml:trace contextRef="#ctx0" brushRef="#br0" timeOffset="34604.18">8225 10455 651 0,'0'0'406'0,"0"0"-240"16,0 0-38-16,0 0-63 16,0 0-32-16,0 0 17 15,0 0 22-15,7 0 16 16,-7 0 5-16,2 0-14 15,-2 0-19-15,0 0-13 16,0 0-3-16,0 0-9 16,0 0 4-16,0 0-12 15,0 0-1-15,0 0-11 0,0 0-5 16,0 0-8 0,0 0-2-16,0 0 2 0,0 0-2 15,0 0-6-15,0 0 6 16,0 0 6-16,0 0 5 15,0 0 2-15,0 0-3 16,0 0 12-16,0 0-7 16,0 0 3-16,0 0-12 15,0 0-5-15,0 0 1 16,0 0 5-16,0 0-6 16,0 0-1-16,0 0 0 15,0 0-6-15,0 0-37 16,0 0-57-16,-2 0-88 15,-7-4-343-15</inkml:trace>
  <inkml:trace contextRef="#ctx0" brushRef="#br0" timeOffset="35123.64">8308 10351 910 0,'0'0'310'0,"0"0"-96"16,0 0-54-16,0 0-40 15,0 0 8-15,0 0-3 16,0 0-23-16,0-16-36 16,0 22 4-16,-12 14-29 15,-1 10-8-15,-3 6-7 16,6 2-7-16,3 0 4 16,5-4-4-16,2-3-1 15,0-7-8-15,9-5-9 16,7-4-1-16,3-5-7 15,2-9 7-15,-1-1 19 0,1 0 1 16,0-5-4 0,-1-12-3-16,-5-5-1 0,-1-2 0 15,-5-2-4-15,-7-2 2 16,-2-2-3-16,0 2 13 16,-6 4-20-16,-15 2-23 15,-1 6-14-15,-5 4 25 16,1 6-20-16,-1 4-45 15,2 2-107-15,9 0-132 16,5 4-338-16</inkml:trace>
  <inkml:trace contextRef="#ctx0" brushRef="#br0" timeOffset="36101.01">8510 10339 546 0,'0'0'754'0,"0"0"-568"16,0 0 73-16,0 0-69 15,0 0-38-15,58 118-43 16,-41-86-24-16,-5 0-43 0,2-2-15 15,-3-2-21 1,-2-3 3-16,-3-7-3 0,-3-4-5 16,0-4 7-16,-3-5-8 15,0-1 6-15,0-4-6 16,0 0 1-16,-6 0 11 16,-2 0-12-16,1-19-1 15,1-9-69-15,1-9 31 16,5-6 23-16,0-6-6 15,0-1-2-15,13 8-5 16,3 6 7-16,-1 10 11 16,-2 12 5-16,4 12 6 15,-5 2 0-15,5 10 0 16,-2 18 29-16,-1 4-6 16,-2 2-3-16,-2 0-5 0,-3-6 1 15,-3-2-4-15,-4-6 1 16,0-6 1-16,0-2-2 15,0-6 4-15,0-4-9 16,0-2 8-16,-2 0 4 16,-7-4-19-16,-1-18-38 15,2-6-17-15,4-8 42 16,1-6 1-16,3 2-3 16,0 2-1-16,9 4 0 15,7 10 10-15,-1 8 5 16,-1 10-15-16,1 6 2 15,3 0-5-15,-2 20 19 16,2 6 0-16,-1 4 21 0,1 0-5 16,-3-4-9-1,1-4 4-15,-3-8-4 0,1-4 17 16,-5-4 1-16,2-4-1 16,1-2-2-16,-2 0 10 15,6-4 4-15,2-12-1 16,2-6-9-16,-3-4-3 15,2-2-9-15,-3 0-2 16,-6 0-3-16,-1 5-3 16,-3 8 2-16,-3 5 9 15,-3 6-5-15,0 1-11 16,0 3 0-16,0 0 39 16,-11 13-34-16,-10 17-6 15,-4 8 0-15,-2 6-1 0,2 0 1 16,7-2 1-16,9-8 0 15,9-6-1-15,0-6-11 16,4-6 4-16,21-7-36 16,9-8 43-16,5-1 3 15,6 0 12-15,2-10 8 16,0-8-6-16,-3-2-10 16,-3-4-7-16,-8 2-31 15,-13-4-91-15,-9 6-200 16,-11 8-678-16</inkml:trace>
  <inkml:trace contextRef="#ctx0" brushRef="#br0" timeOffset="36650">7352 11273 935 0,'0'0'314'15,"0"0"-95"-15,0 0-68 16,0 0-85-16,0 0-53 15,0 0 48-15,0 0 7 16,121-10 105-16,-48-6 32 16,33-8-52-16,31-10-59 0,23-8-45 15,5-4-19 1,-33 6-3-16,-32 8-5 0,-38 10-13 16,-6 1 0-16,6-1-9 15,1-2-6-15,-3 2-44 16,-18 7-32-16,-15 2-40 15,-16 8-36-15,-11 5 5 16,-3 0 13-16,-51 9-62 16,2 11-310-16,-6 1-388 0</inkml:trace>
  <inkml:trace contextRef="#ctx0" brushRef="#br0" timeOffset="36974.61">7564 11416 1107 0,'0'0'241'0,"0"0"-53"16,0 0-14-16,169-47-50 16,-96 24-8-16,10-5-21 15,2-1-7-15,4 0-7 16,2-2 12-16,-3 1-17 15,-7 0-24-15,-4 6-18 16,-13 2-6-16,-12 4-6 16,-15 4 4-16,-10 6-19 15,-14 2 18-15,-6 4-8 0,-5 0-2 16,-2 2 7-16,0 0-1 16,0 0-15-16,0 0-6 15,-2 0-23-15,-16 0-111 16,2 0-187-16,-1 0-453 0</inkml:trace>
  <inkml:trace contextRef="#ctx0" brushRef="#br0" timeOffset="39300.99">1726 12133 882 0,'0'0'229'0,"0"0"-40"16,0 0-23-16,0 0-69 16,0 0-31-16,0 0-7 15,0 0-2-15,7-1-6 16,-5 1-23-16,2 19-9 0,1 16 90 15,4 11-29-15,0 8-10 16,-1 6-3-16,4 0-13 16,-5-2-39-16,1 0-15 15,-8 11-6-15,0-15-160 16,0-16-366-16</inkml:trace>
  <inkml:trace contextRef="#ctx0" brushRef="#br0" timeOffset="40700.91">1583 12318 557 0,'0'0'242'16,"0"0"-79"-16,0 0 11 15,0 0-38-15,0 0-14 16,0 0 23-16,0 0-29 16,-71-14 17-16,65 12-33 15,1 0-27-15,1 2-14 16,2-2 11-16,-3 0-16 16,3 2-29-16,2-2 6 15,0 0 2-15,0 2-2 16,0-2-23-16,0 0-8 15,0-4-37-15,9-2 37 16,13-6 5-16,9-2 14 16,12-6-1-16,5 2 14 0,6-2-11 15,4 6-12 1,2 2-8-16,-2 5 0 0,-5 8-1 16,-6 1-12-16,-7 1-6 15,-7 20 18-15,-8 8-1 16,-11 10 1-16,-10 11 0 15,-4 6 16-15,0 6 9 16,-14 1-19-16,-7-3-6 16,-6-8 8-16,2-6 6 15,-2-8-5-15,3-8 0 16,2-4-8-16,2-6 17 16,2-4-5-16,2-4-11 0,3-4 8 15,4-2 0-15,2-2 2 16,3-4 15-16,0 2-3 15,2-2-14-15,-4 0 7 16,4 0-7-16,-2 0-3 16,2 0-7-16,-3 2-6 15,3 0 4-15,0 0-19 16,0 2-53-16,0 2-61 16,2 0-91-16,0 0-151 15,0-6-325-15</inkml:trace>
  <inkml:trace contextRef="#ctx0" brushRef="#br0" timeOffset="41444.65">2605 12222 1066 0,'0'0'295'16,"0"0"-110"-16,0 0-38 16,0 0-80-16,0 0-50 15,0 0 13-15,-12 116 5 16,14-66-6-16,4 1 5 0,4-5-9 15,-4-2-3-15,1-7-9 16,-3-4 4-16,2-9-9 16,-6-8-7-16,2-8 15 15,-2-4-15-15,0-4 5 16,0 0 20-16,0 0-9 16,-6-18-11-16,-7-12-6 15,-5-12-35-15,-1-11 19 16,-2-5 16-16,6-4-7 15,4 2 4-15,6 8-40 16,5 8 25-16,0 12 18 16,0 12 2-16,14 8-2 0,3 10-1 15,6 2-41 1,4 16 42-16,6 14 24 0,5 8-5 16,2 4 5-16,5 0-11 15,-1 0-12-15,-1-4 12 16,-3-6-7-16,-7-6 0 15,-4-5-6-15,-6-10 0 16,-6-3 0-16,-5-4 1 16,-2-4-1-16,-3 0 0 15,-1 0 16-15,2-13 29 16,-2-15 6-16,1-11-18 16,-3-7-7-16,0-4 2 15,-2 0 11-15,1 4-2 16,-3 8 7-16,0 5-23 15,0 7-1-15,0 8-2 0,0 3 19 16,0 2 2-16,0 1-20 16,-5 2-13-16,1 2-6 15,2 2-25-15,-2 5-53 16,4 1-100-16,0 0-96 16,0 0-358-16,6 1-239 0</inkml:trace>
  <inkml:trace contextRef="#ctx0" brushRef="#br0" timeOffset="41940.28">3493 12210 765 0,'0'0'342'15,"0"0"-16"-15,16 124-129 16,-3-68-60-16,5-3-67 16,5-6-41-16,-4-7-16 15,1-8 0-15,-7-7-12 16,-1-9 5-16,-6-8-5 16,-3-4 5-16,-3-4 4 15,0 0 6-15,0-6 43 16,0-20 20-16,-13-13-57 15,-6-11-2-15,4-9 13 0,1-8-7 16,6-1-17 0,6 4 9-16,2 8-3 0,0 5 5 15,4 13-8-15,11 8 0 16,1 12 6-16,1 8-2 16,6 10-16-16,2 0 1 15,4 16-1-15,2 14 28 16,4 6 21-16,1 7-21 15,-3-1-7-15,1 0-12 16,-3 0 0-16,0-4-2 16,-2-4-6-16,-2-4-1 15,-7-4-1-15,-7-3-70 16,-5-5-90-16,-8-3-91 16,-6-3-245-16,-15-7-360 0</inkml:trace>
  <inkml:trace contextRef="#ctx0" brushRef="#br0" timeOffset="42112.98">3650 12457 487 0,'0'0'916'16,"0"0"-683"-16,0 0-32 15,0 0-53-15,115-43-66 16,-78 32-49-16,11-12-33 15,-11 3-141-15,-8 0-579 0</inkml:trace>
  <inkml:trace contextRef="#ctx0" brushRef="#br0" timeOffset="42951.01">4581 12150 1367 0,'0'0'257'0,"0"0"-101"16,0 0-60-16,0 0 19 15,31 124-47-15,-4-74-37 0,-1-2-1 16,3-4-10-16,-5-7-11 16,-3-7-3-16,-6-9-3 15,-6-6-2-15,-6-8-1 16,-3-3 0-16,0-4 0 16,0 0-1-16,-10-11 1 15,-12-14-28-15,0-7 3 16,-3-9 18-16,3-10 1 15,6-5-21-15,8 2-43 16,6 2 60-16,2 8 10 16,0 8 1-16,19 8-1 15,4 10 0-15,4 7 1 16,2 11 8-16,4 0-8 16,2 18 44-16,3 12 1 15,1 6-23-15,-6 3-8 0,-4-1 1 16,-5-4-4-16,-8-6-11 15,-5-6 2-15,-5-8 4 16,-4-8-6-16,-2-2 11 16,0-4 7-16,0 0 12 15,0-12 14-15,-2-18-45 16,-7-8-8-16,3-10-1 16,2-9 3-16,4 3-17 15,0 6 11-15,0 12-22 16,13 10 34-16,5 16-1 15,3 10 1-15,6 2 0 16,7 25 19-16,0 6 27 16,4 7-24-16,-5 3-10 0,0-1-2 15,-6 0-10-15,-2 0 0 16,-4 4-7-16,-4 0-95 16,-5 8-127-16,0-12-334 15,-5-14-557-15</inkml:trace>
  <inkml:trace contextRef="#ctx0" brushRef="#br0" timeOffset="43852.99">5678 12202 1250 0,'0'0'296'15,"0"0"-111"-15,0 0-88 16,-75 118-30-16,57-74-38 16,7-2 9-16,5-4-11 15,3-7-17-15,3-5 3 16,0-8-5-16,3-7 0 16,10-6-8-16,3-5-21 15,-1 0 5-15,1-9 16 16,1-14 22-16,-1-8-10 15,-3-5-12-15,-1 3-11 16,-3 2 11-16,-5 9 0 0,-2 8 0 16,-2 12-29-1,2 2-5-15,2 0 6 0,6 18 28 16,3 2 1-16,5 2-1 16,2-6-2-16,4-5-9 15,3-8-3-15,-2-3-13 16,2-2 27-16,-3-17 0 15,-2-10 7-15,-1-5-6 16,-6-6 10-16,-1-6-1 16,-8-2 40-16,0-4 5 15,-3-5-2-15,-3 1-6 16,0 2-15-16,0 10-32 16,0 10 11-16,0 16 18 15,0 14-5-15,0 4-24 16,2 28 7-16,5 18 12 0,4 12 15 15,4 12-13-15,6 5-9 16,3 3 0-16,5 2-2 16,0 1 0-16,2-4-9 15,-4-4 0-15,-5-9 14 16,-2-12-14-16,-9-14 0 16,-1-12-1-16,-8-14-5 15,-2-10 5-15,0-2-6 16,-2-4 5-16,-17-18-18 15,-3-10 0-15,-5-6-5 16,-1-10 1-16,3-4-3 16,3-2-16-16,7-3-6 15,5 5 25-15,10 4-1 0,0 6 24 16,0 8 8 0,14 6 8-16,5 10-3 0,4 4-7 15,4 6-4-15,0 6-2 16,0 2-17-16,2 0 16 15,-4 12-11-15,-2 8 12 16,-3 2 11-16,-9 4 27 16,-4-2 5-16,-7 0 23 15,0 0 1-15,-5-2-9 16,-14-4-12-16,-4-1-23 16,-4-6-9-16,-2-3-14 15,0-6-40-15,5-2-89 0,-3-21-95 16,10-14-355-16,6-3-863 0</inkml:trace>
  <inkml:trace contextRef="#ctx0" brushRef="#br0" timeOffset="44366.8">6451 12240 1084 0,'0'0'410'16,"0"0"-143"-16,50 120-86 15,-23-68-87-15,2 0-43 16,0-4-29-16,-4 1-16 0,-4-5 2 16,-3-4-1-16,-7-6-6 15,-7-8 5-15,-4-4-6 16,0-8 0-16,-8-6-1 15,-13-8 1-15,-2 0 1 16,-6-14 6-16,-5-18 2 16,3-12-8-16,-2-12-1 15,6-6 0-15,4-3 0 16,13 3-1-16,7 6-36 16,3 6 28-16,5 8 7 15,16 4 2-15,8 6 18 16,3 5-8-16,1 8-10 15,-2 9 2-15,-2 7-2 0,-4 3-10 16,-5 10 10-16,-5 16 7 16,-5 7 29-16,-6 5-1 15,-4 0-1-15,0-4-13 16,-4-4 4-16,-10-4-6 16,-3-6-10-16,1-4-9 15,-2-6-17-15,2-6-80 16,1-4-104-16,3-10-324 15,6-10-674-15</inkml:trace>
  <inkml:trace contextRef="#ctx0" brushRef="#br0" timeOffset="44884.03">6871 12306 709 0,'0'0'410'16,"0"0"-96"-16,0 0-88 16,0 0-96-16,0 0-54 15,0 0-35-15,53 104 8 16,-46-102-13-16,-1-2-8 16,1 0 2-16,3-9 42 15,0-14-16-15,1-5-13 16,3-4-24-16,-1-2-6 0,1 4-12 15,-3 4 1 1,0 10-1-16,2 10-1 0,-2 6-17 16,5 0-60-16,-1 14 77 15,4 10 23-15,-2 4 0 16,-1 0-5-16,0-2 1 16,-5-6-1-16,-3-6-17 15,-3-6-1-15,-1-4 2 16,-1-2-1-16,-1-2 14 15,0 0 1-15,3-2-14 16,1-18 44-16,7-6-29 16,8-8 4-16,3 0-21 15,3 2-9-15,4 8-11 16,1 10 3-16,1 6 1 16,0 8-6-16,3 0-3 0,1 12 4 15,2 8 21-15,-4 2 0 16,-1 0 0-16,-5-2 0 15,-8-4-83-15,-13-4-130 16,-6-4-152-16,-2-6-284 0</inkml:trace>
  <inkml:trace contextRef="#ctx0" brushRef="#br0" timeOffset="45055.39">7122 12060 204 0,'0'0'1566'16,"0"0"-1264"-16,0 0-137 16,0 0-125-16,0 0-40 15,127-5-33-15,-69 5-207 16,-2 0-436-16</inkml:trace>
  <inkml:trace contextRef="#ctx0" brushRef="#br0" timeOffset="45618.12">7958 12083 1420 0,'0'0'362'0,"0"0"-73"15,0 0-90-15,0 0-108 16,0 0-36-16,0 0-13 16,0 0 16-16,2-14 6 15,-2 14-11-15,0 0-21 16,-9 4-32-16,-10 19-8 16,-6 10 1-16,0 6-1 15,7 3-23-15,7-4-17 16,11-4-14-16,0-8-32 15,7-6-36-15,11-6 15 16,5-8 7-16,0-4-14 16,2-2 76-16,2 0 40 15,-2 0 6-15,-1 0 6 0,-4 0-6 16,-4 8-63-16,-5 24 63 16,-7 13 33-16,-4 13-1 15,-2 10 0-15,-18 6-14 16,-4 0-9-16,-3-4 23 15,0-13-29-15,-4-14-3 16,-5-10-18-16,1-17-11 16,1-16 29-16,5 0 8 15,11-34 27-15,12-17 7 16,6-11 26-16,6-10 13 16,25-4-42-16,9-2-26 15,12 6 0-15,2 3-13 0,4 7-3 16,-6 10-53-16,-2 4-62 15,-15 14-97-15,-17 12-450 16</inkml:trace>
  <inkml:trace contextRef="#ctx0" brushRef="#br0" timeOffset="50034.04">4565 13393 887 0,'0'0'214'15,"0"0"-40"-15,0 0-12 0,0 0-53 16,0 0-40-16,0 0-23 15,0 0-4-15,-5-12 4 16,5 10 8-16,0 2-2 16,0 0-3-16,0 0 9 15,0-2-5-15,0 2-5 16,0-2-5-16,0 0-3 16,-2 0-17-16,2-2 7 15,0 0-17-15,-2 2-1 16,0-2-12-16,0-2 1 15,-1 2 0-15,1 0 0 16,-3 0 5-16,3-1 5 0,-2 4 8 16,-1-1-1-1,1 0 5-15,-5 2-4 0,2 0-8 16,-6 0-1-16,-2 0-8 16,-3 0 4-16,-7 16-6 15,-2 10 1-15,-4 12-1 16,2 8 0-16,0 12 10 15,5 6-9-15,4 6 11 16,7 3 11-16,3-1-3 16,10-4-9-16,0-6-10 15,10-9 0-15,13-12 0 16,11-10-1-16,4-13-8 16,4-14-10-16,6-4 18 0,0-8-1 15,6-20 1-15,2-7 0 16,-6-6 9-16,0-6-8 15,-10-3 4-15,-7-4 1 16,-8-2 0-16,-7-3-4 16,-10 1-1-16,-8 4-1 15,0 4 0-15,0 8-9 16,-16 6 1-16,-3 6 8 16,-4 8 18-16,-1 2-11 15,-3 6 2-15,3 4-8 16,-3 2-1-16,0 4 0 15,0 4 0-15,-2 0-15 16,-2 12-52-16,2 14-95 0,-11 24-88 16,9-4-264-1,4-2-404-15</inkml:trace>
  <inkml:trace contextRef="#ctx0" brushRef="#br0" timeOffset="50659.61">4469 14181 753 0,'0'0'262'0,"0"0"-57"16,0 0 7-16,0 0-38 16,0 0-28-16,0 0-25 0,0 0-25 15,6 0-12 1,-6 0-3-16,3 0-10 0,-3 0-16 16,0 0-14-16,0 0-1 15,0 0-12-15,2 0-14 16,-2 0-7-16,7 0 2 15,2 18-8-15,9 18 33 16,1 18 40-16,8 14-16 16,-2 12-21-16,0 7-7 15,-4 7-12-15,2 20-8 16,-5-12-2-16,-5 5 10 16,-2-1-5-16,-4-16-13 15,0 7-18-15,-3-3-12 0,0-4 3 16,1-4 4-16,-3-10-6 15,1-13-9-15,-1-15-11 16,0-20-15-16,0-12-27 16,-2-10-73-16,0-6-79 15,0-2-150-15,0-10-296 0</inkml:trace>
  <inkml:trace contextRef="#ctx0" brushRef="#br0" timeOffset="51351">4614 14789 833 0,'0'0'204'0,"0"0"-26"15,0 0-33-15,0 0-19 16,0 0-39-16,0 0-21 16,0 0 7-16,-20-55 13 15,20 53 0-15,0 2-4 16,-3 0 9-16,3 0-6 16,-2 0-12-16,0 0-31 0,0 0 3 15,-7 2-22 1,-2 22-11-16,-9 15 0 0,-2 11-11 15,-1 12-1-15,1-2 14 16,2-4-13-16,4-6 9 16,3-12-10-16,1-10 0 15,8-10 1-15,0-12 0 16,2-3 0-16,2-3-1 16,0 0-17-16,0 0-37 15,0-17 14-15,0-7 6 16,0-8 7-16,0-2 7 15,0-6 2-15,6 0 18 16,6 8-17-16,-4-2 5 16,1 8 10-16,-3 6 1 15,0 2 1-15,-2 6-4 0,-2 2-3 16,0 1 5 0,1 4 2-16,-1 1 10 0,2 0-10 15,0-2-1-15,8 6-6 16,3 0-8-16,10 0 9 15,6 18 6-15,5 6 34 16,3 3-17-16,4 4 8 16,-1-5 0-16,1-4-24 15,-3-8 4-15,-4-4-5 16,-3-6-1-16,-2-4-20 16,-2 0 0-16,-4-2-17 15,-5-6-62-15,-5-2-96 16,-4 2-281-16,-9 8-495 0</inkml:trace>
  <inkml:trace contextRef="#ctx0" brushRef="#br0" timeOffset="52000.7">4839 15458 1204 0,'0'0'312'0,"0"0"-76"15,0 0-111-15,0 0-72 16,-23 117-28-16,17-65-16 15,1 2-8-15,-1 0 12 0,2-8-12 16,-4-2 17-16,2-12-9 16,-1-2 0-16,1-12-3 15,-1-5 3-15,2-4-7 16,3-9 13-16,-2 0-15 16,1 0-5-16,1-4-18 15,-2-24-67-15,0-8 61 16,4-8 29-16,0 0 18 15,0 0 12-15,0 8 5 16,13 14 3-16,5 12-15 16,4 10-22-16,6 4 15 15,7 18 29-15,0 6-6 16,-2-2-19-16,-1-2-14 0,-5-6 2 16,-1-2-7-1,-4-10 8-15,1-2-9 0,-5-4 0 16,-1 0-40-16,3 0-70 15,-4-14-162-15,-5 0-399 0</inkml:trace>
  <inkml:trace contextRef="#ctx0" brushRef="#br0" timeOffset="53867.38">2372 13164 557 0,'0'0'285'0,"0"0"-130"16,0 0 40-16,0 0-67 16,0 0-41-16,0 0-39 15,0 0-27-15,-10 0-21 16,10 0 1-16,13 0 8 16,7 0 96-16,11 0 3 0,13 0-8 15,12-4 14-15,15-6-48 16,32-8-1-16,35-8-12 15,38-12-6-15,13-4-25 16,-1-2-10-16,-14 3-6 16,-23 9-6-16,-11 6-8 15,-28 7 8-15,-29 6 1 16,-29 5-1-16,-15 4-11 16,-3 2-52-16,-5 2-11 15,-10 0-82-15,-15 0-56 16,-6 0 54-16,-45 18 102 15,-4 0-129-15,-9 0-395 0</inkml:trace>
  <inkml:trace contextRef="#ctx0" brushRef="#br0" timeOffset="54442.06">2736 13371 857 0,'0'0'235'0,"0"0"-26"16,0 0-41-16,0 0-79 15,0 0-88-15,0 0 4 0,0 0 122 16,140-24 7 0,-60 2 1-16,9-5-37 0,7-5-26 15,20-5-34-15,-12 2 12 16,6 1-8-16,-3 2-23 15,-18 8 15-15,2 2-9 16,-14 4-10-16,-20 6 6 16,-19 6-21-16,-16 2-2 15,-10 2-26-15,-10 2 28 16,-2 0 18-16,0 0 50 16,0 0-7-16,0 0-10 15,0 0-10-15,0 0-26 16,0 0-4-16,0 0-5 15,0 0-6-15,0 0 0 0,0 0-1 16,0 0-1-16,0 0 1 16,0 0-1-16,0 0 2 15,0 0 2-15,0 0-1 16,0 0 8-16,0 0-8 16,0 0 0-16,0 0 1 15,0 0-1-15,0 0 4 16,0 0-4-16,0 0 0 15,0 0 0-15,0 0 0 16,0 0 1-16,0 0 4 16,0 0-5-16,0 0-1 15,0 0 0-15,0 0-34 16,0 0-72-16,0 0-119 0,2 2-265 16,2 4-279-16</inkml:trace>
  <inkml:trace contextRef="#ctx0" brushRef="#br0" timeOffset="55146.46">4941 14012 1521 0,'0'0'236'0,"0"0"-138"16,0 0-76-16,0 0-22 16,0 0-258-16,0 0-397 0</inkml:trace>
  <inkml:trace contextRef="#ctx0" brushRef="#br0" timeOffset="55339.12">4941 14012 1386 0,'-24'54'211'16,"24"-55"-67"-16,-4-2-95 15,1 3-49-15,3 0-305 16,0 0-516-16</inkml:trace>
  <inkml:trace contextRef="#ctx0" brushRef="#br0" timeOffset="55523.41">4937 14061 768 0,'0'0'697'0,"0"0"-572"16,0 0-59-16,0 0-66 16,0 0-208-16,0 0-598 0</inkml:trace>
  <inkml:trace contextRef="#ctx0" brushRef="#br0" timeOffset="61451.83">6842 12986 1187 0,'0'0'201'15,"0"0"-73"-15,0 112 123 16,0-48-80-16,4 6-63 15,6 5-33-15,3-5-37 16,3-4-11-16,-1-10-8 16,1-9-11-16,-3-14-7 15,-2-8 14-15,-4-14-9 16,-3-3-5-16,-1-5 9 0,-3-3-3 16,0 0 10-16,0 0 9 15,0-21 47-15,-12-13-48 16,-6-14-13-16,-4-14-6 15,-3-8 1-15,4-9-1 16,0-1-5-16,7 6-1 16,8 8-1-16,6 12-28 15,0 12 11-15,4 10 8 16,12 12 9-16,5 6 2 16,-4 12-8-16,3 2-6 15,3 2-7-15,1 20 20 16,-2 8 8-16,1 2 2 0,-6 0-8 15,-3 0-1 1,-6-4 7-16,-3-2 0 0,-5-4-7 16,0-2 5-16,0-4-5 15,-11 1 5-15,-5-6-6 16,-6 0-15-16,-2-6-39 16,-12-5-104-16,7 0-172 15,4-9-353-15</inkml:trace>
  <inkml:trace contextRef="#ctx0" brushRef="#br0" timeOffset="61801.99">7172 13104 1209 0,'0'0'185'0,"0"0"-5"16,0 0 16-16,0 0-50 16,0 0-68-16,137 100-39 15,-110-68-16-15,-2 1-6 16,-7-4-7-16,-7-4-10 16,-2-7 0-16,-5-6 0 15,-4-8-28-15,0-4 28 16,0 0 1-16,0-8 46 15,-4-20-17-15,-7-13-29 16,2-7-1-16,4-6 0 0,5 0-29 16,0 6 4-16,5 8-6 15,13 8-33-15,11 8-97 16,-7 8-153-16,-3 10-293 0</inkml:trace>
  <inkml:trace contextRef="#ctx0" brushRef="#br0" timeOffset="62401.41">7593 13234 702 0,'0'0'525'16,"0"0"-350"-16,0 0 65 15,0 0-88-15,0 0-38 0,0 0 1 16,0 0-9-16,78-58-26 15,-60 36-19-15,-3 2-21 16,-3 0-14-16,-8 2-11 16,-2 4-15-16,-2 4-9 15,0 2-6-15,0 6 15 16,-6 2 16-16,-10 0-16 16,-7 18-11-16,4 8 2 15,0 4 1-15,9 0 7 16,5-3 0-16,5-4-8 15,0-7-3-15,7-1-7 0,8-8 1 16,1-3 2 0,1-4 10-16,2 0 6 15,1 0 8-15,1-14 14 16,2-8-9-16,0-6-5 0,-4-2 0 16,-1 0 4-16,-5 4-1 15,-1 6-10-15,-6 6 6 16,-3 6-7-16,-1 6-6 15,-2 2-37-15,2 0-12 16,0 2 24-16,6 14 25 16,-2 4 6-16,3 4 9 15,-1 0-8-15,2 0 0 16,-4 0 0-16,1-1 1 16,-3-4 17-16,-4-1 22 15,0 0-4-15,0 0 5 16,0 0-10-16,-13 1-14 15,-5-1-13-15,-1-2-5 0,-4-6-70 16,3-4-70-16,7-6-95 16,3-14-148-16,8-8-270 0</inkml:trace>
  <inkml:trace contextRef="#ctx0" brushRef="#br0" timeOffset="62967.81">8070 13068 1092 0,'0'0'278'15,"0"0"-99"-15,0 0-19 0,0 0-74 16,0 0-26-16,0 0 0 16,-40 108-10-16,38-90-13 15,2-1-19-15,0-3-1 16,0-3-4-16,10-3-7 15,3-1-1-15,1-5-4 16,-1-1-2-16,1-1 2 16,-3 0 4-16,-3 0 21 15,2-10 8-15,-6-2 13 16,-1-4 12-16,-1-4-20 16,-2 0 11-16,2 2-28 0,-2 2-13 15,0 4-7 1,0 6 14-16,0 2 3 0,0 4-5 15,0 0-14-15,4 0-42 16,3 4-11-16,4 12 53 16,7 6 21-16,2 2 19 15,5 1-13-15,0-2-5 16,-2-3-10-16,-2 1 0 16,-3-5-4-16,-5 0-7 15,-5-7-1-15,-3 0 0 16,-5-3 1-16,0-4 0 15,0-1 11-15,-2-1 5 16,-9 0 3-16,-2 0 4 16,-3-3-3-16,1-17-6 15,1-8-6-15,5-4-9 16,3-3-27-16,6 3-31 16,0 2-59-16,2 6-24 0,29-2-85 15,0 6-254-15,-2 6-254 0</inkml:trace>
  <inkml:trace contextRef="#ctx0" brushRef="#br0" timeOffset="63189.21">8616 13082 1252 0,'0'0'344'0,"0"0"-94"15,0 0-62-15,0 0-60 16,0 0-30-16,0 102-46 16,0-75-24-16,4-2-19 15,2-3-9-15,-1-1-86 16,-5-3-88-16,0-4-132 16,-2-9-323-16</inkml:trace>
  <inkml:trace contextRef="#ctx0" brushRef="#br0" timeOffset="63386.31">8299 12832 857 0,'0'0'839'0,"0"0"-560"16,0 0-31-16,0 0-129 15,0 0-119-15,0 0-20 16,0 0-194-16,29 0-266 16,-15 5-53-16</inkml:trace>
  <inkml:trace contextRef="#ctx0" brushRef="#br0" timeOffset="63968.03">8709 12846 1627 0,'0'0'322'0,"0"0"-146"15,0 0-75-15,0 0-7 16,17 148-52-16,-3-94-19 15,4 2-4-15,2-4-12 16,3-5 1-16,-2-7-7 16,0-11 0-16,-3-8 13 15,-5-7-14-15,-5-9-5 16,0-5-9-16,-2 0 4 16,-1-7 8-16,1-15 2 15,1-7-50-15,2-4-6 0,0-2-14 16,4 3 47-16,5 2 9 15,2 6 14-15,4 4 0 16,7 0 17-16,0 2 14 16,6-2 32-16,-2 0-1 15,-3 2-19-15,-3-2-19 16,-8 4-5-16,-3 0-13 16,-7 3 0-16,-3 8-6 15,-8 0-7-15,0 5-3 16,-10 0 8-16,-14 19-17 15,-7 12-5-15,-5 10 8 0,2 3 5 16,7 2 10-16,10-6-7 16,11-4 7-16,6-4-15 15,4-8-8-15,23-3-11 16,6-7-29-16,7-6-24 16,4-4-21-16,22-4-96 15,-16 0-198-15,-9-4-616 0</inkml:trace>
  <inkml:trace contextRef="#ctx0" brushRef="#br0" timeOffset="66018.33">6461 13575 1016 0,'0'0'255'15,"0"0"-39"-15,0 0 1 0,0 0-99 16,0 0-58 0,0 0-17-16,0 0-23 15,-10 34 30-15,-11 1 23 0,-10 7-32 16,-7 4-11-16,-9 4-14 15,-13 6-1-15,-11 2-8 16,-35 14 8-16,-29 11-6 16,-41 11 3-16,-14-4 4 15,3-10 7-15,11-9 13 16,45-21 2-16,29-10 34 16,35-16-47-16,22-8-6 15,9-4 8-15,5-2 34 16,9-4 10-16,13-4-25 0,9-2-20 15,0 0-19-15,0 0-7 16,0 0-30-16,0 0 9 16,6 0 14-16,5 0 7 15,3 0 1-15,1-6 14 16,3 0-8-16,-2-4-5 16,2 2 8-16,2-4-10 15,2-4-10-15,2 0-7 16,5-11-6-16,3 0-4 15,-1-4 0-15,-2-1-10 16,0 0 10-16,-4 2 18 16,-8 4-7-16,-1 6 16 15,-10 6 3-15,-1 8-3 16,-5 6-10-16,0 0-5 16,-22 8 14-16,-14 18-7 0,-11 10 8 15,-4 4 0-15,2-4 0 16,2-1 1-16,9-6 18 15,7-4-1-15,4-7-12 16,9-4 3-16,5-6-7 16,7-4 5-16,1-4 2 15,5 0-8-15,0 0 8 16,0 0-9-16,0 0-32 16,16 0 32-16,8-8 0 15,10-2 9-15,8-2 11 16,9 0 4-16,7 2-9 0,2 1-2 15,5 4 1-15,-7 1-2 16,-4 0-4 0,-15 4-8-16,-10 0-12 0,-11 0 10 15,-9 0 2-15,-4 0 0 16,-5 0 9-16,0 0 0 16,0 0 22-16,0 0 2 15,0 0-7-15,-2 0-3 16,-5 0 0-16,2 0-11 15,0 0-3-15,1 0-3 16,4 0 1-16,0 0-6 16,-2 0 1-16,2 0-1 0,0 0 0 15,0 0 6 1,0 0-1-16,0 0 3 0,0 0 0 16,0 0-1-16,-2 0 5 15,2 0 2-15,0 0-1 16,0 0-4-16,0 0-4 15,-5-2-5-15,-1-2 0 16,-6-4 6-16,-1-5-6 16,-5-5 0-16,-1-4 0 15,-8-6-1-15,0-6-12 16,-4-6-32-16,4 0-8 16,2 0 6-16,6 6-24 15,5 10 29-15,7 8 0 16,5 8-13-16,2 4 8 15,0 2-32-15,0 0-116 0,11-7-150 16,12 0-298 0,-3-1-522-16</inkml:trace>
  <inkml:trace contextRef="#ctx0" brushRef="#br0" timeOffset="68402.25">7294 14423 525 0,'0'0'175'0,"0"0"-57"15,0 0 4-15,0 0-34 0,0 0-17 16,0 0-11 0,0 0-5-16,0 0 5 0,0 0 2 15,0 0 3-15,0 0 11 16,0 0-5-16,0 0 6 15,0 0-2-15,2 0-4 16,-2 0-4-16,0 0-4 16,3 0 18-16,-3-4-17 15,0 0-21-15,0-3-1 16,2 0 9-16,0-3 5 16,2 2-19-16,6-2-6 15,1-4-5-15,2 0-9 16,1 1 8-16,3 0-1 15,-1 3-5-15,4 4 2 0,-2 2 2 16,0 2-3-16,1 2-19 16,-1 2 5-16,3 20-4 15,-6 14-1-15,-4 12-1 16,-6 13 6-16,-5 7 7 16,0 4-12-16,-23-2-1 15,-3-6-13-15,-8-7-5 16,1-11 2-16,-5-8 2 15,2-10 3-15,-2-6 11 16,5-8 0-16,4-8 0 16,6-6 10-16,8-6-10 0,9-16-3 15,3-10 3 1,3 0 3-16,0 3-2 0,16 10 14 16,8 9 0-16,3 7-7 15,4 3-7-15,7 4 14 16,2 19-8-16,3-1 3 15,-1 0-10-15,-2-2-1 16,0 0-57-16,-2-6-94 16,6-10-102-16,-11-4-304 15,-6 0-402-15</inkml:trace>
  <inkml:trace contextRef="#ctx0" brushRef="#br0" timeOffset="68802.64">8003 14578 889 0,'0'0'604'0,"0"0"-359"16,0 0 1-16,0 0-82 15,0 0-97-15,0 0-31 16,0 0-10-16,-38 104 2 15,29-60-15-15,6-4 8 16,3-8 5-16,0-5-11 16,21-9-14-16,6-6 8 15,4-8 26-15,0-4 4 16,2 0 2-16,-1-8-2 0,-6-9 0 16,-4-1-5-1,-6-1 0-15,-7-3 11 0,-9-1-3 16,0-3-15-16,0 2-26 15,-18 2 7-15,-6 6-8 16,-1 6-11-16,-4 2-34 16,2 4-48-16,6 2-51 15,2 0-43-15,19-4-101 16,0-6-289-16,0 2-592 0</inkml:trace>
  <inkml:trace contextRef="#ctx0" brushRef="#br0" timeOffset="69217.95">8549 14269 776 0,'0'0'295'16,"0"0"14"-16,0 0-32 0,0 0-21 15,0 0-38-15,0 0-63 16,0 0-61-16,-5 10-39 15,5 34 50-15,0 15 29 16,0 7-41-16,7 4-31 16,4-6-24-16,2-2-22 15,3-4-8-15,2-8-8 16,-5-4-1-16,0-10-84 16,-1-9-93-16,-6-15-132 15,1-10-381-15,-5-2-597 0</inkml:trace>
  <inkml:trace contextRef="#ctx0" brushRef="#br0" timeOffset="69568.78">8859 14458 932 0,'0'0'694'16,"0"0"-524"-16,0 0 6 16,0 0-66-16,0 116-59 15,0-80-12-15,15-6 1 16,12-6-6-16,4-6-9 16,2-8 12-16,3-8 20 0,-1-2 12 15,2-2 6 1,-8-18 10-16,-4-2-13 0,-4-4 10 15,-5-4 6-15,-12-2-14 16,-4-2-11-16,-4 0-37 16,-21-1-10-16,-10 8-16 15,-10 9-19-15,-9 13-38 16,-8 5-107-16,-32 39-113 16,14 7-263-16,8 0-528 0</inkml:trace>
  <inkml:trace contextRef="#ctx0" brushRef="#br0" timeOffset="70002.45">6864 15651 1033 0,'0'0'230'16,"0"0"23"-16,0 0-60 15,0 0-92-15,0 0-18 0,0 0 55 16,0 0 25-1,196-13-16-15,-62-14-17 0,44-19-18 16,23-7-33-16,6-1 3 16,-13 2-29-16,-25 10-9 15,-8 4-20-15,-15 6-3 16,-30 4-21-16,-29 10 1 16,-29 4-1-16,-16 6-48 15,-4-5-48-15,-7 5-47 16,-10 7-34-16,-21 1-34 15,-38 8-27-15,-20 16-65 16,-13 6-293-16</inkml:trace>
  <inkml:trace contextRef="#ctx0" brushRef="#br0" timeOffset="70367.85">7112 15973 1079 0,'0'0'241'15,"0"0"17"-15,0 0-45 16,164-76-42-16,-83 48-23 16,27-8-6-16,33-8-40 15,28-10-13-15,7 0-13 0,-28 11-20 16,-39 12 19-16,-42 11-17 15,-12 3-16-15,1-1-8 16,0 0-13-16,-3 0 9 16,-17 6 9-16,-16 6-4 15,-9 2-5-15,-9 4 0 16,-2 0-6-16,0 0 6 16,0 0-10-16,0 0-9 15,-2 0-11-15,-2 0-29 16,-3 0-70-16,-9 0-75 15,5 0-137-15,-3 0-380 0</inkml:trace>
  <inkml:trace contextRef="#ctx0" brushRef="#br0" timeOffset="74002.58">6735 16651 408 0,'0'0'309'0,"0"0"-140"16,0 0-18-16,0 0-29 16,0 0-32-16,0 0-38 15,0 0-32-15,15 0-8 16,-8 0 15-16,0 0 18 16,0-6 10-16,1 2 9 15,-1 0 18-15,2 0 5 0,0-6 1 16,-2 6-18-16,1-8-4 15,0 6-5-15,-4-6-10 16,-2 6-1-16,-2-6 0 16,0 2 1-16,-2-2-20 15,-18 2 1-15,-7-2-8 16,-7 6-14-16,-3 6-4 16,-5 0 4-16,-3 6-2 15,1 24-7-15,-4 10 21 16,4 10-13-16,1 12 6 15,10 9-6-15,11 5 14 16,10-4-5-16,12-2 0 16,0-6 4-16,7-7 29 0,20-11-50 15,4-10-1-15,8-10-12 16,3-8 11-16,4-14-30 16,3-4-33-16,3 0-44 15,3-14-62-15,3-16-49 16,0-10-94-16,25-27 65 15,-17 9-108-15,-10 8-300 0</inkml:trace>
  <inkml:trace contextRef="#ctx0" brushRef="#br0" timeOffset="74289.39">7205 16798 907 0,'0'0'324'0,"0"0"-1"15,0 0-81-15,0 0-73 16,0 0-42-16,-110 134-35 15,91-86-20-15,7-2-22 16,8-6-14-16,4-9-23 16,0-9-13-16,12-8-1 15,7-9-4-15,4-5 5 16,1 0 21-16,3-1 1 16,0-17 2-16,-3-8-5 15,-6-1 26-15,-7-1 11 16,-7 2 2-16,-4 0 3 15,0 4-18-15,-13 8-43 16,-11 6-32-16,-10 6 6 0,-6 2-88 16,-11 0-122-16,11 14-253 15,11-4-235-15</inkml:trace>
  <inkml:trace contextRef="#ctx0" brushRef="#br0" timeOffset="75367.72">7510 16749 1200 0,'0'0'129'15,"0"0"127"-15,0 0-50 16,0 0-79-16,71 133-52 16,-48-91-43-16,-6-8-21 15,1-2-11-15,-5-10 0 16,-1-4-1-16,-5-10 1 16,-5-8-26-16,0 0 26 15,-2 0 14-15,0-12 44 16,0-16 1-16,0-6 1 15,0-10-15-15,0 2-19 16,0-2-8-16,6 8-17 16,11 10-1-16,1 8-7 15,1 13-2-15,4 5-10 0,-1 13-3 16,2 9 10 0,1 10 12-16,-5 0 1 0,-3-2 0 15,-5-6 7-15,-3-2-7 16,-5-6 7-16,-2-6-8 15,0-2 16-15,-2-8-6 16,0 0 8-16,0 0 4 16,0 0 0-16,0-8-22 15,0-14-5-15,0-6 5 16,8 2-1-16,5 0-9 16,7 4-1-16,2 8 5 15,5 4-7-15,-1 6 7 0,1 4-1 16,0 0 6-1,0 0 0-15,-2 0-6 0,1 0-1 16,1-8-5-16,-3-10 12 16,1-5 1-16,-2-4 1 15,-4-9-1-15,1-5 1 16,-5-3 0-16,-1-4 12 16,-3 2-6-16,-4 2 11 15,-2 8-2-15,-1 10 15 16,-4 8 17-16,2 14 23 15,-2 4-23-15,0 8-22 16,5 24 1-16,1 22 0 16,6 34-17-16,9 32-2 15,9 33-7-15,1-1-1 16,-2-19-10-16,-11-39 10 0,-7-30 0 16,-5-12-5-16,-1 6-26 15,0 0-5 1,-3-9 3-16,-2-21 1 0,0-19 14 15,0-9 16-15,-7-5-38 16,-6-26-21-16,0-15 33 16,-3-6 5-16,3-10 3 15,1-2 19-15,8-6-1 16,4 2 2-16,0 1 0 16,0 5 1-16,16 8-1 15,1 6 0-15,5 12 2 16,-1 8-1-16,0 6 23 15,-2 14 2-15,-4 4 1 0,-1 4-12 16,-4 4 2-16,-1 18 16 16,-4 0 12-16,-2 4-10 15,-3 2-7 1,0-6 4-16,0 4-9 0,-14-4-6 16,-1 0-16-16,-8-4-1 15,0-4-40-15,0-4-36 16,-2-2-72-16,2-8-94 15,5-10-296-15,5-6-395 0</inkml:trace>
  <inkml:trace contextRef="#ctx0" brushRef="#br0" timeOffset="76654.6">8803 16744 854 0,'0'0'646'16,"0"0"-356"-16,0 0-25 15,0 0-110-15,0 0-104 16,0 0 25-16,0 0-33 0,29 112-28 15,-14-76-10 1,3-10-5-16,-3-8-18 0,-1-4 1 16,-3-10 17-1,-2 0 0-15,-2-4 39 0,-1 0 19 16,3-12 22-16,0-14 5 16,3-6-17-16,-4-4-6 15,3-8-19-15,-4-6-15 16,2-4-2-16,-3-3-14 15,3 7-3-15,-1 10-3 16,-4 8-5-16,0 14 0 16,-2 10-1-16,0 8-22 15,3 10-43-15,1 24 9 16,6 12 56-16,3 6 18 16,3-2-6-16,3-1-12 0,0-13-5 15,2-10-4-15,-1-6-4 16,-2-8-10-16,0-8 16 15,-1-4 7-15,2 0 7 16,-1-18 10-16,5-8-2 16,-2-10-3-16,-2-4-2 15,0-13 5-15,-4-1-8 16,-5-4-6-16,-4 4-1 16,-1-4-9-16,-5 8 8 15,-2 6 0-15,0 3 1 16,0 5 0-16,-9 6 0 15,1 8 1-15,-1 8 18 0,4 6-10 16,0 8-1-16,3 4-8 16,-2 26-14-1,4 16 14-15,0 12 0 0,0 9 3 16,2-1-3-16,14-6 0 16,6-4-1-16,0-16-3 15,1-4 4-15,-4-14-9 16,4-8 2-16,-3-5-1 15,0-8 8-15,2-1 17 16,1 0-4-16,-1-18 11 16,2-6-1-16,-4-6-7 15,-1 2-5-15,-6 2-6 16,-5 12-5-16,-8 6-20 16,0 8-22-16,0 0 0 15,-15 26 32-15,-5 6 9 0,3-2-22 16,0 2 10-16,11-4 1 15,6-7-6-15,0-7-10 16,6-5-32-16,11-4 18 16,2-5 33-16,3 0 9 15,3 0 15-15,2-9 0 16,-2-5 7-16,1-4 2 16,-4 0 3-16,-4 0 2 15,-2 4-14-15,-5 6-4 16,-6 4-10-16,-1-2 1 15,-4 6 4-15,0 0-6 16,0 0-1-16,0 0-10 16,2 0-7-16,-2 0-7 0,0 0-6 15,0 0-6 1,0 0 5-16,0 0 11 0,2 0 11 16,0-8 9-16,1-2 1 15,3-2 8-15,2-6 0 16,-2-4-7-16,3 4 1 15,-1 4-2-15,0 6-1 16,0 8-9-16,3 0-2 16,3 0-6-16,1 12 5 15,1 6 5-15,-1 0 8 16,1 0 12-16,-3-4-12 16,3-6 1-16,-3-2 0 15,3-2 17-15,2-4 2 0,4 0-2 16,5 0-7-1,0-10 2-15,2-8-13 0,-5-4-36 16,-17-18-182-16,-5 4-340 16,-2-2-1076-16</inkml:trace>
  <inkml:trace contextRef="#ctx0" brushRef="#br0" timeOffset="76809.63">9613 16174 1585 0,'0'0'337'0,"0"0"-53"16,146-50-95-16,-62 20-113 15,10-2-66-15,29-14-10 16,-26 6-235-16,-19 5-627 0</inkml:trace>
  <inkml:trace contextRef="#ctx0" brushRef="#br0" timeOffset="77983.95">3738 13104 1043 0,'0'0'131'15,"0"0"-100"-15,0 0-31 0,0 0-61 16,0 0-92-16,149-44-93 15,-115 40-383-15</inkml:trace>
  <inkml:trace contextRef="#ctx0" brushRef="#br0" timeOffset="78214.59">5933 12607 48 0,'0'0'1604'0,"0"0"-1458"16,0 0-139-16,0 0-7 16,0 0-70-16,0 0-221 15,0 0-52-15,67 0-210 0</inkml:trace>
  <inkml:trace contextRef="#ctx0" brushRef="#br0" timeOffset="78409.89">7024 12543 1737 0,'0'0'95'16,"0"0"-74"-16,0 0-21 16,0 0-122-16,0 0-249 15,0 0-297-15</inkml:trace>
  <inkml:trace contextRef="#ctx0" brushRef="#br0" timeOffset="78652.36">7619 12879 2074 0,'0'0'91'0,"0"0"-57"16,0 0-34-16,0 0-37 16,0 0-356-16,0 0-284 15,0 0-233-15</inkml:trace>
  <inkml:trace contextRef="#ctx0" brushRef="#br0" timeOffset="100169.86">14355 16026 313 0,'0'0'228'15,"11"-113"-105"-15,3 37-16 16,8-18-55-16,9-24-32 15,7-25-6-15,-5 13-3 16,-6 22-11-16,-12 32-4 16,-5 17-9-16,-4-3 0 0,-6-22-65 15,0 14-68 1,0 20-241-16</inkml:trace>
  <inkml:trace contextRef="#ctx0" brushRef="#br0" timeOffset="101941.54">2497 17084 195 0,'0'0'558'16,"0"0"-461"-16,0 0 30 15,-98-116-81-15,74 76-21 16,-6 4-25-16,1 4-27 15,-6-2-9-15,-3 6 21 16,-5 2 15-16,4 3 16 0,-1 1-10 16,6 8-6-1,3 0-15-15,9-4-27 0,3 0-63 16,13-18-47-16,4 6-86 16,2-6-170-16</inkml:trace>
  <inkml:trace contextRef="#ctx0" brushRef="#br0" timeOffset="102684.7">2377 15931 588 0,'0'0'150'16,"0"0"-26"-16,0 0-36 16,0 0-43-16,0 0-23 15,0 0 31-15,0 0 51 16,24 77 9-16,-3-37-27 15,-2 4 50-15,6 6-44 16,0 2-25-16,4 6-26 0,2 6-2 16,0 8 2-16,0 9-10 15,-2-1-11 1,0 0-18-16,-4-5 15 0,-4-17-16 16,0-8 5-16,-8-10-6 15,-1-10 1-15,-8-12-1 16,0-8 1-16,-4-6 9 15,0-4-2-15,0 0 8 16,0 0 9-16,-4-14 36 16,-23-24-45-16,-11-12-16 15,-9-18-14-15,-7-13-2 16,-1-7 7-16,4-2 3 16,1 6-4-16,6-1 1 15,9 5 9-15,8 4 1 16,7 8-1-16,9 2 0 0,9 3 0 15,2 13-7-15,6 6 7 16,17 8-15-16,6 14 7 16,6 12 2-16,7 10-6 15,8 2 12-15,3 30 12 16,2 14 9-16,3 10 8 16,-4 5-4-16,-7 3-3 15,-9-6-6-15,-7-6-3 16,-11-2-6-16,-11-6 2 15,-7-4-1-15,-2-3-7 16,-8-1-2-16,-19-6 0 16,-7-2-1-16,-4-10-37 15,-6-6-5-15,-1-12-34 0,-12-20-79 16,9-12-168-16,11-8-165 16</inkml:trace>
  <inkml:trace contextRef="#ctx0" brushRef="#br0" timeOffset="103185.7">2831 15579 1362 0,'0'0'210'0,"0"0"-106"16,0 0-87-16,0 0 17 16,138 160 24-16,-70-80-15 15,5 6-13-15,0 3-22 16,-1-7-1-16,-5-2 3 16,-11-10-9-16,-12-6-1 15,-11-11 1-15,-10-9 11 16,-13-8-5-16,-5-14-6 15,-5-8 9-15,0-10 61 16,-15-4-1-16,-10-4-38 16,-4-26-27-16,-4-12-5 15,1-16-8-15,8-5-5 16,6-3 4-16,9 8 2 16,9 4 7-16,0 10-2 0,12 12-6 15,14 14-4-15,6 10-5 16,7 8 5-16,5 8 5 15,8 20 7-15,0 8 0 16,0 8 6-16,0 0-5 16,-5 0-1-16,-3-4 0 15,-6-4-29-15,-5-9-81 16,4-9-100-16,-11-9-104 16,-6-9-170-16</inkml:trace>
  <inkml:trace contextRef="#ctx0" brushRef="#br0" timeOffset="104853">4064 15783 1058 0,'0'0'194'0,"0"0"55"15,0 0-63-15,0 0-82 16,0 0-73-16,0 0-15 15,-67 112-10-15,63-52 17 16,4 11 6-16,0-9-10 16,0-8-7-16,0-6 9 15,10-12-20-15,3-8 0 0,-1-6 13 16,-3-10-13 0,-1-7-1-16,0-5 0 0,-4 0 1 15,3-9 5-15,-3-23 1 16,0-12 8-16,-2-14 6 15,-2-4-15-15,0 4-6 16,0 9-6-16,0 18 4 16,0 12 2-16,0 15 1 15,0 4 5-15,0 10-4 16,0 25-2-16,2 11 0 16,15 2-8-16,3 0 6 15,6-6 2-15,3-8-1 16,2-10 0-16,-2-8-4 0,-4-6 5 15,-3-10 0 1,-2 0 1-16,-2-10-1 0,-2-16 12 16,-7-18 2-16,-3-6-2 15,-6-12-10-15,0-5-1 16,-8 5 1-16,-11 8-2 16,-3 4-2-16,2 14 2 15,-2 10 0-15,7 10 0 16,-1 10 0-16,5 6-12 15,3 0 12-15,6 22-10 16,2 14-4-16,0 4 14 16,16 8 1-16,11-2-1 15,9-6-7-15,6-8 7 16,1-5 0-16,-1-5 0 16,-1-12 0-16,-2-2 0 0,-6-8 7 15,-4 0-6-15,-2-4 5 16,-3-16-5-16,-6-6 8 15,-5-6 2-15,-1-3-10 16,-6-5 14-16,-1 8-14 16,-3 6 5-16,0 8-6 15,0 6 6-15,6 10-6 16,3 2-8-16,4 0-4 16,11 18 12-16,4 6 9 15,3 6-8-15,0-2 11 0,1 2-12 16,-2-2 9-1,-6-1-8-15,-6-5 8 0,-4-8-7 16,-5-2-2 0,-5-6 1-16,-1-4-1 0,-5-2 7 15,0 0 14 1,0-12 11-16,0-20 29 0,0-12-41 16,0-9-14-16,4-1-6 15,8 8-7-15,-2 6-23 16,7 18 21-16,0 10-7 15,1 12-4-15,5 8 20 16,2 18 13-16,2 10 18 16,0 4-12-16,0 0-4 15,-7 0-6-15,-2-13-7 16,-4-5 6-16,-6-8-2 0,-3-8-5 16,-3-2 0-16,-2-4 15 15,0 0 49-15,0-14 40 16,0-21-29-16,0-11-53 15,-5-6-22-15,5-2-1 16,0 8-19-16,0 8-1 16,0 18 4-16,11 8 4 15,7 12-13-15,5 0 10 16,4 22 9-16,1 8 6 16,6 2 9-16,0-2-8 15,-3-2-1-15,-2-10-16 16,-3-4-8-16,-4-6 12 15,-6-8 5-15,-1 0 7 16,-3-18 6-16,-1-16 9 16,0-8-9-16,-2-12-6 15,0 6 1-15,-3 0-1 0,-1 16-11 16,-1 9-3-16,1 18 8 16,0 5-12-16,3 15-21 15,5 24 39-15,3 5 0 16,7 2 1-16,3-2 0 15,1-8-1-15,2-14 0 16,-2-4 0-16,-3-10 2 16,-3-8-2-16,-6 0 0 15,-1-8 9-15,-6-20 6 16,-1-6-7-16,-3-6 4 16,-4 0 3-16,0 0-9 15,0 8-4-15,-4 5-1 0,-3 14 6 16,-1 13 1-1,0 0 1-15,0 22-9 0,-1 18-6 16,5 4 6-16,4 2-6 16,0-2-3-16,0-12-16 15,8-2 3-15,5-12 1 16,-3-8 2-16,-2-6 11 16,-1-4 7-16,2 0 1 15,0-24 12-15,2-10 12 16,0-6-9-16,1-6-7 15,-6 8 3-15,0 6-10 16,-1 14 5-16,0 8 6 0,2 10-12 16,5 0-5-16,7 14 5 15,8 8 25-15,6 6-10 16,5-2-15-16,1-2-11 16,4-4-58-16,-3-2-35 15,0 0-77-15,-13-4-341 16,-11 0-321-16</inkml:trace>
  <inkml:trace contextRef="#ctx0" brushRef="#br0" timeOffset="105185.59">4351 17303 1122 0,'0'0'248'16,"0"0"-49"-16,0 0-71 15,0 0-43-15,0 0-34 16,0 0-51-16,0 0-4 16,-32-4 4-16,84-24 11 15,15-6 68-15,35-16 23 16,37-18 30-16,29-29-19 15,15-11-25-15,-7 2-42 16,-15 2-11-16,-39 27-29 16,-24 17 10-16,-26 18-16 15,-19 12-40-15,-2 2-121 0,-17 20-107 16,-10 4-211 0,-24 4-138-16</inkml:trace>
  <inkml:trace contextRef="#ctx0" brushRef="#br0" timeOffset="105487.53">4591 17275 846 0,'0'0'319'15,"0"0"-107"-15,-145 72-10 16,119-58-26-16,26-14-75 16,36-4-78-16,70-46 5 15,57-34 4-15,31-19 20 0,9-5-21 16,-11 6 2-1,-25 8-33-15,-16 9 14 0,-33 17-13 16,-34 16 12-16,-28 20-11 16,-15 6 7-16,-8 8-9 15,-9 0-34-15,-4 4 4 16,-13 10 27-16,-7 0 3 16,0 4 64-16,-7 0-23 15,-8 0-41-15,1 0-35 16,2 4-53-16,-7 4-42 15,9 2-146-15,-4-2-338 0</inkml:trace>
  <inkml:trace contextRef="#ctx0" brushRef="#br0" timeOffset="108089.48">9083 15270 595 0,'0'0'0'0,"0"0"-70"0</inkml:trace>
  <inkml:trace contextRef="#ctx0" brushRef="#br0" timeOffset="108302.01">9083 15270 1472 0,'-126'46'181'0,"114"-46"-38"16,3 0-72-16,5 0-71 15,4 0-135-15,6 0-417 16,8 4-208-16</inkml:trace>
  <inkml:trace contextRef="#ctx0" brushRef="#br0" timeOffset="108492.08">8925 15390 1309 0,'0'0'329'0,"0"0"-86"15,0 0-84-15,0 0-116 0,0 0-43 16,0 0-130-16,0 0-144 15,38 28-88-15,-22-16-522 0</inkml:trace>
  <inkml:trace contextRef="#ctx0" brushRef="#br0" timeOffset="108694.59">9229 15328 1370 0,'0'0'171'16,"0"0"-171"-16,0 0-23 16,0 0-331-16,0 0-735 0</inkml:trace>
  <inkml:trace contextRef="#ctx0" brushRef="#br0" timeOffset="110918.54">3039 13533 795 0,'0'0'180'16,"0"0"-70"-16,0 0 70 16,0 0-51-16,0 0-39 15,0 0-37-15,0 0-9 16,-25 0-28-16,25 0-16 16,13 0-6-16,10 0 6 15,10 0 4-15,7 0 30 16,14 0 9-16,8-4 0 15,12-6 3-15,28-8 5 16,36-12 4-16,36-12-11 16,13-8-12-16,2 0-15 0,-10 1-5 15,-13 8 0 1,4 0-6-16,-5 5-6 0,-4 2 2 16,-15 4-1-16,-11 2 1 15,-27 6 6-15,-23 6-7 16,-20 2 0-16,-7 2 0 15,8 0 0-15,5-2 0 16,6 0 0-16,-6 4-1 16,-5 4 0-16,-1 0 0 15,0-1 1-15,-2 2 0 16,3-1 0-16,1-1-1 16,4 2 1-16,3-1 13 15,2 2-12-15,-3-3 4 16,1 1-5-16,-1-2 0 0,-6-2 5 15,0-2-5-15,-6 1-1 16,-4-6 1-16,-2 2 6 16,-3-2-6-16,0-3 0 15,-2 0 0-15,0-2 8 16,0 0 1-16,2-2 5 16,-1-2 1-16,0 0 2 15,3 0-2-15,-1-2-6 16,1 2-10-16,-1 0 1 15,3-1 8-15,0-1-9 16,2 2 1-16,0 0 4 16,-2 1-4-16,1-2 0 15,-4 3 0-15,1 0 0 16,0 0 0-16,-6 4 0 0,-3 0 0 16,-7 0-1-16,-5 4 1 15,-6 0 1-15,-2 0 5 16,-6 2 14-16,0 0 7 15,-4-3-5-15,-1 6 0 16,-4-1-12-16,-3-1 21 16,-2 3 10-16,-3 2-9 15,-2-2 9-15,3 1 4 16,-3-4-27-16,0-1-6 16,0 0-13-16,0-4 8 15,0-2-4-15,0 0-4 16,-12-4 0-16,-1-2 0 0,-5 0 15 15,-6-2-14 1,-10-2-1-16,-6 4 0 0,-11 1 0 16,-12 6-1-16,-8 1 1 15,-7 4-2-15,-9 6 1 16,-4 2-8-16,-7 6 9 16,-20 0 0-16,-27 0 0 15,-32 14-1-15,-14 4 0 16,2 0 1-16,6 1-1 15,12 2-7-15,-3 1 8 16,-2 0-1-16,-3 4-7 16,4 0-5-16,-6 0 9 15,-4 2 4-15,-4 0 0 0,-6 0 0 16,0 2 0 0,-3 2 0-16,-1-1 9 0,6 1-9 15,5-4-12-15,6 0 10 16,3-4-5-16,3 0-7 15,7 2 7-15,4 0 5 16,6 2 1-16,8 2 1 16,2 4-6-16,6 4-2 15,12 2 2-15,22-4 5 16,24-1 0-16,18-5 0 16,5 4-8-16,-11 4-4 15,-10 10 3-15,-6 4-2 16,9 4 10-16,10 3-10 15,10 5 5-15,12 6-6 0,10 8-1 16,11 6 14-16,9 3-1 16,13-1-9-16,5-4 1 15,3-8 7-15,23-6 1 16,12-6 1-16,12-5 1 16,12-7 1-16,11-6-2 15,10-6 1-15,6-12 5 16,9-8-5-16,18-12-1 15,26-6 2-15,30-12-2 16,9-14 0-16,-6 0-30 16,-3 2-101-16,-14 4-166 15,-36 4-285-15,-16 0-553 0</inkml:trace>
  <inkml:trace contextRef="#ctx0" brushRef="#br0" timeOffset="111465.34">9478 13850 588 0,'0'0'0'0,"0"0"-45"16,0 0-187-16</inkml:trace>
  <inkml:trace contextRef="#ctx0" brushRef="#br0" timeOffset="112554.12">10636 15859 978 0,'0'0'148'16,"0"0"38"-16,0 0-17 0,0 0 23 16,0 0-65-16,-78-128-32 15,78 88-53-15,0-6-20 16,16-2 6-16,13-6 8 15,6-1 0-15,12 3 2 16,5 0-1-16,3 6 0 16,-1 10 0-16,-1 6 3 15,-9 12 1-15,-3 16-16 16,-7 2-24-16,-8 50-1 16,-6 48 10-16,-18 50 33 15,-2 23 1-15,-13-3-7 0,-14-21 1 16,7-49-21-16,5-22-5 15,6-30-6-15,4-10-5 16,3 3 0-16,2-3 0 16,0 0-1-16,0-10-1 15,0-6-100-15,31 0-74 16,-2-6-112-16,-2-6-341 0</inkml:trace>
  <inkml:trace contextRef="#ctx0" brushRef="#br0" timeOffset="112935.43">11298 16790 1267 0,'0'0'489'0,"0"0"-298"15,0 0-11-15,0 0-93 16,0 0-40-16,0 0 15 16,0 0-30-16,-16-50-12 15,14 50-18-15,-2 18-2 16,-3 8 0-16,1 6 17 16,4-4-17-16,-1-2 3 15,3-12 5-15,0-6-7 16,0 0-1-16,0-8-7 15,0 0 7-15,5 0 37 16,-3 0 49-16,2-4 9 0,-4 0-10 16,0 0 4-16,-2 4-18 15,-25 0-71-15,-11 0-21 16,-24 30-164-16,6 6-203 16,14-4-590-16</inkml:trace>
  <inkml:trace contextRef="#ctx0" brushRef="#br0" timeOffset="123936.62">11922 17111 588 0,'0'0'159'0,"0"0"-38"16,0 0-29-16,0 0 2 15,0 0-7-15,0 0-7 16,-17-9-21-16,17 9-8 16,0 0-3-16,0 0-9 15,0 0 3-15,0 0-17 16,0 0 7-16,0 0-12 16,0 0 21-16,0 0-21 15,8 4 9-15,9 9 24 16,10 1 9-16,7 0 14 15,9-5-13-15,5 0 0 16,6-5-7-16,6-4-7 0,4 0-26 16,3 0 5-16,3-8-20 15,-3-2-7-15,-1-4 12 16,-3 1-12-16,-7 4-1 16,-10-4 1-16,-11 8 8 15,-8-4-9-15,-11 5 0 16,-7 0 10-16,-5 3-8 15,-4 1 5-15,0 0 11 16,0 0 4-16,0-5 15 16,-2 1 6-16,-11-4-31 15,-5-2-12-15,-3-2-1 16,0 2-6-16,-2 0 6 16,-1 2 1-16,-1 0 6 15,1 4-6-15,6 2 0 16,5 2 0-16,3 0 0 0,6-4-3 15,2 4 4-15,2 0-2 16,0 0-18-16,0 0 5 16,0-4-19-16,16 0 24 15,-1 0 9-15,3 2 1 16,0-6 1-16,-2 4-1 16,-3 0 5-16,-5 4 1 15,-2 0-6-15,-6 0 0 16,0 0 8-16,2 0-2 15,2 0 2-15,0 16 19 0,3 12 9 16,-1 2 5 0,0 2-19-16,-4 4-6 0,-2-4-10 15,0 3-6 1,0-3-1-16,0 0-82 0,2-6-186 16,2-12-406-16</inkml:trace>
  <inkml:trace contextRef="#ctx0" brushRef="#br0" timeOffset="125519.93">14037 16329 755 0,'0'0'505'15,"0"0"-255"-15,0 0-78 16,0 0-44-16,0 0-86 16,0 0-2-16,0 0 44 15,-12 104-45-15,5-52-13 16,1-2-25-16,2-10 11 16,1-4-12-16,1-6 6 15,-2-8-5-15,1-4-1 16,-2-4 6-16,1-5-6 15,2-8-21-15,2 3-11 16,-2-4 16-16,0 0 10 16,2-22-13-16,-2-10-60 15,2-8 36-15,0-10 27 0,0-2 15 16,0 6 1-16,0 2 10 16,2 8 22-16,2 5 12 15,-4 13 14-15,2 9 24 16,-2 0-17-16,0 5-7 15,0 4-22-15,2 0-30 16,3 0-6-16,2 17-17 16,8 19 17-16,3 10 59 15,6 8-34-15,3 6 10 16,0-4-17-16,0-4 0 16,0-6-13-16,-3-7-5 15,-4-7 0-15,-4-10 1 16,-5-8 0-16,-5-6-1 0,-1-2 0 15,-5-2-22 1,0-4 4-16,0 0 11 0,0 0 4 16,0 0 2-16,0 0 2 15,0 0-1-15,0 0 7 16,0 0-6-16,0 0-1 16,0 0 0-16,0 0 0 15,0 0 11-15,0 0-4 16,0 0-6-16,0 4 10 15,5 4-5-15,-1 6-5 16,2 4 40-16,3 4-13 16,1 4 5-16,-4-6-17 15,3 0-5-15,-5-6-10 0,1-4 1 16,-2-6-2 0,-1 0 7-16,0-4-6 0,-2 0 7 15,0 0-7-15,0 0 1 16,0 0 17-16,0 0-4 15,2 0-5-15,-2 0 2 16,0 0 3-16,0 0-3 16,0 0-12-16,0 0 14 15,0-4-13-15,0 0 5 16,0 0-5-16,0 4 7 16,0 0 0-16,0 0-8 15,0 0 0-15,0 0 1 16,0 0-1-16,0 0-4 15,0 0 4-15,-2 0 0 0,-8 0-12 16,-5 0 4-16,-5 4-19 16,-2 8-19-16,0-2 34 15,1 2 11 1,4-2 1-16,5-6 0 0,4 0 6 16,5-4-6-16,1 0-5 15,2 0 4-15,0 0 0 16,0 0-9-16,0 0-4 15,9 0-3-15,13-8 12 16,10-10 5-16,5-4 7 16,5 0 9-16,3-6-9 15,-3 6-6-15,-3 0 8 16,-6 4 5-16,-7 4-1 16,-8 6-12-16,-5 0 8 15,-7 4 1-15,-4 4-10 0,-2 0 0 16,0 0 0-16,0 0 0 15,0 0 0-15,0 0-63 16,0 4-125-16,0 8-288 16,0-2-456-16</inkml:trace>
  <inkml:trace contextRef="#ctx0" brushRef="#br0" timeOffset="127953.64">14762 16535 972 0,'0'0'233'16,"0"0"-43"-16,0 0-26 15,0 0-86-15,0 0-47 16,0 0-18-16,0 0 88 16,37 54 0-16,-20-20-12 0,1-2 0 15,0-4-46-15,-2 2-21 16,-3-3 9-16,-5-9-15 15,-2-4-8-15,-2-6 6 16,-4-4-8-16,0-4 0 16,0 0 24-16,0 0-2 15,0-4 21-15,0-18-1 16,-2-13-40-16,-3-11-8 16,5-8 1-16,0-4 4 15,11 6-5-15,12 2-1 16,0 16-8-16,6 14 9 0,-2 8-1 15,2 12-7 1,0 12 8-16,0 16 4 16,-4 12 2-16,-2 8 13 15,-6-6-4-15,-5 2-6 0,-6-10-9 16,-4-2 6-16,0-14-7 16,-2 0 1-16,0-9-6 15,0-8 2-15,0-1 4 16,-4 0 19-16,-8-1-1 15,-1-17-18-15,3-17-6 16,0-1-7-16,10-12-9 16,0 6 11-16,0 6 0 15,10 6 10-15,5 12-16 16,1 8 6-16,1 6-1 16,3 4-2-16,3 0 13 15,-1 10-6-15,0 2 7 16,1 2 0-16,-8 0 2 0,-1-6-1 15,-6-4-1-15,-5-4-12 16,1 0-4-16,-2 0 3 16,-2 0 13-16,2-16-5 15,0-2 5-15,-2-8 6 16,0 2 5-16,0-2-11 16,0 4 1-16,0 8-1 15,0 1 7-15,0 12 5 16,0 1-6-16,0 0-6 15,0 14-25-15,0 12 6 16,2 14 19-16,6 2 12 16,-2 2-1-16,3-4-9 0,3-10 4 15,1-6-6 1,0-8 9-16,5-6-9 0,0-10 0 16,2 0 6-16,4-8 6 15,1-12 1-15,2-10 5 16,0-6 13-16,-6-4 2 15,-2 8-2-15,-9 2 3 16,-3 8-4-16,-5 8 3 16,-2 4-7-16,0 7 0 15,0 3-25-15,-17 3-1 16,-4 25 0-16,-6 8-6 0,2 4 5 16,2 4 0-1,7-8 0-15,7-10 1 0,7-8-27 16,2-8-4-1,0-6 8-15,7-4 15 0,9 0 8 16,3-4 8-16,1-14 1 16,1-10 3-16,-4-2-5 15,-5-6 2-15,-8 0 3 16,-4 0-12-16,0 6 0 16,-12 2-17-16,-3 10 5 15,-3 5-9-15,3 5-16 16,1 7-8-16,5-3-2 15,5 4-24-15,4 0-18 16,0 0-73-16,2 0-49 16,17 0 85-16,2-5 46 0,2-3 3 15,1 3-9-15,-2-8 6 16,-2-1 11-16,-1 0 38 16,-4-4 25-16,-1 0 6 15,-1-4 9-15,-3 4 29 16,0 0 26-16,-1 0-12 15,-3 2-7-15,-2 6 25 16,-2 6 13-16,2-2 6 16,-4 4-12-16,2 2-2 15,-2 0-5-15,2 0-7 16,0 0-41-16,7 12-16 16,1 10 32-16,4 4 27 0,7 6-19 15,-2 0-21 1,4 3 0-16,1 1 1 15,-2 0 6-15,1 4-16 0,-5-4-1 16,-3 4 1-16,-1-8-1 16,-5-2-2-16,-5-6-4 15,-2-6-6-15,-2-6 6 16,0-4-9-16,0-2 9 16,0-6 0-16,0 0 5 15,-6 0 15-15,-7-22-29 16,1-6 0-16,1-12-9 15,-1-12 0-15,6-2-10 16,4-5 18-16,2 5-20 16,0 10 12-16,0 8 7 15,4 14-14-15,8 8 15 16,-2 10-7-16,7 4-5 0,2 0-9 16,6 4 22-16,2 14-8 15,-1 4 8-15,1 0 0 16,1 0 2-16,-1-8 4 15,2-4-5-15,-2-2 7 16,0-8 2-16,-2 0 3 16,-1-12-4-16,-2-8 6 15,-2-10 1-15,-5-2-15 16,-3-8 17-16,-5 0-9 16,-5-8-8-16,-2 2 5 15,0 6-5-15,0 0 0 16,-11 9 9-16,-1 5-8 0,4 10 17 15,1 8 0 1,3 4 13-16,0 4-13 0,4 4-19 16,0 28-3-1,0 13 3-15,2 9 12 0,13 4-6 16,10-4-6-16,1-2 1 16,6-6-1-16,-1-2 0 15,-2-8 0-15,-2-1-16 16,-8-8-10-16,-3-4-62 15,-9-11-73-15,-7-6-110 16,0-6 60-16,-13 0 47 16,-19-18-54-16,-6-9 47 15,-4 0 93-15,6-5 78 16,7 5 33-16,13 1 82 16,12 8 60-16,4-4-58 0,12 4-47 15,19-4-24-15,13-4 8 16,8-2-16-16,0-2-29 15,4 2 3-15,-6-4-2 16,-8 6 6-16,-7-1 46 16,-10 5 50-16,-9 8 2 15,-7 0 5-15,-7 10 6 16,0 4-30-16,-2 0-49 16,0 6-45-16,0 24-1 15,2 15 15-15,4 13-1 16,6 4-12-16,3 0 8 15,6 0-9-15,-1-2 1 0,2-7-2 16,-4-13-14 0,-3-12-33-16,-1-10 11 0,-3-10 14 15,1-8 10-15,-2-10 12 16,5-20 18-16,1-15-6 16,5 0 7-16,-2-8-1 15,2 7-17-15,3 8 1 16,1 14 3-16,6 6-5 15,5 10 0-15,1 8 0 16,5 0 0-16,4 0 0 16,-2 8 0-16,3 2 1 15,-3-2 0-15,-1-4-1 16,-8-4-1-16,-6 0-76 0,-18 0-90 16,-11 0-107-16,0 0-341 15</inkml:trace>
  <inkml:trace contextRef="#ctx0" brushRef="#br0" timeOffset="128336.23">14471 17612 1088 0,'0'0'241'0,"0"0"-59"16,0 0-48-16,0 0-66 16,0 0 7-16,191-82 26 15,-46 19 6-15,49-17-6 16,24-8-4-16,-2 2-8 15,-15 10-21-15,-30 9-34 16,-13 5-19-16,-28 12-4 16,-34 10-11-16,-29 10-4 15,-13 8-35-15,-6-6-52 16,-3 6-63-16,-14 4-45 16,-26 14-5-16,-39 4 15 0,-22 22-76 15,-12 4-26-15</inkml:trace>
  <inkml:trace contextRef="#ctx0" brushRef="#br0" timeOffset="128770.31">14596 17848 1119 0,'0'0'387'16,"0"0"-128"-16,0 0-98 0,124-80-41 15,5 12 14 1,54-20-10-16,27-7-38 0,-1 5-9 16,-17 10-10-16,-32 14-16 15,-31 12-7-15,-30 14-3 16,-30 14-16-16,-11 2-15 16,2-2 34-16,-5 3 24 15,-6 1-20-15,-20 8-5 16,-16 6-13-16,-11 4 26 15,-2 4 35-15,0 0 2 16,0 0 4-16,0 0-27 16,0 0-34-16,0 0-13 15,0 0-10-15,0 0-5 16,0 0-8-16,0 0-1 16,0 0 1-16,0 0 0 15,0-2-1-15,0 2-23 16,0 0-12-16,0 0-25 0,0-4-16 15,-6 0-34-15,-17 4-86 16,-39-4-42-16,5 4-226 16,-11 0-330-16</inkml:trace>
  <inkml:trace contextRef="#ctx0" brushRef="#br0" timeOffset="130682.33">8830 15498 894 0,'0'0'0'0,"0"0"-12"0,0 0-252 0</inkml:trace>
  <inkml:trace contextRef="#ctx0" brushRef="#br0" timeOffset="130885.89">9115 15400 26 0,'0'0'1055'0,"0"0"-989"0,0 0-66 15,0 0-75-15,0 0-147 16,0 0-180-16</inkml:trace>
  <inkml:trace contextRef="#ctx0" brushRef="#br0" timeOffset="131828.6">6343 12809 667 0,'0'0'0'0,"0"0"-85"15,0 0-422-15</inkml:trace>
  <inkml:trace contextRef="#ctx0" brushRef="#br0" timeOffset="132243.65">7114 12577 715 0,'0'0'0'0,"0"0"-309"0</inkml:trace>
  <inkml:trace contextRef="#ctx0" brushRef="#br0" timeOffset="132614.53">7652 12390 1237 0,'0'0'77'0,"0"0"-77"15,0 0-232-15,0 0-405 0</inkml:trace>
  <inkml:trace contextRef="#ctx0" brushRef="#br0" timeOffset="135253.6">17681 17058 358 0,'0'0'561'0,"0"0"-324"15,0 0-49-15,0 0-2 16,0 0-14-16,0 0-45 16,-15-32-19-16,13 32-10 15,2 0-24-15,0 0-28 16,0 0-13-16,0 0-25 15,0 0-8-15,15 0 0 16,10 8 4-16,8 6 49 16,9 0 5-16,8-6 13 15,8-4-10-15,6-4-22 16,5 0 5-16,5-12-13 16,-1-10-8-16,3-2-10 15,-2-6 2-15,-5 4-7 16,-11 6 0-16,-14 0-7 15,-15 10-1-15,-13 0 0 0,-10 6 9 16,-6 4-7 0,0-8-1-16,-4 2 0 0,-16-6 0 15,-3 2-1-15,-3-6-16 16,1 6 15-16,3-2 1 16,7 6 0-16,3 2 0 15,6 0 8-15,1 4-7 16,5-4-1-16,0 4-13 15,0 0-6-15,2 0-10 16,19 0 28-16,5 0-5 16,10 12 6-16,6-2 1 15,2 6 22-15,6 2-1 16,-1 6-3-16,-5 6 2 0,-6-2-9 16,-11 6 18-16,-11 2-6 15,-14 0-14-15,-2 4-1 16,-8 1-9-16,-17-1-21 15,-4-4-83-15,-7-4-127 16,5-6-165-16,11-18-368 0</inkml:trace>
  <inkml:trace contextRef="#ctx0" brushRef="#br0" timeOffset="136128.37">19917 16200 413 0,'0'0'860'16,"0"0"-529"-16,0 0-78 15,0 0-25-15,0 0-73 16,0 0-68-16,0 0-36 16,-25-40-13-16,25 40-12 15,0 0-6-15,0 0 3 16,0 0-3-16,0 0 7 15,0 0-6-15,0 0 1 16,0 0-8-16,0 0 2 0,0 0 5 16,0-4-2-16,0 4 8 15,0 0 1-15,0-2-4 16,0 2-7-16,0 0-7 16,0 0 2-16,0 0-1 15,0 0-1-15,0 0-3 16,0 0-5-16,0 0-2 15,2 20-3-15,13 14 3 16,5 16 33-16,5 8-6 16,4 5-6-16,-2-1-2 15,0 0-13-15,-1-12-5 16,-1-2 0-16,-3-8 0 16,-4-12 5-16,-5-2-6 0,-2-3-1 15,-4-10 1 1,0-4 0-16,-5 0 1 0,0-4-1 15,-2-5 2 1,0 0-2-16,2 0 2 0,-2 0 12 16,0 0-14-16,0 0-1 15,0 0 1-15,0 0-1 16,0 0 1-16,0 0 0 16,0 0 0-16,0 0-10 15,0 0-1-15,0 0-8 16,0 0-24-16,0 0-50 15,0 0-65-15,0-5-122 16,-10-13-302-16,-4-4-574 0</inkml:trace>
  <inkml:trace contextRef="#ctx0" brushRef="#br0" timeOffset="136502.34">20222 16529 924 0,'0'0'486'15,"0"0"-314"-15,0 0 23 16,0 0-27-16,0 0-32 16,120-40-35-16,-92 32-38 15,1 0-20-15,-6-6-22 16,-5 2-1-16,-5-4-5 16,-4-4-3-16,-4-3-2 15,-5-4 16-15,0-4-7 0,-5 3 0 16,-8-2 54-1,0 10-3-15,-1 8-5 0,5 2 2 16,3 6-16-16,4 4-34 16,2 6-17-16,0 24 10 15,4 19-10-15,13 10 28 16,10 12-13-16,2-5-6 16,4-2-1-16,-1-10-7 15,-6-6-1-15,-1-3-11 16,-10-9-77-16,-1-6-95 15,1-12-121-15,-3-8-280 16,-1-10-302-16</inkml:trace>
  <inkml:trace contextRef="#ctx0" brushRef="#br0" timeOffset="137822.84">21115 16334 914 0,'0'0'775'0,"0"0"-594"16,0 0-26-16,0 0-9 0,0 0-87 15,0 0-34 1,-136 71-25-16,96-29 0 0,4 0-21 15,10-6-11-15,7-8-8 16,13-6-9-16,6-12 4 16,0-2 23-16,0-8 11 15,4 0 10-15,10 0 0 16,6-14 1-16,0-8 17 16,0-6-16-16,0 2 9 15,-6 8 12-15,-6 6 33 16,-3 6-21-16,-1 6-20 15,2 0-14-15,4 18-19 16,5 6 19-16,6 10 15 16,3-6-15-16,5-2 0 15,5-8-1-15,1-6-19 0,3-10 13 16,2-2 7 0,-4-6 0-16,-3-16 7 0,1-8-6 15,-5-6 16-15,-2-4 9 16,-2-6 2-16,-4 2-4 15,-3-5-12-15,-3 9-11 16,-3 4-1-16,-1 8 0 16,0 8-13-16,0 10-12 15,0 0-11-15,4 6 13 16,3 0 11-16,1 4 10 16,-2 0 1-16,1 0-14 15,-3 0 15-15,-3 0 2 16,-1 0-2-16,-5 0 0 0,-1 0 1 15,-3 0 18 1,-2 0 11-16,0 0 26 0,0 0 2 16,0 0 22-16,0 0-9 15,0-4-34-15,-2-2-18 16,-11 2-10-16,-6 4-9 16,-4 0 0-16,-4 4 20 15,-2 24-9-15,0 4-10 16,6 12-1-16,8 1 0 15,8 3-7-15,7-6 5 16,0-2-5-16,11-6 6 16,7-12-11-16,4-4 12 0,-1-12-13 15,0-6 13 1,2 0-2-16,-1-6-3 16,3-20 5-16,-3-8 9 0,-2-8 9 15,0-6-9-15,-2-6 0 16,-4-9 0-16,-4-5-3 15,-1 2-6-15,-4-2 0 16,-3 12 0-16,-2 2 0 16,0 13 8-16,0 5-7 15,-5 10-1-15,-1 8 2 16,1 6 8-16,1 12-10 16,4 0-16-16,-2 12-2 15,2 22 14-15,0 12 4 0,0 13 8 16,6 3 0-1,15-4-1-15,0-4-5 0,6-4-2 16,0-8 0-16,-2-6 0 16,2-13 0-16,-5-5 0 15,0-13 1-15,0-5 0 16,1 0 7-16,-4-14 4 16,2-12-2-16,-3-6 3 15,-5-4-11-15,-2 0 7 16,-6 6-3-16,-5 12-5 15,0 4-1-15,0 14-8 16,0 0-21-16,-12 18 14 16,1 10 6-16,5 8 8 15,4 4-7-15,2-6-8 16,0-2-8-16,15-5 6 0,7-14-2 16,3 0 5-16,1-13 15 15,3 0 0-15,0-8 10 16,0-15 29-16,-4-3 4 15,-3-6 10-15,-9 0 3 16,-6-6-7-16,-7 4-25 16,0 4-6-16,-18 4-18 15,-8 4-12-15,-6 12-22 16,-1 2-33-16,4 6-55 16,4 2-111-16,10 0-142 15,8 0-471-15</inkml:trace>
  <inkml:trace contextRef="#ctx0" brushRef="#br0" timeOffset="138669.81">22392 15995 1252 0,'0'0'350'0,"0"0"-134"15,0 0-6-15,0 0-92 16,0 0-84-16,0 0-28 16,0 0 16-16,-7 79 9 15,7-43-3-15,4 4 2 16,11-4-5-16,8-4-6 16,4-6-2-16,2-4-10 0,2-12 0 15,0-10 5-15,0 0 0 16,-6-4 3-16,-2-16 3 15,-10-2-9-15,-7-8 1 16,-6-2-10-16,0-2-11 16,-17-2-37-16,-8 0-21 15,0 4-5-15,3 2-31 16,7 3 27-16,8 8 9 16,7-4-16-16,0 5 2 15,11-4 17-15,14 0 28 16,4-6 25-16,2 2 13 15,-2 0 7-15,-2 4 27 16,-8-2 59-16,-7 8 35 16,-5-2-1-16,-5 8-13 15,-2-2-20-15,0 6 4 0,0 2-9 16,0 4-7-16,0 0-57 16,0 28-25-16,8 20 0 15,6 18 8-15,4 15 5 16,4 5-3-16,3-2-8 15,2 0-2-15,-1-6 1 16,-4 1-1-16,-2-15-5 16,-2-8 4-16,-6-10-1 15,-4-20 2-15,-4-8-6 16,-4-10 4-16,0-6 1 16,0-2 1-16,0-2-8 0,0-20-5 15,-6-16-4-15,-3-8-7 16,0-12-2-16,4-9 5 15,1-1-9-15,4 2 14 16,0 8 7-16,0 4 7 16,9 14 1-16,7 14-7 15,4 8-1-15,0 8 8 16,2 10 1-16,1 0 12 16,-2 15 11-16,-2 10 19 15,-4 3 13-15,-1 0 1 16,-6-2 0-16,-6-4-10 15,-2 0-12-15,0 0-6 16,-27 4-10-16,-8-2-18 16,-11 2-50-16,-35 4-132 0,12-6-155 15,3-6-473-15</inkml:trace>
  <inkml:trace contextRef="#ctx0" brushRef="#br0" timeOffset="139720.34">21039 17263 582 0,'0'0'559'0,"0"0"-294"0,0 0-22 16,0 0-3-16,0 0-62 15,0 0-50-15,0 0-30 16,0-28-27-16,0 28-12 15,4 0-16-15,15 14 5 16,5 14 55-16,7 6 13 16,5 6-28-16,4 0-14 15,5 2-38-15,1-2-10 16,6-1-7-16,0-7-8 16,6 0 6-16,12-2-16 0,26-2 21 15,37-10 16 1,44-18 7-16,23 0-19 15,7-32-10-15,-4-16-4 0,-25-7-5 16,-11 1-6-16,-35 4 7 16,-32 6-8-16,-33 10 10 15,-14 10-2-15,1-6-8 16,-3 2 1-16,-4 2 3 16,-14 4-3-16,-10 8 25 15,-7 6 5-15,-8-2 5 16,-1 6-4-16,-1 0-9 15,1 0-2-15,2-1-9 16,-4 4 0-16,1-3-6 16,-4 0-4-16,-2 4 4 15,2 0-6-15,-2 0 8 0,0 0-8 16,0 0-13 0,0-4-10-16,0-1-23 0,-13-4-20 15,-11-5-22-15,-10-3-2 16,-8 3-12-16,-3-4 17 15,-1 8 22-15,1-2 12 16,9 6 32-16,10 2 19 16,8 0 0-16,9 4 7 15,4 0-7-15,5 0 0 16,0 0-14-16,11 0-4 16,16 0 18-16,14 0 3 15,5 0 28-15,6 0 11 16,-2 4-9-16,-2 10 14 0,-9 4 6 15,-10 9 7 1,-8 9 5-16,-13 8-3 0,-8 10 8 16,-4 4-11-16,-25 4-16 15,-9 4-22-15,-1-6-8 16,-2-3-13-16,5-7-52 16,9-6-92-16,12-12-109 15,9-6-236-15,6-16-523 0</inkml:trace>
  <inkml:trace contextRef="#ctx0" brushRef="#br0" timeOffset="150320.65">23960 15775 561 0,'0'0'298'0,"0"0"-116"16,0 0-29-16,0 0-21 16,0 0-4-16,0 0-34 15,0-4-4-15,0 4-8 16,0 0 3-16,0 0 13 0,0 0-3 15,0 0-4-15,0 0-6 16,0 0-14-16,0 0-18 16,2 0-13-16,-2 0-10 15,2 0-8-15,-2 0 3 16,5-4-2-16,4 4-12 16,6-6 9-16,10 2 10 15,9-4 4-15,5-2-8 16,6 6-6-16,-3 0-11 15,0 4-9-15,-3 0-5 16,-8 10 4-16,-9 12-19 16,-8 8 20-16,-12 10 1 0,-2 2 9 15,-23 10-4 1,-14-6-6-16,-11 3-37 16,2-13-3-16,4-2 12 0,3-14 20 15,13-4 8-15,6-8 2 16,12-2-2-16,4-6 0 15,4 0-11-15,0 0-68 16,19 0 48-16,5 0 25 16,5 0 6-16,3 0 10 15,-3 0 9-15,-2 4 13 16,-4 10 2-16,-5-2 1 16,-2 6 13-16,-7 4 10 15,-7 2-3-15,-2 6 0 16,0-2-3-16,-14 7-17 0,-7-8-3 15,-8 4-14-15,-2-3 2 16,-3-6-8-16,-2 0 1 16,-4-4-4-16,5 0-7 15,1-6-2-15,7-2-1 16,12-10-64-16,15-14-76 16,0-22-164-16,5-4-652 0</inkml:trace>
  <inkml:trace contextRef="#ctx0" brushRef="#br0" timeOffset="150753.31">24586 15588 1564 0,'0'0'377'15,"0"0"-167"-15,0 0-60 16,0 0-25-16,0 0-64 16,0 0-24-16,0 0-18 15,-13 39-7-15,-14 15 25 16,-6 18 17-16,-7 12-21 16,-1 6-10-16,6-5 6 15,3-5 4-15,10-12 19 16,11-10-31-16,9-18-16 15,2-10-5-15,0-12-1 0,9-8-11 16,9-6-19-16,4-4 31 16,2-8 6-1,3-14 9-15,-2-6 4 0,-7-2 11 16,-5 6 9-16,-9 2 4 16,-4 8-23-16,0 2-11 15,-13 8 7-15,-14 2-16 16,-2 2-26-16,-2 0-25 15,4 10-38-15,12 12-59 16,8-4-120-16,7-4-384 0</inkml:trace>
  <inkml:trace contextRef="#ctx0" brushRef="#br0" timeOffset="152803.31">24827 15450 573 0,'0'0'587'16,"0"0"-381"-16,0 0-87 15,0 0-19-15,0 0-25 16,0 0-37-16,0 0-14 15,4 34 68-15,4-2-5 16,-4 9-14-16,4 0-24 16,1 12 22-16,3-3-12 15,-1 8-10-15,-1 0 1 0,4 0-7 16,-5 3-5 0,-3-7-10-16,-1-6-8 0,-3-2-7 15,-2-10 0-15,0-6-3 16,0-8-9-16,0-12 4 15,0-2 1-15,0-8 0 16,0 0 10-16,0 0 10 16,0 0 11-16,0 0 9 15,0-4-10-15,0-14-36 16,0-8-9-16,0-10 3 16,0-4 3-16,7 0 3 15,6 4 5-15,1 0-4 16,1 9 4-16,4 1 4 15,-2 6-9-15,3 8 0 16,1-2-1-16,-2 10-5 0,1 4 0 16,5 4 5-16,1 18 1 15,1 10 16-15,0 0 2 16,-3 4-11-16,-1 0 4 16,-4-5-10-16,0-5 8 15,-1-8-9-15,-3-4 0 16,1-4 0-16,-1-6-7 15,8-4 7-15,1 0 12 16,2 0-5-16,5-14 1 16,4-8 1-16,-2-2 4 15,-4-6 0-15,-3-1-4 16,-6 4-3-16,-3 0 8 16,-9 5-14-16,-6 4-14 15,-2 4 5-15,0 2-20 16,0 2 20-16,-6 2-5 0,-10 2 5 15,1-2-13-15,-4 2 1 16,4 2 8-16,1 0 5 16,1 4 1-16,5-4-4 15,-2 4-5-15,4 0 1 16,1 0 8-16,3 0-4 16,2 0 10-16,0 0-6 15,0-4-2-15,0 4 8 16,0 0-6-16,0-2 6 15,0 2 0-15,0-2 1 16,0 2 0-16,0 0 26 16,0-2-3-16,0 2 2 0,0 0 2 15,0 0-6 1,0 0 4-16,0 0-9 0,0 0-7 16,0 0-7-16,0 0 7 15,0 0 1-15,0 0-9 16,0 0-1-16,-4 0-1 15,-1 0-13-15,-4 14 1 16,-2 4 13-16,3 4 6 16,-2 0-6-16,10 0-1 15,0-4 0-15,2-4-11 16,19-1-6-16,3-3 5 16,7-5 13-16,3-2 9 15,-1-3-8-15,3 0 8 16,-5 0-1-16,-4 0-7 0,-5 5-1 15,-2 8 0-15,-4-3-14 16,-3 8 14-16,-2 4 7 16,-2 0 2-16,-5 4 0 15,1-4-8-15,-3-2 0 16,-2-4 7-16,0-10-8 16,2 2 1-16,-2-4-1 15,2-4-1-15,1 0 0 16,-1 0-14-16,3 0-3 15,3 0 18-15,8-18 8 16,4-12 6-16,7-6-4 16,2-12 2-16,-2-2-4 15,0 0-8-15,-6 1 9 16,-3 9 1-16,-7 8-4 0,-3 10-5 16,-6 4 0-1,-2 6 8-15,0 8 9 0,0 2 18 16,0 2-18-16,0 0-18 15,0 4-8-15,-8 14-5 16,0 10 13-16,-1 0 0 16,9 6-1-16,0 2-5 15,0-5 4-15,17 1-10 16,8-2 0-16,8-2-1 16,1-2 12-16,-3-4 0 0,-4-4 1 15,-11-4 2-15,-5-6 8 16,-9-2 10-16,-2-2-8 15,0 4 5-15,-13-4-5 16,-18 6-6-16,-9 0-6 16,-14 2-76-16,-8-8-82 15,-46 2-129-15,17-2-328 16,2 0-640-16</inkml:trace>
  <inkml:trace contextRef="#ctx0" brushRef="#br0" timeOffset="153689.84">24521 16834 1250 0,'0'0'341'16,"0"0"-141"-16,0 0-64 15,0 0 47-15,0 0-1 16,0 0-80-16,143 72-17 16,-43-58-35-16,43 6-20 15,38-6 41-15,10 0 8 16,-8-10-29-16,-23-4-12 16,-24 0-14-16,-27-14-10 15,-21-4-5-15,-22 2 12 16,-8-8-2-16,7-10-4 0,8-12-2 15,8-20-2 1,8-25-10-16,-10-5 4 0,0-2-4 16,-2-2-1-16,-14 24 5 15,2-5-4-15,-10 15-1 16,-12 8 11-16,-10 10-11 16,-12 3-9-16,-11 4-6 15,-7 0 15-15,-3-3 15 16,0 0-8-16,-16-6-7 15,-8-2-1-15,-7-2-14 16,-8-10-8-16,-5 2-8 16,-10-1-5-16,-6-3-19 0,-9 8-9 15,-4 8 16 1,-8 6 14-16,-6 8 7 16,-21 1 8-16,-29 3-1 0,-21 2-5 15,-11 2-5-15,-1 2 2 16,6 2 18-16,8 4 9 15,-2 2-5-15,6 4 6 16,5 6 0-16,0 6 1 16,2 2 6-16,3 0-1 15,5 10-5-15,6 12 14 16,4 6-5-16,5 6 2 16,-3 6 11-16,4 5-23 15,-1 5 15-15,4 4-5 16,16 2 4-16,17-2-5 15,-11 26 7-15,-16 33-3 0,-13 25 17 16,-6 22 13-16,17-3 2 16,35-27-5-16,21-2-8 15,24-5 2-15,28-7-7 16,8-2 4-16,33-19-2 16,14-19 14-16,40 4 10 15,58 0 2-15,45-8 8 16,44-1 6-16,18-39-12 15,-11-18-14-15,4-14-15 16,-6 0-11-16,-18-10-2 16,-27-17-15-16,-25-4-1 15,-39-6 1-15,-39 3-24 16,-27 2-64-16,-7-56-73 0,-12 12-188 16,-11-14-945-16</inkml:trace>
  <inkml:trace contextRef="#ctx0" brushRef="#br0" timeOffset="158087.49">20491 17173 546 0,'0'0'230'16,"0"0"-73"-16,0 0-44 15,0 0 0-15,0 0-10 16,0 0-29-16,-22-17-15 16,22 16 1-16,0 1 22 15,0 0-35-15,0 0-24 16,0 0 3-16,0 0 12 0,0 0 16 15,0 0 15-15,0-4 1 16,0 4 17-16,2-4-29 16,16-6-14-16,11-3-10 15,20-13 19-15,20-6 26 16,35-18-22-16,39-12-3 16,36-8-11-16,12 2-14 15,-6 6-13-15,-15 7-4 16,-26 15 11-16,-24 14-6 15,-31 4-5-15,-26 12-11 16,-20 6-1-16,-3 0-6 16,-7-2-58-16,-8 4-65 15,-19 2-26-15,-6 0 51 0,-9 0 16 16,-20 2 13 0,-13 12-94-16,-34 10-68 0,12 2-110 15,-1 0-293-15</inkml:trace>
  <inkml:trace contextRef="#ctx0" brushRef="#br0" timeOffset="158454.1">20482 17357 1064 0,'0'0'389'16,"0"0"-152"-16,0 0-98 15,0 0 11-15,133-104-15 0,-34 52-15 16,32-6-20 0,32-11-30-16,4 3-21 0,-27 16-7 15,-32 12-1-15,-42 14 7 16,-3 6-10-16,3 0 3 16,5-4 5-16,-4 0-10 15,-15 8 4-15,-19 6-16 16,-13-2 7-16,-11 10-8 15,-7-4 8-15,-2 4 17 16,0 0 0-16,0 0-5 16,0 0-7-16,0 0-12 15,0 0-12-15,0 0-12 16,0 0-44-16,0 0-88 0,-33 10-99 16,2 8-138-1,-9 0-428-15</inkml:trace>
  <inkml:trace contextRef="#ctx0" brushRef="#br0" timeOffset="159858.6">9651 14552 588 0,'0'0'154'0,"0"0"-99"15,0 0-12-15,0 0 28 16,0 0-10-16,0 0-15 16,-9-58-20-16,9 50-14 15,0 2-12-15,0 2 0 16,27 4-56-16,-2 0-61 15,0 0-202-15</inkml:trace>
  <inkml:trace contextRef="#ctx0" brushRef="#br0" timeOffset="160070.31">9651 14552 1094 0,'45'12'57'0,"-61"-10"-57"16,1 10-48-16,-5 14-88 16,7 2-134-16,1-4-122 0</inkml:trace>
  <inkml:trace contextRef="#ctx0" brushRef="#br0" timeOffset="160254.57">9601 14694 654 0,'0'0'260'0,"0"0"-219"15,0 0-41-15,0 0-136 16,0 0-148-16,0 0-243 0</inkml:trace>
  <inkml:trace contextRef="#ctx0" brushRef="#br0" timeOffset="160612.81">9601 14694 899 0</inkml:trace>
  <inkml:trace contextRef="#ctx0" brushRef="#br0" timeOffset="160652.34">9601 14694 899 0,'91'82'33'0,"-112"-82"-26"0,3 0-7 0,7 14-29 0,7 3-133 0,4-8-109 0</inkml:trace>
  <inkml:trace contextRef="#ctx0" brushRef="#br0" timeOffset="160872.75">9522 14775 330 0,'0'0'0'16,"0"0"-115"-16</inkml:trace>
  <inkml:trace contextRef="#ctx0" brushRef="#br0" timeOffset="161110.93">9402 14775 940 0,'0'0'0'0,"0"0"-13"16,0 0-42-16,0 0-85 15,0 0-206-15,0 0 5 0</inkml:trace>
  <inkml:trace contextRef="#ctx0" brushRef="#br0" timeOffset="161558.87">8801 13690 542 0,'0'0'78'0,"0"0"-58"15,0 0-20-15,0 0-59 16,0 0-123-16,0 0 24 0</inkml:trace>
  <inkml:trace contextRef="#ctx0" brushRef="#br0" timeOffset="163363.93">24664 16946 1205 0,'0'0'380'0,"0"0"-238"16,0 0 5-16,0 0 45 15,0 0-65-15,0 0-59 16,0 0-34-16,21 0-12 15,-17 0-12-15,0 0-9 16,1 0 5-16,-3 0-6 0,2 0 0 16,-4 0 9-1,2 0-9-15,-2 0 0 0,0 0 1 16,0 0 0-16,0 0 3 16,0 0-4-16,0 0-34 15,0 0-61-15,0 0-71 16,0 0-121-16,0 0-206 15,0 0-6-15</inkml:trace>
  <inkml:trace contextRef="#ctx0" brushRef="#br0" timeOffset="163582.63">24664 16946 1220 0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45 8130,'0'0'3941,"-12"10"-3927,-33 32-18,43-40 4,1 1 0,-1 0-1,1 0 1,-1-1 0,1 1 0,0 0-1,0 0 1,0 0 0,0 0 0,1 0-1,-1 0 1,1 0 0,0 1 0,0-1-1,0 0 1,0 0 0,1 0 0,-1 0-1,1 0 1,1 4 0,0-6 99,-1 0 0,1 0 0,-1 0 0,1 0 0,0 0 1,-1-1-1,1 1 0,0-1 0,0 1 0,0-1 0,0 0 0,-1 1 0,1-1 0,0 0 0,0 0 1,0-1-1,0 1 0,-1 0 0,1-1 0,0 1 0,0-1 0,0 1 0,-1-1 0,1 0 0,0 1 1,-1-1-1,1 0 0,1-2 0,0-2 114,-1 0 1,0-1-1,0 1 0,0-1 1,-1 1-1,0-1 0,0 0 1,0-8-1,0 0 40,-1 0-1,-2-20 1,1 33-250,1-1 1,-1 0-1,0 1 0,0-1 1,0 1-1,0-1 0,0 1 1,0-1-1,-1 1 1,1 0-1,0 0 0,-1-1 1,1 1-1,-1 0 0,1 0 1,-1 0-1,1 1 1,-1-1-1,0 0 0,0 1 1,1-1-1,-4 0 1,-43-10-104,45 11 96,-17-2-251,-33 0-1,43 2-246,10 0 440,-1 1 0,1-1 0,0 0 0,0 0 0,-1 0 0,1 1 0,0-1 0,0 0 0,-1 1 0,1-1 0,0 0 0,0 1 0,0-1 0,-1 0 0,1 1 0,0-1 0,0 0 0,0 1 0,0-1 0,0 0 0,0 1 0,0-1 0,0 0 0,0 1 0,0-1 0,0 1 0,0-1 0,0 0 0,0 1 0,0-1 0,0 0 0,0 1 0,0-1 0,1 0 0,-1 1 0,0-1 0,7 16-1293,15 1-1036,6-4-1917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253 286 5313,'0'0'4851,"-2"-3"-4414,0 2-369,0-1 0,0 1 0,0 0 0,0-1 1,0 1-1,0 0 0,-1 0 0,1 0 0,0 0 0,-1 1 0,1-1 1,-1 1-1,1-1 0,-1 1 0,1 0 0,-1 0 0,1 0 0,-1 0 1,1 1-1,-1-1 0,1 1 0,0-1 0,-1 1 0,1 0 0,-5 2 1,-2 1-60,0 0 0,0 0 0,0 1 0,0 0 0,-11 9 0,5-2-7,1 1 0,0 0 0,1 1 0,-14 19 0,22-26-4,1 0 1,0 0 0,0 0-1,0 1 1,1-1-1,0 1 1,0 0 0,1 0-1,0 0 1,1 0-1,-1 0 1,1 11 0,2-18 3,-1-1 0,1 1 0,-1 0 1,1-1-1,-1 1 0,1-1 0,0 1 1,-1-1-1,1 1 0,0-1 1,0 0-1,-1 1 0,1-1 0,0 0 1,0 0-1,-1 1 0,1-1 0,0 0 1,0 0-1,0 0 0,-1 0 0,1 0 1,0 0-1,0 0 0,0 0 0,0 0 1,0-1-1,29-3 105,-19-2-66,-1 0 0,1 0-1,-1-2 1,-1 1 0,1-1-1,-1 0 1,0-1-1,8-11 1,-14 17-32,13-17 120,0-1 0,-1 0 0,-1-1 0,-1 0 0,-1-2-1,-1 1 1,-1-1 0,-1-1 0,-2 1 0,0-2 0,-1 1 0,-2-1 0,3-41-1,-5 9 801,-2 57-815,1 6-187,11 83 9,25 93 0,-27-142 96,3 1 0,1-2 0,2 0 0,35 61 0,-45-89-180,1 0-1,1 0 1,0 0 0,0-1 0,1 0-1,0-1 1,0 0 0,1-1 0,0 1-1,12 4 1,7 1-2757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 3569,'0'0'6385,"0"-4"-5805,0-10-234,0 3 2370,-16 13-2121,11-1-583,1 1-1,0 0 1,0 1-1,0-1 1,0 1-1,0 0 1,1 0 0,-1 0-1,1 0 1,0 0-1,0 1 1,-5 7-1,1-1 13,1-1 1,0 2-1,1-1 0,-5 15 0,6-13-27,2 1 1,-1 0 0,2 1-1,0-1 1,0 24-1,2-25 10,-1-11-5,0 0 1,0 0-1,0 0 1,0 0-1,0 0 1,0-1-1,1 1 1,-1 0-1,0 0 1,1 0-1,-1 0 1,1 0-1,-1-1 1,1 1-1,-1 0 1,1 0-1,0-1 1,-1 1-1,1 0 0,0-1 1,-1 1-1,1-1 1,2 2-1,-1-1 1,1 0-1,-1 0 1,1-1-1,-1 1 1,1 0-1,0-1 0,-1 0 1,6 1-1,-4-1 12,0 0 0,0 0-1,1-1 1,-1 1 0,0-1-1,0 0 1,0 0 0,0-1-1,0 1 1,0-1-1,6-3 1,-3-2 4,-1 1 0,0-1 0,-1 0 0,0 0 0,0-1 0,0 1 0,-1-1 0,0 0 0,-1 0 0,1-1 0,-2 1 0,1-1 0,-1 0 0,0 1 0,-1-1 0,0 0 0,-1 0 0,0-12 0,0 19-22,0 0 0,-1 0 0,1 0 0,0 0 0,-1 0 1,1 0-1,-1 0 0,0 0 0,1 1 0,-1-1 0,0 0 1,0 0-1,0 1 0,-1-1 0,1 1 0,0-1 0,-1 1 1,1 0-1,0-1 0,-1 1 0,0 0 0,1 0 0,-1 0 1,0 0-1,1 0 0,-1 0 0,0 1 0,0-1 0,0 0 1,0 1-1,-2-1 0,-8-1-88,0 1 0,0 0 1,-25 1-1,22 0-36,-4-1-232,9 1 6,0 0-1,-20 2 1,27-1 30,1-1 0,-1 1 1,1-1-1,-1 1 0,1 0 0,0 0 0,-1 0 0,1 0 0,0 1 0,0-1 0,0 1 0,0-1 0,0 1 0,0 0 0,0-1 1,-2 5-1,2 1-5082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58 6497,'0'0'7349,"0"-7"-6508,0-21-170,0 27-609,0 0 0,0 0 0,0 0 0,0 0 0,-1 0 0,1 0 0,0 0 0,-1 1 1,1-1-1,0 0 0,-1 0 0,1 0 0,-1 1 0,1-1 0,-1 0 0,0 0 0,1 1 0,-1-1 0,0 0 0,1 1 0,-1-1 0,0 1 0,0-1 0,0 1 1,1-1-1,-1 1 0,0 0 0,0-1 0,0 1 0,0 0 0,-1 0 0,-30-2 151,26 2-125,2 0-88,0 0 0,0 1 0,-1-1 0,1 1 0,0 0 0,0 0 1,0 0-1,0 0 0,0 1 0,0 0 0,1 0 0,-1 0 0,0 0 0,1 0 0,-1 1 0,1-1 0,0 1 0,0 0 0,0 0 0,-3 5 0,-1 0-3,0 0 0,1 0-1,0 0 1,1 1 0,0 0-1,0 0 1,1 0 0,0 1-1,0 0 1,1 0 0,1 0-1,-1 0 1,2 0 0,-1 0-1,1 17 1,1-26 0,1 0 0,-1 0 0,1 0 0,-1 0 0,1-1 0,-1 1 0,1 0 0,0 0 0,-1-1 0,1 1 0,0 0 0,-1-1-1,1 1 1,0-1 0,0 1 0,0-1 0,0 1 0,-1-1 0,1 1 0,0-1 0,0 0 0,0 0 0,0 1 0,0-1 0,0 0 0,0 0 0,0 0 0,1 0 0,33 2-134,-33-2 117,3 0 13,1 0 1,-1 0-1,1 0 1,-1-1 0,0 0-1,1 0 1,-1 0-1,0 0 1,0-1-1,0 0 1,0 0 0,0-1-1,0 1 1,-1-1-1,1 0 1,-1 0-1,0 0 1,1-1 0,-2 0-1,1 0 1,4-5-1,-4 5 12,-1-1-1,0 1 0,0-1 0,0 0 1,-1 0-1,1 0 0,-1 0 1,0 0-1,2-11 0,-2 2 7,-1 0 0,0-23 0,-1 36-16,0 0 1,-1 0-1,1 0 0,0 0 0,-1 0 0,1 0 0,-1 0 0,0 0 0,1 0 0,-1 0 1,0 0-1,1 0 0,-1 0 0,0 1 0,0-1 0,0 0 0,0 1 0,0-1 1,0 0-1,0 1 0,0-1 0,0 1 0,0 0 0,0-1 0,0 1 0,0 0 0,0-1 1,0 1-1,0 0 0,-2 0 0,-42-2-227,38 2 147,-45 0-1142,51 0 1148,0 0 0,1 1 0,-1-1 0,1 0 0,-1 0 0,1 1 0,-1-1-1,1 0 1,-1 1 0,1-1 0,-1 0 0,1 1 0,0-1 0,-1 1 0,1-1-1,0 1 1,-1-1 0,1 1 0,0-1 0,-1 1 0,1-1 0,0 1 0,0-1 0,0 1-1,0 0 1,0-1 0,-1 1 0,1-1 0,0 1 0,0 0 0,0-1 0,0 1-1,1-1 1,-1 1 0,0-1 0,0 1 0,0 0 0,0-1 0,1 1 0,-1 5-1008,0 1-1927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65 6265,'0'0'7523,"0"-9"-6667,0-46 2856,-10 55-3435,2 0-274,1 0 1,-1 1-1,0 0 0,0 0 0,0 1 0,1 0 1,-1 0-1,0 1 0,1 0 0,0 0 0,0 1 1,0 0-1,0 0 0,1 1 0,0 0 0,-1 0 0,-7 9 1,10-10-16,0 1 0,0 0 0,1 0 0,0 0 0,0 0 0,0 0 0,1 1 0,-1-1 0,1 1 0,1 0 0,-1-1 0,1 1 1,0 0-1,0 0 0,1 0 0,-1 0 0,1 0 0,2 10 0,-1-12-7,0 0 1,0-1-1,0 1 0,1-1 0,-1 1 1,1-1-1,0 0 0,0 0 1,0 0-1,1 0 0,-1 0 0,1 0 1,-1-1-1,1 1 0,0-1 1,0 1-1,0-1 0,4 2 0,11 7-80,39 16-1,-45-22 49,37 16-7,-27-13 8,-1 1 1,1 2-1,34 22 0,-55-33 38,0 1 1,0 0-1,0 0 1,0 0-1,0 0 0,0 0 1,0 1-1,-1-1 0,1 0 1,0 0-1,-1 0 0,1 1 1,-1-1-1,1 0 0,-1 1 1,0-1-1,1 0 0,-1 1 1,0-1-1,0 1 1,0-1-1,0 0 0,0 1 1,0-1-1,-1 0 0,1 1 1,0-1-1,-1 0 0,1 1 1,-1-1-1,1 0 0,-1 1 1,0-1-1,1 0 0,-1 0 1,0 0-1,0 0 1,0 0-1,0 0 0,0 0 1,0 0-1,0 0 0,0 0 1,-2 1-1,-13 4 16,0 1 0,-1-2 0,1 0 0,-1-1 0,0-1 0,-19 1 0,-108 0 70,112-4-49,8 1-24,16 0-148,-1-1-1,1 0 1,-17-2 0,25 1 22,0 1 0,0 0 0,0-1 1,0 1-1,-1 0 0,1-1 1,0 1-1,0 0 0,0-1 1,0 1-1,0-1 0,0 1 1,0 0-1,0-1 0,0 1 0,0 0 1,0-1-1,0 1 0,1 0 1,-1-1-1,0 1 0,0 0 1,0-1-1,0 1 0,1 0 1,-1-1-1,0 1 0,0 0 0,0 0 1,1-1-1,-1 1 0,0 0 1,1 0-1,-1-1 0,0 1 1,0 0-1,1 0 0,-1 0 1,1-1-1,20-8-6358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2761,'0'0'7937,"6"12"-7654,9 22-109,-1 1 0,-2 0 0,-2 0 1,-1 1-1,-1 0 0,4 71 0,-13-158 871,-1 9-1031,7-60 1,-4 92-17,2 0 1,-1 0-1,2 0 1,-1 1-1,1-1 1,0 1 0,1 0-1,0 1 1,1-1-1,0 1 1,0 0 0,0 0-1,1 1 1,1-1-1,-1 2 1,11-8-1,-16 12-2,1 1-1,-1 0 0,1 0 0,0 0 1,0 0-1,-1 0 0,1 1 0,0-1 1,0 1-1,0 0 0,0-1 0,0 1 1,0 1-1,-1-1 0,1 0 0,0 1 1,0-1-1,0 1 0,0 0 0,-1 0 1,1 0-1,0 0 0,-1 1 0,1-1 1,-1 1-1,1 0 0,-1-1 0,0 1 1,4 4-1,-1 2 5,-1 1 0,0-1 0,0 1 0,-1 0 0,0 0 0,0 0 0,1 13 0,5 71 18,-5-40 30,-4-52-38,-1 0-1,1 0 0,0 0 0,0-1 0,0 1 0,0 0 1,0 0-1,0 0 0,1 0 0,-1 0 0,0-1 0,0 1 0,1 0 1,-1 0-1,0 0 0,1-1 0,-1 1 0,1 0 0,-1 0 0,2 1 1,5-19 320,0-2-367,5-5 18,1 1 0,1 1 0,0 0 1,2 1-1,1 0 0,0 1 0,31-26 0,-33 37-22,-15 9 36,0 0 1,1 0-1,-1 0 0,0 0 1,1 0-1,-1 0 1,0 0-1,1 0 1,-1 0-1,0 1 1,1-1-1,-1 0 0,0 0 1,1 0-1,-1 0 1,0 0-1,1 1 1,-1-1-1,0 0 0,0 0 1,1 1-1,-1-1 1,0 0-1,0 0 1,1 1-1,-1-1 1,1 3-21,0 0 0,0 0 1,0 0-1,0 0 1,-1 0-1,1 1 1,-1 3-1,2 6 87,2 11-45,1-1-1,12 32 1,-14-46-9,0-1 1,1 0 0,0 0 0,1-1 0,0 1 0,0-1-1,0 0 1,1 0 0,13 11 0,-16-16-101,0 0 1,0-1 0,0 1-1,1-1 1,-1 1-1,0-1 1,1 0-1,0 0 1,-1-1 0,1 1-1,-1-1 1,1 0-1,0 0 1,-1 0 0,6-1-1,5 1-1346,11 0-3383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1032,'0'0'9169,"-9"25"-8921,-23 82-67,31-105-173,1 0 0,-1 0 0,1 0 0,-1 0-1,1 1 1,0-1 0,0 0 0,0 0 0,0 0 0,1 1-1,-1-1 1,1 0 0,-1 0 0,1 0 0,0 0 0,-1 0-1,1 0 1,2 2 0,-2-2 5,1-1-1,-1 1 1,1-1-1,0 0 1,-1 1 0,1-1-1,0 0 1,0 0-1,0 0 1,0-1-1,3 2 1,2 0 35,11 4 124,0-1 0,0-1-1,1-1 1,0-1-1,-1 0 1,1-1-1,0-2 1,18-1 0,-35 2-114,0 0 1,0-1 0,-1 1 0,1 0-1,0-1 1,0 1 0,-1-1-1,1 1 1,0-1 0,-1 0-1,1 0 1,-1 0 0,1 0 0,-1 0-1,1 0 1,-1 0 0,0 0-1,1 0 1,-1-1 0,0 1 0,0-1-1,0 1 1,0-1 0,0 1-1,-1-1 1,1 1 0,0-1 0,0-2-1,1-3 175,-1-1 0,0 0-1,0 1 1,-1-1 0,0-9 0,0 6-146,0 8-75,0 0 1,-1 0 0,1 0-1,-1 0 1,1 0-1,-1 1 1,0-1 0,0 0-1,0 0 1,-1 0-1,1 1 1,-1-1 0,1 0-1,-1 1 1,-2-3 0,0 1-14,0 0 1,0 1 0,0 0 0,0 0 0,-1 0-1,0 0 1,1 1 0,-6-3 0,-6 0-69,0 0 1,-1 0 0,1 2 0,-27-3-1,2 5-903,27 1-2165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5129,'0'0'8154,"-10"13"-8025,4-7-110,-6 8 26,-1 1 1,2 0-1,0 1 0,-14 28 1,17-24-19,0 0 0,1 0 1,2 1-1,0 0 1,1 1-1,1-1 0,1 1 1,1 27-1,0-46-25,1-1-1,0 1 0,0-1 0,1 1 0,-1 0 1,1-1-1,-1 1 0,1-1 0,0 1 1,0-1-1,0 0 0,0 1 0,0-1 0,0 0 1,1 0-1,-1 0 0,1 0 0,-1 0 1,1 0-1,0 0 0,0 0 0,0-1 1,0 1-1,0-1 0,0 1 0,3 0 0,1 0 26,1 0-1,-1 0 0,1 0 1,0-1-1,-1 0 0,1-1 0,0 0 1,-1 0-1,9-1 0,-10 0 12,0 0 0,0 0 0,-1-1 0,1 0 0,0 0 0,-1 0 0,1-1 0,-1 1 0,0-1-1,0 0 1,0 0 0,0 0 0,-1-1 0,1 1 0,-1-1 0,0 0 0,0 0 0,0 0 0,4-9 0,-1 3 17,-1-1 0,0 0 1,-1 0-1,0 0 1,0 0-1,-1-1 1,2-15-1,-5 21-55,1 0 1,-1 1-1,0-1 1,0 0-1,0 1 1,-1-1-1,0 0 1,0 1-1,-3-9 0,3 11-13,-1 1-1,1-1 0,-1 0 1,0 1-1,0 0 0,0-1 0,0 1 1,-1 0-1,1 0 0,-1 0 1,1 0-1,-1 1 0,1-1 0,-1 1 1,0-1-1,0 1 0,0 0 1,-5-1-1,-17-4-616,-1 1 1,0 2-1,0 0 0,-1 2 1,-25 2-1,24-1-1812,12 0-2555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6081,'0'0'7266,"0"5"-7234,0 45-2,-1 4 95,2 1 0,10 54 0,-7-84-404,15 106 821,-13-45-4578,-6-71-1886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6129,'0'0'3688,"35"-9"-3028,109-29-292,-124 33-301,0-1 0,0 0 0,0-1 1,23-13-1,-32 14-42,-1 1 23,0-1-1,-1 0 1,1 0-1,9-10 1,-16 14 68,0-1 0,-1 0-1,1 1 1,-1-1 0,0 0 0,1 0 0,-1 0 0,0-1 0,-1 1-1,1 0 1,-1-1 0,1 1 0,-1-1 0,0 1 0,0-1 0,0-5 0,1 0 822,1 16-717,4 15-374,1 15 128,5 34 105,4-1 1,47 122-1,-64-191-71,0-1-1,0 0 1,0 1-1,0-1 1,1 0-1,-1 1 0,0-1 1,0 0-1,0 1 1,0-1-1,1 0 1,-1 1-1,0-1 0,0 0 1,1 0-1,-1 1 1,0-1-1,0 0 1,1 0-1,-1 0 0,0 0 1,1 1-1,-1-1 1,0 0-1,1 0 1,-1 0-1,0 0 0,1 0 1,-1 0-1,0 0 1,1 0-1,-1 0 1,0 0-1,1 0 0,-1 0 1,0 0-1,1 0 1,-1 0-1,0 0 1,1 0-1,-1 0 0,0 0 1,1-1-1,-1 1 1,0 0-1,1 0 1,-1 0-1,0 0 0,0-1 1,1 1-1,-1 0 1,0 0-1,1-1 0,12-18 170,-11 17-178,9-17-1,2 0 1,0 1-1,1 0 1,1 1-1,0 1 1,2 0-1,-1 1 1,21-13 0,-33 26-16,1 0 1,-1 0 0,0 0 0,0 1 0,1 0 0,5-2 0,-8 3 3,0 0 0,-1-1 1,1 1-1,0 0 0,0 0 0,0 0 0,-1 0 1,1 0-1,0 1 0,0-1 0,-1 1 0,1-1 1,0 1-1,-1-1 0,1 1 0,0 0 1,-1 0-1,1 0 0,1 1 0,3 6 8,0-1 0,0 1 0,-1 0 0,7 16 0,-8-16 15,0 0 1,0-1-1,1 1 0,0-1 0,0 0 1,1 0-1,0 0 0,7 6 1,-5-8-70,0-1 1,0 0 0,0-1 0,1 1 0,-1-2 0,1 1-1,0-1 1,0 0 0,0-1 0,0 0 0,16-1 0,-13 1-292,38 0-2403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46:19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21064 7429 431 0,'0'0'98'15,"0"0"-11"-15,-60-144-87 16,30 84-68-16,-9-25-22 15,5 15-83-15,5 8 20 0</inkml:trace>
  <inkml:trace contextRef="#ctx0" brushRef="#br0" timeOffset="2004.26">20542 4842 644 0,'0'0'199'0,"0"0"-135"0,0 0-22 16,0 0 17-16,0 0 12 15,0 0 1-15,0 0 14 16,0 0-28-16,0 0 18 16,0 0-6-16,0 0-31 15,0 0-18-15,0 0-13 16,0 0 0-16,0 0-1 16,0 0-6-16,9 0-1 15,13 0-11-15,16 0-2 16,20-1 13-16,18-2 7 15,27 3-6-15,28 0 7 0,25 7-7 16,4 11 6-16,-6 1-6 16,-9 2 0-16,-7-1 1 15,4 0 5-15,-1 0-6 16,-7 2 3-16,-23-4-3 16,-19-4-2-16,-21-2 0 15,-5-4 1-15,13 2 0 16,8 0 1-16,6-2-1 15,-9-2 1-15,-5 0 1 16,-13-2-2-16,-7 0 2 16,-12-2 4-16,-5 0-5 15,-5 0-1-15,-1 0 1 0,-1 0 0 16,0 0 0-16,-9-2 0 16,-6 2-1-16,-9-2 1 15,-6 0 6-15,-3 0 0 16,-2 0 25-16,0 0 3 15,0 0-5-15,0 0-9 16,0 0-20-16,0 2 14 16,0-2-9-16,0 0-5 15,0 0-1-15,0 0 1 16,0 0 15-16,0 0-7 16,0 0 1-16,0 0-9 15,0 0 9-15,0 0-10 16,0 0-19-16,0 0 9 15,-9 0-31-15,-4-6-36 0,-3-4-12 16,-4 0-4-16,-2-2-3 16,-3-2-4-16,-2-2 64 15,0-2 20-15,3 0 16 16,2 0 3-16,2 0 6 16,4 0 31-16,5 2 9 15,2 3-20-15,3 2 21 16,1 4 6-16,5 3 10 15,0 3-37-15,0 1-28 16,0 0-1-16,0 0-22 16,7 0 9-16,11 0 13 15,8 8 0-15,8 3 12 16,2 4 2-16,-1 3-2 16,1 0-10-16,-5-2 0 0,-4-2-1 15,-5-2 7-15,-7-4-7 16,-4-4 6-16,-3 0 0 15,-6-2-7-15,-2 0 0 16,0-2 0-16,0 4-7 16,0 0 1-16,-10 4 6 15,-9 2 36-15,-4 4-8 16,1 0-14-16,0-2-4 16,2 0-8-16,5-2 10 15,1-2-12-15,1 2-1 16,3 0-42-16,1 4-49 15,-1 12-49-15,0-3-127 0,6-9-404 0</inkml:trace>
  <inkml:trace contextRef="#ctx0" brushRef="#br0" timeOffset="3303.08">24158 4784 846 0,'0'0'137'16,"0"0"-59"-16,0 0-24 15,0 0 24-15,0 0 3 16,0 0-6-16,0 0 1 15,0-22-10-15,0 20-18 16,0 2-11-16,0 0-11 0,0 0-13 16,0 0-3-16,0 0 0 15,0 0 5-15,0 0 1 16,0 0 10-16,0 0-1 16,0 0 7-16,0 0-11 15,0 0-5-15,0 0-16 16,0 0-2-16,0 0-18 15,0 18-9-15,0 13 29 16,0 9 0-16,-2 7 2 16,-5 4 4-16,5 1-1 15,-2-4-5-15,2-2 0 16,2-8 2-16,-2-3-1 16,2-10-1-16,0-5 7 0,-3-6-5 15,3-4-2 1,0-6-1-16,0-1-19 0,-2-3 7 15,2 0 13-15,-2 0-1 16,-1-15-2-16,1-5-42 16,2-6 2-16,0-2 26 15,0 0 10-15,5 2-6 16,12 2 12-16,8 0 0 16,4 4-10-16,2 0 11 15,3 2-2-15,-3 0 1 16,-2 2 0-16,0 0 1 15,-2 0-1-15,-6-1 0 16,-2 2 0-16,-7 1 1 16,0 1 0-16,-5 1 21 15,-3 5 3-15,0-1 10 0,-4 1-2 16,3 4 29-16,-3 0-31 16,0 3-30-16,0 0-20 15,0 3-12-15,0 16 10 16,0 9 22-16,0 11 0 15,0 3 16-15,3 2-13 16,3-4-3-16,-2-6 0 16,-1-4 0-16,-3 6-64 15,0-8-140-15,-5-10-160 0</inkml:trace>
  <inkml:trace contextRef="#ctx0" brushRef="#br0" timeOffset="4425.46">24887 5053 449 0,'0'0'324'16,"0"0"-190"-16,0 0-40 15,0 0 13-15,0 0-6 16,0 0-8-16,0 0-13 16,0-8-8-16,0 8-12 15,0 0-15-15,0 0-23 16,0 0-12-16,0 0-10 15,0 0 0-15,0 0 0 16,0 0 0-16,0 0-1 16,0 0-5-16,0 0 6 15,0 0 0-15,0 0 1 0,0 0 1 16,0 0-1 0,0 0 15-16,0 0-1 0,0 0-8 15,0 0 3-15,0 0 1 16,0 0-1-16,0 0-3 15,0 0 16-15,0 0 1 16,0 0-4-16,0 0-1 16,0 0-3-16,0 0-9 15,0 0-1-15,0 0 3 16,0 0-9-16,0 0 17 16,0 0 11-16,0 0 1 15,0 0-5-15,0-4-4 16,0 2-20-16,0-4 8 15,0 2-8-15,0 0-1 16,0 2-9-16,0 0 0 0,0 0-3 16,0 2 13-16,0 0-1 15,0 0-6-15,0 0 0 16,0 0-17-16,0 0 10 16,0 0 14-16,-2 0 7 15,2 0-6-15,0 0 0 16,0 0-1-16,0 0 14 15,0 0-6-15,0 0-7 16,0 0 13-16,0 0 4 16,0 0-2-16,0 0-3 15,0 0 17-15,0 0-7 16,0 0-1-16,0 0-4 16,0 0-10-16,0 0-7 0,0 0-1 15,0 0 6-15,0 0 0 16,0 0-12-16,0 0 11 15,0 0-15-15,0 0 6 16,0 0-10-16,-5 0-50 16,-3 0-87-16,-21 12-191 15,0 2-20-15,0-8-648 0</inkml:trace>
  <inkml:trace contextRef="#ctx0" brushRef="#br0" timeOffset="6952.21">24336 4809 367 0,'0'0'132'0,"0"0"-55"15,0 0-45-15,0 0-9 16,0 0-22-16,0 0-1 16,0 0-20-16,0-27-2 15,0 27 9-15,0 0 5 0,0-2 8 16,0 2 10-16,-2 0 1 16,2-2 1-16,-2 2-1 15,0 0-2-15,0-2 1 16,0 2 0-16,0 0 5 15,-3-2 12-15,3 0 19 16,0 0-7-16,-1-2 19 16,-2 2-2-16,3-2 12 15,0-2-1-15,2 2-20 16,-2 0 5-16,0 0 3 16,2 0 8-16,0 0 0 15,0 0 13-15,0 2-11 0,0 2-11 16,0-2-9-16,0 2-1 15,0 0-7-15,0 0-16 16,0 0-20-16,0 0 1 16,0 0-1-16,0 0-1 15,0 0-1-15,0 0-12 16,0 2-11-16,-4 14 4 16,-1 10 20-16,-4 4 1 15,2 6 1-15,-2 1 17 16,3-3-12-16,-1-5-5 15,2 0 7-15,1-1-7 16,0-2-1-16,-1 0 8 16,3-2-9-16,-2-2 1 0,2 0 6 15,-4-2-6 1,2 2-1-16,0-2 2 0,-1 3-2 16,-1-1 1-16,2-3 1 15,-1-2-1-15,0-3 0 16,3-6 0-16,2-2 0 15,-2-5 0-15,2-1 8 16,0 0 0-16,0 0 7 16,0 0 30-16,0 0 13 15,0 0-1-15,0 0-11 16,0 0-7-16,0 0-15 16,0 0-9-16,0 0-6 15,-2 0-4-15,2-3-5 16,-3-5-1-16,1-2 1 15,-2-1 1-15,2-3-1 0,2-4 0 16,0-1-1-16,0-4-1 16,0-3 0-16,0-2-7 15,0-6 0-15,6-4-11 16,7-6-16-16,3 0 9 16,3 0 4-16,-2 4 8 15,1 4-2-15,-1 1-4 16,4 7-2-16,-1 2 7 15,-3 4 14-15,-1 6 0 16,-1 4-10-16,2 4 3 16,-4 4-5-16,0 4 0 15,0 0-7-15,-2 0 7 16,3 16-6-16,-3 6 17 0,1 8 1 16,-2 4 1-1,1 1 0-15,-1-2 0 0,-4-1 0 16,-1 1 0-16,-3-1 0 15,-2-4 0-15,0-2 0 16,0-4 0 0,0-2 0-16,0-4 0 0,0-4 0 15,0-4 0-15,0-2 0 16,0-2 1-16,0-2-1 16,0 0 1-16,0-2 0 15,0 0 0-15,0 0 10 16,0 0-1-16,0 0 16 15,0 0 11-15,2-14 17 0,9-8-35 16,7-6-19-16,2-2 1 16,2-4 0-16,5-2 0 15,0 0-1-15,4-3 0 16,4 3-1-16,3 2-12 16,1 4-12-16,-2 6 8 15,-1 4 4-15,-5 8 11 16,-9 6-8-16,-4 4-5 15,-4 2-1-15,-8 0-6 16,1 18 2-16,-1 10 4 16,-1 4 14-16,0 6 1 15,1 1 1-15,1-2 0 16,4-1 6-16,0-3-6 16,0-3 0-16,-1-2 0 0,-2-2 1 15,-3-2-1 1,-3-4 1-16,0-2-1 0,-2-2 0 15,0-2 0-15,0 2 0 16,-4-2 0-16,-3-1 1 16,1-4 1-16,-2 0-2 15,4-4 0-15,2-3-59 16,-1-2-136-16,1-7-99 16,2-16-681-16</inkml:trace>
  <inkml:trace contextRef="#ctx0" brushRef="#br0" timeOffset="7436.06">25404 5029 814 0,'0'0'141'0,"0"0"-89"0,0 0 23 16,0 0 23-1,0 0-34-15,0 0-18 0,0 0-5 16,-116 48-6-16,83-18-6 15,8 0-8-15,10-1-12 16,8-4-6-16,7-5 6 16,0-2 1-16,0-8-10 15,11-1 0-15,4-9 14 16,10 0 17-16,4 0-8 16,4-10 0-16,3-12-4 15,-3-3-4-15,-6 0-1 16,-7-2 4-16,-9 1-5 15,-9 4 7-15,-2 2 9 16,-2 4-29-16,-19 6-19 16,-11 4-17-16,-6 6-101 0,-8 0-44 15,8 6-172-15,13 2-502 0</inkml:trace>
  <inkml:trace contextRef="#ctx0" brushRef="#br0" timeOffset="7835.52">25616 4979 1020 0,'0'0'156'0,"0"0"-126"16,0 0-30-1,0 0 0-15,0 0 19 0,0 0 21 16,0 0-12-16,108 104 11 16,-83-74-16-16,-7-6-14 15,-5-4-8-15,-6-6 6 16,-5-4-6-16,0-6 1 16,-2-4 5-16,0 0 3 15,0 0 6-15,0 0 38 16,0 0 36-16,0 0 5 15,-2-4-40-15,-2-11-1 16,4-4-20-16,0-7-20 16,4-4-14-16,25-4-10 15,8 0-14-15,7 2-16 0,5 6-47 16,6 6-86-16,-10 7-91 16,-14 8-86-16</inkml:trace>
  <inkml:trace contextRef="#ctx0" brushRef="#br0" timeOffset="8218.34">26119 5157 861 0,'0'0'170'0,"0"0"-121"0,0 0 9 15,0 0 9-15,0 0 2 16,0 0-19-16,0 0-11 16,114-54-20-16,-108 44 1 15,-6 0-7-15,0 2-13 16,-6 2-2-16,-19 2-16 16,-10 4 18-16,-8 0 21 15,-3 4-3-15,4 16-17 16,7 2 8-16,12 4-9 15,11 0 0-15,10 0 0 16,2-2 1-16,6 1 8 16,23-3 5-16,8-4 24 15,5-7-10-15,9 0-18 0,0-9 0 16,2-2-10-16,14-2-74 16,-15-16-184-16,-12-3-601 0</inkml:trace>
  <inkml:trace contextRef="#ctx0" brushRef="#br0" timeOffset="10869.57">27042 4704 591 0,'0'0'163'0,"0"0"-47"16,0 0 4-16,0 0 14 16,0 0-17-16,0 0-17 15,4-110-17-15,-2 104-4 16,-2 2-13-16,0 4-26 16,0 0-39-16,0 8-1 15,-4 22-42-15,-17 18 42 16,-5 14 33-16,-5 11 6 15,2 0-5-15,4-1-21 16,7-3-1-16,5-11-2 16,7-8-3-16,6-10-6 15,0-9 11-15,0-9-12 0,0-8 0 16,0-5 0-16,0-4-2 16,6-5 2-16,3 0 6 15,3 0 16-15,5-10-10 16,6-12 4-16,1-5-16 15,5-3 0-15,-3 0-14 16,-5 6 14-16,-5 6 2 16,-6 8 6-16,-7 4-8 15,-1 6 0-15,-2 0-21 16,2 0-5-16,2 2 6 16,4 16 14-16,2 2 6 15,3 4 6-15,3 0-6 16,7-6-38-16,-6-4-187 0,-1-12-260 15</inkml:trace>
  <inkml:trace contextRef="#ctx0" brushRef="#br0" timeOffset="11066.96">27118 4764 1258 0,'0'0'208'16,"0"0"-150"-16,0 0-10 16,0 0 3-16,0 0-34 15,0 0-17-15,0 0-32 16,48 16-125-16,-21-4-159 0,-4 1-572 0</inkml:trace>
  <inkml:trace contextRef="#ctx0" brushRef="#br0" timeOffset="11885.55">27258 5256 1202 0,'0'0'211'0,"0"0"-160"16,0 0-49-1,0 0 4-15,0 0 5 0,131-72 4 16,-88 37-8-16,-3-1-6 16,-3-6 14-16,-6-6-3 15,-4-6 8-15,-6-8-1 16,-8-3-3-16,-7-3 0 16,-4 4 33-16,-2 8-15 15,0 8 13-15,0 10-18 16,-4 12 7-16,-3 8-4 15,1 10-10-15,0 3-11 16,-2 5-11-16,-3 9-31 16,-4 21 15-16,-3 18 9 15,0 14 7-15,5 12 7 16,0 24 2-16,-3 25-8 0,-3 17 7 16,4-10-6-16,2-30 7 15,6-35-9-15,7-27-1 16,0-4 1-16,0-6 1 15,0-6 7-15,0-14-8 16,7-8 17-16,2 0 5 16,2-12 2-16,5-18-9 15,-3-10-15-15,-1-6 9 16,-8-6-9-16,-4 1-1 16,0 4 1-16,-10 4-9 15,-7 10 8-15,3 6 0 16,3 9 1-16,7 8 7 0,4 6-7 15,0 2-9-15,2-2-7 16,21 2-14-16,10-4 26 16,11 0 4-16,4-2 1 15,-2 0 0-15,-5-4-1 16,-6 0 1-16,-6-2-1 16,-7 0 1-16,-6-4 17 15,-5 0-6-15,-5 0-12 16,-6 2 2-16,0-1-4 15,-4 6-1-15,-14 3-12 16,-4 5 3-16,-3 3 11 16,0 3-1-16,2 15-3 15,2 8 4-15,5 2 1 16,10 4 0-16,6 0 7 16,0-2-7-16,20-4 1 0,11-2-1 15,9-4 16-15,10-8-5 16,8-4-11-16,28-8-72 15,-10-12-210-15,-14-12-482 0</inkml:trace>
  <inkml:trace contextRef="#ctx0" brushRef="#br0" timeOffset="12839">28477 4652 743 0,'0'0'169'16,"0"0"-68"-16,0 0 53 0,0 0-41 16,0 0-51-16,0 0-38 15,0 0-24-15,0 6 0 16,2 20 6-16,4 10 40 16,1 8 39-16,5 8-20 15,-4 0-27-15,3 3-22 16,-2-7-5-16,-2-4 0 15,-5-8-10-15,-2-8 6 16,0-6-7-16,0-8-8 16,0-4-52-16,0-4-29 15,0-6 14-15,-4 0 2 16,-3-10 54-16,4-12-15 16,3-6 10-16,0-2-7 15,16 0 26-15,14 2 5 16,1 4 2-16,4 1 8 15,3 5 4-15,-5 0 4 0,0 3 16 16,-3-3 17-16,-6 1-3 16,-1-1 4-16,-6 2 17 15,-1-2 6-15,-5 2-12 16,-5 0 16-16,0 2 8 16,-2 4 0-16,-2 2-30 15,-2 2-16-15,2 4-6 16,-2 2-12-16,0 0-23 15,0 0-14-15,0 6-26 16,0 18 7-16,0 12 31 16,-2 6 2-16,-2 6 8 15,-4 1-8-15,4-5 7 16,2-6-6-16,-5-2-1 0,3-6-11 16,-7-2-149-1,0-8-200-15,4-10-305 0</inkml:trace>
  <inkml:trace contextRef="#ctx0" brushRef="#br0" timeOffset="14569.53">29113 5041 650 0,'0'0'129'0,"0"0"7"15,0 0 36-15,0 0 0 16,0 0-45-16,0 0-38 15,0 0-48-15,0-12-41 16,0 22-11-16,0 10 11 16,-8 6 6-16,1 4 13 15,3 2-5-15,4-6-2 0,0-1-5 16,0-10 0 0,2-3 1-16,9-3-8 0,3-5 10 15,1-4-10-15,7 0 22 16,5-7 1-16,2-11-7 15,0-8-7-15,-3-2-3 16,-5 0 2-16,-5 2 1 16,-8 6 2-16,-3 6-10 15,-5 6 0-15,0 4-1 16,0 4 0-16,0 0-19 16,0 0-10-16,0 14 20 15,0 6 2-15,0 2 6 16,0-2 1-16,0-2 1 15,13-4-1-15,1-4 7 16,6-3-6-16,1-7 10 0,6 0-3 16,2 0-7-16,3-11 9 15,1-5-9-15,-2 0 10 16,-4 0-11-16,-2 4 0 16,-10 2 0-16,-3 4 1 15,-8 4-1-15,-2 2-2 16,0 0-15-16,-2 2-5 15,0 14 13-15,0 8 9 16,0 2 2-16,0 2-1 16,0-3 0-16,0-3 1 15,0-8-1-15,0-5 10 16,0-3-5-16,0-3-5 0,0-3 15 16,0 0 8-16,0 0 30 15,4-9 25 1,19-10-36-16,8-7-35 0,7-3-8 15,2 1 0-15,3 4-32 16,-8 6-17-16,-8 8 23 16,-8 6 3-16,-5 4-4 15,-5 0 4-15,-3 10 1 16,-3 8 16-16,2 2 0 16,-3 2 4-16,0 0 2 15,0-4-1-15,0-6 1 16,-2-3 1-16,3-8 6 15,-1-1 1-15,2 0 8 0,5 0 14 16,9-11-6-16,7-11-24 16,6-5 2-16,2-1-2 15,5 0 1-15,-3 4-1 16,-3 6-5-16,-6 6 4 16,-3 6-7-16,-5 6-5 15,-3 0-3-15,1 12 2 16,-3 8 1-16,0 2-8 15,1 0 7-15,1 0-14 16,4-4-19-16,-2-2 1 16,3-8 9-16,3-4 20 15,4-4 1-15,-1 0 15 16,3-4 1-16,-7-11 0 0,-4-6 7 16,-7 3-5-1,-7 0-2-15,-4 0 7 0,0 4 9 16,-8 6-4-16,-15 4-12 15,-4 4 3-15,-6 0-3 16,0 14 1-16,4 10 2 16,5 4-2-16,6 0 5 15,9 1-6-15,7-4 0 16,2-3 0-16,0-5 0 16,6-5 0-16,12-5 0 15,6-4 9-15,8-3 16 16,1 0-1-16,2-10-2 15,2-6-4-15,-8-1-5 16,-5 2-7-16,-6 1-6 16,-7 3 7-16,-4 5-7 0,-5 2-7 15,-2 4-46-15,0 0 18 16,0 0-17-16,0 8 17 16,-2 6 29-16,-5 0 6 15,4-1-12-15,3-5 11 16,0-4-5-16,0-3 5 15,0-1 1-15,7 0 16 16,9 0 6-16,4-1-6 16,2-11-7-16,1 2 1 15,-1-3-9-15,-3 4 6 0,0 2-7 16,-3 4-1 0,-5 0 0-16,-1 3-11 0,-3 0-2 15,-4 0-12-15,-1 13-27 16,-2-2 39-16,0 1 9 15,0 1 5-15,0-8 1 16,0-1 5-16,0-1 0 16,0-3 3-16,7 0 10 15,3 0 27-15,9-12-14 16,2-5-19-16,6-1-12 16,0 3 8-16,2-2-8 15,0 3 0-15,-2 6-1 16,0 2 0-16,-3 4 0 15,-4 2-10-15,-4 0 8 16,-3 6-4-16,1 12 6 16,-3 1 0-16,-3 0-1 15,2 2 1-15,-2-6-1 0,10-1-40 16,-4-6-108-16,1-5-402 16</inkml:trace>
  <inkml:trace contextRef="#ctx0" brushRef="#br0" timeOffset="15535.76">28198 5885 525 0,'0'0'149'15,"0"0"-64"-15,0 0 16 16,0 0-8-16,0 0 32 16,0 0-25-16,0 0 3 15,0-40 16-15,0 38 9 16,-2 0-13-16,2 2-25 16,0 0-42-16,-3 0-48 15,3 2-4-15,-2 12-24 0,0 10 28 16,2 11 8-1,0 4 8-15,0 3-5 16,0-1-11-16,0-7-35 0,0-9-158 16,4-8-187-16,-4-9-409 0</inkml:trace>
  <inkml:trace contextRef="#ctx0" brushRef="#br0" timeOffset="15767.96">27946 5841 1079 0,'0'0'220'16,"0"0"-159"0,0 0-20-16,0 0 39 0,0 0 4 15,157-14-29-15,-105 14-31 16,4 0-14-16,4 0-10 15,1 0 0-15,14 14-148 16,-17-4-155-16,-13 0-422 0</inkml:trace>
  <inkml:trace contextRef="#ctx0" brushRef="#br0" timeOffset="16553.57">28116 6246 867 0,'0'0'410'0,"0"0"-278"15,0 0-63-15,0 0 37 16,0 0-49-16,118-12-17 16,-64 2-23-16,-2 2-7 15,2 0-8-15,-5 0-2 16,-7 2-41-16,-6 2-58 15,-7-2 8-15,-4 2 36 16,-8 2 26-16,-3 0 18 16,-6 2 11-16,-1 0-2 15,0 0-4-15,-2 0-6 16,-1 10 1-16,0 4-11 16,1 4 13-16,-1 2 9 15,-2 0 15-15,0-4 1 0,-2-2-3 16,2-6-3-16,2-4-9 15,-2-2 15-15,4-2 6 16,5 0 46-16,9-10 6 16,12-10-45-16,3-6-20 15,5-2-7-15,1 0 5 16,-4 2-7-16,-1 4-17 16,-9 6 7-16,-5 8 1 15,-9 4 0-15,-4 4-5 16,-2 0-10-16,0 12 6 15,-1 8-20-15,5 4 38 16,3 0 3-16,1-2 4 16,1-6-7-16,-1-6 15 0,6-6-2 15,3-4 7-15,5 0-7 16,2-16-1-16,1-4-3 16,-1-8-2-16,-4-2 3 15,-4-6 0-15,-2-5-1 16,-5-2-8-16,-3-4 0 15,-7 1 25-15,-1 4 19 16,-3 4 8-16,-2 8 14 16,0 6-7-16,0 10 10 15,0 6-4-15,0 6-51 16,0 2-15-16,0 2-35 16,0 22 0-16,-5 14 34 15,-1 12 0-15,0 10 2 0,3 5-1 16,3-1 1-16,0-6 8 15,0-6-9-15,0-10-38 16,0-10-63-16,7-9-46 16,6-16-109-16,-4-5-100 15,-2-2-680-15</inkml:trace>
  <inkml:trace contextRef="#ctx0" brushRef="#br0" timeOffset="16726.3">29194 5981 887 0,'0'0'295'0,"0"0"-224"0,0 0-20 15,0 0-14-15,0 0 30 16,164-22-7-16,-105 20-28 16,1 2-21-16,20-2-11 15,-11 2-42-15,-13-2-271 0</inkml:trace>
  <inkml:trace contextRef="#ctx0" brushRef="#br0" timeOffset="16977.39">29771 6052 1141 0,'0'0'140'0,"0"0"-124"16,0 0 10-16,0 0 51 16,0 0 17-16,0 0-4 15,9 118-37-15,-5-94-27 16,1 0-14-16,-3-4-1 16,0-2-11-16,-2-6-48 15,0-10-132-15,0-2-145 16,0 0-265-16</inkml:trace>
  <inkml:trace contextRef="#ctx0" brushRef="#br0" timeOffset="18219.25">29697 6190 147 0,'0'0'951'0,"0"0"-787"16,0 0-103-16,0 0 63 15,0 0 3-15,0 0-21 16,0 0-46-16,12 0-9 16,9 0-13-16,11 0-15 15,4 0-11-15,0 0-11 16,-3 0 1-16,-6 0 6 15,-8 0-8-15,-5 0-7 16,-3-4 5-16,-5-4-32 16,-1-2 17-16,-5 2-14 15,0 0 21-15,0 2-2 0,0 2-2 16,-11 0-4-16,-4 4 8 16,-8 0-8-16,1 4 8 15,-5 14 4-15,5 6 6 16,4 4 0-16,5 0-1 15,8 0 1-15,5-2-3 16,0-4 3-16,0-4 0 16,12-2 7-16,5-6 13 15,5-3-19-15,5-6 4 16,2-1 8-16,7 0-12 16,1-14 8-16,4-4-8 15,-3-6 5-15,0-4 2 0,-5-4-1 16,-6-2-1-1,-7-2-5-15,-5 0 2 0,-4-2 4 16,-1 2-5-16,-6-2 8 16,2 3 0-16,-3 6-4 15,1 2 3-15,-4 7 0 16,0 6 10-16,0 6-5 16,0 4-3-16,0 2-5 15,0 2-6-15,0 0-12 16,0 2-11-16,0 18-6 15,0 10 27-15,0 12 2 16,-4 7 0-16,1 3 1 16,3 0 0-16,0-4 8 15,0-6-9-15,14-6 0 16,4-8-1-16,2-6 1 0,-1-8 0 16,2-5 7-1,-1-9-6-15,2 0 0 0,2-7 14 16,3-15-2-16,-2-10-13 15,0-4 0-15,-4-8 0 16,0-4 0-16,-5-2-10 16,-5 2-1-16,-3 1 6 15,-3 7 5-15,-5 8 10 16,0 10-4-16,0 6 7 16,0 8 9-16,0 4 1 15,0 4-23-15,0 0-9 16,0 12-23-16,-7 18 16 15,-4 10 16-15,0 13 0 0,4 1 12 16,5-2-11-16,2-4 5 16,0-8-6-16,0-8 2 15,2-8-2-15,8-8 2 16,-4-6-2-16,3-8 2 16,2-2-2-16,5 0 17 15,8-12 10-15,3-12-19 16,-3-4 2-16,-2 2-3 15,-8 4 1-15,-5 6 2 16,-5 8-10-16,-4 6-12 16,3 2 11-16,-3 0-23 15,2 6-2-15,2 14 25 0,2 2 0 16,6 4 1-16,1-2-46 16,18-6-103-16,-4-8-116 15,-4-8-347-15</inkml:trace>
  <inkml:trace contextRef="#ctx0" brushRef="#br0" timeOffset="18403.38">30705 5981 1209 0,'0'0'239'0,"0"0"-206"16,0 0-27-16,0 0 16 15,0 0-22-15,0 0 0 0,0 0-34 16,26 12-32-16,1-2-191 16,0-2-474-16</inkml:trace>
  <inkml:trace contextRef="#ctx0" brushRef="#br0" timeOffset="19603.93">30927 6120 1066 0,'0'0'159'0,"0"0"-129"16,0 0-2-16,0 0 15 16,-75 108 21-16,65-62-1 0,10 7-8 15,0 2-14 1,12 6-20-16,7 3-3 0,2 2-5 15,-3 2-7-15,-7 4-6 16,-7 3 1-16,-4-3 6 16,-13-2 6-16,-22-12-12 15,-17-18 1-15,-12-18 2 16,-11-22-4-16,0 0-42 16,13-32-44-16,20-10 86 15,24-8 18-15,18-6-18 16,31-4-1-16,27-1-7 15,22 3 6-15,12 0 2 0,6 2-2 16,0 6-33-16,-5 4 2 16,-10 6 20-16,-14 6 11 15,-16 4 2-15,-13-1 2 16,-11 3 8-16,-12-2 7 16,-5 2 15-16,-10 4-5 15,-2 2 0-15,0 4 1 16,-8 4-18-16,-15 6-10 15,-8 6-2-15,-7 2-6 16,-2 6 8-16,-2 18 2 16,4 6 8-16,9 6-4 15,6 2-5-15,13-2 20 16,4-1-20-16,6-9-1 0,0-8 0 16,0-4-9-1,12-8 18-15,11-4-5 0,6-2 15 16,10-2-1-16,6-18-5 15,4-6-4-15,-3-6-8 16,-3-3 0-16,-7 1-1 16,-7 6 0-16,-10 6 0 15,-5 8 0-15,-5 6 0 16,-7 6 0-16,-2 2-22 16,0 4-28-16,0 20 21 15,0 4 29-15,0 5 10 16,-2-1-8-16,0-5-1 15,2-4 5-15,0-7 3 16,0-6-8-16,0-5-1 16,11-2 8-16,7-3 9 0,6 0 12 15,7-7-13-15,7-11 2 16,0-5-18-16,3-2 0 16,-6 0-9-16,-6 2-16 15,-6 7 19-15,-10 6-4 16,-5 6 4-16,-4 4-14 15,4 0-9-15,1 6 20 16,1 10 0-16,4 0 2 16,-1 2 6-16,-2-3 1 15,1-4 0-15,-4 0 0 16,-1-8 2-16,0-1 6 16,2-2 4-16,0 0 8 15,5-2-18-15,-2-9 4 16,1-3 5-16,-3-3-9 15,-4 1 8-15,-6 4-3 0,0 4 16 16,0 2-23-16,-12 6-2 16,-13 0-16-16,-6 2 11 15,-3 16 5-15,5 4-6 16,5 2 8-16,7 2 0 16,9-1-6-16,8-6 5 15,0 0-12-15,0-7 5 16,11-4 8-16,13-4 13 15,8-4 10-15,5 0-21 16,6 0 12-16,1-12-5 16,-1-2 0-16,-7 0-2 0,-7 3 6 15,-5 6-4-15,-4 5 10 16,2 0-19 0,7 4-2-16,9 19 0 0,14 12 2 15,50 29-1-15,-11-6-99 16,-4-10-556-16</inkml:trace>
  <inkml:trace contextRef="#ctx0" brushRef="#br0" timeOffset="20835.77">17775 8877 370 0,'0'0'1'16,"0"0"-1"-16,0 0-67 15,0 0-109-15</inkml:trace>
  <inkml:trace contextRef="#ctx0" brushRef="#br0" timeOffset="21019.26">18225 8789 484 0,'0'0'0'16,"0"0"-87"-16,0 0-119 0</inkml:trace>
  <inkml:trace contextRef="#ctx0" brushRef="#br0" timeOffset="24591.6">14435 10014 46 0,'0'0'96'15,"0"0"-42"-15,0 0 8 16,0 0-7-16,0 0-17 16,0 0-38-16,0 0-9 15,0-8-22-15,0 8-6 0,0 0-4 16,0 0 4-16,0 0 20 16,0 0 11-1,0 0-16-15,0 0-37 0</inkml:trace>
  <inkml:trace contextRef="#ctx0" brushRef="#br0" timeOffset="26721.86">18653 9948 146 0,'0'0'208'15,"0"0"-77"-15,0 0-32 0,0 0-8 16,0 0-13-16,0 0-1 16,0 0-5-16,-2-8 9 15,2 8 6-15,0 0 20 16,0-2-9-16,0 2-11 15,0-2-4-15,0 2-16 16,0 0-6-16,0 0-22 16,0 0 6-16,0 0-14 15,0-2-12-15,0 2-9 16,0 0-8-16,0-2-2 16,11 2-11-16,11 0 11 15,10-2 11-15,7 0-10 16,5 2 0-16,8 0-1 0,2 0 1 15,2 0-1-15,4-2 0 16,-3 0 0-16,3 2 0 16,-4-2 0-16,-7 2 1 15,-4 0 0-15,-10 0 6 16,-1 0-5-16,-2 0 3 16,-7 0-4-16,-2 0 0 15,-3 0-1-15,-7 0 0 16,-3 0 0-16,-6 0 0 15,-2 0 0-15,1 0 2 16,-3 0-1-16,0 0 5 16,0 0-4-16,0 0-1 0,0 0 6 15,0 0-7-15,0 0 1 16,0 0 0-16,0 0-1 16,0 0-47-16,2 8-125 15,4 4-203-15,3-2 71 0</inkml:trace>
  <inkml:trace contextRef="#ctx0" brushRef="#br0" timeOffset="27569.12">20301 10110 415 0,'0'0'112'16,"0"0"-24"-16,0 0-7 15,0 0 19-15,0 0-14 16,0 0-3-16,0 0 25 16,-79-34 1-16,79 32-14 15,0 2-8-15,0-2-13 16,0 0-14-16,0 0-34 0,8 0-17 15,21-2 12-15,16 2-5 16,11-2-8-16,10 4 3 16,6 0-9-1,-1 0-1-15,0 0 5 0,-4 0 1 16,-3 0-5-16,0 0 5 16,-9 0 19-16,-4 0-14 15,-9 0-11-15,-5 0 9 16,-14 0-9-16,-7 0 10 15,-7 0 2-15,-5 0 12 16,-2 0 39-16,-2 0 15 16,0 0-3-16,0 0-17 15,0 0-16-15,0 0-15 0,0 0-1 16,0 0-4 0,0 0-1-16,0 0 2 0,0 0-5 15,0 0 6-15,0 0-3 16,0 0 5-16,0 0-8 15,0 0-8-15,0 0-4 16,0 0-7-16,0 0 0 16,0 0-16-16,0 0-45 15,0 0-70-15,0 0-76 16,0 0-103-16,-4 2-224 16,-11-2-194-16</inkml:trace>
  <inkml:trace contextRef="#ctx0" brushRef="#br0" timeOffset="33639.17">16655 12508 136 0,'0'0'81'16,"0"0"-27"-16,0 0-2 16,0 0-3-16,0 0-4 0,0 0-19 15,0 0-16 1,0 0-10-16,0 0-6 15,0 0-19-15,4 0-40 0,2 0-4 16,1 0-35-16</inkml:trace>
  <inkml:trace contextRef="#ctx0" brushRef="#br0" timeOffset="34852.98">17993 12868 5 0,'0'0'0'16,"0"0"-5"-16</inkml:trace>
  <inkml:trace contextRef="#ctx0" brushRef="#br0" timeOffset="37247.8">16681 13413 324 0,'0'0'112'16,"0"0"-48"-16,0 0-17 15,0 0-12-15,0 0-9 16,0 0-12-16,0 0-13 16,0-4 0-16,0 4 7 15,0 0-1-15,0 0 14 0,0 0 16 16,0 0 13-16,0 0-7 15,0 0-9-15,0-2-3 16,0 2 7-16,0 0 4 16,0 0 7-16,0 0-1 15,0 0 2-15,0 0-6 16,0 0-7-16,0 0 5 16,0 0-8-16,0 0-11 15,0 0-4-15,0 0 2 16,0 0-5-16,0 0-6 15,0 0 6-15,0 0 3 16,0 0 10-16,0 0 0 16,0 0 12-16,0-2 10 0,0-2-3 15,0 2-2 1,0 2 4-16,0-2-5 0,0 2-6 16,0 0-9-16,0-2 3 15,0 2-1-15,0 0-7 16,0-2 6-16,0 2-5 15,0-2-4-15,0 0-1 16,0 2-8-16,0-2 3 16,0 2-8-16,0-2-1 15,0 2-1-15,0 0-5 16,0 0 1-16,0 0-2 16,0 0 0-16,0 0 0 15,0 0-1-15,0 0-45 16,0 0-84-16,3 0-146 15,7-4-233-15,1-2-209 0</inkml:trace>
  <inkml:trace contextRef="#ctx0" brushRef="#br0" timeOffset="45602.92">19566 8530 348 0,'0'0'208'0,"0"0"-144"16,0 0-43-16,0 0 14 16,0 0-2-16,0 0-10 15,0 0-11-15,0 0-1 16,0 0 11-16,0 0 13 15,0 0 11-15,0 0 4 16,0 0-11-16,0 0 0 16,0 0-1-16,2-2-21 15,8-2-8-15,1-2-9 16,3 2 1-16,3 0-1 16,5 2 0-16,5 0 1 15,7 0 0-15,5 2 0 16,5 0 1-16,10 0 6 0,6 0-7 15,7 0 0-15,5 0 0 16,1 0 0-16,4 6 1 16,0 0-1-16,1 0 0 15,-2 2 0-15,-3 0 9 16,1-2-10-16,-3 2 1 16,3 0 0-16,-1-2 6 15,5 0-6-15,2-2 1 16,5 2 8-16,7 0-9 15,1 1 28-15,1 2 6 16,-1 4-10-16,-4 1-24 16,-4 0 8-16,-1-1-3 15,-3 1-6-15,2-1 0 16,-2-3 2-16,2-1 4 16,-2 2-5-16,-4-1 0 15,-4-2 0-15,-5-1 0 16,-3 0 0-16,-11-1 0 0,-2-2 8 15,-9 0-8-15,-3-2 0 16,-5 0 6-16,1-2 6 16,-1 2-12-16,6-2 17 15,1 0-10-15,2 0 8 16,3 0-3-16,3 0-7 16,-2 4-5-16,4 0 0 15,-2 2 1-15,4 2 8 16,0 0-4-16,0 0-4 15,4 0-2-15,-1 0 1 0,3 0 5 16,4 0-4-16,2 2-1 16,-2 0-1-16,3 0 7 15,-2 0-6-15,1 0-1 16,1-2 1-16,-7 0-1 16,-2 0 1-16,-6-2 0 15,-10-2 0-15,-9 0 1 16,-4-2-1-16,-6-2 6 15,-1 2-1-15,-2-2 3 16,2 0 10-16,3 0 7 16,0 0-4-16,1 0-6 15,0 0-3-15,1 0 3 16,-2 0 0-16,-5 0-5 0,0 0-3 16,-2 0 3-1,-3 0-4-15,-1 2-5 0,-1-2 7 16,-3 2-8-16,-2-2 6 15,-3 0-5-15,1 2-1 16,-2-2 14-16,4 0-1 16,0 0 10-16,1 0 3 15,-2 0 0-15,2 0-6 16,-5 0-7-16,1 0 2 16,-3 0-2-16,-2 0 1 15,2 0-1-15,-2 0 8 16,0 0 2-16,0 0-7 15,0 0 4-15,0 0-2 0,0 0 0 16,0 0-6 0,0 0-3-16,0 0-4 0,0 0 3 15,0 0-8-15,0 0 8 16,0-6-9-16,0-6-9 16,-6-2 8-16,-5-2 0 15,-1-2 1-15,-1 2 0 16,-1 0 1-16,1-2-1 15,1 4 1-15,4 0-1 16,1 4 1-16,3 4-1 16,2 2 1-16,0 2-1 15,2 0-1-15,0 2 1 16,0 0-7-16,0 0 6 16,0 0-8-16,0 0-4 0,0 0 7 15,0 0-6 1,6 0 6-16,9 2 6 0,6 10 1 15,6 0 0-15,-1 2 0 16,1-2-1-16,0 0 1 16,-3 0-1-16,-2 0 0 15,-3-2 1-15,-6 0-1 16,-5-2 0-16,-2-2 0 16,-4 0-2-16,-2-2-8 15,0 4 1-15,0 2 8 16,-8 4 1-16,-9 4 1 15,-1 4 7-15,-5-1-6 16,4-2-1-16,-2-1 5 16,2 0-6-16,1-1 0 15,0 1 1-15,2-4 0 0,3 0-1 16,2 0 0-16,0-2 0 16,1 0-39-16,4 0-163 15,2 0-78-15,4-10-378 0</inkml:trace>
  <inkml:trace contextRef="#ctx0" brushRef="#br0" timeOffset="48920.33">25265 8401 548 0,'0'0'110'15,"0"0"-64"-15,0 0 19 16,0 0 7-16,0 0-5 16,0 0 2-16,3 0-12 15,-3 0 19-15,0 0 20 16,0 0-21-16,0 0 15 16,0 0 1-16,0 0 7 15,0 0-11-15,0 0-8 16,0 0-12-16,0 0-10 15,0 0-12-15,0 0-8 0,0 0 0 16,0 0-1-16,3 0-1 16,-3 0-5-16,0 0-5 15,0 0 0-15,0 0-5 16,0 0 4-16,0 0-6 16,0 0-1-16,0 0 4 15,0 0-6-15,0 0 1 16,0 0 5-16,0 0-1 15,0 0 3-15,0 0-6 16,0 0-5-16,0 0-3 16,0 0-3-16,0 0-6 15,0 0-7-15,0 11-10 16,0 11-3-16,0 8 20 16,-6 8 1-16,2 2 15 0,0-4-16 15,-1-4 1-15,5-6 1 16,-2-4-1-16,2-5 1 15,-2-6-2-15,2-1 0 16,-2 1-86-16,-4-3-136 16,0-1-141-16,0-4-248 0</inkml:trace>
  <inkml:trace contextRef="#ctx0" brushRef="#br0" timeOffset="49404.46">25143 8370 863 0,'0'0'271'0,"0"0"-69"16,0 0-43-16,0 0-12 15,0 0-27-15,0 0-38 16,0 0-41-16,43-67-22 16,-16 65-5-16,6 2-8 15,5 0 0-15,4 2 6 16,3 15 1-16,-1 1-4 16,-1 2 7-16,-1 5 0 0,-5 6-3 15,-5 1-5-15,-8 4-7 16,-11 2 6-1,-7 4-7-15,-6 0 2 0,-6 0 8 16,-15-2 9-16,-11-5-8 16,-1-5 15-16,-3-6-4 15,-4-6-20-15,0-2 11 16,0-4-6-16,-1-2 15 16,6-4-7-16,4-2-9 15,4-2 2-15,2-2-7 16,4 2-1-16,2-2 0 15,4 0-50-15,6 0-37 0,4 0-24 16,5 0-48 0,3 0-106-16,13-12-294 0</inkml:trace>
  <inkml:trace contextRef="#ctx0" brushRef="#br0" timeOffset="50154.3">25883 8528 924 0,'0'0'296'0,"0"0"-126"15,0 0-29-15,0 0 17 0,0 0-7 16,0 0-59-1,0 0-42-15,-22-48-21 0,-9 62-28 16,-12 16 6-16,-3 8 4 16,0 4-2-16,9 0-9 15,10-2-1-15,14-8-15 16,7-3-16-16,6-9 31 16,0-8 0-16,0-4 0 15,17-8 1-15,8 0 1 16,4-6 8-16,4-17-7 15,0-4-1-15,-2-4 8 16,-4-1-3-16,-6 4-5 16,-6 5 4-16,-3 6-5 15,-8 7 8-15,-2 8-8 16,-2 2-21-16,0 0-7 0,0 20 9 16,0 7 18-16,0 1-34 15,0 2-12-15,0-5-2 16,11 0 0-16,9-10 33 15,7-2 16-15,4-9 0 16,3-4 0-16,-1 0 9 16,0-22-8-16,1-9 10 15,-5-6-10-15,0-10 20 16,-5-3 6-16,-2-6-6 16,-4-2-9-16,-3-4 4 0,-3 4-3 15,-6 4 22 1,-1 10 8-16,-1 8-18 0,-4 7-9 15,2 11-4-15,-2 6 18 16,0 10 2-16,0 2-32 16,0 10-31-16,-6 24 31 15,-7 14 2-15,-3 12 14 16,3 11-3-16,3 1 5 16,6 0-6-16,2-3-11 15,2-7 8-15,0-11-9 16,0-8 0-16,9-13 1 15,0-8-1-15,-3-12 0 16,1-8-25-16,-3-10-73 16,2-16-164-16,-4-8-675 0</inkml:trace>
  <inkml:trace contextRef="#ctx0" brushRef="#br0" timeOffset="50317.78">26052 8386 806 0,'0'0'252'0,"0"0"-166"16,0 0-2-16,134-28 53 16,-83 20-10-16,3 1-47 15,4 4-51-15,20-1-29 16,-14 0-167-16,-12 0-678 0</inkml:trace>
  <inkml:trace contextRef="#ctx0" brushRef="#br0" timeOffset="50753.96">26574 8548 176 0,'0'0'1085'0,"0"0"-908"16,0 0-94-16,0 0-2 15,0 0-2-15,0 0-9 16,-118 62-25-16,84-40-23 16,7 3-14-16,9-1-7 15,5-2-1-15,7-4-12 16,4-4-7-16,2-9 19 16,0-2 0-16,0-3 3 0,15-3 21 15,7-15-8 1,3-5-2-16,0-5-6 0,-4 2-2 15,-3 3-5-15,-5 7 12 16,-5 8 6-16,-4 8-6 16,-4 0-13-16,2 2-18 15,-2 16 15-15,2 9 3 16,3 0 6-16,1 0-6 16,3-4 0-16,3-5-6 15,3-5-2-15,1-9-32 16,15-4-102-16,-2-8-153 15,-6-12-543-15</inkml:trace>
  <inkml:trace contextRef="#ctx0" brushRef="#br0" timeOffset="51204.56">27158 8267 970 0,'0'0'192'15,"0"0"-95"-15,0 0 19 16,0 0-17-16,0 0-25 0,0 0-8 16,0 0-52-1,-75-14-14-15,38 31 1 0,1 5 4 16,5 1 3-16,11 4-8 15,9-1-7-15,11 0 7 16,0 2 1-16,4 0 14 16,21 2-2-16,4-2-1 15,4-2-1-15,3-2-11 16,-3-2 11-16,-4-4-10 16,-4-2 9-16,-7-4-3 15,-9-2 6-15,-7-1 6 16,-2-4 10-16,0 2 34 15,-16-1 8-15,-10 2 15 16,-8-3-31-16,-2 0-35 16,1-4-7-16,1-1-6 0,7 0-7 15,5 0-7-15,11-4-69 16,11-11-78-16,0-2-172 16,9-1-701-16</inkml:trace>
  <inkml:trace contextRef="#ctx0" brushRef="#br0" timeOffset="51770.14">27459 8550 687 0,'0'0'331'0,"0"0"-143"16,0 0-10-16,0 0 12 16,0 0-34-16,0 0-74 15,0 0-43-15,-104 22-14 16,65 1 15-16,3 4-11 16,7 0-16-16,9 0-7 15,9 1-6-15,7 1-17 16,4-4 17-16,0 0 9 15,6-5 1-15,15-4-8 16,4-4 21-16,7-6-8 16,6-4 1-16,2-2 3 0,0 0-2 15,1 0-5-15,-6-12 4 16,1-6-4-16,-5-2-5 16,-2-2-5-16,-2-2-2 15,-6-2 10-15,0-1-9 16,-3 0 1-16,-3 0-2 15,-3 4-6-15,-6 5 6 16,-1 3 0-16,-3 5 1 16,-2 6 0-16,0 4-1 15,0 0-11-15,0 0-17 16,0 14 3-16,-2 8 25 16,-5 8 0-16,5 2-8 15,2 3 8-15,0-3 7 16,4-5 1-16,9-2-8 0,5-5 0 15,7-8-49-15,-5-4-146 16,-2-8-174-16</inkml:trace>
  <inkml:trace contextRef="#ctx0" brushRef="#br0" timeOffset="51970.96">27673 8340 1152 0,'0'0'319'0,"0"0"-181"15,0 0-42-15,0 0 4 16,0 0-55-16,0 0-45 16,0 0-3-16,37-2-102 15,-24 2-250-15,-4 0-1002 0</inkml:trace>
  <inkml:trace contextRef="#ctx0" brushRef="#br0" timeOffset="53404.16">27864 8775 552 0,'0'0'264'16,"0"0"-182"-16,0 0 15 16,0 0 87-16,0 0-45 15,0 0-25-15,0 0 7 16,60-24-29-16,-53 18-11 15,1-3-21-15,-1 2-10 16,2-5-12-16,-2-1-4 16,-3 2-14-16,-2-1 11 15,0 2-9-15,-2-1-19 16,0 5-3-16,0 2-10 0,-15 4 10 16,-5 0 8-1,-5 8-7-15,1 12 0 0,2 6-1 16,6 1-16-16,5 3 4 15,7-4-14-15,2-2 11 16,2-6 13-16,0-4-5 16,8-4 7-16,13-2 1 15,2-6-1-15,4-2 10 16,4 0-4-16,-2 0-4 16,3-10 5-16,-5-8-5 0,-3 0 8 15,-3-4 2 1,-6 3-11-16,-5 1-1 15,0 7 2-15,-6 0-2 0,1 8 2 16,-3 1-2 0,-2 2-6-16,0 0-5 0,0 0-14 15,2 16 12-15,-2 4 12 16,2 2 1-16,0 0 0 16,3-2 1-16,0-4-1 15,-1-4 1-15,1-2-1 16,-1-4-1-16,-2-2 1 15,0-2 1-15,5-2 6 16,2 0-1-16,6-4 3 0,6-12 1 16,1-4-10-1,4-2 2-15,1 0-1 0,-2 0 0 16,0 4-1-16,-5 4-1 16,-7 6 1-16,-2 6 0 15,-4 2-10-15,0 0-8 16,-3 12 9-16,-2 8 4 15,2 2 5-15,1 2 0 16,-1-4 1-16,1-2 0 16,0-4 0-16,-1-6-1 15,0-2 1-15,3-4 0 16,1-2 11-16,6 0-2 16,7-6 2-16,0-10-5 15,8-6-6-15,0-4-1 16,5-2-1-16,-3 0-14 15,-2 1-19-15,-7 8-15 0,-7 7 28 16,-3 6 15-16,-5 6-8 16,-3 0-8-16,2 1 4 15,6 16 11-15,5 2 0 16,4 2 7-16,-1 1 0 16,0-6 2-16,-2-2-2 15,-1-6 0-15,-3-2 1 16,1-4 0-16,1-2 5 15,-3 0-5-15,1 0 6 16,-1-12 2-16,-4-2-8 16,0-4 0-16,-4 0 11 15,-1-2-11-15,-4 0 6 16,0 3 8-16,0 3 4 16,0 7 0-16,-11 0 1 0,-5 6-11 15,-6 1-8-15,-2 0-1 16,-1 8-1-16,3 12 1 15,1 3-12-15,8 4 2 16,5-1-2-16,3 2 10 16,5-4 2-16,0-4 0 15,5-2 10-15,14-2-2 16,6-6-1-16,6-4 2 16,4-2-2-16,4-4 3 15,-1 0-1-15,1-6 3 16,-3-10-5-16,-5-2 11 15,-6-2-7-15,-9 0 1 0,-7 4 3 16,-7 2 14-16,-2 6-6 16,0 5-14-16,-13 3 4 15,-8 0-13-15,3 9-2 16,1 7 1-16,7 4-18 16,6 0-1-16,4-2 20 15,0 0 0-15,20-2 6 16,12-2-5-16,7-4 0 15,9-2-1-15,2-2-10 16,2-2-45-16,-12-4-88 16,-16 0-159-16,-17-8-873 0</inkml:trace>
  <inkml:trace contextRef="#ctx0" brushRef="#br0" timeOffset="54636.97">25411 9403 772 0,'0'0'212'0,"0"0"-95"0,0 0 32 15,0 0-18-15,0 0-17 16,0 0-12-16,0 0-29 16,24-4-31-16,-9-5 9 15,1 4-11-15,-5-2-23 16,-1 3-1-16,-4 2-10 16,-6 2 3-16,0 0-3 15,0 0-6-15,-24 0-37 16,-16 0 37-16,-14 0 2 15,-8 10 5-15,-3 8-5 16,3 3-1-16,10 2-1 16,15 4-6-16,10 1 5 15,14-2-17-15,13 2 17 0,0 0 1 16,17 0 0-16,19 2 2 16,9 0 8-16,1 0-10 15,5-2-1-15,-4-2-13 16,-2 0 14-16,-10-2 1 15,-6 1-1-15,-8-2-1 16,-13 2 0-16,-8-1 0 16,0 0 1-16,-18-2 0 15,-11-2 17-15,-9-4 5 16,-1-4-1-16,-9-6 1 16,0-4 6-16,-1-2-4 15,2 0-6-15,4-8-6 16,14-4-3-16,12 0-9 15,17-10-39-15,23 2-186 0,12-2-360 0</inkml:trace>
  <inkml:trace contextRef="#ctx0" brushRef="#br0" timeOffset="54915.6">25736 9507 768 0,'0'0'328'0,"0"0"-93"0,0 0-86 15,0 0-75 1,0 0-42-16,0 0 38 0,0 0 73 16,0 116-17-16,0-64-57 15,5 4-6-15,-1-2-22 16,-2 1-20-16,0-5-1 15,0-6-20-15,-2-6 6 16,0-4-6-16,0-8-63 16,-10-6-114-16,-7-8-167 15,0-10-505-15</inkml:trace>
  <inkml:trace contextRef="#ctx0" brushRef="#br0" timeOffset="55088">25631 9751 970 0,'0'0'205'0,"0"0"-137"15,0 0 56-15,127-44 18 16,-80 34-64-16,7 2-51 16,21 0-27-16,-10 4-114 15,-12 0-449-15</inkml:trace>
  <inkml:trace contextRef="#ctx0" brushRef="#br0" timeOffset="55921.96">26304 9800 23 0,'0'0'1153'15,"0"0"-992"-15,0 0-60 16,-116 3 26-16,74 9-36 16,2 9-28-16,5 3-16 15,6 3-18-15,8 4-14 16,10-1-7-16,11-2-8 16,0-4-11-16,9-4 3 15,16-10 8-15,4-4 9 16,4-6-1-16,5 0-8 15,-3-16 0-15,-1-8 0 16,-5-2 1-16,-7-2 7 0,-5 0-7 16,-5 6 6-16,-5 6-1 15,-5 5 0-15,0 6 7 16,0 3-12-16,0 2-1 16,0 0-11-16,8 0-8 15,3 0 7-15,5 2 11 16,2 2 1-16,7-4 1 15,-3 0 1-15,5 0-1 16,-2-13 5-16,2-9-6 16,-2-1 0-16,-3-9 1 15,-2-3 7-15,-1-7-8 16,-8-2 8-16,-2-2-8 16,-4-2 2-16,-7 4 8 0,0 4-1 15,0 8 11 1,0 7 5-16,0 7 13 0,0 8-13 15,0 6 12-15,-2 4-37 16,-6 6-22-16,0 24-10 16,-3 15 32-16,2 9 1 15,4 10 1-15,5 0 5 16,0-2-5-16,0-4-1 16,5-6 6-16,6-5-4 15,2-9 4-15,1-8-1 16,-1-10-4-16,3-8 4 15,1-8 2-15,1-4 14 0,5-6-6 16,1-18-3-16,-2-4-11 16,-4-4 5-16,-5-3-6 15,-4 6 0-15,-4 4 0 16,-5 11 8 0,0 6 3-16,0 8-8 0,0 0-4 15,0 4-25-15,0 18 9 16,0 6 16-16,0 5 0 15,2-1 0-15,7-3 2 16,4-4-2-16,3-3-11 16,1-8-62-16,10-12-126 15,-4-2-175-15,-10 0-686 0</inkml:trace>
  <inkml:trace contextRef="#ctx0" brushRef="#br0" timeOffset="56114.18">26770 9525 1137 0,'0'0'220'16,"0"0"-146"-16,0 0 48 16,145-31-30-16,-92 26-55 15,0-1-37-15,9-1-8 16,-14 2-261-16,-15-1-662 0</inkml:trace>
  <inkml:trace contextRef="#ctx0" brushRef="#br0" timeOffset="56319.77">26992 9605 1008 0,'0'0'374'16,"0"0"-257"-16,0 0-41 16,0 0 34-16,0 0-34 15,0 0-48-15,0 0-28 16,0 6-7-16,8-2-171 16,-6-4-413-16</inkml:trace>
  <inkml:trace contextRef="#ctx0" brushRef="#br0" timeOffset="56838.73">27243 9829 704 0,'0'0'196'15,"0"0"-108"-15,0 0-10 0,0 0 15 16,0 0-5-16,0 0 31 16,0 0-9-16,-50-28-17 15,28 27 6-15,-5 1-14 16,1 0-24-16,-3 0-23 15,4 7-10-15,7 5-16 16,5 2-12-16,9 4-16 16,4 0 4-16,0 3 12 15,13-1 17-15,11-2-2 16,5-2-8-16,5 0-1 16,-3-4-5-16,-4-2-1 0,-6-2 1 15,-5 0-1 1,-7-2 0-16,-9 4-1 0,0 0-11 15,-7 4 12-15,-13 4 6 16,-6-2 0-16,-1-2-6 16,0-4 17-16,1-4-1 15,1-4 8-15,0-2-13 16,8 0-2-16,3 0-9 16,14-10-85-16,0-8-224 15,0-2-481-15</inkml:trace>
  <inkml:trace contextRef="#ctx0" brushRef="#br0" timeOffset="57116.51">27516 9551 1026 0,'0'0'235'16,"0"0"-82"-16,0 0-31 15,0 0-40-15,0 0-46 16,0 0-27-16,0 0 6 16,20 74 97-16,-13-24 2 15,0 6-36-15,-1 2-37 16,-1 0-9-16,-1-4-22 16,-2-3 2-16,-2-7-11 15,0-6-2-15,0-8-15 0,-4-8-129 16,-7-10-133-1,-1-8-273-15</inkml:trace>
  <inkml:trace contextRef="#ctx0" brushRef="#br0" timeOffset="57289.62">27440 9793 931 0,'0'0'155'0,"0"0"-59"15,114-19 38-15,-65 14-26 16,4 3-66-16,-1 0-33 16,13 0-9-16,-17 0-225 15,-9 1-626-15</inkml:trace>
  <inkml:trace contextRef="#ctx0" brushRef="#br0" timeOffset="57467.39">27862 9842 750 0,'0'0'147'0,"0"0"-33"16,0 0 12-16,0 0-4 15,-10 130-28-15,10-98 21 16,0-2-40-16,6-2-40 16,-2-4-22-16,-4-8-13 15,0-8-102-15,0-6-308 0</inkml:trace>
  <inkml:trace contextRef="#ctx0" brushRef="#br0" timeOffset="57687.08">27812 9639 1109 0,'0'0'500'15,"0"0"-376"-15,0 0-78 16,0 0 19-16,0 0-21 16,0 0-43-16,0 0-1 15,50 8-12-15,-31 4-226 0,2-2-687 16</inkml:trace>
  <inkml:trace contextRef="#ctx0" brushRef="#br0" timeOffset="58304.18">28066 9851 758 0,'0'0'639'0,"0"0"-506"15,0 0-79-15,0 0 23 16,0 0 37-16,0 0-50 0,-120 97-40 15,100-61-11-15,9 0-3 16,6 2-1-16,5-4-3 16,0-4-5-16,7-6 0 15,11-6 5-15,5-6 6 16,1-7-6-16,2-5 5 16,1 0 0-16,0-14-1 15,0-11 0-15,0-5 0 16,-3-6-8-16,-2-2-1 15,-4 0 6-15,-2 2-7 16,-5 6 1-16,-5 4-1 16,-1 10 0-16,-3 6 1 15,0 4-1-15,-2 6-2 16,0 0-20-16,0 0-4 16,0 14 14-16,0 4 11 15,2 2 1-15,4-2 0 0,0-2 0 16,3-2 0-16,-1-2 0 15,6-4 9-15,-1 0-8 16,3-2 6-16,4-2 5 16,2 0-11-16,3-2 0 15,0 2 13-15,-4 2-3 16,0 2-9-16,-5 2-1 16,-6 4 14-16,-1 0 6 15,-5 2-1-15,-4 0 3 16,0 0 8-16,-2-2 21 15,-17 2 5-15,-10-3 1 16,-9-4-26-16,-5 0-12 0,-3-4-20 16,-1-2-57-1,-18-3-123-15,9 0-148 0,8-8-564 0</inkml:trace>
  <inkml:trace contextRef="#ctx0" brushRef="#br0" timeOffset="61271.51">25248 10604 613 0,'0'0'263'15,"0"0"-104"-15,0 0-32 16,0 0-45-16,0 0-51 15,0 0 88-15,0 0 46 16,-12 116-22-16,6-68-35 16,-1-2-4-16,3 2-38 15,4-4-15-15,0-1-31 16,0-7-6-16,0-4-5 0,0-6-1 16,0-6-7-1,0-8 5-15,0-6-5 0,0-2 0 16,0-4 0-16,0 0 9 15,0-2 1-15,0-16-11 16,-4-12-11-16,0-12-3 16,4-8 2-16,0-8 9 15,0-1-18-15,10-1-1 16,5 4 10-16,6 6 11 16,-1 5 0-16,2 8 1 15,-2 6 0-15,1 8 2 16,-9 9 5-16,2 5 0 15,-5 9-7-15,4 0 0 16,3 12 0-16,4 18 0 16,2 10 19-16,3 9 4 0,-3 5 2 15,1 2-12-15,-2 0-3 16,-2-2 2-16,-2-3-5 16,-3-4-1-16,-6-3-5 15,-3-3 1-15,-5-7-2 16,0-6-13-16,-5-6-96 15,-21-10-162-15,6-8-104 16,-2-4-260-16</inkml:trace>
  <inkml:trace contextRef="#ctx0" brushRef="#br0" timeOffset="61440.5">25199 10943 851 0,'0'0'243'0,"0"0"-96"15,0 0-61-15,0 0 65 16,0 0-29-16,143-47-43 16,-99 41-28-16,-1 2-25 15,-1 0-26-15,7-4-6 16,-11 0-252-16,-11 0-429 0</inkml:trace>
  <inkml:trace contextRef="#ctx0" brushRef="#br0" timeOffset="61673.05">25695 10619 1026 0,'0'0'213'0,"0"0"-146"0,0 0-33 15,0 0 113-15,0 0 29 16,25 117-52-16,-11-73-26 15,-1 4 9-15,3 0-35 16,-3 1-38-16,-2-3-21 16,-7 0-13-16,-4 4-28 15,0-12-240-15,-8-12-448 0</inkml:trace>
  <inkml:trace contextRef="#ctx0" brushRef="#br0" timeOffset="62421.44">26094 10928 186 0,'0'0'872'0,"0"0"-758"15,0 0-47-15,0 0 40 16,0 0-30-16,0 0-11 0,0 0 10 16,2-7 1-1,-2 4 2-15,0 2-3 0,0-2-26 16,0 1 8 0,0-2-18-16,0 2 2 0,0-1-17 15,-2 0-2-15,0 3 2 16,-2 0-25-16,-3 0 3 15,-3 0-3-15,-9 0 1 16,-1 0 0-16,-2 4 0 16,-2 9-1-16,3 0 0 15,6 1-9-15,1 3-9 16,6-2 12-16,6 2 6 16,2-2 0-16,0 3-6 15,0-3-9-15,12-1-7 16,11-6-6-16,4-4 12 0,2-4-9 15,2 0 0 1,-2 0 4-16,0-10 13 0,-7-3 3 16,-4 2 5-16,-5 3 2 15,-8 4 5-15,-3 4 6 16,-2 0-13-16,0 18-11 16,0 18 11-16,-5 14 6 15,-8 14 19-15,0 10-6 16,-3 5 0-16,3 5-9 15,-3-2-7-15,-1-8 3 16,1-8-5-16,-5-14 0 16,2-17 0-16,-2-13 5 15,-1-14-5-15,3-8 15 0,0-8-1 16,6-27-9-16,9-11 1 16,4-16-7-16,7-8 0 15,22-6-1-15,10-2-30 16,9 2-20-16,4 7-8 15,2 9 15-15,2 14-22 16,-4 8-48-16,-6 8-51 16,1 0-43-16,-14 8-81 15,-9 4-262-15</inkml:trace>
  <inkml:trace contextRef="#ctx0" brushRef="#br0" timeOffset="62721.09">26462 10936 537 0,'0'0'190'16,"0"0"18"-16,0 0-73 15,0 0-59-15,0 0-26 16,0 0-13-16,0 0 1 16,-73 99-9-16,61-67 1 0,8 0-4 15,4-4-5-15,0-6-4 16,0-4-2-16,9-8 5 16,11-4 13-16,5-4 12 15,4-2 6-15,8 0-1 16,1-16-2-16,1-6-15 15,-4-6 2-15,-6-4-8 16,-10-4 2-16,-9 0-16 16,-10 0-6-16,0 7-7 15,-12 5-26-15,-11 8 16 16,-9 6-9-16,3 4-15 0,5 6-39 16,10 0-97-16,5 0-150 15,9 0-705-15</inkml:trace>
  <inkml:trace contextRef="#ctx0" brushRef="#br0" timeOffset="63370.21">26846 11161 1321 0,'0'0'187'0,"0"0"-117"16,0 0 36-16,0 0-5 16,0 0-11-16,120-24-50 15,-89 12-18-15,-2-4 9 16,-5 0-9-16,-8 0 0 15,-5-4-5-15,-5 0-7 16,-6-2-4-16,0 1-4 16,0 2-2-16,-17 1-6 15,-7 4-46-15,-3 3-22 16,2 5 23-16,3 6 0 16,6 0 29-16,6 2-1 0,3 14-12 15,5 7 7-15,2 0 13 16,0 6 14-16,4 1 0 15,11 2 1-15,1-2 1 16,2-2 0-16,0-4 0 16,-1-4 0-16,-1-6 1 15,-3-4 6-15,3-4-7 16,-3-4 0-16,3-2 10 16,2 0-4-16,2 0 3 15,5-12 0-15,-1-8 3 16,-2-4 17-16,0-2-20 15,-1 4-1-15,-8 2-1 16,-7 6 45-16,0 4 39 0,-4 8-34 16,-2 0-22-1,0 2-36-15,0 0-14 16,0 6-20-16,0 12 27 0,2 4 7 16,4 4 8-16,5 0-8 15,1-4-22-15,3-2-112 16,-1-6-234-16,-3-8-659 0</inkml:trace>
  <inkml:trace contextRef="#ctx0" brushRef="#br0" timeOffset="63551.02">27303 10876 1452 0,'0'0'224'0,"0"0"-160"16,0 0-42-16,0 0-22 16,0 0-1-16,0 0-8 15,0 0-185-15,57 24-441 0</inkml:trace>
  <inkml:trace contextRef="#ctx0" brushRef="#br0" timeOffset="63803.81">27478 10792 1355 0,'0'0'160'0,"0"0"-102"16,0 0 57-16,10 122-10 15,0-74-36-15,3 2-34 16,6-1-14-16,-4 1-9 16,-1-6-12-16,-12 0-55 15,-2-12-311-15,0-14-357 0</inkml:trace>
  <inkml:trace contextRef="#ctx0" brushRef="#br0" timeOffset="65037.9">27525 10999 780 0,'0'0'253'16,"0"0"-146"-16,0 0-44 15,0 0 58-15,129-42-32 16,-95 29-1-16,1 1-13 16,-4 2-5-16,-4-2-19 15,-2 1-3-15,-10-2-11 16,-1 3 8-16,-8 2 30 15,-3 2 19-15,-1 6-36 16,-2 0-58-16,0 2 0 16,0 22-27-16,-13 10 27 15,1 6 1-15,3 6 0 16,3-3 0-16,4-3 0 0,2-8 0 16,0-8 0-16,0-6 0 15,0-6 4-15,0-6-4 16,0-4-1-16,8-2 10 15,8-2 4-15,8-16-5 16,5-8-9-16,5-2 7 16,0-2-13-16,-6 4 6 15,-6 8-6-15,-8 6 5 16,-5 8-1-16,-5 4-13 16,-1 0-15-16,-1 16 14 15,0 8 16-15,-2 2 0 16,2-2 0-16,-2 0 0 0,4-4 0 15,2-6 1-15,-2-2 0 16,5-6-1-16,1-2 6 16,6-4 3-16,5 0 10 15,3 0 1-15,5-12-2 16,-3-10-9-16,1-4-3 16,-2-2-5-16,-8-2 9 15,-1 0-10-15,-7 4 0 16,-5 6 0-16,-2 8 0 15,-2 3 0-15,0 9-7 16,0 0-32-16,0 4 11 16,-8 19 13-16,-3 3 13 15,5 4 2-15,0 2-2 0,6-4-4 16,0-4-4 0,0-4 4-16,6-4 0 0,4-4 5 15,5-6-6-15,4-4 6 16,1-2-6-16,4 0 7 15,3-16 1-15,-3-6 0 16,1-2 0-16,-2-4-1 16,-6 2-2-16,-1 2 2 15,-1 6-2-15,-3 6 1 16,1 4-7-16,-2 8-11 16,2 0 0-16,0 8 6 15,1 16 4-15,-5 2 3 16,-3 6 6-16,-1-2-2 0,-3 0 4 15,0-2-2-15,-2-6 0 16,3-6 5-16,-3-4-4 16,0-8-1-16,0-2 6 15,0-2 15-15,2 0 36 16,3-4 20-16,3-14-44 16,5-6-26-16,5-4-6 15,5 0 0-15,2 0-1 16,-2 4-1-16,-2 8 0 15,-8 8-10-15,-4 8-2 16,-4 0-2-16,-5 2-4 16,0 16 10-16,0 6 8 0,0 0 0 15,0 0 1 1,0-4 0-16,0-6 0 0,0-4 1 16,0-6-1-16,2-2 0 15,9-2 8-15,5 0 9 16,6-6-11-16,2-12-4 15,5-2-1-15,0-2 6 16,0-2-6-16,0 2 5 16,-4 2-6-16,-3 4 0 15,-4 6 0-15,-4 4 0 16,-4 4 0-16,-3 2-6 16,-1 0-6-16,2 0 3 15,-2 12 9-15,1 6 0 16,-3 0 1-16,2 0 0 15,-2 2-1-15,-2 0 1 0,-2 2 5 16,0 0-6-16,-65 12-99 16,0-6-231-16,-11-1-763 0</inkml:trace>
  <inkml:trace contextRef="#ctx0" brushRef="#br0" timeOffset="66103.89">26761 11546 77 0,'0'0'991'15,"0"0"-811"-15,0 0-99 16,0 0 26-16,0 0 8 16,0 0-26-16,0 0-21 0,0 8-2 15,0 0 19-15,11 4 6 16,7 4 1-16,11 6-32 15,15 4-7-15,16 7-3 16,36 7-4-16,34 7-15 16,26 7-4-16,-12-7-17 15,-28-11-3-15,-35-12-1 16,-21-8-5-16,4 2-1 16,7-2 1-16,3 2 4 15,-9-2-4-15,-12-6-1 16,-8 0 1-16,-12-4 0 15,-6-2 0-15,-10-2 13 16,-5-2 0-16,-3 0 22 0,-5 0 3 16,-4 0 2-1,2 0-5-15,-2 0-9 0,0 0-5 16,0 0-21-16,0 0 7 16,0 0-3-16,0 0-5 15,0 0 0-15,0 0-2 16,-6 0-30-16,-8-7-32 15,-3-6 3-15,-6-1 18 16,4-2 9-16,-2 0-11 16,5 2 29-16,3 0 15 15,5 2 1-15,0 4-14 16,6 2 14-16,2 4 0 16,0 2-1-16,0 0-8 15,0 0-9-15,0 0 6 16,7 12 11-16,4 4 1 0,2 2-1 15,-1 2 2-15,-3 2 6 16,-5 2 3-16,-4 2 5 16,0 2 13-16,-4 3 4 15,-19-1-6-15,-6-2-10 16,-4-5-7-16,-5-2-3 16,2-5-6-16,-6-2-62 15,8-6-154-15,13-6-487 0</inkml:trace>
  <inkml:trace contextRef="#ctx0" brushRef="#br0" timeOffset="67054.48">28699 11889 841 0,'0'0'321'16,"0"0"-169"-16,0 0-6 0,0 0 32 15,0 0 23 1,0 0-45-16,0 0-27 15,9-28-25-15,-9 28-31 16,0 0-27-16,0 0-9 16,2 0-21-16,-2 0-14 0,0 0 4 15,0 0-6-15,0 16 0 16,-13 12 6-16,-5 8 6 16,-1 8-2-16,-4 6 3 15,0 2-11-15,3 1 7 16,1-3-3-16,3-2-6 15,5-8 1-15,2-6 0 16,5-8 0-16,4-8-1 16,0-4 0-16,0-4 6 15,0-4 2-15,8-2-7 0,10-4 11 16,9 0 6-16,8 0 0 16,10 0 17-16,-1-10 0 15,4-2-7-15,-6 0 0 16,-5 2-13-16,-6 0-3 15,-8 2-2-15,-5 2-9 16,-7 0-1-16,-5 2-12 16,-1-2-106-16,0-8-142 15,-5 4-405-15,0-2-892 0</inkml:trace>
  <inkml:trace contextRef="#ctx0" brushRef="#br0" timeOffset="67937.53">29394 11997 742 0,'0'0'177'16,"0"0"-71"-16,0 0 101 15,0 0-49-15,0 0-57 16,0 0 70-16,0 0 1 16,12-58-77-16,-12 54-17 15,0 0 2-15,0 2-3 16,0 2-9-16,0-2-16 15,0 2-11-15,0-2 3 16,0 0-8-16,0 0-14 0,0 0 0 16,0-2 7-16,0 0-1 15,0 2-12-15,0-2 2 16,0 2 0-16,0 0-5 16,0 2-5-16,-2-2-7 15,-3 0 8-15,0-2-9 16,3 0 1-16,-3 2 0 15,1-2-1-15,-2 2 0 16,-1 2-6-16,-7 0-11 16,-7 0 7-16,-10 12 9 15,-12 16-7-15,-1 10 8 16,-4 6 7-16,11 8-6 0,3 3 0 16,12-1 6-16,11 0 0 15,4-6-6-15,7-8-1 16,0-8 0-16,0-8 0 15,9-8 0-15,4-8 1 16,3-4 0-16,3-4 0 16,4 0 13-16,2-4-8 15,2-14 0-15,0-2-6 16,-4-2 6-16,-2 0-4 16,-5 4-1-16,-6 6 0 15,-5 4 7-15,-3 6-8 16,-2 2-2-16,0 4-22 15,-2 20-3-15,-11 8 27 16,-1 8 1-16,-1 4 0 16,3 1 1-16,3-1-2 0,-13 10-77 15,5-10-159-15,-4-12-433 0</inkml:trace>
  <inkml:trace contextRef="#ctx0" brushRef="#br0" timeOffset="70837.92">29238 11883 705 0,'0'0'377'0,"0"0"-280"16,0 0 15 0,0 0 47-16,-44 104-5 0,31-74-37 15,1 2 7-15,1 2-35 16,-2 2-17-16,0 7 21 16,-4 1-39-16,-2 4-7 15,-6 2-17-15,-1 2-7 16,-6 0-11-16,1-3 0 15,2-8-3-15,7-9 4 16,9-11-11-16,4-10 5 16,7-4-5-16,2-7-2 15,0 0 8-15,0 0 2 16,0 0 3-16,0 0 8 0,0-12-2 16,4-6-11-16,7-9-8 15,3-5 6-15,-1-5-5 16,2-8-1-16,3-5 0 15,3-2-1-15,0-2-5 16,6-1-1-16,0 0-1 16,6 1-11-16,1-1-19 15,-1 3 4-15,1 2 10 16,-10 8 12-16,-2 8 6 16,-5 8 6-16,-5 8 0 15,5 6 0-15,0 2-7 16,3 6-7-16,2 2 7 15,0 2 0-15,-1 0-4 16,-4 12 4-16,-1 4 4 16,-3 6-6-16,1 2 9 0,-3 2 0 15,-3 2 0-15,2 0 0 16,-1 0 1-16,-5-2 1 16,-4 1-1-16,0 0-1 15,0 0 1-15,-13 0 0 16,-12 0 0-16,-8-1 12 15,-7-4-7-15,-3-2-5 16,-1-6-1-16,1-4 2 16,3-4-2-16,5-6-7 15,4 0 5-15,6 0 1 16,7 0 0-16,7 0 1 16,4 0 0-16,5-2 2 15,2 0-1-15,0 2 0 0,0 0-1 16,0 0-9-16,15 4-2 15,8 14 11-15,4 2 2 16,6 6-1-16,7 2 6 16,1-2 4-16,3 2-5 15,3-4 1-15,2-4 6 16,0-2 4-16,-1-2 12 16,0-3-8-16,-6-4 4 15,-9 0 3-15,-6-5-9 16,-7 0-2-16,-9-3-5 15,-7 2-5-15,-2-3 2 16,2 2-3-16,-4-2-5 16,0 0 0-16,0 0 0 15,0 0 0-15,0 0-1 0,0 0 0 16,0 0-26-16,0 0-108 16,-4-6-157-16,-8-7-484 0</inkml:trace>
  <inkml:trace contextRef="#ctx0" brushRef="#br0" timeOffset="71371.72">29092 12086 157 0,'0'0'767'16,"0"0"-608"-16,0 0-66 15,0 0 2-15,0 0-5 16,0 0-32-16,0 0 83 15,-8 65 24-15,-2-22-47 16,-1 1-18-16,1 2-28 16,-1 2-20-16,1 0-12 15,-4-2-9-15,-1 0 1 0,-4-3-11 16,2-1-8-16,-1-6 9 16,2-6-11-1,3-4-10-15,4-8 5 0,3-4-5 16,0-6 1-16,2-4-2 15,4-4 10-15,0 0 1 16,0 0 11-16,0 0 15 16,0 0 0-16,0 0-3 15,0 0-9-15,0 0-7 16,0 0-9-16,0 0-2 16,0-2-6-16,0-4-1 15,0 0-9-15,0-2-50 0,0 0-58 16,4-10-124-16,2 2-268 15,-4-2-339-15</inkml:trace>
  <inkml:trace contextRef="#ctx0" brushRef="#br0" timeOffset="72087.03">28612 12123 689 0,'0'0'541'0,"0"0"-336"16,0 0-86-16,0 0-11 15,0 0-19-15,0 0-18 16,152-54-12-16,-101 54-36 15,0 0 11-15,-4 0-11 0,-7 6-9 16,-13 5-14 0,-11-1 0-16,-16 2-7 0,0-1 1 15,-32 2-7-15,-12-1-19 16,-10-2-44-16,-6-4 25 16,5-2 37-16,10-4 13 15,9 2 1-15,18-2 1 16,14 0 13-16,4 3-5 15,27 1-8-15,41 5 19 16,40 0 13-16,1 2 1 16,-2-3-6-16,-11-2-3 15,-27-6 7-15,-1 0 9 0,-5 0 31 16,-20 0-12-16,-24 0-13 16,-16-8 20-16,-3-2-1 15,-18-2-66-15,-22-1-8 16,-11 2 8-16,-12 0 5 15,-1 6-4-15,4-1 8 16,2 2-9-16,8 1 6 16,10 2-6-16,9 1 2 15,9 0-2-15,11 0-8 16,6 0-18-16,5 22-20 16,13-4-155-16,10-3-317 0</inkml:trace>
  <inkml:trace contextRef="#ctx0" brushRef="#br0" timeOffset="72873.13">28305 13036 940 0,'0'0'237'0,"0"0"-82"16,0 0 35-16,0 0-18 15,0 0 1-15,0 0-40 16,0 0-41-16,0-22-45 16,0 26-14-16,-13 16-33 15,-10 12 56-15,-4 4 9 16,3 6-32-16,-3 3-11 0,7-4 8 16,4 0-4-16,3-4-5 15,2-2-7-15,6-5-7 16,1-6-5-16,4-2-1 15,0-2 8-15,0-6-9 16,16 0 8-16,6-2 2 16,5-4-1-16,8-2 5 15,6-2-1-15,5-4-3 16,6 0 4-16,-1 0-2 16,0-8-5-16,-6-4-6 15,-5 0 0-15,-11 0-1 16,-7 0-23-16,-9-6-107 15,-6 4-189-15,-3 0-599 0</inkml:trace>
  <inkml:trace contextRef="#ctx0" brushRef="#br0" timeOffset="73116.62">28685 13307 1460 0,'0'0'255'0,"0"0"-194"16,0 0 3-16,0 0-1 16,-10 104 12-16,10-70-31 15,0-2-21-15,0-4-23 16,0 0-3-16,0-10-167 0,0-10-417 15</inkml:trace>
  <inkml:trace contextRef="#ctx0" brushRef="#br0" timeOffset="73321.55">28746 13024 1307 0,'0'0'391'16,"0"0"-237"-16,0 0-98 0,0 0-12 15,0 0-24-15,0 0-20 16,0 0-1-16,40 26-152 16,-27-20-551-16</inkml:trace>
  <inkml:trace contextRef="#ctx0" brushRef="#br0" timeOffset="74703.73">28833 13331 1508 0,'0'0'282'0,"0"0"-206"0,0 0-63 15,0 0-6-15,0 0 6 16,0 0 39-16,0 0-20 16,-34 130-16-16,24-102-7 15,3-6-2-15,2-6-1 16,1-4-6-16,1-5 1 15,3-6 0-15,0-1 7 16,0 0-7-16,0 0 13 16,0 0 9-16,12-18 0 15,12-8-23-15,7-10 0 0,6-2-1 16,2-2-10-16,1 2-30 16,-4 6-2-16,-3 7 10 15,-6 10 20 1,-7 7 12-16,-5 8-10 0,-3 0 0 15,-3 16-1-15,-3 9 11 16,1 10 1-16,0 3-1 16,0 0 1-16,1-2 0 15,6-4 8-15,3-6-7 16,6-6 0-16,2-6 12 16,4-6 2-16,2-3 23 15,2-5 1-15,1 0-11 0,1-3 4 16,-2-12-10-16,1-6-5 15,-1-5-6-15,-2-6-2 16,-6 2-7-16,-7 0-1 16,-7 4-1-16,-7 6 0 15,-4 6 0-15,0 4-1 16,-4 6-17-16,-14 4 2 16,-6 0 7-16,-3 1 8 15,-2 22-1-15,2 5-4 16,7 4 6-16,7 2 0 15,6-2-2-15,7-2 2 16,0-4 1-16,7-4 0 16,13-4 0-16,6-6 0 15,9-2 8-15,6-6-8 16,6-4 6-16,6 0 1 0,6 0-7 16,-4-12 0-16,1-6 6 15,-5-2-5-15,-6-2-1 16,-10 2 0-16,-12 2 5 15,-10 4-4-15,-13 6 7 16,0 0-9-16,-6 6-19 16,-19 2 6-16,-6 0 5 15,-1 4 7-15,3 14-6 16,3 2 7-16,8 4 0 16,4-2 0-16,10 2 0 15,4-3 1-15,0-3-1 16,0-5 0-16,16 0 0 15,6-3 1-15,5-6 0 0,6-4 7 16,5 0-7-16,5 0 6 16,-4-7-7-16,1-8 1 15,-6-2 9-15,-8 2-5 16,-7 1-4-16,-9 3-1 16,-5 5 2-16,-5 6-2 15,0 0-19-15,0 0-3 16,-9 0 8-16,-4 13 13 15,-1 2 1-15,6 3-6 16,3-4 5-16,5 1 0 16,0-5 1-16,0-5 0 15,0 0 0-15,13-5 0 16,8 0 13-16,3 0-4 0,3-6-9 16,-1-8 1-1,1-3 11-15,-5-1-10 0,-3 2-2 16,-6 5 1-16,-5 2 1 15,0 5 12-15,-6 4-14 16,-2 0-12-16,0 0-10 16,0 0-4-16,0 13 19 15,2 1 7-15,2-1 0 16,3 0 1-16,4-3 9 16,7-2-2-16,7-2 11 15,4-2-4-15,6-3 5 16,3 2-1-16,-3-3 2 0,-1 1 10 15,-8 2 22-15,-3-2-23 16,-7 2-5-16,-5 3-13 16,-3-6-11-16,-1 1-1 15,0 2-7-15,0-2-12 16,8-1-130-16,1 3-206 16,-1-3-541-16</inkml:trace>
  <inkml:trace contextRef="#ctx0" brushRef="#br0" timeOffset="76137.5">30918 13216 804 0,'0'0'349'0,"0"0"-197"16,0 0-65-16,0 0-2 0,0 0 141 16,0 0-43-16,-8 125-53 15,4-77-51-15,0-2-29 16,4 0-23-16,-2-8-4 16,0-4-12-16,0-5-11 15,-2-10 8-15,1-6-7 16,-1-8 0-16,-2-2 8 15,-2-3-9-15,-3 0 0 16,-2-11-35-16,-3-9-24 16,6-7-4-16,0-12-9 15,8-5-10-15,2-6 22 16,12-4 3-16,17 0 19 0,8 7 12 16,3 11 20-1,5 10 4-15,-3 10-6 0,-4 8 2 16,-11 8 4-16,-9 0-2 15,-12 13-12-15,-6 13 15 16,-4 6 1-16,-23 4 1 16,-8 0 8-16,-3-4-9 15,-1-4 6-15,2-6-6 16,6-6 0-16,4-4-1 16,12-4 1-16,5-2-7 15,10 2-4-15,0 2 11 16,0 4 0-16,16 2 10 15,7 4-3-15,0 1 5 16,6-3 6-16,0 0 11 0,0-3 12 16,0-1 19-16,3-6-8 15,1-1-8-15,0-4-10 16,4-3-15-16,-2 0-8 16,-1 0-10-16,-1-3 10 15,-4-8-9-15,-4-3-2 16,-6 0 18-16,-5 0-17 15,-7 0 0-15,-3 2 6 16,-4 2 12-16,0 2-19 16,-7 4 0-16,-15 4-13 15,-7 0 13-15,-5 2-1 16,3 14 1-16,4 5-7 16,8-2 6-16,7 3-19 15,10-1 2-15,2-3-10 0,0-3-6 16,14-2 9-1,8-5 6-15,4-4-5 0,6-4 17 16,1 0-12-16,5 0 7 16,0-7 12-16,2-6 0 15,-4-1 6-15,-7 0-4 16,-7 1-1-16,-7 8 0 16,-10 2 0-16,-5 3 5 15,0 0-6-15,-3 22 0 16,-12 9 16-16,-5 9 16 15,-2 8-2-15,0 2-4 16,-1 2-10-16,3 2 6 0,-2 0-13 16,-2-4-8-16,-1-4 3 15,0-7-3-15,-2-15 6 16,1-8-7-16,4-12-12 16,-1-4 3-16,6 0-16 15,5-12-8-15,8-10 26 16,4-9-12-16,11-2 10 15,25-10 3-15,10-3-11 16,15-4 15-16,10-4 1 16,3 2 0-16,3 0 1 15,-5 7 1-15,-9 8 8 16,-13 2 38-16,-9 11 31 16,-17 6-8-16,-10 6 24 15,-8 6-17-15,-6 4-51 16,0 2-26-16,0 0-6 0,0 0-10 15,-9 8 4 1,-2 13 12-16,0 5-1 0,4 2 1 16,7 2-1-16,0 0 2 15,0-4 4-15,3 0-5 16,10-6 7-16,3 0-7 16,-1-10 9-16,7 0 2 15,1-4 6-15,4-4 5 16,2-2 3-16,-3 0 5 15,-2-6-11-15,-1-22-19 16,-8 2-93-16,-8-2-481 0</inkml:trace>
  <inkml:trace contextRef="#ctx0" brushRef="#br0" timeOffset="77488.45">26930 11648 570 0,'0'0'375'16,"0"0"-224"-16,0 0-22 15,0 0 4-15,0 0-11 16,0 0-10-16,0 0-22 0,0-4-16 15,0 4-18-15,0 0-17 16,0 0-18-16,0 14-12 16,0 13 16-16,0 14 67 15,0 16 5-15,0 13-19 16,0 10-12 0,0 22-4-16,14 21-17 0,8 21 8 15,7 4-14-15,2-7-19 16,-3-13-9-16,-3-15-4 15,-9-17-5-15,-5-18 5 16,-4-18-7-16,-5-14 8 16,1 4-8-16,-1-1 2 15,0-6-1-15,-2-10 0 16,0-13 11-16,0-11-11 16,0-2 8-16,0-5-8 15,0 0 20-15,0-2-3 0,0 0 0 16,0 0 15-16,0 0 5 15,0 0-6-15,0 0-10 16,0 0-3-16,0 0 1 16,2 0-4-16,-2 0-1 15,0 0-2-15,0 0-2 16,2 0-10-16,1-6 7 16,-1-3-8-16,0-2-73 15,0-3-83-15,-2-7-125 16,0 3-320-16,0 2-302 0</inkml:trace>
  <inkml:trace contextRef="#ctx0" brushRef="#br0" timeOffset="77920.5">26928 13251 1169 0,'0'0'361'16,"0"0"-161"-16,0 0-44 16,0 0-10-16,0 0-62 15,0 0-57-15,0 0-27 16,9 14 0-16,-4 4 4 0,1 4 9 16,-2-2-4-1,1 0-7-15,2-6 4 0,-5-2-5 16,3-4 7-16,-3-4-1 15,0 0-7-15,-2-2 8 16,2 0-8-16,-2-2 0 16,0 0 8-16,0 0-1 15,6 0 3-15,6 0 7 16,12-14 2-16,9-10-4 16,10-6 8-16,4-9-6 15,0-1 2-15,-5 0-18 16,-5 4 5-16,-5 6-4 15,-10 6 4-15,-6 8-6 16,-5 8-1-16,0 4-8 16,5 4-127-16,-1 0-238 0,3 0-413 0</inkml:trace>
  <inkml:trace contextRef="#ctx0" brushRef="#br0" timeOffset="78570.23">27218 13740 1224 0,'0'0'339'15,"0"0"-176"-15,0 0-74 16,0 0-39-16,0 0 37 16,0 0 69-16,-16 106-41 15,3-64-29-15,-3 0-13 16,1 3-26-16,-6-4-19 16,4 4-4-16,-3-11 4 0,7-2-7 15,3-8-6-15,4-6-9 16,6-6-4-1,0-2 9-15,0-2-5 0,12 2 0 16,15-2 6-16,9-6-1 16,9 0-10-16,9-2-1 15,1 0-67-15,23-18-148 16,-16-2-299-16,-8 0-358 0</inkml:trace>
  <inkml:trace contextRef="#ctx0" brushRef="#br0" timeOffset="78938.2">27727 14015 1069 0,'0'0'271'0,"0"0"-100"0,0 0-5 15,0 0-29-15,0 0-56 16,0 0-34-16,0 0 13 15,-86 47-18-15,70-25 5 16,6-1-14-16,4-3-16 16,6 0-11-16,0-8 0 15,0-2 1-15,18-2 4 16,5-4 4-16,4-2 1 16,6 0-4-16,-2-4 2 15,3-12-3-15,-7-4-4 16,-6-2 11-16,-5-3-5 0,-9 2-1 15,-7-1-12 1,0 3 0-16,-23 3-19 0,-8 8-3 16,-2 2-48-16,4 8-65 15,14 0-101-15,8 0-161 16,7 3-622-16</inkml:trace>
  <inkml:trace contextRef="#ctx0" brushRef="#br0" timeOffset="79570.75">28095 13989 861 0,'0'0'374'0,"0"0"-178"15,0 0-23-15,0 0-1 16,0 0-76-16,0 0-57 15,0 0-22-15,-60 23-10 16,49-2 1-16,5 1-7 16,4-4 2-16,2 0-3 15,0-7-1-15,13-2 0 16,3-1 1-16,1-8 0 16,-1 2 8-16,-1 2-1 15,-3 2-6-15,-6 6-1 16,-1 8 6-16,-3 12 18 15,-2 12 35-15,0 10 6 0,-7 8-25 16,-11 5-5-16,-7 5-18 16,-1 4-4-16,-5-2-12 15,-3-10 14-15,-2-14-8 16,-1-15 2-16,1-17-8 16,3-13 8-16,8-5-3 15,7-1 19-15,14-25-4 16,4-9-20-16,16-11 1 15,24-8 6-15,18-8-8 16,8-4-1-16,13 2-13 16,-2 6-16-16,-1 9 18 15,-11 9 0-15,-14 10 4 16,-13 8 8-16,-16 6 2 0,-10 8-2 16,-8 0 6-16,-4 4 9 15,0 2 15-15,0 2 5 16,0 0-4-1,0 0-31-15,0 18-3 0,-4 8 3 16,-1 4 9-16,3 0-3 16,2 0-5-16,0-3 5 15,0-5-6-15,0-7-1 16,13-11-107-16,-2-1-211 16,-2-3-524-16</inkml:trace>
  <inkml:trace contextRef="#ctx0" brushRef="#br0" timeOffset="79761">28454 13936 1393 0,'0'0'365'16,"0"0"-201"-16,0 0-57 15,0 0-11-15,0 0-37 16,0 0-45-16,0 0-14 15,92-2-82-15,-63 2-248 16,-2 2-710-16</inkml:trace>
  <inkml:trace contextRef="#ctx0" brushRef="#br0" timeOffset="80187.42">28764 14065 1324 0,'0'0'306'16,"0"0"-194"-16,0 0 10 16,0 0 13-16,0 0-37 15,-108 108-35-15,100-82-35 16,6 0-16-16,2 0-5 15,2 2-5-15,18-6 8 16,3 0-10-16,-2-2 6 0,2 1-5 16,-5-3 0-1,-5-5 0-15,-4-4 5 0,-7-4-5 16,-2 0 0-16,0-4 0 16,0 2 0-16,-2 1 7 15,-11-3 3-15,-8 3-3 16,2-1 4-16,-4-3-7 15,5 0-5-15,3 0-16 16,5-3-40-16,8-9-33 16,2-2-71-16,6-4-96 15,38-18-10-15,-2 6-76 16,1 2-263-16</inkml:trace>
  <inkml:trace contextRef="#ctx0" brushRef="#br0" timeOffset="80398.42">29074 14077 682 0,'0'0'286'15,"0"0"-52"1,0 0-32-16,0 0 3 0,0 0-24 16,0 0-70-16,0 0-53 15,24-12-33-15,-24 38 54 16,-4 10 55-16,-6 4-54 16,0 4-24-16,3 2-4 15,1-6-9-15,3-4-19 16,0-1-11-16,1-6-5 15,0-4-8-15,0-7-8 16,-7-4-125-16,1-4-167 16,-2-6-387-16</inkml:trace>
  <inkml:trace contextRef="#ctx0" brushRef="#br0" timeOffset="80577.89">28984 14225 1318 0,'0'0'302'16,"0"0"-198"-16,0 0 32 15,131-2-10-15,-77 2-69 16,2 0-57-16,15 0-28 16,-13 0-308-16,-13 0-486 0</inkml:trace>
  <inkml:trace contextRef="#ctx0" brushRef="#br0" timeOffset="80770.11">29491 14269 1189 0,'0'0'285'0,"0"0"-178"15,0 0 79-15,0 0-7 16,0 0-15-16,0 0-77 15,-12 114-52-15,12-100-20 16,-7-2-15-16,3-6-147 16,-2-3-467-16</inkml:trace>
  <inkml:trace contextRef="#ctx0" brushRef="#br0" timeOffset="80974.81">29314 14057 1530 0,'0'0'495'16,"0"0"-370"-16,0 0-78 16,0 0-46-16,0 0-1 0,0 0-125 15,0 0-268 1,98 26-756-16</inkml:trace>
  <inkml:trace contextRef="#ctx0" brushRef="#br0" timeOffset="81272.45">29618 14245 1167 0,'0'0'284'0,"0"0"-178"16,0 0 76-16,0 0-5 16,0 0-17-16,-75 114-54 15,54-86-31-15,3-1-17 0,3-5-6 16,5 0-12 0,8-3-18-16,2-2-11 0,0 1 9 15,20-10 7-15,7 2 30 16,8-6-11-16,3-4-19 15,2 0-27-15,-5-16-24 16,-8-8-205-16,-17-6-545 0</inkml:trace>
  <inkml:trace contextRef="#ctx0" brushRef="#br0" timeOffset="82404.53">26842 11676 734 0,'0'0'197'0,"0"0"-49"15,0 0-45-15,0 0 17 0,0 0-46 16,0 0 13 0,0 0-6-16,-23-58-33 0,23 56 2 15,0-2 12-15,0 4-3 16,0 0-2-16,0 0-9 16,0 0 0-16,0 0-5 15,-2 0-20-15,2 0-17 16,-5 2-6-16,0 14 0 15,-3 7 12-15,-1 6 18 16,-7 11-2-16,-6 27 8 16,-19 33 39-16,-19 40 15 15,-11 18-27-15,-11 13-8 0,0-3-22 16,1-9-14 0,-8 6-10-16,-2-5-1 0,-3-6-8 15,0-13-80-15,17-33-21 16,15-32-24-16,21-32-22 15,17-22 58-15,4-6 1 16,15-12-71-16,5-4-93 16,0 0-254-16</inkml:trace>
  <inkml:trace contextRef="#ctx0" brushRef="#br0" timeOffset="83337.95">26810 11771 595 0,'0'0'336'0,"0"0"-139"16,0 0 5-16,0 0 19 15,0 0-64-15,0 0-30 16,0 0-15-16,-91-27-23 16,46 27-38-16,-20 0-24 15,-33 7-21-15,-40 11-6 16,-40 10 1-16,-25 4 9 16,-11 0-10-16,7 2 0 15,20-6-7-15,11 0 15 16,27 2-8-16,31-6 18 15,31-4-18-15,29-4 10 16,20-2-20-16,2 0 9 16,7-1 0-16,5 1-18 15,13-5 3-15,7 4-24 16,4-3-23-16,2-1-20 16,19 0-81-16,29-4-52 0,-6-1-107 15,-3-4-327-15</inkml:trace>
  <inkml:trace contextRef="#ctx0" brushRef="#br0" timeOffset="85741.22">25419 11396 446 0,'0'0'166'0,"0"0"-56"15,0 0 5-15,0 0 1 16,0 0-38-16,0 0 45 0,0 0 16 16,-17 0 14-1,17 0-9-15,0 0-52 0,0 0-26 16,2 0-40-16,25 0-3 16,17 0-2-16,41 0 33 15,46 0 10 1,54 14 4-16,23 6-22 0,8 4-4 15,-9 2-28-15,-13 2-3 16,9 0-4-16,1 0 0 16,2 0 3-16,-9-2-9 15,-12-2 4-15,-23 1-5 16,-38-7-2-16,-36-7 2 16,-27-3 0-16,-18-4 0 15,-8 0 1-15,-6-2 0 0,-6 1 5 16,-15-3 25-1,-6 0 64-15,-2 0 25 0,0 0-24 16,0 0-14-16,0 0-18 16,0 0-16-16,0 0-17 15,0 0-19-15,0 0-6 16,0 0-6-16,0 0 0 16,0 0-2-16,0 0-17 15,0 0-77-15,0 0-92 16,-37 0-123-16,-1 0-220 15,-9 0-283-15</inkml:trace>
  <inkml:trace contextRef="#ctx0" brushRef="#br0" timeOffset="88571.34">15208 13254 849 0,'0'0'289'0,"0"0"-92"16,0 0-24-16,0 0 12 15,0 0-55-15,0 0-38 16,-6-25-8-16,6 22 0 16,0 2-4-16,0 1-20 15,-2 0 0-15,2 0-18 16,-5-3-12-16,-2 3-11 16,-6-1-4-16,-12-2-7 15,-12 3-3-15,-17 0-5 0,-17 0-1 16,-32 0 1-1,-37 0 0-15,-45 14 0 0,-31 2 0 16,-18 2 0-16,-11 5 0 16,-9-1-6-16,-20 0 6 15,-11 0 7-15,2-2-7 16,11-2-13-16,25-4 5 16,17 2 8-16,25-2 9 15,18 2-1-15,17 2 5 16,17 0-3-16,13 2-2 15,28-6-7-15,29-2 8 16,25-6-7-16,16 0-1 16,5 0-1-16,3-2 0 0,10 0 0 15,12-4 0-15,12 0 0 16,0 0-13 0,0 0 13-16,0 0 0 0,0 0-1 15,0 0 0-15,0 0 1 16,0 0 0-16,0 0 7 15,0 0 1-15,0 0 0 16,0 0 4-16,0 0 6 16,0 0 0-16,0 0 1 15,0 0-4-15,0 0-3 16,0 0-6-16,0 0-5 16,0 0 0-16,0 0-1 15,0 0 0-15,0 0 1 16,0 0-1-16,0 0 2 0,0 0-2 15,0 0 1-15,0 0-1 16,0 0 0-16,0 0 0 16,0 0-11-16,0 0 11 15,0 0 0-15,0 0 6 16,0 0-6-16,0 0 1 16,0 0-1-16,0 0 0 15,0 0 0-15,0 0 0 16,0 0 0-16,0 0 1 15,0 0 6-15,0 0-6 16,0 0-1-16,0 0 8 16,3-6-8-16,3-8-1 15,5-10-33-15,5-8-4 16,-1-8 17-16,6-4-10 0,-6-4-5 16,3 0-28-16,-5 4 17 15,-3 8 26-15,-8 11 14 16,-2 9 7-16,0 12-1 15,-16 4-16-15,-13 0 3 16,-9 16 5-16,-11 10-1 16,-4 9 8-16,-7 1 2 15,-1 0 0-15,-1-2-1 16,2-2 1-16,-2-4 0 16,-1-2 0-16,5-6-8 15,11-4 7-15,9-4 0 0,16-6 1 16,9-2 0-16,6 0 0 15,7-4-11-15,0 2 1 16,0 4 1-16,5 0 4 16,10 4 4-16,7 2 2 15,7 0-1-15,2 6 8 16,7 1-7-16,3 0-1 16,3 6 6-16,5-3-6 15,4 2 3-15,3-1-2 16,4 2 8-16,3-5-8 15,-1-2 0-15,-4-4 0 16,-4-2 5-16,-10-2-5 16,-9-2-1-16,-10 0 1 15,-7-4-1-15,-7 0 1 16,-7-4-1-16,-1 0 1 0,-3 0 15 16,0 0 8-16,0 0 41 15,0-8-18-15,0-10-29 16,0 0-6-16,0-4 4 15,0-2-10-15,0-6-6 16,0-9 1-16,9-7 0 16,0-10 0-16,2-10 0 15,-2-4 5-15,0 0-5 16,-1 8 0-16,-3 12 0 16,-1 11 0-16,-1 14 0 15,-1 4 0-15,1 9 7 16,-3 6-7-16,2 2 7 15,-2 2-6-15,2 2-2 0,-2 0 0 16,0 0 0-16,2 0-2 16,-2 0-5-16,0 0-2 15,0 0-15-15,0 4-122 16,-9 30-106-16,-9-4-236 16,-2 1-574-16</inkml:trace>
  <inkml:trace contextRef="#ctx0" brushRef="#br0" timeOffset="90230.5">4228 12086 502 0,'0'0'198'0,"0"0"-26"16,0 0 4-16,0 0 18 15,0 0-23-15,0 0-48 16,0 0-22-16,0-35-3 16,0 35-31-16,0 0-23 15,0 2-25-15,0 24-19 0,-9 13 29 16,-3 15 63-16,-5 8-17 15,-3 6-41-15,1 0-9 16,-2-2-3-16,4-5 3 16,5-14-24-16,4-8 0 15,3-13 0-15,3-8 0 16,0-6 0-16,0-6-1 16,2-4-15-16,0-2-22 15,0 0 24-15,0-8 4 16,0-18-1-16,0-14-42 15,6-12 12-15,3-8 18 16,2-9-12-16,3-1 5 0,-4 2-4 16,2 5 16-1,-3 8 1-15,-3 8 15 0,1 7 0 16,-1 12 1-16,2 8 0 16,-4 8 13-16,0 8-7 15,3 4-6-15,1 0-7 16,6 10 0-16,1 18 7 15,6 10 29-15,-1 12 19 16,0 7 20-16,0 3-29 16,0-2 2-16,-2-2-9 15,0-6-15-15,-1-3-9 16,-1-6-2-16,-5-5-5 16,-1-4-1-16,-6-3-49 15,-4-5-123-15,-12-8-213 16,-7-8-612-16</inkml:trace>
  <inkml:trace contextRef="#ctx0" brushRef="#br0" timeOffset="90420.13">4110 12414 1033 0,'0'0'223'0,"0"0"-75"16,0 0-38-16,0 0-46 0,0 0-38 16,154-11-26-1,-105 11-74-15,-9-3-306 0</inkml:trace>
  <inkml:trace contextRef="#ctx0" brushRef="#br0" timeOffset="91621.18">4600 12346 785 0,'0'0'220'0,"0"0"-42"15,0 0-41-15,0 0-38 16,0 0-16-16,0 0-18 16,0 0-5-16,0-8-5 0,0 8-2 15,0 0-11-15,0 0 3 16,0-2 1-16,0 2 0 16,0 0-2-16,0 0 2 15,0 0-1-15,0 0-7 16,0 0-10-16,0 0-10 15,0 0-5-15,0 0-4 16,0 0-2-16,0 0-6 16,0 0 1-16,0 0-1 15,0 0 1-15,0 0 5 16,0 0-6-16,0 0 7 16,0 0-8-16,0 0 10 15,0 0 1-15,0 0 3 16,0 0 7-16,0 0 0 15,0 0-2-15,0 0-1 0,0 0-9 16,0 0-9 0,0 0 0-16,0 0-3 0,0 0 3 15,0 0 7-15,0 0-7 16,0 0-1-16,0 0 1 16,0 0 0-16,0 0 1 15,0 0-1-15,0 0 8 16,0 0-1-16,0 0-7 15,0 0 8-15,0 0-7 16,0 0 7-16,0 0-8 16,0 0 1-16,0 0 0 15,0 0 0-15,0 0 7 16,0 0-7-16,0 0-1 16,0 0 1-16,0 0 0 0,0 0-1 15,0 0 7-15,0 0-7 16,0 0 1-16,0 0-1 15,0 0 0-15,0 0 1 16,0 0-1-16,0 0 6 16,0 0-5-16,0 0-1 15,0 0 2-15,0 0-1 16,0 0 8-16,0 0-3 16,0 0-5-16,0 0 5 15,0 0-5-15,0 0 9 16,0 0-1-16,0 0 0 0,0 0 0 15,0 0 0-15,0 0 3 16,0 0-6-16,0 0 6 16,0 0 1-16,0 0 0 15,0 0-1-15,0 0-3 16,0 0-3-16,0 0-5 16,0 0 7-16,0 0-8 15,0 0 6-15,0 0-6 16,0 0 0-16,0 0 0 15,0 0 1-15,0 0-1 16,0 0 0-16,0 0 0 16,0 0 2-16,0 0-2 15,0 0 0-15,0 0 0 16,0 0 0-16,0 0-6 16,0 0 6-16,0 0 7 0,0 0-7 15,0 0-5-15,0 0-20 16,0-6-177-16,0-2-340 15,0-2-535-15</inkml:trace>
  <inkml:trace contextRef="#ctx0" brushRef="#br0" timeOffset="92754.9">4853 11935 734 0,'0'0'260'16,"0"0"-19"-16,0 0 32 15,0 0-90-15,0 0-38 16,0 0-10-16,0 0-46 0,-14-68-29 16,12 72-60-1,-3 26 6-15,-3 18-6 0,-4 14 53 16,1 9-3-16,0 5-1 15,2 2-21-15,-2-2-12 16,0 0-8-16,2-7 2 16,2-15-8-16,3-17-1 15,-1-12 0-15,5-13 0 16,0-8 0-16,0-4 6 16,-2 0 2-16,2 0 7 15,-2-20 3-15,0-12-19 16,-3-11-21-16,2-8 21 15,1-10-15-15,2-1-24 16,0-2-9-16,0 2 5 16,0 0 10-16,0 5-5 0,0 3 20 15,2 4 18-15,6 2-1 16,3 6-5-16,0 6 6 16,0 6 0-16,2 9 1 15,-4 6-1-15,0 7-10 16,-2 6 10-16,-1 2-17 15,3 0 10-15,5 11-2 16,3 20 3-16,6 13 6 16,1 12 0-16,5 8 8 15,1 2 20-15,1-2-6 16,0-1-5-16,0-5-15 16,0-4 17-16,0-4 2 15,-2-6 8-15,-7-6-7 0,-2-2-11 16,-4-8-5-1,-5-1 3-15,-2-8-1 0,-5 0 0 16,-2-5-7-16,2-3 10 16,-4-2-10-16,2-1 11 15,-2-6-11-15,0 0 9 16,0 0-2-16,0-2-2 16,0 0 1-16,2 0 2 15,-2 0 1-15,0 0 7 16,2 0-5-16,-2 0-2 15,0 0-9-15,0 0 0 16,0 0-1-16,0 0 0 16,0 0 0-16,0 0 0 15,0 0 0-15,2 0 10 16,2-10 21-16,3-14 24 0,5-10-25 16,-2-12-18-16,1-7 3 15,-1-7-15-15,-4-4-1 16,-1-4 1-16,-3 0-6 15,-2-1 6-15,0 5-1 16,0 10 1-16,0 8-3 16,0 10 3-16,0 12 0 15,0 8 6-15,0 8-6 16,0 4-7-16,0 2 7 16,0 2-10-16,0 0-3 15,0 0-41-15,0 0-50 16,0 0-38-16,6 6-41 0,17 18-30 15,-1-2-182-15,-2-2-667 0</inkml:trace>
  <inkml:trace contextRef="#ctx0" brushRef="#br0" timeOffset="93555.51">5784 12150 363 0,'0'0'523'0,"0"0"-311"16,0 0 26-16,0 0-58 15,0 0-86-15,0 0-49 16,0 0-45-16,-5 28 6 16,5 18 47-16,0 16 100 15,0 6-6-15,0 2-36 16,0-4-50-16,0-5-7 16,0-13-23-16,0-14-22 15,3-10-2-15,-3-12-1 16,0-6 0-16,2-6 0 15,-2 0 8-15,2-2 6 0,0-18 8 16,2-14-19-16,1-12-9 16,-3-11 0-16,2-6-1 15,-4-8 1-15,3-1 0 16,-3 0-7-16,2 3 6 16,3 10-18-16,-1 10 13 15,3 16 5-15,-3 12 1 16,0 13 0-16,4 8-14 15,2 6-18-15,6 24 17 16,6 13 15-16,3 7 2 16,4 8 11-16,2 0-12 0,-2 0 8 15,2-4-1 1,0-4 2-16,-2-3-9 0,0-10 0 16,-4-5 1-16,-3-7-1 15,-4-6-1-15,-5-4 8 16,-3-7-8-16,-4-2 1 15,-4-6 0-15,2 0 17 16,1-8 3-16,1-18-5 16,6-13-14-16,-1-4 5 15,1-8 8-15,-2-1-15 16,1 0 0-16,-1 0 9 16,-4 6 0-16,-4 2 10 15,-2 8-10-15,0 4 17 16,0 7 0-16,0 9 1 15,-4 7-2-15,2 5-24 16,0 4-1-16,2 0-1 0,-6 0-50 16,-2 33-143-16,-1 3-72 15,-5-1-423-15</inkml:trace>
  <inkml:trace contextRef="#ctx0" brushRef="#br0" timeOffset="94654.71">3355 13718 704 0,'0'0'245'0,"0"0"-22"16,0 0-65-16,0 0-86 15,0 0-50-15,0 0 14 16,0 0 69-16,-2 138-6 16,-7-84-33-16,2 0-6 15,0-2-15-15,3-7-22 16,0-5-5-16,-1-16-17 15,3-6 7-15,0-10-8 16,2-4 10-16,0-4-4 16,-3 0 8-16,3 0 11 15,-2-14 6-15,0-16-31 16,2-15-5-16,0-14-2 16,0-14 6-16,0-7 1 15,0-2-15-15,11-3-21 16,2 9 6-16,3 8 24 0,-1 16 5 15,-1 14 1-15,-3 14 7 16,-4 12 1-16,-1 10-8 16,4 2-1-16,1 12-20 15,7 20 21-15,1 10 15 16,6 10 25-16,2 6-6 16,-3 7 29-16,1 1-14 15,-1 4-24-15,1 2-14 16,-3 1 0-16,-5-5-10 15,-3-6-1-15,-5-14-4 16,-5-12-134-16,-4-22-115 0,0-8-137 16,-13-6-299-16</inkml:trace>
  <inkml:trace contextRef="#ctx0" brushRef="#br0" timeOffset="94844.05">3382 13976 880 0,'0'0'295'16,"0"0"-48"-16,0 0-67 15,0 0-82-15,0 0-40 16,0 0-20-16,129-26-26 16,-85 26-12-16,22-2-5 15,-16 2-222-15,-5-4-453 0</inkml:trace>
  <inkml:trace contextRef="#ctx0" brushRef="#br0" timeOffset="95204.92">3872 13922 1185 0,'0'0'290'16,"0"0"-65"-16,0 0-122 16,0 0-62-16,0 0 3 0,118 67-3 15,-76-30 5 1,-2 6-10-16,-4 1-20 0,-12-2-4 16,-5-4-2-16,-13-8-5 15,-6-8-5-15,0-6 0 16,-6-6 6-16,-13-10-5 15,0 0 14-15,-1-8 1 16,1-22-6-16,6-12-10 16,7-8-2-16,6-8-5 15,0 0-2-15,13 4-52 16,12 5-83-16,23-3-120 16,-5 12-243-16,-5 10-579 0</inkml:trace>
  <inkml:trace contextRef="#ctx0" brushRef="#br0" timeOffset="95464.53">4475 13557 494 0,'0'0'796'15,"0"0"-463"-15,0 0-73 16,0 0-156-16,0 0-87 15,0 0 8-15,0 0 43 16,41 130 7-16,-24-75-27 16,-1-1-14-16,2 2-11 15,-4 0-9-15,-1-2-5 0,-2-4-8 16,-6-5-1-16,-5-5-1 16,0 4-137-16,-21-8-154 15,-1-14-360-15</inkml:trace>
  <inkml:trace contextRef="#ctx0" brushRef="#br0" timeOffset="95707.14">4195 13892 804 0,'0'0'216'16,"0"0"15"-16,0 0-79 0,0 0-1 16,118-46-25-16,-58 34-26 15,7 2-49-15,7-2-24 16,-1 2-27-16,14-2-34 16,-16 4-301-16,-17 0-653 0</inkml:trace>
  <inkml:trace contextRef="#ctx0" brushRef="#br0" timeOffset="95908.43">4884 13864 175 0,'0'0'808'0,"0"0"-568"15,0 0 1-15,0 0-83 16,0 138-41-16,2-97-47 15,11-7-38-15,3-2-16 16,-3-6-16-16,3-16-79 16,-5-6-285-16,-7-4-912 0</inkml:trace>
  <inkml:trace contextRef="#ctx0" brushRef="#br0" timeOffset="96093.5">4866 13605 1003 0,'0'0'749'0,"0"0"-444"16,0 0-67-16,0 0-155 16,0 0-83-16,0 0-122 15,0 0-185-15,68 0-363 0</inkml:trace>
  <inkml:trace contextRef="#ctx0" brushRef="#br0" timeOffset="96938.13">5030 14245 1031 0,'0'0'188'0,"0"0"-33"16,0 0-52-16,0 0-66 15,0 0-23-15,0 0 4 16,0 0-1-16,21 44 11 15,10-44 37-15,2 0 5 0,3-18 8 16,-1-8-20 0,-2-8-12-16,-4-4-23 0,-2-6-10 15,-6-6 0-15,-3-7 2 16,-3-3-15-16,-2-12 0 16,-3-2 14-16,-6-4-14 15,-4 8-1-15,0 2 0 16,0 15 1-16,0 15 0 15,0 12 13-15,-2 12-6 16,-3 10 19-16,5 4-23 16,-2 14-3-16,2 28-14 15,0 16 14-15,0 17 33 16,5 7-9-16,12 2 11 16,5 2-8-16,3 2-11 0,0 5-3 15,-2 13-7-15,-4-8 0 16,-8 2-6-16,-6-3 0 15,-5-25-17-15,0 0 1 16,-3-22-21-16,-6-20-1 16,3-16 38-16,-1-14 1 15,-3-8 11-15,-2-24-12 16,-7-8-8-16,-4-8 0 16,-6 2-28-16,-3-2-22 15,1 8 29-15,2 6 16 16,9 5 13-16,9 5 2 15,9 2 4-15,2-1-6 16,13-2-12-16,14 3 6 0,4 0 5 16,0 0 1-1,-2 4-2-15,-4 0 2 0,-4 2 0 16,-5 4 1-16,-5-4 0 16,-1 2 0-16,-6 0 18 15,0 6 22-15,-4 2 22 16,3 6 2-16,-3 0-30 15,4 0-35-15,2 8-22 16,8 12 17-16,4 10 5 16,2-4 8-16,2 2-7 15,0-6-1-15,7-12-68 16,-6-8-226-16,-5-2-509 0</inkml:trace>
  <inkml:trace contextRef="#ctx0" brushRef="#br0" timeOffset="97126.28">5605 13607 1460 0,'0'0'316'0,"0"0"15"16,0 0-84-16,0 0-141 15,0 0-88-15,0 0-18 16,0 0 0-16,50 25-107 15,-27-7-234-15,-2-4-637 0</inkml:trace>
  <inkml:trace contextRef="#ctx0" brushRef="#br0" timeOffset="97724.97">6000 13962 603 0,'0'0'261'0,"0"0"-1"0,0 0-37 15,0 0 7-15,0 0-9 16,0 0-68-16,0 0-42 16,0-16-49-16,-33 50-26 15,-3 15-6-15,2 5-11 16,8 0 3-16,12-4-1 15,14-6-9-15,0-8-11 16,4-6 10-16,21-8-4 16,2-8 2-16,6-6 3 15,5-8-2-15,3 0 0 16,-2-14-1-16,3-14-1 0,-3-6 5 16,-1-4-3-16,-7-6-9 15,-6 2-1-15,-6 3-1 16,-7 12-6-16,-6 7 7 15,-2 8 0-15,-4 6 2 16,0 6-2-16,0 0-5 16,0 2-14-16,0 20-5 15,5 0 24-15,-1 6 0 16,6 2 1-16,1-8 1 16,1-4-2-16,2-4-26 0,4-14-173 15,-2 0-322 1,-3-8-722-16</inkml:trace>
  <inkml:trace contextRef="#ctx0" brushRef="#br0" timeOffset="97890.98">6397 13756 1247 0,'0'0'527'16,"0"0"-302"-16,0 0-63 15,0 0-129-15,0 0-33 16,0 0-220-16,0 0-568 0</inkml:trace>
  <inkml:trace contextRef="#ctx0" brushRef="#br0" timeOffset="98474.61">6755 13936 780 0,'0'0'837'16,"0"0"-666"-16,0 0-12 16,-132 85-52-16,103-49-57 15,9 0-34-15,9-2-10 16,7-6-6-16,4-6 1 0,0-12-1 15,11-6 0 1,7-4 0-16,5 0 2 0,-2-14 10 16,4-10 0-16,-3-4-4 15,-1-4-7-15,-6 4-1 16,-4 6 12-16,-4 5-6 16,-3 12-6-16,-1 5 0 15,-3 0-21-15,0 16 0 16,4 9 21-16,0 6 0 15,5-1 1-15,7-6-1 16,1-8-8-16,8-8-24 16,2-8 4-16,4-4 19 15,2-22 9-15,1-13 1 16,-1-2-1-16,-4-13 1 16,-2-3 11-16,-7-1-11 15,-7-4 8-15,-5-2 5 0,-6 0-7 16,-2 8 15-16,0 10-6 15,0 15 15-15,0 17 49 16,0 14-34-16,-8 9-39 16,0 27-1-16,1 11 13 15,5 11-2-15,2 3 0 16,7-3-6-16,19-6-1 16,8-6-9-16,15 3-1 15,-9-12-95-15,-7-11-463 0</inkml:trace>
  <inkml:trace contextRef="#ctx0" brushRef="#br0" timeOffset="99504.45">7727 13465 1182 0,'0'0'379'16,"0"0"-112"-16,0 0-96 15,0 0-113-15,0 0 37 16,4 140 26-16,0-76-47 16,3 5-33-16,2-5-11 0,2-8-14 15,0-8-15-15,1-10 8 16,-6-14-9-16,-2-10 7 15,-4-10-6-15,0-1 6 16,0-3 7-16,0-3 4 16,-8-17-18-16,-10-12-30 15,-4-10-4-15,2-12-3 16,1-6 1-16,6-6 1 16,5 1 6-16,6 4 4 15,2 10 16-15,0 13 8 16,8 14 0-16,7 14-7 15,8 10-9-15,2 10-2 16,6 26 12-16,0 10 6 16,4 6 1-16,1 3 2 0,-1-8-1 15,-1-4 6-15,-3-9-6 16,-9-10 1-16,-3-10 4 16,-8-6-5-16,-5-8 9 15,-2 0 12-15,6-8 56 16,1-20 16-16,-1-8-63 15,4-8 0-15,-5-8-9 16,-3-8-7-16,-3-7-3 16,-3-7-10-16,0 2-1 15,0 8 5-15,0 16-5 16,0 16 0-16,0 14 4 16,0 11-5-16,0 7-15 0,0 0-44 15,9 17-118 1,4 13 32-16,12 32-141 15,-7-6-209-15,-3-2-262 0</inkml:trace>
  <inkml:trace contextRef="#ctx0" brushRef="#br0" timeOffset="100738.16">8344 13824 833 0,'0'0'352'0,"0"0"-112"15,0 0 17-15,0 0-60 0,0 0-57 16,133-66-61 0,-106 46-34-16,-7 2-11 15,-5 0-9-15,-5 3 0 0,-6 5-11 16,-4 1-14 0,-4 5-11-16,-21 4 4 0,-10 0-24 15,-8 9 6-15,-1 16-3 16,4 4 12-16,8 6 4 15,10-1 4-15,8-2 8 16,12-2-1-16,2-4-9 16,7-4 10-16,17-6 0 15,7-8 1-15,5-4 8 16,5-4-3-16,-1 0 6 16,5-16-2-16,-1-8 2 15,0-6 10-15,1-6 0 0,-5-2 8 16,-7 4-16-16,-6 4-3 15,-11 6-10-15,-7 9-1 16,-7 8 14-16,-2 7-13 16,0 0-1-16,0 0-9 15,-9 16-15-15,-9 10 10 16,1 6 13-16,1 2 1 16,5 2-1-16,7-6 0 15,4-4 1-15,0-2-1 16,0-12 0-16,0 0 1 15,8-8 0-15,7-4 2 16,6 0 7-16,6-2 13 16,6-18 1-16,5-8 7 15,1-6-6-15,0-4-10 16,-3-2-8-16,-5 2-5 0,-9 4 0 16,-7 9-1-16,-6 10 2 15,-7 4 8-15,-2 10-2 16,0 1-8-16,0 0-9 15,-4 8-12-15,-11 15 2 16,-1 5 12-16,3 3 5 16,6 1 2-16,5-4-1 15,2-4 1-15,0-4 0 16,7-4 0-16,5-6 0 16,7-4 6-16,2-6-5 15,6 0 11-15,4-2 5 16,6-16 3-16,0-4-3 15,-1-2-6-15,-5-6-2 0,-4-2 0 16,-8 2-8 0,-3-2 0-16,-7 4 2 0,-7 6-3 15,-2 1 0-15,0 7 0 16,-15 4-9-16,-7 5-4 16,-3 2-4-16,-2 3-2 15,5 0 1-15,0 8 12 16,6 10-4-16,5 4 4 15,7 2 0-15,4-2-17 16,0 1-7-16,15-3-8 0,7 0 2 16,1 0 13-1,4 0 17-15,-6 0 5 0,2 0 0 16,-3-2 1 0,-5 0-1-16,-3 0 1 0,-1-4-2 15,-2-4 1-15,-2 0 1 16,2-6 0-16,1-2 0 15,2-2 1-15,5 0-1 16,8 0 13-16,4-14-1 16,5-8-11-16,3-4 13 15,-1-6-13-15,-2-2 20 16,-8 2 10-16,-4 2 0 16,-5 6-5-16,-9 5-3 15,-4 10 14-15,-1 0-6 16,-3 9-16-16,0 0-14 0,-3 0-1 15,-9 17-25-15,-2 7 8 16,3 2 16-16,7 2-5 16,4-4 6-16,0-2 1 15,2-4 0-15,11-4-1 16,7-6 6-16,5-4-6 16,4-4 2-16,4 0-2 15,18-18-47-15,-4-6-171 16,-12-2-528-16</inkml:trace>
  <inkml:trace contextRef="#ctx0" brushRef="#br0" timeOffset="101254.88">9783 13280 1073 0,'0'0'365'0,"0"0"-60"16,0 0-104-16,0 0-100 15,0 0-84-15,0 0-17 16,0 0 0-16,18 89 44 16,-14-33 55-16,-2 6-29 15,1 2-32-15,1-4-11 16,1-3-14-16,1-13-3 15,-1-4-8-15,1-12 5 16,-1-8-5-16,2-8 4 0,-3-8-5 16,0-2 1-16,5-2-1 15,3 0 10-15,5-18 8 16,6-4-6-16,-1-6-4 16,-2 4-1-16,-4-2-8 15,-6 8 0-15,-5 8 1 16,-3 6 12-16,-2 4-5 15,0 0-8-15,0 0-2 16,0 0-14-16,0 0 6 16,-9 1 1-16,1 12 0 15,-1-1 7-15,4 2-5 16,3 0-4-16,2 0 11 0,0-4 1 16,0 0 2-16,0 0-3 15,5-4 6-15,6-2-5 16,-1 0-1-16,17-4-59 15,-4 0-184-15,-6 0-546 0</inkml:trace>
  <inkml:trace contextRef="#ctx0" brushRef="#br0" timeOffset="102888.23">3771 15093 485 0,'0'0'237'15,"0"0"-25"-15,0 0-54 16,0 0 5-16,0 0 32 16,0 0-44-16,0 0 31 15,-11-78-44-15,11 78-77 16,-2 10-34-16,2 22-26 15,-2 16 65-15,2 6 24 16,0 5-50-16,0-1-11 16,0-8-5-16,9-6-8 15,0-12-8-15,0-10-7 16,-5-10 1-16,-2-6 0 0,1-6-1 16,-1 0-1-16,0-6 0 15,0-22-7-15,0-12-53 16,3-8 40-16,0-14-8 15,-1-2-14-15,0-3-33 16,3 7-17-16,-3 10 45 16,4 18 31-16,-2 10 15 15,1 22-13-15,6 0-7 16,5 12 11-16,9 20 10 16,6 4 11-16,5 4-4 15,5 0 15-15,3-4-21 16,-1-8 11-16,1-7-10 15,-4-7-2-15,-1-9 13 16,-8-5 0-16,-6 0-1 0,-3-14 11 16,-4-12 47-16,-1-6 8 15,-4-10-32-15,-7-4-5 16,-5-4-14-16,-3 0-10 16,0 10-16-16,-3 2 8 15,-8 18-8-15,1 2-1 16,3 14-6-16,4 4-50 15,3 0-179-15,0 18-299 16,3 0 21-16</inkml:trace>
  <inkml:trace contextRef="#ctx0" brushRef="#br0" timeOffset="103407.11">4608 15186 523 0,'0'0'227'0,"0"0"0"15,0 0 10-15,0 0 9 16,0 0-30-16,0 0-19 16,0 0-53-16,117-39-58 15,-90 21-46-15,-7 0-31 16,-5 0-2-16,-7 2 3 16,-6 4-10-16,-2 4-3 15,-5 4-28-15,-19 4 6 16,-5 2-4-16,-7 18 5 0,3 10 11 15,6 2 12-15,7 0-8 16,11 3 8-16,9-9-7 16,0-4 6-16,17-4 1 15,10-4 1-15,9-12 0 16,4-2 3-16,5 0 7 16,2-14-3-16,1-10 5 15,2-6-6-15,-6-11-5 16,-3-3 5-16,-8-6-5 15,-6-6-1-15,-10 0-22 16,-5 2-38-16,-8 6 33 16,-4 9 19-16,0 11 2 15,-4 10 6-15,-8 9 10 16,-1 9 8-16,-1 0 7 16,3 23-18-16,1 18 1 0,4 9-8 15,6 6 15-15,0-4-6 16,16-2-8-16,11-10 1 15,4-4-1-15,3-9 11 16,-5-5-12-16,0 0-26 16,-12-4-245-16,-5-8-399 0</inkml:trace>
  <inkml:trace contextRef="#ctx0" brushRef="#br0" timeOffset="103559.98">5117 14949 704 0,'0'0'518'16,"0"0"-374"-16,0 0-69 0,0 0-33 15,179-74-42-15,-119 64-177 16,-9 0-669-16</inkml:trace>
  <inkml:trace contextRef="#ctx0" brushRef="#br0" timeOffset="104071.9">5603 15123 808 0,'0'0'627'15,"0"0"-360"-15,0 0-38 0,0 0-102 16,0 0-64-16,0 0-30 15,-114 139-13-15,114-103-9 16,0-8-1-16,2-4-9 16,10-6 0-16,1-8 0 15,1-4 5-15,-3-6-6 16,4 0 12-16,1-2 6 16,4-20-5-16,2-4-10 15,0-4 4-15,-1 2-7 16,-4 0-1-16,-3 7-12 15,-5 12-2-15,-3 3 8 16,-2 6-11-16,6 0-10 16,3 6 16-16,7 10 12 0,2 2 0 15,3 0 0 1,4-4-1-16,0-8 1 0,0-4-1 16,-2-2 0-16,-5 0 1 15,-2-8 1-15,-4-8 11 16,-6-2 4-16,-1-2 11 15,-4-2 25-15,-5 0-33 16,0-1-9-16,0 5-1 16,-9 2-9-16,-8 6-9 15,0 0-34-15,-2 6-100 16,5 4-153-16,5 0-282 0</inkml:trace>
  <inkml:trace contextRef="#ctx0" brushRef="#br0" timeOffset="104405.9">6264 15111 1030 0,'0'0'267'0,"0"0"-30"16,0 0-64-16,0 0-70 15,0 0-48-15,-93 123-12 16,93-99-17-16,0-2-10 16,9-10 5-16,9-2-4 15,2-8 5-15,1-2 28 0,-2 0 38 16,1-6 8-16,-5-12-4 16,2-8-6-16,-7-2-21 15,-5-8-16-15,-5 1-18 16,0 3-17-16,-7 4-14 15,-8 6-9-15,-5 10-37 16,1 12-78-16,0 0-112 16,3 18-155-16,7 0-296 0</inkml:trace>
  <inkml:trace contextRef="#ctx0" brushRef="#br0" timeOffset="105421.2">6481 15302 823 0,'0'0'627'16,"0"0"-276"-16,0 0-38 15,0 0-113-15,0 0-63 16,0 0-64-16,0 0-52 16,120-84-8-16,-79 52-2 15,-6-3-10-15,-6 3-1 16,-7 0 0-16,-10 0-40 15,-10 4-12-15,-2 4-3 16,-7 6 7-16,-15 10 4 16,-9 8-12-16,-1 0 1 15,-1 14 3-15,6 10 23 0,7 8 5 16,11-4 14-16,9 2-11 16,0-6-8-16,7 1-10 15,15-6-1-15,5-5 14 16,0-1 18-16,2-5 7 15,-2-4-9-15,1-4 10 16,-1 0 0-16,2-4 7 16,0-14 5-16,-2-7-2 15,2-7-2-15,-5-4 18 16,1-6-2-16,-3-6-9 16,-4-8-7-16,-3 0 3 15,-5 0-2-15,-6 6-8 0,-4 4 27 16,0 11 21-16,0 13 7 15,0 10 28-15,0 12-23 16,0 0-60-16,-7 22-1 16,0 21-1-16,0 12 1 15,7 8 0-15,0 3 1 16,0-8 0-16,5-6 7 16,7-6-8-16,-2-6 6 15,-3-14-6-15,0-8 0 16,-2-8 1-16,-5-6 0 15,2-4-1-15,2 0 12 16,5 0-5-16,9-18-6 16,7-14-1-16,6-4-8 0,0-2-42 15,-2 6-58 1,-7 4 8-16,-9 12 47 0,-8 10 26 16,-5 6 15-16,0 4-5 15,-14 18 16-15,-8 6-1 16,4 2 2-16,5 2 0 15,11-10 0-15,2-2 0 16,11-4 0-16,16-2 7 16,8-4 0-16,3-2-1 15,5-3 2-15,-1-5 4 16,-5 0-10-16,-1 0 14 16,-5 0 15-16,-4-6 4 15,-7-7 5-15,-5 0-14 16,-1-1-8-16,-7 1 4 15,-3-1-16-15,-2 6 6 0,-2-2 12 16,0 6 1-16,0 0 7 16,0 4 7-16,0 0-17 15,0 0-22-15,0 0 0 16,2 0-9-16,6 4-10 16,-2 6 18-16,5 4 1 15,5 0 6-15,-3 2 1 16,3-3 1-16,-5-2-1 15,-7 0-5-15,-4 3-1 16,-8 1 7-16,-50 16 5 16,-69 9-13-16,4 0-221 15,-4-14-837-15</inkml:trace>
  <inkml:trace contextRef="#ctx0" brushRef="#br0" timeOffset="106277.04">2368 14466 371 0,'0'0'237'16,"0"0"-15"-16,0 0 27 15,0 0-6-15,0 0-63 16,0 0 5-16,0 0-68 15,-42 2-25-15,42 6-44 16,15 0-18-16,16 8 65 16,17 2 20-16,14 2 18 15,13-4-12-15,8-6-24 16,1-4-17-16,-3-2-10 16,-13-4-31-16,-12 0-32 15,-14 0-1-15,-13 0 0 0,-10 0-6 16,-11 0-9-16,-6 4-24 15,-2 4-74-15,-2 8-68 16,-31 32-56-16,2-6-279 16,-3 2-242-16</inkml:trace>
  <inkml:trace contextRef="#ctx0" brushRef="#br0" timeOffset="106923.02">2825 16906 841 0,'0'0'285'15,"0"0"13"-15,0 0-32 16,0 0-58-16,0 0-69 0,0 0-42 16,0 0-22-1,13 0 3-15,9 0 16 0,12 0 20 16,8 0 1-16,5 0-19 16,5 0-39-16,-6 0-14 15,-2 0-22-15,-5 0-12 16,-8 0-8-16,-6 0 0 15,-4 0-2-15,-5 0-10 16,-1 0-107-16,14 0-152 16,-4-10-238-16,-2-2-361 0</inkml:trace>
  <inkml:trace contextRef="#ctx0" brushRef="#br0" timeOffset="107855.06">4242 16699 811 0,'0'0'267'16,"0"0"19"-16,0 0-41 16,0 0-60-16,0 0-63 15,0 0-47-15,0 0-26 16,11-8-16-16,7 8-14 16,6-4 32-16,10 0 33 15,4-2-1-15,2-2-24 16,-1-10-19-16,4 0-16 0,-3-4-13 15,-2 0 0-15,-5-2-3 16,-8 6-7-16,-9 0 5 16,-8 6-4-16,-5 2-2 15,-3 6-5-15,0 4-3 16,-23 0-17-16,-17 6-2 16,-13 24 2-16,-16 16 7 15,-10 16 11-15,0 13-2 16,2 1 9-16,13 4 1 15,13-4 18-15,20-4-7 16,17-10 0-16,14-7 1 16,7-7-4-16,27-8 1 15,10-12 1-15,14-6 12 16,7-10 4-16,3-12-8 0,7 0 39 16,0-4 9-16,1-18-22 15,-1-4 22-15,1 4 6 16,-6-2-14-16,-12 2-19 15,-12 5-25-15,-15 8-3 16,-8 5-11-16,-13-2 1 16,-5 6 4-16,-5 0 0 15,0 0-6-15,0 0 18 16,0 0-17-16,0 0 8 16,0 0 5-16,0 0-14 15,0 0 1-15,0 0-2 16,0 0-4-16,0 0 4 15,0 0 1-15,0 0 0 0,0 0 0 16,0 0 0-16,0 0-2 16,0 0-17-16,0 0 4 15,0 0 4-15,0 0-22 16,0 0-10-16,0 0-9 16,0 0-45-16,0 0-51 15,0-17-95-15,0-5-156 16,0-2-614-16</inkml:trace>
  <inkml:trace contextRef="#ctx0" brushRef="#br0" timeOffset="108721.93">5349 16627 329 0,'0'0'538'0,"0"0"-334"16,0 0 71-16,0 0-29 16,0 0-57-16,0 0-82 15,0 0-40-15,0 20-34 16,0 24 53-16,0 9 14 16,0 1-50-16,7 0-14 0,1-4-20 15,4-6-10-15,-3-10 1 16,-5-6-5-16,1-14-2 15,-5-6 2-15,0-4-1 16,0-4 6-16,0 0 2 16,0-4-9-16,0-18-32 15,-13-14-26-15,1-8 23 16,-1-6-2-16,2 2 1 16,6 8 16-16,3 8 6 15,2 10 3-15,0 9-4 16,0 12 13-16,18 1-14 15,7 0 5-15,8 9 10 16,5 14-1-16,6-5 2 16,3 4 0-16,-1-8 0 15,4 0 1-15,-3-6 1 0,-5-4 7 16,-7-4-8-16,-8 0 5 16,-4 0 6-16,-10-14-5 15,-2-4 14-15,-4-8 19 16,-7-6-9-16,0-3 8 15,0-9-2-15,-7 2-12 16,-9 2-4-16,1 4 0 16,-1 6-8-16,5 12-1 15,2 8-12-15,5 6 0 16,1 4-10-16,3 0-66 0,0 0-102 16,0 28-163-16,5-6-63 15,4 0-488-15</inkml:trace>
  <inkml:trace contextRef="#ctx0" brushRef="#br0" timeOffset="109321.43">5979 16571 1011 0,'0'0'306'0,"0"0"-14"0,0 0-114 16,0 0-99-16,0 0 6 16,0 110-7-16,3-60-20 15,6-5-8-15,0-1-7 16,2-12-27-16,0-2-10 16,0-12-6-16,-4-4 6 15,-3-10-5-15,-2-4 0 16,-2 0 11-16,0 0 10 15,0-22-3-15,0-14-19 16,-4-12-10-16,-3-2-12 16,-1-8 0-16,0 5-12 15,4 3-3-15,4 10 28 16,0 14 1-16,0 8-4 16,16 10-6-16,1 8 3 15,6 4-1-15,2 18 7 0,4 8 8 16,0 2 0-16,2-2 1 15,2-2 0-15,0-10 0 16,-1-5 0-16,-3-8 1 16,-2-5 7-16,-1 0-2 15,1-10 8-15,-3-16 35 16,3-6 25-16,-2-12 3 16,-1-6-11-16,-4-2-11 15,-6-2-30-15,-6 1-4 16,-3 8-5-16,-5 8 10 15,0 11 3-15,0 8-3 16,-11 8-19-16,-2 6-7 16,-3 4-6-16,1 0-12 0,-4 10-79 15,5 8-66 1,2 4-100-16,3 0-213 0,2-8-96 16</inkml:trace>
  <inkml:trace contextRef="#ctx0" brushRef="#br0" timeOffset="114405.24">18624 13455 560 0,'0'0'407'15,"0"0"-164"-15,0 0-39 0,0 0-25 16,0 0-42-1,0 0-59-15,0 0-27 0,0 0-12 16,0 0-5-16,0 0 16 16,0 0 13-16,0 0 4 15,0 0 1-15,0 0 3 16,2 0-22-16,-2 0-14 16,0 0-5-16,0 0-21 15,0 0 12-15,0 0-8 16,0 0-6-16,0 0-1 15,0 0-6-15,0 0 2 16,0 0 2-16,0 0-3 16,7 0-1-16,-1 0 2 15,6 0-2-15,-1 0 14 16,0 4-7-16,0-2 3 0,0 0 7 16,-2-2-8-16,0 2 11 15,-2-2-9-15,-3 2-2 16,-2-2 1-16,1 0-8 15,-3 0-2-15,2 0 7 16,-2 0 8-16,4 0-8 16,0 0 2-16,6 0-3 15,3 2 6-15,5-2 8 16,5 0 3-16,0 2 4 16,2-2-15-16,0 0-1 15,0 0-1-15,-2 0 9 16,0 0-18-16,1 0 14 0,-1 2-15 15,2 0 1-15,-2 0 16 16,6-2-10-16,1 2-7 16,-1-2 7-16,-3 0-7 15,1 0 1-15,-2 0 0 16,-1 0 10-16,-4 0-4 16,3 0 2-16,-3 0-9 15,-3 0 1-15,2 0 4 16,-2 0-5-16,-1 0 0 15,-3 0 10-15,1 0-9 16,-3 0 5-16,-1 0-6 16,0 0 6-16,-4 0-5 15,1 0 8-15,-1 0-7 0,4 0-1 16,-4 0 0-16,3 0 5 16,0 0-4-16,0 0-1 15,2 0 0-15,0 0 4 16,3 0-4-16,1 0 4 15,1 0 2-15,-1 0 1 16,-1 0 5-16,-3 0-4 16,-3 0-3-16,0 0-5 15,-4 0 8-15,0 0-8 16,3 0 5-16,-5 0-5 16,2 0 5-16,-1 0-4 15,-3 0 4-15,0 0-5 16,0 0 9-16,0 0-10 0,0 2 0 15,-9 4-101 1,-39 4-217-16,-2 0-320 0,-8-2-1132 16</inkml:trace>
  <inkml:trace contextRef="#ctx0" brushRef="#br0" timeOffset="115821.93">15988 13884 487 0,'0'0'413'0,"0"0"-166"16,0 0-50-16,0 0-21 16,0 0-54-16,0 0-43 15,0 0-21-15,4 0-1 16,-4 0 3-16,2 0 6 16,-2 0-7-16,3 0 1 15,0 0-12-15,1 0-5 16,7 0-7-16,7-2-2 15,6-2 13-15,5-2 2 16,9 2-6-16,2 0-6 16,4-2-9-16,6 2 2 0,-2 0-4 15,2 0-2-15,1 0-7 16,-2 0 5-16,-2 2-1 16,-3-2-9-16,-1 0 1 15,-3 2-1-15,0 0-5 16,-5-2 4-16,-4 2-1 15,-2 0 1-15,-4 2-10 16,-7 0 6-16,-5 0-6 16,-1 0 0-16,-6 0-1 15,1 0 1-15,2 0 1 16,0 0 5-16,2 0-6 16,0 0 7-16,1-2 2 0,-4 2-9 15,1 0 7-15,0 0-7 16,0 0 17-16,-3 0-17 15,1 0 9-15,-1 0-2 16,4 0 2-16,-4 0-9 16,5 0 12-16,-1 0-13 15,-1 0 6-15,-1 0 6 16,-4 0-11-16,2 0-1 16,-4 0 9-16,0 0 7 15,0 0-2-15,-2 0-7 16,0 0 10-16,2 0-4 15,-2 0 11-15,0 0-17 16,0 0 11-16,0 0-17 16,0 0 7-16,0 0-2 0,0 0-5 15,0 0 13-15,0 0-5 16,0 0-8-16,0 0 10 16,0 0-4-16,0 0-5 15,0 0 17-15,0 0-11 16,0 0 4-16,0 0-2 15,0 0-2-15,0 0-8 16,0 0 6-16,0 0-4 16,0 0 6-16,0 0 6 15,0 0-5-15,0 0-2 16,0 0-6-16,0 0 12 16,0 0-7-16,0 0 2 15,0 0 8-15,0 0-15 16,0 0 0-16,0 0 7 0,0 0-1 15,0 0-7-15,0 0 0 16,0 0 0-16,0 0 0 16,0 0 7-16,0 0-7 15,0 0 0-15,0 0-2 16,0-4-156-16,-11 2-178 16,-2-6-408-16</inkml:trace>
  <inkml:trace contextRef="#ctx0" brushRef="#br0" timeOffset="119272.86">1361 5789 1084 0,'0'0'254'16,"0"0"-63"-16,0 0 6 15,0 0-44-15,0 0-65 16,0 0-21-16,0 0-31 16,-5-20-3-16,5 20-10 0,0 0-10 15,0 10-13-15,9 20-9 16,7 20 9-16,1 18 59 15,2 12 0-15,-1 5-15 16,-3-3-26-16,1-8-10 16,-3-12-7-16,-2-13-1 15,0-13 0-15,-6-17-1 16,-1-6-16-16,-4-11-20 16,0-2 15-16,0-7 22 15,0-23 0-15,0-16-15 16,-11-14 6-16,-3-10 2 15,-1-10-2-15,1-2-27 0,1-1-24 16,5 9 7 0,0 14 17-16,6 16 27 0,2 18 8 15,0 18 1-15,0 8-11 16,12 14-33-16,12 26 32 16,7 16 12-16,7 9 12 15,7 4-12-15,2 0 3 16,-1-9-2-16,1-12 0 15,-5-12 5-15,-8-12-6 16,-10-14 10-16,-5-8 0 16,-4-2 20-16,-2-8 53 15,-2-18 14-15,-4-10-12 16,-3-6-25-16,-4-6 8 0,0-5-25 16,-11 2-8-1,-9 2-23-15,1 7 2 0,0 10-14 16,5 12 2-16,6 8-2 15,4 10-10-15,4 4-131 16,2 16-218-16,8 2-257 0</inkml:trace>
  <inkml:trace contextRef="#ctx0" brushRef="#br0" timeOffset="119772.18">2319 6250 205 0,'0'0'1145'0,"0"0"-915"15,0 0-96-15,0 0-77 16,0 0-31-16,0 0 6 15,0 0-4-15,69-92-2 16,-60 64 11-16,-2 0 17 16,-7 1 4-16,0 6 4 15,0 5 1-15,-16 3-20 16,-4 5-2-16,-7 8-41 16,-6 0-6-16,-1 12-5 0,1 15 5 15,0 9-8-15,8 8-7 16,7 6 8-16,7 2-5 15,9-2 9-15,2-4 3 16,0-6 6-16,17-7-1 16,8-9 0-16,2-8 1 15,6-6 6-15,0-10 4 16,3 0 12-16,0 0 31 16,0-16 2-16,-3 0-8 15,-2 0-1-15,-6-1-19 16,-3 2-18-16,-6 1-3 15,-3-3-6-15,-2-19-96 16,-2 6-277-16,-7-4-1045 0</inkml:trace>
  <inkml:trace contextRef="#ctx0" brushRef="#br0" timeOffset="121323.27">2821 5993 1030 0,'0'0'247'16,"0"0"-18"-16,0 0-31 16,0 0-35-16,0 0-15 15,0 0-38-15,0 0-65 16,-48 31-36-16,46 15 10 15,2 6-8-15,0 0-10 16,9-4 0-16,11-8 6 0,5-8-6 16,0-10 0-1,-4-10 0-15,4-8 0 0,-3-4 1 16,0-5 5-16,3-18 1 16,-5-9-2-16,-3-4 1 15,-3-4-6-15,-5-2 6 16,-7 2 2-16,0 5-7 15,-2 12-1-15,0 9 5 16,0 10-5-16,0 4-1 16,0 9-27-16,2 22-3 15,10 7 29-15,3 6-9 16,8-2 9-16,6-6-8 16,2-8-9-16,2-10 0 15,-1-10 11-15,-1-8 7 0,-4 0 2 16,-3-6 5-1,-4-16-6-15,-2-8 17 0,-5-2-2 16,-3-6 12-16,-6-4-3 16,-4-5-3-16,0 0-22 15,0 0 6-15,-9 3-5 16,-3 8 5-16,2 10-6 16,1 10 0-16,2 10 0 15,0 6-17-15,3 0-41 16,2 26 8-16,2 6 25 15,0 9 14-15,0-1 9 16,20-4-10-16,4-3 10 16,3-4 1-16,6-5 0 15,0-6-1-15,1-4 2 16,0-6 1-16,-1-4 1 0,-1-2-1 16,-3-2 1-16,-6 0-1 15,0 0 6-15,-1-4-7 16,-1-10 1-16,0-2 9 15,2-4-10-15,2-2 1 16,-1-2-1-16,0-2-8 16,1-1-6-16,-1 1-8 15,1-2 7-15,-3 4 5 16,-2 2 9-16,-2 2 1 16,-5 4 0-16,-4 2 0 15,-2 4 0-15,-2 4 8 0,-3 2-7 16,0 0 14-1,-2 2-5-15,2 2 5 0,-2 0-2 16,0-2-1-16,0 2 7 16,0-2 8-16,0-2 6 15,0 0 1-15,0-4-16 16,0 2 16-16,0 0 18 16,-2 0-10-16,-14 4-1 15,-6 2-11-15,-2 0-19 16,-8 12-11-16,-1 20-16 15,4 8 15-15,7 10-7 16,9-1 7-16,10-2 0 16,3-7-6-16,5-5-5 15,16-9-3-15,2-10 13 16,4-10 1-16,-3-6 1 0,1 0 1 16,-1-16 8-16,1-12-8 15,-1-6 17-15,-3-7-8 16,-6 4-2-16,-1 1 1 15,-8 9-8-15,-4 9 5 16,1 10-5-16,-3 6-1 16,0 2-12-16,2 6-24 15,4 12 15-15,2 4-1 16,5-2-42-16,2-4 8 16,5-6 9-16,3-7 28 15,1-3 19-15,0-4 1 16,-1-18 11-16,-1-5 7 15,-1-5 5-15,-6-6 25 0,-7-2 0 16,-3-6 10-16,-5-6-32 16,0-4-8-16,-11-5-6 15,-12-1-5-15,2 2-1 16,-4 10-7-16,2 8 1 16,6 14 14-16,5 12 3 15,8 10 16-15,2 6-31 16,2 14-3-16,0 26-24 15,4 18 24-15,14 10 7 16,6 2 1-16,5-2 2 16,6-7-10-16,-4-5 1 15,-3-6-1-15,1 10-75 16,-11-12-162-16,-7-10-467 0</inkml:trace>
  <inkml:trace contextRef="#ctx0" brushRef="#br0" timeOffset="122088.79">4768 5414 1217 0,'0'0'347'16,"0"0"-88"-16,0 0-86 0,0 0-110 15,0 0-37 1,-14 112 88-16,23-52-27 0,11 4-19 16,0-5-26-16,5-5-8 15,-6-10-22 1,0-10-5-16,-9-8 6 0,0-10-6 15,-8-8-7-15,-2-8 0 16,0 0 0-16,0 0-2 16,-16-20-47-16,-6-12-7 15,-2-14 28-15,-5-10 17 16,2-4 10-16,0-3-22 16,7 11 5-16,9 16 12 15,4 12 6-15,7 18 0 16,0 6-9-16,13 8-37 15,19 22 45-15,13 14 1 0,10 6 0 16,8 3 0-16,1-5 0 16,3-8 1-16,-5-10-1 15,-6-10 1 1,-7-10-1-16,-8-8 1 0,-8-2 8 16,-7-2-3-16,-6-16 11 15,-6-6 0-15,-10-6 14 16,-4-10-6-16,0-9-1 15,-16-6-23-15,-6-4 17 16,-4 5 1-16,-1 6 3 16,2 10-1-16,5 8 10 15,7 10-10-15,4 10-20 16,9 6-1-16,0 4-26 16,9 0-137-16,16 12-213 15,2 2-254-15</inkml:trace>
  <inkml:trace contextRef="#ctx0" brushRef="#br0" timeOffset="122639.11">5601 5731 441 0,'0'0'582'15,"0"0"-469"-15,0 0 58 16,0 0 71-16,0 0-12 15,0 0-38-15,0 0-47 16,96-68-58-16,-81 40-25 0,-3-3-23 16,-8 4-4-1,-4 2-20-15,0 5-8 0,-13 10-7 16,-12 8-8-16,-6 2-15 16,-2 22-15-16,4 13-4 15,4 6 17-15,9 5 15 16,12-3 1-16,4-7 1 15,6-4 7-15,19-8-4 16,4-8 5-16,-2-6 1 16,2-6 5-16,0-4-5 15,2 0 11-15,0-18-3 16,-2-8 3-16,0-8-3 16,-4-6 11-16,-6-11 1 0,-3-3-6 15,-5-6-9 1,-9 0-1-16,-2 2-4 0,0 6 4 15,-2 10-4-15,-11 10 1 16,4 12 20-16,0 5 1 16,5 12 16-16,1 3-32 15,3 3-7-15,0 28-31 16,0 13 24-16,5 12 7 16,15 6 2-16,7-2-1 15,2-2 7-15,4-8-8 16,-1-7 2-16,-6-10-2 15,-4-4-51-15,-10-9-151 16,-8-8-336-16,-4-6-246 0</inkml:trace>
  <inkml:trace contextRef="#ctx0" brushRef="#br0" timeOffset="122789.17">5837 5424 909 0,'0'0'560'0,"0"0"-408"15,0 0-86-15,0 0-14 16,127-113-21-16,-66 86-21 16,22-9-10-16,-11 8-237 15,-11 3-722-15</inkml:trace>
  <inkml:trace contextRef="#ctx0" brushRef="#br0" timeOffset="123304.9">6239 5492 1290 0,'0'0'272'0,"0"0"-143"16,0 0-47-16,0 0-29 15,-8 131 10-15,8-95-24 16,4-6-2-16,8-6-12 15,-1-8-11-15,1-8-3 16,-2-8-1-16,1 0 4 16,3-6 20-16,1-18 29 15,1-6-24-15,-3-5-8 16,1-1-11-16,-7 4-12 0,-1 6-8 16,-2 8 1-16,-1 10-1 15,1 8-14-15,1 0-15 16,6 12 14-16,2 8 15 15,5 3 0-15,3-4 1 16,2-2 0-16,0-7 0 16,2-5 11-16,1-5-12 15,4 0 23-15,-1-14 21 16,0-8 9-16,-4-2 2 16,-2-3 6-16,-7-2 0 15,-5 1-2-15,-7 2-29 16,-4 0-9-16,0 2-2 15,-4 6-19-15,-17 2 0 0,-2 6 0 16,-4 2-30 0,0 6-60-16,4 2-57 0,8 0-87 15,8 0-329-15,7 0-634 0</inkml:trace>
  <inkml:trace contextRef="#ctx0" brushRef="#br0" timeOffset="123654.87">6862 5346 1073 0,'0'0'215'0,"0"0"-84"16,0 0-34-16,-33 116 8 15,33-82 0-15,0-6-26 16,2-4-21-16,13-6-11 15,3-6 15-15,3-8-17 16,-2-4 21-16,4 0 5 16,-3-8 7-16,-3-14 9 15,-3-4-19-15,-5-4 12 16,-9-4-22-16,0-2-7 16,-7-4-29-16,-13-2-12 15,-7 4-9-15,0 3 6 16,3 9-7-16,4 8-1 0,2 11-41 15,5 7-107 1,9 0-85-16,-2 11-160 0,6 6-315 0</inkml:trace>
  <inkml:trace contextRef="#ctx0" brushRef="#br0" timeOffset="124622.14">7120 5562 1081 0,'0'0'224'0,"0"0"-26"16,0 0 55-16,0 0-36 16,0 0-56-16,0 0-42 0,110-132-39 15,-99 98-29-15,-5 0-17 16,-6 0-16-16,0 2-1 15,-6 6-16-15,-12 5-1 16,-4 10-6-16,-1 7-10 16,1 4-20-16,4 5-29 15,5 22-12-15,8 5-15 16,5 6 3-16,0 0 16 16,25-2-2-16,4-2 28 15,6-6 6-15,1-6 20 16,2-8 21-16,-4-8 0 15,-3-6 1-15,-2 0 6 16,-3-14 9-16,1-12 22 16,-2-6 33-16,-5-6-7 15,-3-8-26-15,-5-5-13 0,-6-4 18 16,-6-8-24-16,0-3-4 16,0-2 2-16,-13 4-6 15,-3 5 6-15,2 16 7 16,4 13 16-16,1 12 15 15,3 13 8-15,0 5-54 16,2 16-9-16,0 27-22 16,2 17 21-16,2 10 0 15,2 6 1-15,20 0 2 16,3-1-1-16,0-9 5 0,-4-8-6 16,-3-12 0-1,-5-14 6-15,-6-12-6 0,-4-12 1 16,-1-6 7-16,-2-2 5 15,0-4 8-15,2-20-21 16,0-10 8-16,5-8-8 16,-1-6 0-16,1 0 0 15,3 3-20-15,-4 9-6 16,-2 14-10-16,-2 10 18 16,1 12 1-16,-1 0-4 15,2 20-6-15,6 12 21 16,0 7 6-16,9 1-1 15,2-2 1-15,4-4 0 0,2-10 8 16,0-8-7 0,-3-6 1-16,-2-10 7 0,3 0 1 15,-1-4-3-15,1-14 5 16,-5-6 9-16,-2-6 4 16,-5 0-7-16,-6-1-9 15,-3 3-8-15,-1 6 8 16,-3 11-3-16,0 4 11 15,0 7-17-15,4 0-1 16,2 18-21-16,8 11 10 16,-1 5 12-16,6 4 11 15,0 2-10-15,-1-4-1 16,-5-4 9-16,-5-4 5 16,-8-6 4-16,0-4-10 15,-25-2 15-15,-13-2-23 0,-32-14-118 16,10 0-215-1,10-1-548-15</inkml:trace>
  <inkml:trace contextRef="#ctx0" brushRef="#br0" timeOffset="125055.55">8109 4977 1033 0,'0'0'201'0,"0"0"-91"0,0 0 43 16,-2-146 13-16,9 89-4 16,15 1-36-16,7 2 5 15,7 6-41-15,7 7-23 16,1 12-24-16,5 7-1 15,-3 12 10-15,2 10-10 16,-4 6-18-16,-3 31-2 16,-8 34 3-16,-9 35 9 15,-10-2 2-15,-10-3 1 16,-4-11-7-16,-2-20-3 16,-12 10-12-16,1 7-5 15,2-13-2-15,4-14-7 16,5-16 15-16,2-12-16 0,0-16-4 15,18-10 3 1,11-6-8-16,8 0-12 0,5-16-69 16,4-6-89-16,-5 2-85 15,-9 8-128-15,-14 8-230 16,-12 4-469-16</inkml:trace>
  <inkml:trace contextRef="#ctx0" brushRef="#br0" timeOffset="125402.43">8736 5857 1185 0,'0'0'389'16,"0"0"-176"-16,0 0-12 16,0 0 0-16,0 0-15 15,0 0-34-15,0 0-36 16,11-54-40-16,-20 54-9 15,-13 2-28-15,-3 18-26 16,-2 6-11-16,6 4 6 16,9-2-8-16,10-3-2 15,2-7 1-15,8-7 1 16,17-4 1-16,4-7 6 16,4 0 2-16,1-7 2 15,-5-9 15-15,-9-4 10 16,-11 0 21-16,-9 0-9 0,-2 0-20 15,-27 2-28-15,-13 8-63 16,-21 6-157-16,9 4-257 16,13 0-617-16</inkml:trace>
  <inkml:trace contextRef="#ctx0" brushRef="#br0" timeOffset="184790.91">24958 11261 825 0,'0'0'296'0,"0"0"-117"15,0 0-77-15,0 0-6 16,0 0-16-16,0 0-15 16,0-6-27-16,0 6 3 15,0 0 14-15,0 0 2 16,0 0-13-16,0 0-3 16,0 0-11-16,0 0-5 15,0 0-14-15,0 0 8 16,0 0 28-16,0 0 16 15,2 0-13-15,10 0-48 0,5 0 20 16,8 0 15-16,6 2-9 16,4 6 0-16,6 5-4 15,3-2-15 1,6 1 10-16,6 1-3 0,3 1 3 16,4 0-7-16,4 2-4 15,2-2-7-15,0 0 7 16,-1 0-8-16,0-2 1 15,-1-1 0-15,-1 2 6 16,-1-1-7-16,-3-2 0 16,-1 0 1-16,-1 0 0 15,-2-2 0-15,-2 2 0 16,-1-4 1-16,-2 2-2 16,-1-2-11-16,2-2 11 0,-2 0 0 15,4 0 9-15,2 0-8 16,3 0 1-16,-3 0-1 15,2 0 0-15,-2 0 5 16,-2-2-6-16,-6 2 1 16,0 0-1-16,-6 0 0 15,-7 0 2-15,0 0-2 16,-4 0 0-16,1 0 1 16,-3 0 5-16,0-2-5 15,2 2 0-15,1 0-1 16,1 0 1-16,3 0 0 15,0 0 8-15,-4 0-8 16,-1 2-1-16,-2-2 1 0,0 2 6 16,1-2-5-1,-1 0-1-15,4 0 0 0,5 0-1 16,5 0 6-16,4 0-6 16,4 2 2-16,5 2 7 15,3-2-8-15,-5 0 0 16,-2 0 0-16,-4-1-1 15,-3-4 9-15,-3 2-7 16,-4-3-1-16,1 0 5 16,-3 0-6-16,-3 0 1 15,3 0-1-15,-3 0 1 16,2 0 12-16,-2 0-13 16,3 0 2-16,-3 0-1 0,1 0 0 15,-1-3 0 1,0 3 1-16,-4 0-2 0,0 0 1 15,0 0 0-15,2 0 0 16,3 0 5-16,2 0-5 16,1 0 6-16,0 0-6 15,1 4-1-15,-2 2 6 16,-1-2-6-16,2 3-1 16,-2-3 0-16,1-3 1 15,-2 1 0-15,-1-2 7 16,2 0-6-16,-4 0-1 15,0 0 0-15,1-2 4 16,-3-10 3-16,0 1-5 16,-2-4 8-16,-4 1 1 0,-4 0-1 15,0 0 5-15,-6-2 0 16,1 0-14-16,-3-4 1 16,1 2 5-16,-1-2 4 15,-5-2 1-15,4 2-3 16,-3-2-3-16,-1 0-5 15,2-2 10-15,1 2-10 16,-3-5 14-16,2 4-15 16,-1-4 7-16,-1 1 14 15,-1 0-19-15,0 0 10 16,-5 2-3-16,-2 0 3 16,0-2 3-16,0 0-15 15,0 0-1-15,-12-2 0 0,0 2 1 16,-7 0 1-16,2 0 9 15,-3 0-8-15,-1 1 4 16,2 2-5-16,-4-1 1 16,1 2 5-16,2-1-6 15,-2 3 0-15,-3 0 0 16,-2-2 1-16,-4 2 4 16,-4-4-6-16,-10 2 0 15,-2-2 0-15,-3 0 0 16,-2 2 1-16,3 2 0 15,0 2-1-15,2 2 0 16,3-1 0-16,3 3 0 16,3 3 0-16,1-1 2 15,1-2-2-15,-2 1 2 16,-4-1-2-16,-5-2 1 0,-9-2 0 16,-4-4-1-16,-2 0 1 15,-7-2 0-15,-1-4-1 16,-1 0 0-16,0-2 1 15,-1 0-1-15,1 2 0 16,2 2 1-16,5 4 0 16,-1 0 0-16,1 1-1 15,-6 1 1-15,-1 2-1 16,-6 2 0-16,-6 0 0 16,-4 2 1-16,-5-2 5 15,-3 2-12-15,-3 0 5 16,-20-4 1-16,-21-2 0 15,-23-4 0-15,-7 2 0 0,7 2 0 16,16 4 0-16,16 4 0 16,1-2 1-16,4 4 0 15,3 2 0-15,1 2-1 16,4 2 1-16,1 2-1 16,18 2 0-16,13 0-1 15,17 0 1-15,2 0 0 16,-11 0-1-16,-13 2 0 15,-8 5 0-15,7 2 1 16,4 0-1-16,4 0 1 0,8 1-1 16,2 2 0-1,3 0 1-15,1 2 0 0,5 2 0 16,6 4 0-16,6 2 0 16,10 4-1-16,7 2-8 15,6 4 8-15,6 2 1 16,8 6-8-16,3 5 3 15,6 3 5-15,3 2 1 16,3 2 0-16,0-2-1 16,0-2 0-16,17-4 0 15,4 0 0-15,8-1 1 16,2-1-1-16,5 0 0 16,2-4 1-16,2 0 5 15,2-6-5-15,-1-2-1 16,1-2 0-16,0-6 6 0,-1-2-6 15,1-2 0-15,0-3 7 16,1-4-7-16,-1-3 7 16,-3 1-7-16,0-1 1 15,-3-2 1-15,-5-1-1 16,-2-1 1-16,-7-1 5 16,-7-3-5-16,-2 2 4 15,-5-2-6-15,-4 0 2 16,-2 0 7-16,-2 0-9 15,0 0 0-15,0 0-33 16,0 0-72-16,0 0-93 16,-2 0-109-16,-14 4-371 15,-8-3-799-15</inkml:trace>
  <inkml:trace contextRef="#ctx0" brushRef="#br0" timeOffset="186540.97">24249 10971 618 0,'0'0'401'16,"0"0"-207"-16,0 0-75 16,0 0 43-16,0 0-28 15,0 0-27-15,0 0-26 16,0-35-18-16,0 35 2 16,0 0-7-16,0 0-5 15,0 0-5-15,0 0-5 0,0 0-3 16,0 0-8-16,0 0-11 15,-4 0-5-15,-7 0-5 16,-9 0 2-16,-7 8-4 16,-6 9 0-16,-9 5 3 15,-6 6 31-15,-4 8-9 16,-4 4-8-16,-4 6 16 16,2 2-2-16,0 4-16 15,4 2-11-15,3 2 4 16,4 2-6-16,1 3 3 15,1 5 2-15,-4 4 8 16,-2 6 3-16,-14 21-11 16,-18 25-2-16,-10 20 4 0,-3 5 35 15,13-11-29-15,21-14 1 16,16-15-23-16,6 1 7 16,1 0 4-16,4-2 1 15,1 5 7-15,1-5-15 16,0 2-5-16,6-11 0 15,6-19 1-15,8-18 4 16,3-6 0-16,2 2-5 16,4 5-1-16,4-2 0 15,0-10-1-15,4-7 1 16,14-10 0-16,7-6-6 16,4-4 6-16,2-4 0 15,7 2 6-15,4 0 0 0,3 0 9 16,1 2-14-16,0 0 11 15,-5 1-11-15,-5-4 5 16,-3-1-6-16,-6 0 1 16,-2-4 1-16,-5-1 8 15,0-4-9-15,-4 2-1 16,-5-5 1-16,0 2-1 16,-2-4 1-16,-5 2 5 15,3-2-6-15,-1 4 6 16,2 0 0-16,2 4 1 15,3 2-1-15,3 2 2 16,3 2-8-16,0 0 9 0,4 0-8 16,-3-4 10-1,2-2 2-15,-2 2-7 0,-3-4-5 16,-3-2 14-16,-1-2-3 16,-5 0-4-16,-2-4 2 15,-2 0-4-15,-1-2 4 16,-1 2 1-16,-2-2-4 15,0 0-1-15,0 0-4 16,0 0 8-16,0 0-10 16,0 0 0-16,0 0 0 15,0 0-27-15,-5 0-31 16,-15 0-41-16,-9-2-62 16,-11-6-42-16,-6 0-46 15,-8-4-50-15,0 6-87 16,3-4 23-16,2 2 35 15,9 4 41-15,2-2 33 16,7 2 138-16,4-2 116 0,5-2 13 16,4-2 103-16,5-2 9 15,4 0-38-15,4 0-8 16,5 2 19-16,0 0 6 16,0 2-3-16,0 2 48 15,0 2 9-15,0 2 24 16,0 0-8-16,0 2-13 15,0 0-25-15,0 0-41 16,0 0-27-16,0 0-34 16,0 0-11-16,9 0-10 15,5 6 27-15,4 6-7 16,1 0 8-16,4 4 4 16,2-2 2-16,-2 2 8 0,2-6-15 15,2 2 18-15,0 0-10 16,0-4-14-16,4 0-4 15,-2 0-2-15,-2-4-7 16,-2 0-8-16,-4-4-4 16,-5 0-7-16,-3 0-1 15,-1 0 8-15,-1 0 14 16,-3 0 6-16,1-8-14 16,1 0-4-16,-2-2 5 15,-1 2-1-15,-3-4-14 0,3 0 6 16,2-2-6-1,2-6-1-15,5 0 0 0,1-2 0 16,4-2 1-16,-1 4-1 16,-5-1 0-16,1 6 0 15,-5 3 2-15,-2 2 4 16,-5 2-5-16,-1 2-1 16,-1 2 0-16,0 0 0 15,0 1 1-15,-2 1 0 16,0 2 0-16,3 0-1 15,-3 0-1-15,0 0-34 16,0 0-41-16,0 0-55 16,-3 0-97-16,-10 0-257 15,-3 0-496-15</inkml:trace>
  <inkml:trace contextRef="#ctx0" brushRef="#br0" timeOffset="188141.97">22666 15629 745 0,'0'0'214'0,"0"0"-81"16,0 0 23-16,0 0-41 16,0 0-22-16,0 0-11 15,111-63 3-15,-93 49 5 16,-7 2 11-16,0-2-26 15,-6 4 5-15,-3-4 37 0,-2 2-40 16,0-2-34 0,-7-4-24-16,-11 2-19 15,-9-2 9-15,-4 2-8 0,-5 4-1 16,-5 2 1-16,-5 6 0 16,-2 4 7-16,-8 0-8 15,-2 4 0-15,-2 20 1 16,0 10 13-16,4 6-8 15,5 10 2-15,10 0 14 16,10 4 15-16,18 3-30 16,13-11-6-16,0-2-1 15,29-4 0-15,11-10 14 16,7-10 14-16,4-4 24 16,5-10-2-16,4-6-1 15,0 0 9-15,0 0-9 0,-2-2-20 16,-4-6-24-16,-5-4-5 15,7-6-135-15,-14 2-217 16,-8 0-473-16</inkml:trace>
  <inkml:trace contextRef="#ctx0" brushRef="#br0" timeOffset="190024.37">23268 15727 1000 0,'0'0'349'0,"0"0"-145"15,0 0-52-15,0 0 6 16,0 0-37-16,0 0-34 16,0 0-20-16,0-36 3 15,0 28 8-15,0 2-10 16,-3-6-6-16,-6 2-7 16,-2 2-19-16,-5-1-3 15,-5 8-24-15,-6-3-2 16,-7 4-7-16,-2 0 0 0,0 10 0 15,3 10 0 1,4 4-13-16,12 2 7 0,7 2 5 16,10-2-28-16,0 0-18 15,8-4-4-15,13-4-30 16,4-10 22-16,6-6-18 16,0-2 56-16,5-4 21 15,-3-16 1-15,0-2 11 16,-4-8 3-16,-4 2-9 15,-9 6 32-15,-5 4 18 16,-7 2 2-16,-4 12 10 16,0 4-25-16,0 12-43 15,-8 24-9-15,-8 16 9 0,0 12 12 16,4 8-3 0,4-1-9-16,8-3-8 0,0-8 8 15,0-6-23-15,14-14 23 16,1-8-16-16,3-10 15 15,0-12-23-15,4-10 24 16,5 0 33-16,6-10 4 16,5-18-11-16,3-6-3 15,-1-10-4-15,2-6 2 16,-5-4 1-16,2-4-16 16,-4 0 14-16,1-3-4 15,-5 5-10-15,0 4-6 0,-8 12 0 16,-6 8 2-1,-7 10-1-15,-10 10-1 0,0 10 39 16,0 2-7-16,-10 0-14 16,-7 18-18-16,-4 14-2 15,4 12 1-15,7 6-1 16,10 2 1-16,0 2-19 16,3-9 0-16,13-9 8 15,1-8-2-15,3-10 7 16,1-6-13-16,0-8 17 15,8-4 3-15,5 0 38 16,2-22-17-16,4-4-13 16,0-6 12-16,-7-9-20 15,-8 1 1-15,-7 4-1 16,-9-2 1-16,-5 10-1 0,-4 10-6 16,0 8 6-16,0 6-2 15,0 4-23-15,0 0 7 16,0 10-22-16,0 8 13 15,0 8-3-15,9-4 4 16,5 0 5-16,3-4-1 16,3-8 7-16,7-2 15 15,2-8 3-15,7 0 19 16,3 0-13-16,7-4 4 16,0-10-5-16,3-4 8 15,-5-2-9-15,-1 0-7 16,-5 2-10-16,-7 0 10 15,-8 6-1-15,-10 2 0 16,-9 6 1-16,-2 0-2 0,-2 4 2 16,0-4 9-16,0 0 12 15,-9 0-11-15,-3-2-4 16,-2 2 8-16,-4-2-14 16,-4 6 17-16,-3 0-9 15,-6 0-8-15,-7 14 0 16,1 12 0-16,-4 10 0 15,10 0 0-15,7 4 0 16,10-4-1-16,10 0-10 16,4-5-9-16,2-7-21 15,20-6-12-15,7-6-5 16,7-8 15-16,4-4 33 0,3-4 4 16,1-13 6-1,0-2 14-15,-3-3-12 0,-8-5 4 16,-6 5 0-16,-10 0-6 15,-7 8-3-15,-6 0 3 16,-4 10 22-16,0 4-22 16,0 0-15-16,0 8-9 15,0 15 23-15,0 4-5 16,0 0-19-16,0-5 7 16,15-3-17-16,6-2-4 15,5-11 5-15,10-2 34 16,6-4 2-16,9 0 11 15,5-14 0-15,5-14 6 16,-3-2 4-16,-3-15-1 0,-2-3-6 16,-5-10 3-16,-7-6-17 15,-9-8 5-15,-10 2 1 16,-9 2 26-16,-11 9 21 16,-2 11-23-16,0 4 4 15,-13 12 15-15,-1 10-14 16,4 4 0-16,3 10-3 15,1 8-32-15,-4 0-2 16,-3 30-31-16,-7 12 23 16,-3 18 8-16,4 12 8 15,3 5-8-15,5 3 0 16,7-4-1-16,4-6-1 16,0-6-7-16,0-11-1 0,4-13-4 15,7-12 13-15,5-10-24 16,1-14-6-16,8-4 31 15,2-4 24-15,4-23-4 16,-2-5-6-16,-2-4-6 16,-7 0-8-16,-3 4 0 15,-6 10 1-15,-1 10 9 16,-6 4-10-16,0 8-13 16,3 2-21-16,5 18 10 15,-2 6 12-15,3 0 12 16,6 1 0-16,-1 0-29 15,6-9-57-15,21 0-98 16,-8-9-169-16,-1-8-358 0</inkml:trace>
  <inkml:trace contextRef="#ctx0" brushRef="#br0" timeOffset="190233.86">25424 15418 1704 0,'0'0'351'0,"0"0"-190"16,0 0-12-16,120-32-32 0,-71 28-62 16,1-4-55-1,-4 8-73-15,6-6-115 0,-13 4-204 16,-14 0-493-16</inkml:trace>
  <inkml:trace contextRef="#ctx0" brushRef="#br0" timeOffset="190447.45">25589 15557 1558 0,'0'0'573'16,"0"0"-369"-16,0 0-35 15,0 0-59-15,0 0-110 0,0 0-21 16,0 0-175-16,0 0-303 16,0 0-603-16</inkml:trace>
  <inkml:trace contextRef="#ctx0" brushRef="#br0" timeOffset="191041.56">25872 15735 1371 0,'0'0'499'15,"0"0"-324"-15,0 0 12 16,0 0-35-16,0 0-37 16,0 0-58-16,0 0-33 15,-125-8-10-15,85 26 5 16,5 8-4-16,6 4-15 16,10 2-7-16,9-6 7 15,8 2-11-15,2-6-6 16,0-8-11-16,10-1-9 15,11-13 0-15,2 0 37 16,6 0 13-16,8-13 11 0,1-10-17 16,-1-4 1-1,-1 1 11-15,-3-2-13 0,-2 6-6 16,-6 6-6-16,-5 10 5 16,-7 6-5-16,-6 0-23 15,-5 18-40-15,-2 14 50 16,0 8 18-16,0 0 1 15,-2 0 8-15,-7-4 3 16,5-9 3-16,4-5-14 16,0-14-2-16,0-2 1 15,0-6-5-15,13-4 6 16,11-14 58-16,10-10-21 16,7-7-22-16,1 3-6 15,0 0-3-15,-2 10-5 16,-6 4 5-16,-5 14 6 0,-6 4-4 15,0 0-1-15,0 18-6 16,-4 8 13-16,6 6-14 16,26 13-45-16,-5-9-178 15,2-8-624-15</inkml:trace>
  <inkml:trace contextRef="#ctx0" brushRef="#br0" timeOffset="193441.03">22340 15516 687 0,'0'0'287'15,"0"0"-141"-15,0 0-33 16,0 0-4-16,0 0-15 0,0 0-20 16,0 0-30-16,0 0 16 15,0 0 8-15,0 0 8 16,0 0 3-16,0 0-19 16,0 0-10-16,0 0-3 15,0 0-18-15,0 0 10 16,0 0-24-16,0 0 0 15,0 0-2-15,0 0-13 16,0 0 0-16,10 4 18 16,5 1 27-16,3 4 3 15,7-3-19-15,-2 2 8 16,6 1-21-16,3-4 4 0,-3 3-19 16,0-3 8-1,-5-1-8-15,-1-3 10 0,-6-1-2 16,-1 0 14-16,-1 0-8 15,-3 0 4-15,-1 0 1 16,-3 0 8-16,0 0-9 16,-2 0-4-16,1 0-4 15,-1 0-9-15,3 0 19 16,3 0-11-16,-1 0-9 16,2-1 11-16,-2 1-2 15,0-4 0-15,-1 4-2 16,-6 0 1-16,0 0-8 15,1 0 6-15,-3 0-6 0,2 0-1 16,3 0 1 0,-2-5 9-16,1 5-9 15,-1 0 14-15,-1-4-12 0,0 4 7 16,-2 0 11-16,-2 0-10 16,3 0-4-16,-3 0 2 15,0-1-8-15,0 1 5 16,0 0 5-16,0 0 9 15,0 0-4-15,0 0-4 16,0 0-3-16,0 0-8 16,0 0 5-16,0 0 9 15,0 0-15-15,0 0 8 16,0 0-7-16,0 0 6 16,0 0-6-16,0 0 5 15,0 0-6-15,0 0 1 0,0 0 7 16,0 0-7-1,0 0 6-15,0 0-6 0,0 0-2 16,0 0-11-16,0 0 3 16,0-3-11-16,0 3-24 15,0 0-17-15,-9-1-85 16,-2 1-125-16,-3-4-361 0</inkml:trace>
  <inkml:trace contextRef="#ctx0" brushRef="#br0" timeOffset="-202377.72">22227 14830 317 0,'0'0'0'0</inkml:trace>
  <inkml:trace contextRef="#ctx0" brushRef="#br0" timeOffset="-198408.67">22969 14865 857 0,'0'0'161'15,"0"0"-89"-15,0 0-7 16,0 0-27-16,0 0-30 16,0 0 20-16,0 0 36 15,0-6 27-15,0 6 18 16,0 0-7-16,0-2 1 16,0 2-14-16,0 0-11 0,0-2-12 15,0 2-18-15,0 0-5 16,0 0-3-16,-2 0 0 15,2 0-8-15,-2 0-2 16,-1 0-8-16,1 0 3 16,-3 0-7-16,-2 0-8 15,-1 0 2-15,-1 0-2 16,-3 0 1-16,-1 0-10 16,0 10 0-16,-3 0 11 15,3 2-12-15,2 6 9 16,2-6-9-16,3 2 1 0,6 0-1 15,0-2-2 1,0 0-9-16,10-2 5 0,11-4 0 16,3 0 0-16,2-2 0 15,1-4 4-15,-2 0 1 16,-5 0 1-16,-4 0 0 16,-6 0 7-16,-2 0 2 15,-6 0 12-15,-2 0 4 16,0 0 5-16,0 0 1 15,0 0 1-15,0 0-5 16,0 0-2-16,0 0-5 16,0 0-10-16,0 0 2 15,0 0-11-15,0 0 0 16,0 0-1-16,0 0-11 0,0 0-67 16,-10 0-85-16,4 0-208 15,-3-4-529-15</inkml:trace>
  <inkml:trace contextRef="#ctx0" brushRef="#br0" timeOffset="-197187.76">22955 14869 772 0,'0'0'268'15,"0"0"-74"-15,0 0-4 16,0 0-36-16,0 0-53 16,0 0-21-16,0 0 5 15,-2-18-6-15,0 18-13 16,-3 0-14-16,-1 0-5 0,-5 0-11 15,-3 0-11 1,1 6-6-16,-1 6-7 0,1 0-1 16,2 0-9-16,2 4-1 15,5-6 5-15,1 4-6 16,3-2 1-16,0 0 0 16,0-2-1-16,0-2 1 15,5 2 0-15,3-6 0 16,4-2 5-16,-1-2-5 15,-2 0 1-15,0 0 11 16,0 0 3-16,-3 0 8 16,1 0 5-16,-2 0 2 15,-1 0-7-15,-1 0 4 16,1-2-10-16,0-2-2 16,0 0 2-16,1 0 0 0,-1-2-3 15,1 2 1-15,-2-4-2 16,1 4-4-16,-2-2-9 15,0 2 7-15,0 0-7 16,0 0 8-16,1-2-8 16,-1 2-1-16,0 0 6 15,-2 0-5-15,2 0 0 16,-2 0 0-16,0 2-1 16,0-2 0-16,0 4 1 15,0-4 11-15,0 0-6 16,-9 4-6-16,-1 0-1 15,-9 0-8-15,0 0 3 16,-8 8 5-16,-2 6 1 0,-2 8 0 16,-2 4 0-16,1 0-1 15,6 6 1-15,1-6 0 16,4 2 0-16,6-2-2 16,6-2-8-16,4-2-7 15,5-1-8-15,0-2-5 16,0-1 2-16,17-1 8 15,2-3 11-15,6-4 8 16,4-2 1-16,4-4 1 16,6-4 0-16,0 0 7 15,-1 0 5-15,-2 0 11 16,-5 0 4-16,-4 0-9 16,-5-4 5-16,-5-4 6 15,0 3 5-15,-5 0 3 0,0 1-3 16,-5 0 1-16,-1-1-6 15,-4 4-11-15,1 1-5 16,-3-4-7-16,2 0-7 16,0-2-7-16,1-2-69 15,1-10-122-15,-2-5-302 16,3 5-827-16</inkml:trace>
  <inkml:trace contextRef="#ctx0" brushRef="#br0" timeOffset="-196478.67">23532 15073 1154 0,'0'0'336'0,"0"0"-111"0,0 0-22 16,0 0-51-16,0 0-68 16,0 0-50-16,0 0-3 15,-2-18 10-15,-4 16-5 16,-1 2-10-16,-7 0-11 16,-1 0-15-16,-3 0 12 15,-3 0-11-15,2 0 8 16,1 0-2-16,-2 0-7 15,2 8 1-15,-2 2-7 16,0 6 3-16,2 4 3 16,1 2 0-16,3 0 0 15,5 0 0-15,7-4-1 16,2-4-5-16,0-1-3 0,13-4-2 16,12-4 11-16,4-5 1 15,4 0-1-15,5 0 1 16,-3-10 5-16,-1-8 0 15,-3 1 0-15,-9-1 4 16,-3 0 10-16,-9 3 15 16,-5 2 2-16,-5-3 2 15,0 4-6-15,0 4-11 16,-13-4-7-16,-1 4-14 16,-1 2 1-16,-1 0-1 15,1 4-1-15,-1 0 0 16,0 2-7-16,0 0-27 0,3 0-39 15,5 0-43-15,8 0-102 16,0 4-267-16,4-4-385 0</inkml:trace>
  <inkml:trace contextRef="#ctx0" brushRef="#br0" timeOffset="-196023.87">23840 14909 1307 0,'0'0'249'0,"0"0"-137"16,0 0 11-16,0 0-41 15,0 0-54-15,0 0-19 16,0 0 2-16,-119 58-3 16,119-40-8-16,0 0-8 15,7 4 8-15,18-4-20 16,4-4-36-16,6 0 1 16,2-2-21-16,-2-2-3 15,-1 2 12-15,-5-6 41 16,-8 6 26-16,-5-6 22 15,-7 2 40-15,-7 0 31 16,-2 1 26-16,0 0-12 0,0 4 19 16,-15-2-17-16,-8 6-33 15,-4-3-40-15,-2-6-15 16,0 0-21-16,3-2-18 16,6-6-55-16,14 0-93 15,2-14-185-15,4-7-413 0</inkml:trace>
  <inkml:trace contextRef="#ctx0" brushRef="#br0" timeOffset="-195758.1">24152 14775 1144 0,'0'0'396'16,"0"0"-145"-1,0 0-46-15,0 0-63 0,0 0-77 16,0 0-25-16,0 0 47 16,-11 90 0-16,6-46-29 15,3-2-19-15,2 2-27 16,0-2 1-16,0-4-7 16,0-8-6-16,0-6-19 15,7-8-50-15,-5-6-49 16,2-10-144-16,-4 0-336 15,0 0-563-15</inkml:trace>
  <inkml:trace contextRef="#ctx0" brushRef="#br0" timeOffset="-195583.53">23987 14955 1068 0,'0'0'603'0,"0"0"-435"15,0 0 14-15,0 0-24 16,145-44-96-16,-96 34-62 16,13-14-35-16,-10 4-215 15,-13 0-721-15</inkml:trace>
  <inkml:trace contextRef="#ctx0" brushRef="#br0" timeOffset="-195004.68">24495 14829 1465 0,'0'0'580'0,"0"0"-426"15,0 0-37-15,0 0-37 0,0 0-49 16,0 0-3 0,5 130-13-16,-5-76-7 0,0-2-8 15,0-6 0-15,0-7-24 16,0-7 2-16,0-10-10 16,0-4-4-16,0-10 5 15,0-4 1-15,0-4 23 16,0 0 6-16,0-8-15 15,0-14 14-15,-10-13 2 16,2-5 1-16,-1-6-1 16,2-8 0-16,4-4 0 15,3 0-7-15,0 0 1 16,16 10-5-16,9 2 3 16,8 11-9-16,3 13-11 0,-1 8 9 15,1 10-2-15,-7 4 4 16,-4 4-1-16,-10 18 9 15,-6 6-3-15,-6 7 12 16,-3 2 7-16,0 2 2 16,-12-3 38-16,-8-8 17 15,-4-2-14-15,-1-4-3 16,-4-6-10-16,2-4-20 16,3-6-17-16,2-4-15 15,6-2-61-15,11-10-110 16,5-12-213-16,0 0-807 0</inkml:trace>
  <inkml:trace contextRef="#ctx0" brushRef="#br0" timeOffset="-194654.68">24798 15071 1126 0,'0'0'311'0,"0"0"-84"15,0 0-5-15,0 0-43 16,64 102-97-16,-52-75-33 16,-8-5-33-16,-2-4-9 0,-2-8 0 15,0 2-7 1,0-11 0-16,-13-1 0 0,0 0 15 15,0 0 22-15,1-15 4 16,5-7-10-16,7 0-10 16,0-10-20-16,0 1-1 15,17-1-14-15,4 2-28 16,6 2-61-16,11-2-128 16,-7 8-268-16,-4 8-329 0</inkml:trace>
  <inkml:trace contextRef="#ctx0" brushRef="#br0" timeOffset="-194477.88">25105 14971 205 0,'0'0'889'0,"0"0"-689"16,0 0 13-16,0 0 9 16,0 0-37-16,0 104-19 15,0-74-20-15,0-2-20 16,-4-2-37-16,0-3-49 15,-1-5-40-15,-4 0-115 16,2-4-214-16,-4-6-459 0</inkml:trace>
  <inkml:trace contextRef="#ctx0" brushRef="#br0" timeOffset="-194283.38">25036 14825 1365 0,'0'0'533'0,"0"0"-357"15,0 0 14-15,0 0-75 16,0 0-75-16,0 0-40 16,0 0-149-16,98 8-340 15,-71-8-757-15</inkml:trace>
  <inkml:trace contextRef="#ctx0" brushRef="#br0" timeOffset="-193616.94">25433 14953 1322 0,'0'0'517'0,"0"0"-363"16,0 0 42-16,0 0-39 15,0 0-92-15,0 0-50 16,118 2-13-16,-105-2 6 16,-6 0-8-16,-7 0-13 0,0 0-8 15,0-2 0 1,-20-2 9-16,-7 4 12 15,-8 0 12-15,-6 0-6 0,-3 18-6 16,-1 4 0-16,5 6-8 16,7 4 7-16,8-2-14 15,10 0-10-15,11-2-9 16,4-2 3-16,0-3 3 16,13-5 9-16,13-4 12 15,6-5 7-15,3 0 0 16,5-5 8-16,3-4-8 15,-1 0 6-15,5-6 0 16,-3-6 1-16,4-6-6 16,-4-4 5-16,-2 3 6 15,1-3-6-15,-10 4-5 0,-4 0-1 16,-10 0 0 0,-7 6 1-16,-5 2 0 0,-7 0 15 15,0 4 8-15,0 4 0 16,-3 2-11-16,-15 0-1 15,-6 0-12-15,-2 14 2 16,-3 4 4-16,4 4-6 16,10-4 0-16,5 4 0 15,10-4-7-15,0-1 6 16,7-2-8-16,15-2 9 16,7-4 1-16,2 0 7 15,7-5-2-15,1-4 0 16,0 0-5-16,3 0-1 15,12-26-59-15,-12 2-226 16,-5-1-663-16</inkml:trace>
  <inkml:trace contextRef="#ctx0" brushRef="#br0" timeOffset="-192421.3">26580 14819 933 0,'0'0'407'16,"0"0"-191"-16,0 0 15 16,0 0-22-16,0 0-73 15,0 0-47-15,0 0-23 16,0 0-14-16,0 22 18 15,0 10 34-15,0 8-33 16,0 6-14-16,0 4-18 0,0-2-19 16,-2-4-8-16,-2-4-12 15,0-8-50-15,-1 0-116 16,0-7-138-16,1-11-409 16</inkml:trace>
  <inkml:trace contextRef="#ctx0" brushRef="#br0" timeOffset="-192188.86">26337 15105 1189 0,'0'0'563'0,"0"0"-373"0,0 0-1 15,0 0-21-15,0 0-55 16,131-4-49-16,-88 4-27 16,-1 0-37-16,-4 0-39 15,16 0-162-15,-11 0-330 16,-8-6-658-16</inkml:trace>
  <inkml:trace contextRef="#ctx0" brushRef="#br0" timeOffset="-191636.83">27031 14937 1318 0,'0'0'603'0,"0"0"-417"16,0 0-28-16,0 0-59 15,0 0-79-15,0 0 5 16,0 138-7-16,0-72-2 16,4 1-4-16,0 1-11 15,5-10 0-15,1-4 0 16,-4-6 0-16,1-16-1 16,-5-10 0-16,-2-8-11 15,0-6 4-15,0-8 0 0,0 0-13 16,-5-8-2-1,-11-16 4-15,-3-10-7 0,-2-8-10 16,1-10 24-16,5-8 10 16,2-6 1-16,8-5 0 15,5-1 0-15,0 2 1 16,12 6 5-16,12 10-6 16,4 14-6-16,3 14-7 15,4 8 13-15,-2 9 0 16,-2 9-1-16,-2 0 1 15,0 10 0-15,-3 15 8 16,-1 7 1-16,-5 8 23 16,-7 0 7-16,-5 0-4 0,-8-4 4 15,0-8 3-15,-8-4-1 16,-11-6-13-16,-8-2-11 16,-4-4-17-1,-5-8-45-15,-17-4-74 0,7 0-125 16,11-4-501-16</inkml:trace>
  <inkml:trace contextRef="#ctx0" brushRef="#br0" timeOffset="-191253.5">27218 15262 1416 0,'0'0'328'15,"0"0"-191"-15,0 0 11 16,0 0-30-16,0 0-61 16,125 86-35-16,-103-60-13 15,-7 0 0-15,-6 0-2 16,-5 2-6-16,-4-6 0 15,0-4 5-15,-6-5-5 16,-5-4 0-16,-3-5-1 16,5-4-32-16,-1 0 31 15,3-8-11-15,5-10 12 0,2-10 0 16,0 2 7-16,6-6-6 16,14 2-2-16,4-2 0 15,3 6-77-15,5 4-29 16,3 0-121-16,-6 8-294 15,-6 2-689-15</inkml:trace>
  <inkml:trace contextRef="#ctx0" brushRef="#br0" timeOffset="-190906.53">27690 15263 798 0,'0'0'507'0,"0"0"-357"16,0 0 20-16,0 0 5 16,0 0-68-16,0 0-44 15,0 0 11-15,-81 115-6 16,79-93-21-16,2-4-22 16,0-4-6-16,16 0-8 15,7-6 5-15,-2-4 6 16,4-4 12-16,-2 0 15 15,-6 0 10-15,-3-10 30 16,-3-2-9-16,-7-2-2 16,-4-2-22-16,0 2 4 15,0 0-23-15,-15 2-37 0,-6 2-10 16,-3 4-57 0,0 4-61-16,10-4-88 0,5 6-260 15,9-8-591-15</inkml:trace>
  <inkml:trace contextRef="#ctx0" brushRef="#br0" timeOffset="-190370.23">28153 15091 523 0,'0'0'322'15,"0"0"-216"-15,0 0-20 16,0 0 53-16,0 0-52 16,0 0-13-16,0 0 17 15,7-26 14-15,-7 26-3 16,2-4-4-16,-2 4 7 15,0-4-29-15,0 0-7 16,0-2 5-16,0 2-19 16,0-4-21-16,0 4-6 15,-2 0 0-15,-3 2 3 16,-3 2-9-16,-3 0 2 0,-5 4-14 16,-7 20 0-1,2 16 2-15,0 12-4 0,8 8-1 16,4 11-6-1,7-1 0-15,2 2-1 0,0 4-14 16,0-5-22-16,0 1-1 16,0 0-4-16,-5-6-1 15,-8-2 13-15,-5-2 2 16,3-5-9-16,1-11 31 16,6-14 4-16,5-16 1 15,3-14-42-15,0-2-88 16,0-24-81-16,7-30-109 15,-3 5-36-15,-4 1-642 0</inkml:trace>
  <inkml:trace contextRef="#ctx0" brushRef="#br0" timeOffset="-190006.33">27895 15633 362 0,'0'0'668'0,"0"0"-467"16,0 0-42-16,0 0 32 15,147-6-72-15,-107 4-50 16,-4 0-12-16,-5-2-19 16,-2-4-24-16,-4-6-1 15,-6-3-13-15,-1-2-21 16,-5-4-43-16,1-3 21 16,-7-2 30-16,-1 2 13 15,-4 4 7-15,0 8 15 0,-2 2 15 16,0 6 48-1,0 4-2-15,0 2-10 0,0 0-33 16,0 0-28-16,0 8-11 16,0 14-1-16,0 8 26 15,4 2 13-15,-2 0-11 16,2 3-15-16,0-8 0 16,-1-4-12-16,1-7-1 15,-2-6-69-15,-2-10-151 16,0 0-312-16,0-17-615 0</inkml:trace>
  <inkml:trace contextRef="#ctx0" brushRef="#br0" timeOffset="-189841.35">28274 15172 1234 0,'0'0'499'16,"0"0"-364"-16,0 0-18 15,0 0 12-15,0 0-54 16,0 0-75-16,0 0-90 16,78 68-260-16,-65-54-506 0</inkml:trace>
  <inkml:trace contextRef="#ctx0" brushRef="#br0" timeOffset="-189438.1">28463 15602 217 0,'0'0'1100'0,"0"0"-826"16,0 0-87-16,0 0-10 16,0 0-67-16,122-104-41 15,-97 70-9-15,-4 0-2 16,-4 0-12-16,-3-2-20 15,-6 2 1-15,-3 6 10 16,-3 0-18-16,-2 8-4 0,0 2 0 16,0 8 6-1,0 0 9-15,0 10-2 0,0 0-28 16,0 14-14 0,-7 18 14-16,-1 12 10 0,-4 6-1 15,5 4-8-15,3-2 0 16,0-2 0-16,4-1-1 15,0-9-7-15,0-8-1 16,0-6-29-16,0-12-10 16,0-6-39-16,0-8-41 15,0 0-89-15,2-18-109 16,2-8-248-16,-4-2-322 0</inkml:trace>
  <inkml:trace contextRef="#ctx0" brushRef="#br0" timeOffset="-189277.72">28532 15410 217 0,'0'0'1237'0,"0"0"-902"16,0 0-144-16,0 0-28 15,0 0-34-15,124-20-72 16,-83 16-27-16,-3 0-30 16,-5-4-18-16,5-6-125 15,-9 2-218-15,-11 2-513 0</inkml:trace>
  <inkml:trace contextRef="#ctx0" brushRef="#br0" timeOffset="-188841.81">29094 15450 411 0,'0'0'1007'16,"0"0"-682"-16,0 0-76 16,0 0 17-16,0 0-88 15,0 0-76-15,0 0-29 16,120 14-31-16,-91-12-23 15,-1-2-19-15,-3 0-60 16,-4 0-130-16,-17 0-138 16,-4 0-343-16,0 0-493 0</inkml:trace>
  <inkml:trace contextRef="#ctx0" brushRef="#br0" timeOffset="-188672.06">29212 15597 1262 0,'0'0'488'16,"0"0"-259"-16,0 0 26 16,0 0-51-16,149 1-95 15,-111-1-66-15,-2 0-43 16,1-10-37-16,-10 1-182 16,-6-8-440-16</inkml:trace>
  <inkml:trace contextRef="#ctx0" brushRef="#br0" timeOffset="-186619.55">30127 15105 909 0,'0'0'292'15,"0"0"-165"-15,0 0-15 16,0 0-31-16,0 0-47 15,0 0-20-15,0 0-3 16,94-22-1-16,-85 16 13 16,-4 4 11-16,-3 0 5 15,-2 0 6-15,0 0 3 16,0-2-4-16,-4 0-41 16,-15-6-3-16,-8 6-7 15,-4 0-2-15,-6 4 9 0,-5 0 0 16,1 0 2-1,3 0 7-15,7 12 15 0,6 2 14 16,8 4 17-16,7 0-24 16,10 0-22-16,0 0-2 15,14 4-1-15,13-3 6 16,4-1-11-16,3 0 0 16,-1-4-1-16,-4 2 0 15,-4-2-1-15,-6 0 0 16,-5 0 1-16,-5 2 9 15,-3 2-7-15,-6 0 46 16,0 0 64-16,0-4-49 16,-8 0-8-16,-11-2-6 15,2-2-11-15,-5-2-1 0,3-4-11 16,2 0-13-16,3-2-4 16,3 0-9-16,5-2-3 15,2 0-49-15,-1 0-74 16,2-4-97-16,1-8-340 0</inkml:trace>
  <inkml:trace contextRef="#ctx0" brushRef="#br0" timeOffset="-185268.04">30364 15430 1292 0,'0'0'305'16,"0"0"-190"-16,0 0-26 16,0 0-32-16,0 0-29 15,0 0-21-15,118 0 0 16,-99-2 4-16,-5-4-3 15,-3-2 7-15,-4-2-9 16,-2 2 10-16,-5-4 7 16,0 2 7-16,0 2-7 15,-14-2 17-15,-3 2-20 16,-8 4-15-16,-2 2-4 0,-2 2-1 16,0 0 1-16,2 18-1 15,5 4-2-15,7 2-30 16,8 2 10-16,7 0 0 15,0-4-1-15,22-4-2 16,9-4 9-16,10-1 16 16,5-9 0-16,8-3 0 15,-1-1 11-15,3 0-10 16,-1-4 11-16,-3-10-5 16,-5-4 5-16,-7-4 7 15,-7-6-3-15,-6-2-7 16,-10-6 2-16,-5 0-9 0,-8-4-2 15,-4 1 13-15,0 8-12 16,0 3 0-16,-2 6 0 16,-4 3 30-16,-4 6 12 15,6 4-5-15,2 4 2 16,-1 5 10-16,-1 0-41 16,2 1-9-16,-2 21-18 15,-2 14 18-15,6 9 6 16,0 5 0-16,0 2-2 15,10-2-4-15,7-2-1 16,1-8-8-16,-2-8 7 16,-2-10 1-16,-2-4-5 15,0-9 1-15,1-9 5 0,3 0 0 16,1 0 0 0,4-18-2-16,1-9 1 0,0-7 0 15,1-6 0 1,-3-2 0-16,-5-8 0 0,-3 2 0 15,-6 4-1-15,1 4 2 16,-5 8 3-16,-2 9-2 16,0 10 7-16,0 8 16 15,0 5-14-15,0 0-10 16,0 6-16-16,-4 25 7 16,-5 5 9-16,2 9 0 15,7 4 0-15,0-1 0 16,0-2-5-16,9-4-1 15,6-4 5-15,3-4 1 16,2-11 2-16,-2-5 4 0,3-13-6 16,-2-1 5-16,3-4-5 15,1 0 0-15,2-18 1 16,-4 0 4-16,-2-4-5 16,-9 4-15-16,-3 0-3 15,-5 6-1-15,-2 6-33 16,0 6 4-16,0 0-2 15,0 0 4-15,0 4-6 16,0 10-9-16,-2-2-3 16,2 4 13-16,0-4 24 15,0-2 25-15,5-2 0 16,8-2 2-16,5-6 1 0,4 0 25 16,7 0 3-1,4-6 5-15,1-8-8 0,2-4-4 16,-5 0-13-16,-5-2-9 15,-3 4-13-15,-7 4 4 16,-3 6-17-16,-7 6-27 16,-2 0-32-16,0 10 37 15,-4 8 23-15,0 4 12 16,0 0 3-16,0-4 9 16,0-4 1-16,0-4 0 15,0-6 10-15,0-4 35 16,0 0 56-16,6 0 20 15,3-10-9-15,5-6-63 16,3-6-22-16,3 2-16 16,2 2-10-16,0 0-1 0,-1 6 0 15,-4 8 0-15,1 4-7 16,-7 0-15-16,1 16 7 16,-4 4 5-16,-3 4 9 15,-5 4-69-15,0-10-150 16,0-4-375-16</inkml:trace>
  <inkml:trace contextRef="#ctx0" brushRef="#br0" timeOffset="-185056.86">31433 15150 593 0,'0'0'1140'16,"0"0"-950"-16,0 0-94 16,0 0 53-16,0 0-94 15,0 0-55-15,0 0-117 16,136 62-252-16,-105-52-841 0</inkml:trace>
  <inkml:trace contextRef="#ctx0" brushRef="#br0" timeOffset="-184650.44">31966 15316 1425 0,'0'0'379'0,"0"0"-167"16,0 0-27-16,0 0-68 15,0 0-40-15,0 0-40 16,0 0-12-16,24 74 13 16,-24-34-10-16,0 10-10 15,0 8-4-15,-4 6-12 16,-1 11-1-16,3-3 0 16,2-2-1-16,0 2-18 0,0-9-16 15,-3-9-18 1,-5-14-12-16,-10-12-48 0,-8-10 1 15,-9-14 2-15,-2-4 42 16,-1-6 64-16,3-20 3 16,3-14 1-16,10-9 53 15,9-5 18-15,13-8 6 16,0 2-29-16,9 4-27 16,20 10-22-16,22 2-34 15,-5 12-139-15,-4 10-545 0</inkml:trace>
  <inkml:trace contextRef="#ctx0" brushRef="#br0" timeOffset="-183954.34">32475 15342 1000 0,'0'0'262'15,"0"0"-107"-15,0 0 45 16,-23 104-83-16,11-60-72 16,5 0-24-16,1 1-14 15,4-9-7-15,0-6-20 16,2-6-2-16,0-14 9 15,0-2-1-15,0-8 14 16,-3 0 0-16,-1-4 0 16,-1-20 3-16,3-10 15 0,-3-11 1 15,3-9 25-15,2-6-8 16,0-6-8-16,0-2 6 16,2-1-15-16,12 6-12 15,1 10 14-15,6 11 10 16,3 8-1-16,2 10-8 15,6 8-4-15,-1 10-8 16,-2 2-3-16,2 4-5 16,-2 4-2-16,-2 18 0 15,-5 4-6-15,-7 6-3 16,-7 4 9-16,-8 0-6 16,0-1 6-16,-23-3 16 15,-1-8 16-15,-5 0 7 16,-5-8 3-16,-3-4-15 15,-3-4-27-15,-3-4-8 0,5-4-33 16,3 0-48-16,8 0-6 16,4-12-101-16,10-6-154 15,7 0-847-15</inkml:trace>
  <inkml:trace contextRef="#ctx0" brushRef="#br0" timeOffset="-183570.64">32652 15436 1094 0,'0'0'325'0,"0"0"-120"15,0 0 58-15,0 0-24 16,91 112-92-16,-77-77-76 15,-8 1-17-15,-6 0 0 16,0-8-24-16,-2-2 4 16,-12-4-22-16,-1-8-10 15,-1-2-2-15,1-8 0 16,-1-2 0-16,5-2 0 16,3 0 0-16,5-14 2 0,3-12 5 15,3-6-7 1,18-4 8-16,8-4-7 0,7 0 0 15,0-1-1 1,0 11-11-16,-5 6 2 0,-2 6-25 16,-8 2-83-16,2 6-101 15,-5 2-161-15,-7 4-378 0</inkml:trace>
  <inkml:trace contextRef="#ctx0" brushRef="#br0" timeOffset="-183354">32992 15436 801 0,'0'0'486'0,"0"0"-308"16,0 0 3-16,0 0-25 16,0 0 18-16,0 0-30 0,0 0-17 15,0 134-27-15,0-107-46 16,0-4-34-16,-2-2-20 15,-4-7-91-15,-5-8-126 16,-1-4-328-16,1-2-485 0</inkml:trace>
  <inkml:trace contextRef="#ctx0" brushRef="#br0" timeOffset="-182777.97">33185 15402 734 0,'0'0'291'15,"0"0"-127"-15,0 0-56 16,0 0-35-16,0 0-47 16,0 0-17-16,0 0-3 15,0-2-4-15,0 2 11 16,0 0 20-16,0 0 24 16,0 0-2-16,0 0 1 15,0 0 3-15,0 0-16 16,0 0-10-16,0 0-8 15,0 0 12-15,0 0 4 16,0 0 7-16,0-4 12 16,0 4 10-16,2 0 10 0,-2 0-13 15,0 0-9-15,0 0-24 16,0 0-17-16,0-4-17 16,0-6-95-16,0 2-222 15,0-6-1032-15</inkml:trace>
  <inkml:trace contextRef="#ctx0" brushRef="#br0" timeOffset="-182188.23">33360 15342 606 0,'0'0'269'0,"0"0"-110"15,0 0 17-15,0 0-24 16,0 0-28-16,0 0-33 15,0 0-27-15,-129 58-27 16,111-44-26-16,3 2-11 16,4 0-8-16,6 0 6 15,5 2-7-15,0 0 9 16,0-4 6-16,11 0-5 0,7-2 0 16,0 2 6-16,7-5-7 15,-4 0 0-15,6-4 0 16,2-5 6-16,2 0 5 15,0 0 7-15,1 0 1 16,-1-5 13-16,-4-4-3 16,-5-4 8-16,-7 5 10 15,-5 2 16-15,-8-2 29 16,-2 7-11-16,-4 1-12 16,-21 0-37-16,-4 0-17 15,-2 13 4-15,2 6 4 16,6 4-12-16,10 2-11 0,11-1 1 15,2-2-1-15,2-4-1 16,21-6-22-16,3-2-17 16,3-6-60-16,-7-4-90 15,-9-4-169-15,-10-10-427 0</inkml:trace>
  <inkml:trace contextRef="#ctx0" brushRef="#br0" timeOffset="-180761.73">25286 15494 954 0,'0'0'395'16,"0"0"-185"-16,0 0-38 15,0 0-39-15,0 0-67 16,0 0-50-16,0 0-14 16,4 0-1-16,-4 0-1 15,2 0 1-15,-2 0 6 16,0 0-5-16,0 0 7 16,0 0-9-16,0 0-32 15,0 0-101-15,0 0-134 16,0 0-253-16,0 0-496 0</inkml:trace>
  <inkml:trace contextRef="#ctx0" brushRef="#br0" timeOffset="-172101.65">22659 14586 418 0,'0'0'242'0,"0"0"-110"16,0 0-35-16,0 0-12 15,0 0-36-15,0 0-26 16,0 0-8-16,0 0 3 16,0 0 13-16,0 0 6 15,0 0 18-15,0 0 5 16,0 0-1-16,0-2 1 15,0 2 2-15,0 0-4 0,5 0-7 16,-1 0-12 0,4 0-2-16,4 0-4 0,1 0-8 15,5 0-8 1,2 0-3-16,2 0-4 0,3 0 4 16,6 0 7-16,0 0 4 15,7 0 2-15,5 0 0 16,1 0-5-16,6 0-2 15,2 0 2-15,4 2-1 16,4 4 5-16,5-6-5 16,2 2-5-16,5 0 0 15,-1 2-3-15,2 0 1 16,-1 2 0-16,-3-2-4 0,-3 0-4 16,-3 0 0-1,-3 0-5-15,0 2 0 0,-2-4 0 16,-2 2 1-16,-1 0-2 15,-1-2 9-15,-3 4-3 16,-2-6-5-16,0 4 0 16,-2 0 4-16,0-2-4 15,-2 0-1-15,-6-2 8 16,1 2-2-16,-6 2-5 16,-1-4-1-16,0 4 1 15,-2-4 0-15,4 0 0 16,0 4-1-16,3-2 9 15,4 2-2-15,1 4-7 16,1-4 8-16,-2 2-1 16,1 2-6-16,-6-4-1 0,-1 0 0 15,-3 2 2-15,1 2-1 16,-5-4 1-16,2 5-1 16,2-4 0-16,2 4-1 15,0-4 1-15,1 3-1 16,3-6 1-16,-1 5 2 15,3-3-2-15,-4-3 5 16,-1 4-5-16,-3-4 0 16,-4-1 0-16,-2 3 0 15,-4-3-1-15,-2 0 1 16,2 0 1-16,2 0 4 16,1 0 1-16,3 0-6 15,3 0-1-15,3 0 2 16,3 0-4-16,5 0 9 15,-1 0-7-15,0 0 1 16,1 0-1-16,-1 1 1 0,-1 2 0 16,2-2-1-16,-1 2 0 15,4-3 0-15,-2 0 1 16,3 0 0-16,1 0-1 16,0 0 0-16,2 1 1 15,0-1 0-15,-2 5 1 16,-1-5-2-16,-3 0 1 15,2 0 1-15,-7 4-1 16,-1-4 0-16,1 0 0 16,-4 0-1-16,1 0 1 15,1 0 5-15,6 0-5 0,-1 0 7 16,4 0-2 0,4 0-5-16,1 0-1 0,0 0 0 15,1 0 1-15,1 0 0 16,3 0 1-16,-1 1-1 15,8 3 0-15,-1 0 8 16,6 1 1-16,-2 0-4 16,3 4-1-16,0-1-5 15,3 0 0-15,-1 2 7 16,2-5-7-16,-1 6 0 16,-1-1 0-16,-2-2 1 15,-3 2 0-15,-3-4-1 16,-5 2 6-16,-7-4-5 15,-1 0-1-15,-8 0 0 16,-5-2 0-16,1 2 1 0,-1 0-1 16,-2 0 0-16,5-2 0 15,0 0 3-15,3 0-3 16,-1 0 0-16,0-2 1 16,-2 2-1-16,-4 2 0 15,-3-4 0-15,-4 4 0 16,0-4 2-16,0 0-2 15,5 0 2-15,1 0 4 16,3 0-5-16,3 0 6 16,1 0-6-16,-1 0-2 15,5 0 2-15,-4 0-1 0,3 0 1 16,-6 0 0 0,1 2 0-16,-2-2 5 0,-2 0-6 15,-2 0 1-15,-3 0 5 16,2 0-5-16,3 2-1 15,1-2 1-15,1 0 0 16,3 0 1-16,3 2-1 16,1-2-1-16,1 0 0 15,4 0 1-15,-4 2 0 16,1-2 1-16,-5 0-2 16,-4 0 2-16,1 0 7 15,-6 0-9-15,2 0 6 16,1 0-6-16,4 0 2 15,0 0-2-15,5 0 1 0,-1 0 0 16,3-2 0-16,-3-4 9 16,-1 2-9-16,-3-2 8 15,-2 0 0-15,-7 4 6 16,-4-6-5-16,-3 4 2 16,-1 0-4-16,-2 2-7 15,4-2 0-15,4 4 8 16,2-4-8-16,3 0 0 15,1 2 8-15,2 0-3 16,-4 2-6-16,-2-2 11 16,-2 0-1-16,-5 0 8 15,1 2 3-15,-1-4-5 16,5 4-5-16,0-4-10 0,3 2 12 16,-1 0-12-16,0 0 0 15,-2-2 5-15,0 2-5 16,-2 0 5-16,0-2-5 15,1 0-1-15,-1 0 9 16,-1 2-8-16,1-2-1 16,-2 4 9-16,-2-4-8 15,-2 0 5-15,2 0-5 16,1-1 7-16,3 4-7 16,-2-3-1-16,-1-2 1 15,3 2 0-15,-1 0 0 16,6 1 0-16,-1 2 0 15,2-8-1-15,0 5 1 0,-1 0-1 16,1-1 1 0,-4 0 9-16,0 1-9 0,-2 0-1 15,0 3-4-15,-3-3 4 16,3 4 8-16,-1 0-8 16,1-5 0-16,-2 4 0 15,2-2 0-15,-5 2 1 16,3-2 0-16,-6 3 0 15,2-1 0-15,-4 1 0 16,-1-3-1-16,-3 3 1 16,3 0 7-16,-1 0-1 15,6 0-6-15,5 0 7 0,1 0-8 16,2 3-2 0,-2 2 1-16,-1 4 1 0,-1-5 0 15,-3 1 1-15,-1 4-1 16,-4-5 2-16,-1-3-2 15,-3 6 1-15,3-1 0 16,-3-2-1-16,1 0 0 16,3 2 1-16,4 2-1 15,0 0 2-15,2 2-2 16,1 0 2-16,-1-2 7 16,-4 2-9-16,2-4-1 15,-3 4 1-15,-1-6 1 16,2 2 0-16,-4-2 5 15,-4 2 7-15,0-2-13 16,0 0 9-16,-1 0-8 16,3 4 5-16,-3-4-1 0,4 6-4 15,-1-6 7-15,-1 4-7 16,-1-2 4-16,2 2-5 16,-4 0 1-16,4 2 0 15,1 4-1-15,-1-4 2 16,-2 2-2-16,1-2 1 15,-6-2-1-15,1 0 0 16,-1-2 0-16,4 6 0 16,0-4 0-16,3 4 8 15,-1 0-8-15,-3-2 0 16,-1 2 0-16,-2-3-1 16,-2 0 0-16,0 0 0 0,1 0 1 15,1 4 0 1,-2 1 6-16,2-5-6 0,-4 4-6 15,-2-5 6 1,0 2 0-16,2 4 1 0,0 0 5 16,-2 2 6-16,2 2 5 15,3 0 3-15,-5-4-11 16,0 0-8-16,0-4-1 16,0 2 2-16,0 0 4 15,0 2-6-15,0 0 8 16,-7 0-7-16,1 4 10 15,-4 2 8-15,4 0-7 16,-3 1 2-16,3-2-7 16,0-1-6-16,2-1 5 15,0 1-5-15,-1 0 5 0,1-4 8 16,-2 2-8 0,0 0-5-16,-2 0-1 0,-3 2 6 15,-3 0 4-15,-1 0 2 16,-3 4 5-16,0-4-10 15,2 4-1-15,1-4-5 16,1 0 6-16,3-4 1 16,3 0-7-16,-4-2 7 15,1 2-8-15,-1-2 2 16,2 2 4-16,-3 0 3 16,-1 4-3-16,-1-4 1 15,1 3-5-15,-1-3 6 0,3-1-6 16,-1 0-2-16,2-3 1 15,-1-1 1-15,4 0-2 16,-3-1 1-16,1 0 0 16,0-2-1-16,-3 2-1 15,-1 2 0-15,-1-2 1 16,-6-2 0-16,1 2-1 16,-4 0 0-16,-3 2 1 15,-2-2 6-15,0 2-5 16,-2-2-1-16,0 0 0 15,-7-2-3-15,-3-2 3 16,-1 0 0-16,0-2 1 16,-3-2-1-16,3 0 7 0,2 0-7 15,-2 0 0-15,6-2 0 16,1-6-1-16,4-2-4 16,-1 2 4-16,3-2 1 15,0 2-1-15,5 0 0 16,-1 2-16-16,0-2 9 15,1-2-8-15,-7 2-2 16,-3-4 1-16,-4 2-2 16,-4 0 1-16,-1-2 10 15,-1 3 8-15,0 0 0 16,-1 3-12-16,1-2-5 16,1 4 8-16,3-2 1 15,3 3 7-15,1 2-11 16,3 1 10-16,-2 0 2 15,2 0 0-15,0 0 0 0,1 0 1 16,-3 0 1-16,0 0-1 16,-3 0-1-16,-1 0 0 15,2 0 1-15,1 0 3 16,1 0-3-16,1 0-1 16,1 0 0-16,-3 0 1 15,-2 0 0-15,-4 0 0 16,-4 0 0-16,-8 0 0 15,-4-4 0-15,-2 0-1 16,-1-6 2-16,-3 2-2 16,-1-6-2-16,-1 1-6 15,-4 3 8-15,1-3 2 16,-2 0-2-16,-1 1 0 0,1 2 0 16,2-4 0-16,5 4 1 15,3 2 0-15,6-4-1 16,5 6 0-16,6-2 1 15,0-2-1-15,1 2 0 16,-1-2 0-16,-1 2 0 16,1 0 0-16,2 2-9 15,-1-2 2-15,7-2-2 16,1 2 3-16,6 0 4 16,0 2-14-16,2 2 10 15,0 0-6-15,-4-4 11 16,-3 2 1-16,-3 2-6 0,-5-4 6 15,-1 2-1-15,-3 2-1 16,-2-4 2-16,2 2 2 16,-1-2-2-16,-3 0 0 15,4 2 0-15,-3-4 1 16,5 3 0-16,-2 2 0 16,7-3-1-16,1 3 1 15,3 0-1-15,1 1 0 16,3-1 6-16,0 1-5 15,2 0-1-15,4 3 1 16,3-3-1-16,-1-5 0 16,1 5 1-16,-2 3 1 15,-1-3-1-15,0-1-1 16,2 0 1-16,-2 2 0 16,0-1 0-16,0 2 0 0,1-2-1 15,0 4 0-15,-3-5 0 16,-2 1 1-16,2 1-1 15,0 1 0-15,3-2 0 16,-3 4 0-16,1 0 0 16,1 0 0-16,-2 0 0 15,0 0 0-15,1 0 0 16,-3 0 0-16,0 0 0 16,2 0 1-16,-2 0-1 15,0 0 0-15,3 0 1 16,-3 0-1-16,4 0-1 15,0 0 1-15,3 4 0 0,2-2 1 16,0 1 0-16,2 1 0 16,-2 1 5-16,2-1-6 15,-5 1-1-15,2 4 0 16,-4-4 0-16,-2 3 1 16,-2 2 0-16,0-6 1 15,2 1 0-15,-2 4 0 16,0-5 8-16,-2 1-9 15,-2 0 1-15,0-1 6 16,-1 0-7-16,-1 0 2 16,-3-3 4-16,0 4 0 0,-2-3-6 15,0 0 6 1,0 2-3-16,5-4-2 16,-2 0 1-16,6 4-1 0,0-4 0 15,-1 0 1-15,3 0-2 16,-4 0 6-16,2 0-6 15,-5 0 0-15,1 0 0 16,-1 0 0-16,-1 0 0 16,0 0 1-16,2 0 0 15,1 0 0-15,1-4-1 16,0 4 2-16,-1-6-2 16,1-1 1-16,-2 6-1 15,-1-7 1-15,-2 2-1 16,-2-2 1-16,-2 4 0 15,-3-6 0-15,-2 2-1 16,0-2 0-16,5 2 1 16,-1-2 0-16,3-3-1 0,3 1 1 15,-1 2-1-15,3-2 2 16,-2 2-2-16,4 2 1 16,-3 2 1-16,3-2-2 15,2 2 1-15,0 2-1 16,-1 0 0-16,6-2 0 15,-1 2 0-15,2 2-6 16,8 0 6-16,1-2 6 16,5 4-5-16,2 0-1 15,2-4 1-15,2 4 0 16,-1 0 0-16,-5-2-1 0,-5 0 0 16,-3-2 2-1,-6 2-2-15,-4 2 0 0,0-4 0 16,0 4 0-16,0 0 1 15,0-4 1-15,-4 4 5 16,-1-6-6-16,-3 4-1 16,-4-2 1-16,-1 2 1 15,-2-2 5-15,-4-2-1 16,2 2-5-16,-5 0 0 16,-1 0-1-16,-2 0 1 15,-1 0 1-15,-3 2-2 16,2-2-1-16,0 0 1 15,6 4 0-15,0-4 0 16,5 0 1-16,8 2 4 0,1 2-3 16,3 0-1-1,2 0 5-15,0 0-5 0,-1 0 0 16,1 0-1-16,0 0 1 16,2 0-1-16,4 0 6 15,3 2-6-15,4-2 1 16,0 4-1-16,3-4 1 15,-5 0 5-15,-1 4-6 16,0-2 0-16,-4 2 0 16,-2-2 0-16,0 4 0 15,0-2 1-15,-2 0-2 16,-2-4 2-16,0 2-1 16,-7 0 0-16,3 0 0 0,-3-2 0 15,3 2 9 1,1-2-8-16,3 0-1 0,2 0 9 15,-2 0-9-15,-2 0 1 16,-4 2 5-16,0-2-6 16,-3 0 1-16,0 0-1 15,-3 0 0-15,5 0 1 16,5 0 3-16,4 0 13 16,2 0-16-16,2 0 18 15,-1 0-11-15,2 0-2 16,-3-2-5-16,0-2 6 15,0-4-6-15,3 0 0 16,1 0 10-16,1-4-5 16,2 0 9-16,0 0-3 15,0-4-6-15,2 4-6 0,3-6 0 16,-1 1 0-16,3 2 1 16,1 1 0-16,3-2 7 15,1 2-7 1,-2-3 1-16,4 2-1 0,-1 2 0 15,1-1 5-15,-1-2-6 16,-2 6 0-16,2-4 0 16,3 2 1-16,0 2 0 15,1-4 0-15,1 0-1 16,2 2-6-16,0-6 5 16,0 4 0-16,0-2 1 15,0 2-6-15,5-4 5 0,3 0 0 16,1 0-10-16,5-4 10 15,-1 0-12-15,5 0 12 16,-1 4 1-16,4 0-2 16,-1 4-4-16,-1-3 6 15,0 6-8-15,-4-2 8 16,-1 5 2-16,-1 0-2 16,-4 2 0-16,2 1-1 15,-2 1 1-15,-3-3 9 16,2 5-9-16,-2-2-7 15,-2 0 7-15,-1 2 0 16,1 0-1-16,-4 2 7 16,2 0-12-16,-2 0 12 0,2-2-6 15,3 2 1-15,0-2-1 16,-1 0 0-16,0-2-1 16,3 4 1-16,-3-4 0 15,1 2 0-15,0 0-5 16,-1 0 5-16,3 0 0 15,-3 0 5-15,2 0-5 16,2 0 0-16,0 2 1 16,-1-6-1-16,-1 4 0 15,2 2-6-15,-6-2 6 16,0 2 0-16,0 0-1 16,-2 0 1-16,0 0 0 15,0 0 1-15,0 0 0 16,0 0-1-16,0 0 0 15,0 0 2-15,0 0-2 0,0 0 1 16,0 0 0-16,0 0-1 16,0 0 1-16,0 0 0 15,0 0 0-15,0 0-1 16,0 0 0-16,0 0-6 16,0 0 5-16,0 0 1 15,0 0 1-15,0 0 1 16,0 0-2-16,0 0-1 15,0 0-32-15,0 0-48 16,0 0-77-16,-14 6-186 16,-1 2-553-16</inkml:trace>
  <inkml:trace contextRef="#ctx0" brushRef="#br0" timeOffset="-163329.95">22705 15494 55 0,'0'0'105'15,"0"0"12"-15,0 0-39 0,0 0-27 16,0 0-18-16,17 0-7 15,-13-4-11-15,-2 2-15 16,2 2-34-16,-1 0-16 16,1 0-18-16,0 0-26 15,-1 0-35-15</inkml:trace>
  <inkml:trace contextRef="#ctx0" brushRef="#br0" timeOffset="-162655.31">22396 15163 337 0,'0'0'164'16,"0"0"-164"-16,0 0-4 15,0 0-122-15,0 0-120 0</inkml:trace>
  <inkml:trace contextRef="#ctx0" brushRef="#br0" timeOffset="-152603.96">30927 15815 682 0,'0'0'334'0,"0"0"-139"15,0 0-56-15,0 0 28 16,0 0-23-16,0 0-48 16,18-36 5-16,-15 32 3 15,-1 4 5-15,0-4-21 16,0 4-19-16,-2 0-5 15,2 0-9-15,-2 0-5 0,2 0-8 16,-2 0-7-16,2 12-4 16,1 16 26-16,-1 8 19 15,-2 12-30-15,0 7-6 16,0 3-2-16,-5 0-9 16,-5 4-6-16,1 0-11 15,-3-2-3-15,4 2-2 16,-1 1-5-16,-3-1 4 15,1 0-6-15,1-4 7 16,0-4-1-16,1-10-4 16,3-4-1-16,2-9 0 15,-1-8-1-15,2-4 8 16,1-7-7-16,2-6-1 16,-2-2 6-16,2 0-5 0,0-4 6 15,0 4 0-15,0-4-6 16,0 0 5-16,0 0-6 15,0 0 2-15,0 0 8 16,0 0 1-16,0 0-10 16,-2 0 0-16,2 0-1 15,0 0 9-15,0 0-9 16,0 4 0-16,0-4 1 16,-2 6-1-16,2-6-5 15,0 0 5-15,-3 0-6 16,3 0-43-16,-4 0-98 15,-9-14-119-15,-1-8-282 0,-1-6-807 16</inkml:trace>
  <inkml:trace contextRef="#ctx0" brushRef="#br0" timeOffset="-151920.42">30965 15950 1104 0,'0'0'387'0,"0"0"-196"16,0 0-32-16,0 0-17 0,0 0-62 15,0 0-40-15,0 0-6 16,27-14 31-16,-27 14 13 15,0 0-1-15,0 0-24 16,-9 1-17-16,-14 17 7 16,-8 7 25-16,-4 7-21 15,-3-4-27-15,5 2-8 16,4-4-11-16,6-2 5 16,6-2-5-16,3-10 0 15,8-2-1-15,1-6-16 16,5 0-18-16,0-4-4 15,0 0 7-15,0 0 15 16,0-16-5-16,9-4-9 0,7-2 30 16,3-4-7-16,4 0 14 15,2-2-6-15,1 6-1 16,-2 5-7-16,3 8-2 16,-2 9-4-16,0 0 12 15,-1 0 1-15,-2 4 11 16,0 10-11-16,1 0 0 15,-4 2 9-15,4 2-2 16,-3 0 8-16,5 0 2 16,-1 0-4-16,3 0-12 15,-1-4 1-15,-1-2 4 16,0-2-6-16,-8-2 0 16,-1-2 8-16,-9-2-7 0,-3-4 5 15,-4 0 18 1,0 0 9-16,0 0 11 0,-4 0-6 15,-19 0-16-15,-8 0-13 16,-11 0-8-16,-7 0 13 16,-10 0-13-16,-3 0-2 15,-7 0-34-15,-6-6-73 16,-52-16-104-16,20 4-279 16,4-4-445-16</inkml:trace>
  <inkml:trace contextRef="#ctx0" brushRef="#br0" timeOffset="-151096.72">28091 15368 143 0,'0'0'1675'16,"0"0"-1381"-16,0 0-154 15,0 0-27-15,0 0-51 16,0 0-62-16,0 0-92 15,-11-20-33-15,7 20-35 16,-23 0-93-16,2 0-98 16,-4 0-646-16</inkml:trace>
  <inkml:trace contextRef="#ctx0" brushRef="#br0" timeOffset="-150897.39">26117 15250 1735 0,'0'0'276'0,"0"0"-200"16,0 0-76-16,0 0-60 15,0 0-237-15,0 0-287 16,0 0-304-16</inkml:trace>
  <inkml:trace contextRef="#ctx0" brushRef="#br0" timeOffset="-148592.85">25444 15873 712 0,'0'0'290'0,"0"0"-86"15,0 0-15-15,0 0 7 0,0 0-52 16,0 0-40-16,0 0-35 15,0 0 10-15,0 0 4 16,0 0-5-16,0 0-11 16,0 0-11-16,0 0-10 15,0 0-2-15,0 0-10 16,0 0-3-16,0 0-3 16,0 0-2-16,0 0-13 15,0 0 2-15,0 0-2 16,0 0-5-16,0 0-2 15,0 0 3-15,0 0-8 16,0 0 15-16,0 0-10 16,0 0 5-16,0 0-4 0,0 0 1 15,0 0 1 1,0 0 0-16,0 0 1 0,0 0-9 16,0 0 7-16,0 0-2 15,0 0 0-15,0 0 0 16,0 0 4-16,0 0-1 15,0 0 3-15,0 0-6 16,0 0 6-16,0 0-5 16,0 0 4-16,0 0-4 15,0 0-5-15,0 0 8 16,0 0-4-16,0 0-5 16,0 0 7-16,0 0-7 15,0 0 5-15,0 0-4 16,0 0-1-16,0 0 1 0,0 0-2 15,0 0 11-15,0 0-10 16,0 0 0-16,0 0 7 16,0 0-6-16,0 0 4 15,0 0-6-15,0 0 0 16,0 0 1-16,0 0 0 16,0 0-1-16,0 0 0 15,0 0 1-15,0 0 0 16,0 0-1-16,0 0 0 15,0 0-29-15,0 0-86 16,0 0-113-16,0 0-138 0,-11 0-329 16,-7 0-414-16</inkml:trace>
  <inkml:trace contextRef="#ctx0" brushRef="#br0" timeOffset="-147949.85">23615 16074 757 0,'0'0'177'0,"0"0"-80"16,0 0-16-16,0 0-40 16,0 0-41-16,0 0-99 15,0 0-249-15</inkml:trace>
  <inkml:trace contextRef="#ctx0" brushRef="#br0" timeOffset="-144266.66">25967 16589 927 0,'0'0'291'15,"0"0"-162"-15,0 0-60 16,0 0-8-16,0 0-11 15,0 0-26-15,139-98-2 16,-112 84 32-16,-3 6 41 16,-8 2-22-16,-8 6-13 15,-8 0-29-15,0 18-6 16,-6 14 48-16,-21 16 25 16,-6 6-41-16,-5-4-33 15,3 3-15-15,3-13-8 16,8 0 9-16,8-12-3 15,7-2-6-15,9-4-1 16,0-4 9-16,0-4-7 0,11-6 17 16,9 2 2-1,3-2-8-15,0-4 2 0,6 0 25 16,0-4-9-16,3 0-31 16,-1 0-8-16,-2 0-79 15,-4 0-124-15,-5 0-161 16,-11 0-297-16</inkml:trace>
  <inkml:trace contextRef="#ctx0" brushRef="#br0" timeOffset="-143793.72">26190 17151 1051 0,'0'0'336'15,"0"0"-89"-15,0 0-34 16,0 0-53-16,0 0-46 16,0 0-33-16,0 0-16 15,0 0 8-15,0 0-5 16,0 0-7-16,0 0-20 15,0 0-8-15,0 0 0 16,0 0-15-16,0 14-17 16,-9 4 9-16,-4 8 8 0,-3-4-8 15,6-4-1 1,3-4-9-16,2-6 0 0,5-2-1 16,0-6 1-16,0 0 11 15,0 0-1-15,5 0 5 16,10-10 16-16,-1-4 8 15,-1 2-2-15,-4-2-8 16,-5 6-7-16,-2 6-8 16,-2-2-7-16,0 0-7 15,0 4-7-15,-11 0-13 16,-4 0-71-16,-16 0-117 16,2 0-282-16,2 0-575 0</inkml:trace>
  <inkml:trace contextRef="#ctx0" brushRef="#br0" timeOffset="-138973.89">24531 14480 1430 0,'0'0'247'16,"0"0"-107"-16,0 0-30 15,0 0-25-15,0 0-53 16,0 0-25-16,0 0-7 15,0 0-16-15,0 0-32 16,0 0-55-16,-7 0-173 16,-2 0-352-16</inkml:trace>
  <inkml:trace contextRef="#ctx0" brushRef="#br0" timeOffset="-138803.95">24531 14480 1739 0,'-107'-22'300'0,"107"22"-209"15,0 0-58-15,-9 0-33 16,-18 0-166-16,2 4-420 16,-6 2-751-16</inkml:trace>
  <inkml:trace contextRef="#ctx0" brushRef="#br0" timeOffset="-136404.33">4197 13054 780 0,'0'0'211'16,"0"0"-22"-16,0 0-22 15,0 0-31-15,0 0-43 16,0 0-26-16,2-6-20 16,0 4-15-16,4 2-13 15,0-2-12-15,0-2 6 16,3 2-5-16,3-2 22 16,-1 2 13-16,-3 0-8 15,4 0 3-15,-1 2 18 16,2-2-5-16,5 2-7 0,2 0-2 15,7-2 4 1,1 0-3-16,7-2-9 0,4 0-3 16,6 0-12-16,6-2-3 15,5-2-2-15,9 0-5 16,3-2-1-16,3 0-7 16,6 0 7-16,-4 2-8 15,1-1 1-15,-5 2-1 16,-5-1 1-16,-6 1 4 15,-8 4-4-15,-10-4-2 16,-11 6 0-16,-10-2 0 16,-7 2-5-16,-6 1-7 15,-6 0 6-15,0 0-41 16,0 0-40-16,0 0-80 0,-25 0-100 16,-1 0-113-16,-10 5-530 0</inkml:trace>
  <inkml:trace contextRef="#ctx0" brushRef="#br0" timeOffset="-135770.39">4398 13254 882 0,'0'0'276'0,"0"0"-68"16,0 0-40-16,0 0-44 15,0 0-60-15,0 0-39 16,0 0-12-16,50-25 9 16,-27 21 11-16,4-3 8 15,0 3 3-15,4-2 13 16,2 1 4-16,7-4 6 15,5 1-16-15,6-4-9 16,5 0-1-16,8 0-10 16,6-2-7-16,1 0-5 15,0 2-7-15,1 2-5 16,-8 2-7-16,-3 2 1 0,-11 4 0 16,-12 2-1-1,-9 0 0-15,-11 0-1 0,-9 0 1 16,-5 0 0-16,-4 0 0 15,0 0 6-15,0 0 8 16,0 0 17-16,0 0-1 16,0 0-12-16,0 0-3 15,0 0 11-15,0 0-12 16,0 0-8-16,0 0-5 16,0 0 7-16,0 0-7 15,0 0 0-15,0 0 1 16,0 0-1-16,0 0 1 15,0 0-1-15,0 0 6 16,0 0-6-16,0 0 5 16,0 0-6-16,0 0 0 0,0 0 1 15,0 0-1-15,0 0 1 16,0 0-1-16,0 0-8 16,0 0-30-16,-8 0-73 15,-5-2-156-15,-8-2-377 0</inkml:trace>
  <inkml:trace contextRef="#ctx0" brushRef="#br0" timeOffset="-133203.53">2573 11121 669 0,'0'0'195'15,"0"0"-101"-15,0 0-41 16,0 0-3-16,0 0-23 16,0 0-4-16,51 20 10 15,-35-10 12-15,1 0-10 16,2 0 3-16,1-2 7 0,-1-2 0 16,6-2-3-1,-2-4 7-15,0 0 2 0,4 0 13 16,0 0 0-16,2-12-13 15,-2-2-21-15,0-2-3 16,-5-2-1-16,-2 0-3 16,-4 0 12-16,-5 0-1 15,-5 2-8-15,-4 1 1 16,-2 6 9-16,0 0-9 16,-2 6-18-16,-15 3 20 15,-8 0-23-15,-8 0-6 16,-5 14-11-16,-7 12 11 15,-1 6 1-15,1 4-1 0,3 2 1 16,8 0 0 0,5 0 13-16,7-4-6 15,11-2 6-15,5-6-14 0,6-2 0 16,0-3 0-16,12-3-5 16,11-4 5-16,2-2 8 15,3-4 21-15,1-5 8 16,2-3-5-16,2 0-4 15,-4 0-14-15,0 0-8 16,0 0-6-16,-2-3-64 16,7-13-143-16,-8 2-299 15,-5-4-643-15</inkml:trace>
  <inkml:trace contextRef="#ctx0" brushRef="#br0" timeOffset="-130902.47">3555 11035 912 0,'0'0'256'16,"0"0"-62"-16,0 0-15 15,0 0-50-15,0 0-41 16,0 0-31-16,0 0 0 0,-98-24-32 16,69 36 1-16,-2 12-18 15,-2 6 8-15,4 4-2 16,4 2-2-16,8-4 4 16,8-4-7-16,9-4-7 15,0-6-2-15,0-4-14 16,11-8 13-16,9-6-9 15,4 0 10-15,5-6 17 16,7-18-1-16,0-6-7 16,-1-6-9-16,-6 0 19 15,-9 2-18-15,-6 4 18 16,-6 6-12-16,-5 5 6 16,-1 10 23-16,-2 5 27 15,0 4-26-15,0 0-36 16,0 13-1-16,-2 22 0 0,-7 9 0 15,2 8 7-15,3 4-7 16,4-4-1-16,0-2 1 16,0-4 0-16,11-7-9 15,0-7 8-15,1-8-16 16,-4-8 7-16,1-8 2 16,3-4-4-16,-4-4 12 15,3 0 13-15,5-12 0 16,1-12-2-16,2-9-3 15,1-7-7-15,-1-2 6 16,0-3-6-16,-2 0-1 16,-3 3 2-16,-3 2 0 0,-3 4 4 15,0 2-5 1,-4 2-1-16,0 2 0 0,-2 1 2 16,-2 4-2-16,3 0 0 15,-3 7 0-15,0 7 9 16,0 3-1-16,0 1-7 15,0 7 0-15,0-2 1 16,0 2-2-16,0 0-7 16,0 0 1-16,0 0 5 15,0 0-5-15,0 0-4 16,0 10-15-16,0 16 13 16,0 15 12-16,0 7 17 15,0 6-8-15,2-2 1 0,4-4-9 16,8-6-1-16,1-10 0 15,1-10-1-15,-1-5 0 16,1-10 1-16,0-4 2 16,2-3 7-16,4-3 1 15,0-12 2-15,5-8-3 16,0-5 0-16,0 0-8 16,-3-4 7-16,-1 2-7 15,-4 2 0-15,-3 6 1 16,-3 2-2-16,-2 4 7 15,-1 2-7-15,-4 0 1 16,-2 2-1-16,1-1 6 16,-3 2-5-16,0-1-1 15,0-1 2-15,1 4-2 16,-3 0 1-16,2 1 7 0,-2 2-8 16,0 2 0-16,3 0 0 15,-3 0 1-15,0 0 0 16,2 1-1-16,0-1-7 15,-2-3 7-15,2 1 0 16,0 1 8-16,0-4-8 16,3 1 1-16,-3 0 0 15,0 2 8-15,-2 2-2 16,2 0 8-16,-2 2-7 16,0 0 6-16,0 2 9 15,0-2-22-15,0 2 15 16,0 0 1-16,0-2-7 15,0 2 5-15,0-2-14 0,0 2 9 16,0 0-8-16,0 0-2 16,0 0-8-16,0 0-9 15,0 8 15-15,-2 10-2 16,-4 8 4-16,1 4 1 16,5-2 1-16,0 1-2 15,0-3-1-15,9-2-11 16,7-4 12-16,1 0 2 15,4-4-1-15,1-4 5 16,3-2-5-16,1-6 7 16,1-2-8-16,2-2 6 15,2 0-5-15,0-10 6 16,0-8-1-16,3-4-5 0,-1-6-1 16,-2-2-6-16,-2-4-6 15,-2 2 11-15,-7-3 1 16,-5 3-1-16,-3 6-7 15,-5 2 11-15,-3 6-3 16,-4 4 0-16,2 4 0 16,-2 6 0-16,0 2-1 15,0 2 1-15,0 0 0 16,0 0-12-16,0 0 6 16,0 0 6-16,0 0-2 15,0 0-7-15,0 0 7 16,0 0 2-16,0 0-1 0,0 0 1 15,0 0 7 1,0 0-6-16,0 0 0 0,-6 0-1 16,-10 14 0-16,-6 6 0 15,-1 8-1-15,1 2 1 16,3 2 0-16,2 0-2 16,9-4 2-16,6-3-1 15,2-3-7-15,0-6-11 16,0-4 14-16,8-4 5 15,6-4 8-15,3-4-1 16,6 0-1-16,2-8 7 16,1-14-13-16,0-4 6 15,1-5 2-15,-4-1-1 16,-5 2-1-16,-3 5-5 0,-4 6-1 16,-4 7 1-1,-4 8 0-15,-3 4-2 16,0 2-26-16,0 20-14 0,0 8 35 15,2 2 5-15,2-1-16 16,7-5-6-16,3-7-9 16,1-5 13-16,1-5 10 15,-1-9-6-15,3 0 15 16,5-9 1-16,3-18 13 16,7-10-6-16,1-8-8 15,0-8 0-15,-5-5 0 16,-10-2 1-16,-7-2 8 15,-8-3-8-15,-4 3 6 0,0 4-6 16,0 6 0-16,-6 12 11 16,-4 8-2-16,2 10 12 15,1 8-1-15,3 6-3 16,2 8-18-16,-4 0 0 16,2 10-1-16,-2 22-15 15,-3 14 16-15,1 10 10 16,8 8-9-16,0 5 5 15,0-1-5-15,10 0 0 16,3-6 0-16,3-10-2 16,-1-10-6-16,-1-14 6 15,-3-10 0-15,-2-11 1 16,0-7 0-16,2 0 8 0,4-7 11 16,1-13 0-1,4-3-4-15,-2 0-14 0,0 3 0 16,-5 8-1-16,1 6-11 15,1 6-5-15,3 0 16 16,7 4 0-16,3 10 0 16,3 0 0-16,8-2 0 15,1-2 0-15,2-7-23 16,-2-3-56-16,0 0-60 16,0-31-139-16,-13 1-265 15,-9 0-540-15</inkml:trace>
  <inkml:trace contextRef="#ctx0" brushRef="#br0" timeOffset="-130732.58">5240 10433 1347 0,'0'0'333'0,"0"0"-174"15,0 0-76-15,0 0-9 16,143-64-37-16,-93 52-20 15,13 2-17-15,-14 2-108 16,-13 0-454-16</inkml:trace>
  <inkml:trace contextRef="#ctx0" brushRef="#br0" timeOffset="-130498.49">5407 10605 1609 0,'0'0'389'16,"0"0"-176"-16,0 0-100 15,0 0-101-15,0 0-12 16,0 0-148-16,0 0-101 15,-9 0-110-15,9 0-207 0</inkml:trace>
  <inkml:trace contextRef="#ctx0" brushRef="#br0" timeOffset="-129603">5775 10776 753 0,'0'0'388'0,"0"0"-168"0,0 0-58 15,0 0-31 1,0 0-55-16,0 0-44 0,0 0-8 15,-136-6 33-15,107 28 3 16,0 6-18-16,4 4 4 16,8 1-4-16,8-4-16 15,4-4-8-15,5-3-17 16,0-4 7-16,7-8-8 16,8-5-2-16,3-5 2 15,6 0 22-15,3-11-1 16,6-15-5-16,2-6-15 15,0-7 13-15,1-1-2 16,-3 2-10-16,-4 6 5 0,-4 8-6 16,-1 6 0-1,-4 12-1-15,0 6-11 0,-2 2 3 16,0 24 8-16,0 8 1 16,-5 4 8-16,0 0-7 15,1-5 2-15,-3-7-3 16,-3-11-1-16,2-6 1 15,1-9 5-15,-1 0 8 16,9-9 20-16,8-14 27 16,4-9-24-16,4-7-15 15,1-3-15-15,-5 2-6 16,-2 4-1-16,-9 6 9 16,-7 6-9-16,-3 10-17 15,-6 5-19-15,-2 8-16 0,1 1-36 16,-1 0-26-16,2 0 35 15,0 10 29-15,1-1-1 16,0 0 31-16,-1-3-2 16,-2 0 22-16,1-4 0 15,-1-2 1-15,-2 0 7 16,2 0 14-16,-2 0 18 16,0 0 7-16,2 0 0 15,2 0 5-15,3-4 9 16,5-8-22-16,-2-2 1 15,4 2-6-15,-3 2-3 16,2 2-9-16,1 2 17 16,1 6-15-16,3 0 10 0,3 0-16 15,0 10 29 1,2 9 12-16,-5 4-21 0,-3-1 11 16,-8 0 3-16,-7-2-13 15,0 0-20-15,-11 2-1 16,-20 2-2-16,-17 2-16 15,-41 4-151-15,12-6-143 16,-2-6-359-16</inkml:trace>
  <inkml:trace contextRef="#ctx0" brushRef="#br0" timeOffset="-128751.36">2470 11682 460 0,'0'0'163'0,"0"0"-3"16,0 0-40-16,0 0-16 16,0 0 2-16,0 0 8 15,0 0 11-15,2 0-8 16,-2 0-14 0,0 0-17-16,0 0-4 0,0 0-15 15,0 0-14-15,0 0-18 16,5 0-1-16,2 0 2 15,6 0 11-15,7 0 17 16,9 0-3-16,16 0 2 16,15-6 5-16,36-3-28 15,49-8-1-15,57-7 8 0,36-2-17 16,10-2-20 0,-10 6 6-16,-32 6-7 15,-17 4-7-15,-22 8 6 0,-38 2-7 16,-30 2 4-1,-33 0-5-15,-20 0 0 0,0 0-1 16,-7 0-1-16,-7 0-5 16,-16 0-2-16,-10 0 9 15,-6 0 5-15,0 0-4 16,0 0-1-16,0 0 27 16,-2 0-2-16,-10 0-24 15,-1 0-1-15,-3 0-77 16,-5 0-65-16,-31-4-103 15,5-2-296-15,-6 4-528 0</inkml:trace>
  <inkml:trace contextRef="#ctx0" brushRef="#br0" timeOffset="-126535.5">2807 11893 514 0,'0'0'245'16,"0"0"-17"-16,0 0-11 16,0 0-40-16,0 0-52 15,0 0-47-15,0 0-31 16,-52 0 8-16,50 0 1 16,2 0-1-16,0 0-9 15,2 0-17-15,23 0 21 16,12 0 36-16,17 0 5 15,18-8 28-15,30-4-40 16,30-4-21-16,30-6 1 16,6-1-15-16,-8 8-9 0,-33 3-6 15,-38 6-6-15,-20 3 0 16,-13 2-2-16,4 1-6 16,-4 0-6-16,-3 0-2 15,-17 0-6-15,-17 0 0 16,-9-2 0-16,-6 2 9 15,-4 0 17-15,0 0 24 16,0 0 9-16,0 0-2 16,0 0-6-16,0 0-6 15,0 0-13-15,0 0-7 16,0 0-7-16,0 0-10 16,0 0 5-16,0 0-2 15,0 0-11-15,0 0 1 0,0 0-1 16,0 0-1-1,0 0 0-15,0 0 0 0,0 0 10 16,0 0-10-16,0 0 0 16,0 0 1-16,0 0-1 15,0 0 0-15,0 0 9 16,0 0-8-16,0 0 0 16,0 0 5-16,0 0 0 15,0 0-6-15,0 0 0 16,0 0 1-16,0 0 0 15,0 0 8-15,0 0-4 16,0 0-4-16,0 0-1 16,0 0 18-16,0 0-6 0,0 0-1 15,0 0-4-15,0 0 4 16,0-2-10-16,0 2 7 16,0 0-1-16,0 0-5 15,0 0 4-15,0 0 3 16,0-2-2-16,0 2 1 15,0 0 1-15,0 0-8 16,0 0 7-16,0 0 2 16,0 0-2-16,0 0-7 15,0 0 5-15,0 0-4 16,0-2-2-16,0 2 1 16,0 0 6-16,0 0-6 0,0 0 10 15,0 0 3 1,0 0-7-16,0 0-5 0,0 0 13 15,0 0-9-15,0 0 1 16,0 0 4-16,0 0-3 16,0 0-7-16,0 0 1 15,0 0-2-15,0 0 0 16,0 0 6-16,0 0-6 16,0 0 6-16,0 0 0 15,0 0-5-15,0 0 5 16,0 0-5-16,0 0-1 15,0 0 1-15,0 0 14 16,0 0-15-16,0 0 1 16,0 0 4-16,0 0-4 15,0 0 0-15,0 0-1 0,0 0 0 16,0 0 0-16,0 0-7 16,0 0 7-16,0 0 1 15,0 0 0-15,0 0-1 16,0 0 1-16,0 0 4 15,0 0-4-15,0 0-1 16,0 0 1-16,0 0-1 16,0 0 0-16,0 0 0 15,0 0 0-15,0 0 0 16,0 0 0-16,0 0 0 16,0 0 0-16,0 0-8 15,0 0 8-15,0 0 6 0,0 0-5 16,0 0 0-1,0 0-1-15,0 0 0 0,0 0 0 16,0 0 2-16,0 0-2 16,0 0 1-16,0 0 0 15,0-5 0-15,0 4-1 16,0-2 1-16,0 2 0 16,0 1 1-16,0 0-2 15,0 0 1-15,0 0-1 16,0 0-1-16,0 0-4 15,0 0 4-15,0-3 2 16,0 3-1-16,0 0 0 16,0 0 0-16,0 0-5 15,0 0 3-15,0 0 2 16,0 0 0-16,0 0 0 0,0 0 0 16,0 0-1-16,0 0-6 15,0 0 7-15,0 0-1 16,0 0 1-16,0 0-1 15,0 0 1-15,0 0 1 16,0 0-1-16,0 0 0 16,0 0-5-16,0 0 5 15,0 0 8-15,0 0-8 16,0 0 1-16,0 0 0 16,0 0 5-16,0 0-4 15,0 0 2-15,0 0-3 16,0 0 0-16,0 0 0 15,0 0 0-15,0 0 0 0,0 0 0 16,0 0 5-16,0 0-6 16,0 0 1-16,0 0 0 15,0 0-1-15,0 0 0 16,0 0 1-16,0 0-2 16,0 0 2-16,0 0 0 15,0 0 0-15,0 0 5 16,0 0-5-16,0 0 5 15,0 0-6-15,0 0-1 16,0 0 1-16,0 0-1 16,0 0 0-16,0 0 0 15,0 0 0-15,0 0 1 0,0 0-2 16,0 0 2 0,0 0-1-16,0 0 1 15,0 0 0-15,0 0 0 0,0 0-1 16,0 0 1-16,0 0 0 15,0 0 0-15,0 0 0 16,0 0 0-16,0 0 0 16,0 0 0-16,0 0 0 15,0 0 0-15,0 0-4 16,0 0 4-16,0 0 1 16,0 0-1-16,0 0 0 15,0 0 0-15,0 0 0 16,0 0-1-16,0 0 0 0,0 0-1 15,0 0 1 1,0 0-14-16,0 0 15 0,0 0-9 16,0 0-42-16,0 0-47 15,0 0-49-15,0 0-56 16,0 0-69-16,0 7-80 16,7 7-260-16,-1 0 92 0</inkml:trace>
  <inkml:trace contextRef="#ctx0" brushRef="#br0" timeOffset="-125602.22">4639 11674 1370 0,'0'0'221'16,"0"0"-132"-16,0 0-41 15,0 0-48-15,0 0-40 16,0 0-255-16,0 0-353 0</inkml:trace>
  <inkml:trace contextRef="#ctx0" brushRef="#br0" timeOffset="-125384.58">4639 11674 584 0,'21'-28'926'0,"-23"24"-651"0,-11-2-128 16,5 2-13-16,0 2-75 16,8 2-59-16,0 0-46 15,0 0-81-15,0 0-106 16,8 0-87-16,-2 2-412 0</inkml:trace>
  <inkml:trace contextRef="#ctx0" brushRef="#br0" timeOffset="-124958.65">4681 11660 1360 0,'0'0'343'0,"0"0"-93"0,0 0-61 16,0 0-63-16,0 0-69 15,0 0-42-15,0 0-7 16,0 0-7-16,0 0 6 16,2 0-6-16,0 0 13 15,0 0-7-15,0 0 7 16,0 0-8-16,1 0-5 15,-1 0 8-15,-2 0-8 16,0 0 5-16,3 0-5 16,-3 0 9-16,0 0-9 15,0 0 23-15,0 0-15 0,0 0 19 16,0 0-6 0,0 0-1-16,0 0 3 0,0 0-17 15,0 0 11-15,0 0-17 16,0 0 8-16,0 0-9 15,0 0 1-15,0 0-2 16,0 0-9-16,0 0-34 16,15 8-139-16,5 9-197 15,5-6-292-15</inkml:trace>
  <inkml:trace contextRef="#ctx0" brushRef="#br0" timeOffset="-123952.49">22568 15695 168 0,'0'0'607'0,"0"0"-468"16,0 0-54-16,0 0-63 15,0 0-22-15,0 0-296 0</inkml:trace>
  <inkml:trace contextRef="#ctx0" brushRef="#br0" timeOffset="-123764.48">22895 15370 1232 0,'0'0'0'16,"0"0"-7"-16,0 0-599 0</inkml:trace>
  <inkml:trace contextRef="#ctx0" brushRef="#br0" timeOffset="-123318.74">22895 15370 546 0,'-60'48'691'16,"60"-48"-497"-16,0 0-44 15,0 0-29-15,0 0-60 16,0 0-40-16,0 0-20 16,0 0-1-16,0 0 10 0,0 0-4 15,3 0-1-15,-3 0-5 16,0 0-19-16,0 0 7 15,0 0-14-15,0 0 2 16,0 0 7-16,0 0 5 16,0 0 7-16,0 0 5 15,0 0 1-15,0 0 1 16,0 0 11-16,0 0 1 16,0 0 5-16,0 0-3 15,0 0 6-15,0 0 2 16,0 0 15-16,0 0 17 15,0 0-2-15,0 0-7 16,0 0-15-16,0 0-23 0,0 0-9 16,0 0-11-1,-6 0-79-15,-11-4-154 0,-5-10-510 16</inkml:trace>
  <inkml:trace contextRef="#ctx0" brushRef="#br0" timeOffset="-121486.79">5690 11512 747 0,'0'0'70'16,"0"0"-70"-16,0 0-56 15,0 0-42-15,0 0-173 0</inkml:trace>
  <inkml:trace contextRef="#ctx0" brushRef="#br0" timeOffset="-120903.35">5690 11512 1028 0,'111'-44'214'16,"-111"38"-34"-16,0 0-22 16,-2 2-66-16,2 2-29 15,-2 0-36-15,2 2-20 16,0 0-7-16,0-2-6 15,0 2-4-15,0 0 9 16,0 0-17-16,0-2 18 0,0 2-6 16,0 0 6-1,0-2 1-15,0 2 0 0,0-2 1 16,0 2 9-16,0 0-2 16,0-3 4-16,0 3 31 15,0-1 0-15,0 1-5 16,0 0-2-16,0 0-8 15,0 0 5-15,0 0 14 16,0-2 7-16,0 2 2 16,0 0 12-16,0-2 5 15,0 2-14-15,0-2 12 16,0 2-9-16,0-2-17 16,0 0-6-16,2 2-4 15,-2-3-16-15,2 3-5 16,-2 0-3-16,2-1-12 0,-2 1 3 15,3 0-3-15,-3-3 0 16,2 3 8-16,1 0-8 16,-3-1-1-16,0 1-32 15,2 0-52-15,-2 0-25 16,2 0-53-16,0 0-52 16,2-2-116-16,1 0-165 15,-1-7-311-15</inkml:trace>
  <inkml:trace contextRef="#ctx0" brushRef="#br0" timeOffset="-117687.78">7122 11219 10 0,'0'0'38'0,"0"0"-22"15,0 0-5 1,0 0 2-16,0 0 6 0,0 0-18 15,0 0 11-15,14 24-6 16,-9-20-5-16,-1-2 6 16,2 0-6-16,-1 0-1 15,2-2 0-15,-3 0-13 16,1 0-39-16</inkml:trace>
  <inkml:trace contextRef="#ctx0" brushRef="#br0" timeOffset="-116367.61">7167 11285 52 0,'0'0'131'15,"0"0"-66"-15,0 0-41 16,0 0-24-16,0 0-23 15,0 0 12-15,0 0 5 16,7-10 6-16,-3 6 6 16,-2 0 30-16,1 0 29 15,-1 1 0-15,-2 0-17 16,0 1-8-16,0 2 12 16,0 0-14-16,0 0-15 0,0 0-23 15,0 0-2-15,-5 0-41 16,-1 0-52-16,-3 0-8 15,2 2-6-15,3 2-15 0</inkml:trace>
  <inkml:trace contextRef="#ctx0" brushRef="#br0" timeOffset="-115339">8992 11197 116 0,'0'0'93'16,"-38"103"-75"-16,11-16-18 16,3-6-49-16,7-15-129 0</inkml:trace>
  <inkml:trace contextRef="#ctx0" brushRef="#br0" timeOffset="-102655.08">8818 14708 72 0,'0'0'96'16,"0"0"-60"-16,0 0-36 16,0 0-29-16,0 0-36 15,0-6-40-15</inkml:trace>
  <inkml:trace contextRef="#ctx0" brushRef="#br0" timeOffset="-102092.39">8959 14610 59 0,'0'0'29'0,"0"0"-29"16,0 0-26-16</inkml:trace>
  <inkml:trace contextRef="#ctx0" brushRef="#br0" timeOffset="-100503.38">8959 14610 74 0,'48'0'319'0,"-48"0"-117"16,0 0-38-16,0 0-22 15,0 0-31-15,0 0-23 16,0 0-13-16,0-4-15 0,0 2-17 15,0 0 1-15,-2 0-5 16,2-2-6-16,0 0 16 16,-2 4 10-16,2-6 0 15,-2 2-1-15,-1 2-5 16,3-2-12-16,-2 2-2 16,2-2-10-16,0 0-17 15,0 4-11-15,0 0 1 16,0 0 3-16,0 0-5 15,0 0 0-15,0 0-1 0,0 0 1 16,0 0 0 0,0 0 0-16,0 0 1 0,0 0 11 15,0 0 10-15,0 0 16 16,0 0-3-16,0 0 9 16,0 0-13-16,0 0-6 15,0 0 1-15,0 0 0 16,0 0-2-16,0 0-4 15,0 0 5-15,0 0 3 16,0 0 1-16,0 0 4 16,0 0-2-16,0 0-7 15,0 0-9-15,0 0-8 16,0 0-6-16,0 0 0 16,0 0 0-16,0 0-1 15,0 0 0-15,0 0 0 0,0-2 1 16,0 0 0-16,0 0-1 15,0 0 6-15,0 2-5 16,0-2 5-16,0 2 3 16,0 0 0-16,0-2 6 15,0 2 2-15,0 0-2 16,0 0-3-16,0 0 1 16,0 0-7-16,0 0 2 15,0 0-2-15,0 0-5 16,0 0 5-16,0 0-5 15,0 0 5-15,0 0-5 16,0 0 0-16,0 0 8 16,0 0-8-16,0 0 10 0,0 0-11 15,0 0 1-15,0 0 0 16,0 0 0-16,0 0-1 16,0 0 0-16,0 0 0 15,0 0-1-15,0 0-5 16,0 0-2-16,0 0 7 15,0 0-1-15,0 0 0 16,0 0-5-16,0 0 1 16,0 0-3-16,0 0 0 15,0 0 8-15,0 0 0 16,0 0 0-16,0 0 1 16,0 0 1-16,0 0 1 15,0 0 5-15,0 0-6 16,0 0 0-16,0 0 1 15,0 0-1-15,0 0 0 0,0 0-1 16,0 0 0-16,0 0 0 16,0 0-1-16,0 0-9 15,0 0 10-15,0 0-2 16,0 0-9-16,0 8 5 16,0 4 5-16,0 0 0 15,2-2 0-15,5 4 0 16,3-8 1-16,-2 2 0 15,3 0 0-15,3-8 1 16,-1 0-1-16,3 0 0 16,-1 0 1-16,1 0 1 15,-5-8-1-15,0 0 0 0,-4 2 8 16,-5-4-8 0,0 2 0-16,-2 2 0 0,0-2-1 15,0 4-1-15,-6 0-6 16,-8 0-2-16,1 4-18 15,-1 0-3-15,1 0 11 16,1 0 3-16,2 4 6 16,3 0 9-16,5-2 1 15,2-2-11-15,0 2 0 16,0-2 5-16,0 0 5 16,0 0-5-16,0 0 6 15,0 0 1-15,0 0 0 16,0 0 13-16,0-4-7 0,2 0 8 15,-2 0-2-15,0 2 9 16,0 2-11-16,0 0-1 16,0 0-10-16,0 0 0 15,0 0-12-15,-8 0 2 16,-4 6-11-16,1-2-19 16,5 2-13-16,1-2-41 15,2-2-35-15,3-2-51 16,0 0-77-16,0 0-101 15,3 0-47-15</inkml:trace>
  <inkml:trace contextRef="#ctx0" brushRef="#br0" timeOffset="-99393.7">9106 14736 649 0,'0'0'176'16,"0"0"-42"-16,0 0 20 16,0 0-26-16,0 0-33 15,0 0-11-15,0 0-17 16,-29-24-5-16,29 24-4 15,0 0-2-15,0 0-16 16,0 0-18-16,0 0-3 16,0 0-6-16,0 0 3 15,0 0-1-15,0 0 1 16,0 0 3-16,0 0 3 16,0 0-3-16,0 0 0 15,0-4 2-15,0 4 1 0,0 0-3 16,0 0 0-16,2 0-9 15,0 0-9-15,0-4 9 16,-2 4-8-16,0 0-1 16,3-2 8-16,-3 2 0 15,0 0-8-15,0 0 10 16,0-2-2-16,0 2 2 16,0 0 6-16,0 0 14 15,0 0-4-15,0-2-1 16,0 2 1-16,0 0-5 15,0 0-12-15,0-2 5 0,0 2-2 16,0 0-2 0,2 0-2-16,0 0 5 0,-2 0-5 15,2 0 0-15,0 0 3 16,2 0-12-16,6 0 9 16,3 0-1-16,10 12-1 15,6 12 12-15,2 10 21 16,2 7-1-16,3 3-2 15,-1-2-16-15,3 4-3 16,0 0 4-16,0-6-12 16,4 4 2-16,1 0 3 15,3 2 30-15,4-1 8 16,-2-5-20-16,-1-4-15 16,0-4 4-16,-2-6 1 0,-5-4-4 15,-3-8-1-15,0-2-2 16,-6-2-2-16,-7-2-7 15,-4-4 1-15,-4 2 1 16,-5-2-2-16,-7-4 7 16,0 0-1-16,-4 4-1 15,0-4 4-15,0 0 2 16,0 0 2-16,0 0-1 16,0 0 1-16,0 0-7 15,0 0 8-15,0 0-7 16,0 0-1-16,0 0-2 15,0 0-10-15,0 0 10 16,0 0-10-16,0 0-1 0,0 0-2 16,0 0-29-16,0 0-30 15,0 0-35-15,0 0-37 16,0 0-41-16,0 0-43 16,3 0-65-16,-1 0-108 15,7 0-140-15,-2 0 30 16,2 0-114-16</inkml:trace>
  <inkml:trace contextRef="#ctx0" brushRef="#br0" timeOffset="-98685.85">10077 15476 85 0,'0'0'107'16,"0"0"-10"-16,0 0 20 0,0 0 44 15,0 0 43-15,0 0-15 16,0 0 6-16,6 0-8 16,-6 0-16-16,0 0-9 15,0 0-22-15,0 0-30 16,0 0-8-16,0 0-18 16,0 0-9-16,0 0-9 15,0 0-12-15,0 0-2 16,-4 0-20-16,-9 0-11 15,-3 4-14-15,-1 6 1 16,-8 4-2-16,2 7 0 16,-1 1-5-16,0 1 1 15,6 0-1-15,5-5 0 16,5-4-1-16,8-1-1 16,0 0 1-16,4-9 0 0,13 0 7 15,10-4 1-15,4 0 1 16,4 0 0-16,-1-14 1 15,-5-2-2-15,-2 2-8 16,-9-4 2-16,-5 4 9 16,-5 1-2-16,-5 5-1 15,-3 3 13-15,0 0-1 16,0 1 0-16,-3 3-12 16,-7 1-8-16,-3 0-1 15,-3 0-11-15,-1 5 6 16,7 4 5-16,3-4 0 15,5 4-14-15,2-5 2 0,0 1-2 16,2 4 9-16,9-9 4 16,5 0 1-16,3 0 1 15,4 0 9-15,0-9-3 16,-3-5 3-16,-5 1-7 16,-6 0 5-16,-5 3 3 15,-4 5 1-15,0 2-4 16,-4 2 1-16,-11-2-8 15,-6 3-17-15,4 0-8 16,-1 0-8-16,5 0-4 16,3 3-21-16,6-2-34 15,4 2-60-15,0-3-130 16,8 0-332-16,6 0-446 0</inkml:trace>
  <inkml:trace contextRef="#ctx0" brushRef="#br0" timeOffset="-97418.42">10039 14369 396 0,'0'0'181'0,"0"0"-11"15,0 0-47-15,0 0-22 16,0 0 15-16,0 0-14 16,0 0-8-16,2-36-4 15,-2 36 19-15,0-1 2 16,0 1 7-16,0 0-4 16,0-3-5-16,0 3-11 0,3-2-5 15,-3 2-15-15,2-2-8 16,-2 2-11-16,0 0-15 15,2 0-8-15,-2 0-21 16,0 12-3-16,0 20-11 16,0 18 1-16,0 13 36 15,0 7-14-15,0 0-5 16,0-2 14-16,9 0-8 16,-2-1 8-16,2-5-5 15,-3-4-14-15,4 0-2 16,-2-12 1-16,-1 0-12 15,1-5 5-15,0-5 1 0,0-3-1 16,-1 2-5-16,-1-5-1 16,-1 2 6-16,0-2-5 15,-3 0 6-15,-2-2-6 16,0 0 0-16,0-2 5 16,0-2-5-16,0-6-1 15,0-4 1-15,0-2 8 16,0 1-8-16,0 0-1 15,-2 1 6-15,-3-1-4 16,3 1-1-16,-1-5 7 16,1 4-7-16,0-3 5 15,2-6-5-15,0 1 1 16,0-2-2-16,0-3 2 0,0 0 7 16,0 0-8-16,0 0 6 15,0 0 1-15,0 0-7 16,0 0 10-16,0 0 5 15,0 0 7-15,0 0-1 16,-2 0-1-16,2 0-2 16,0 0-8-16,-2 0-10 15,2 0-1-15,0 0 0 16,0 0-58-16,0-8-135 16,0-6-156-16,0 0-414 0</inkml:trace>
  <inkml:trace contextRef="#ctx0" brushRef="#br0" timeOffset="-96285.71">8210 15839 385 0,'0'0'159'16,"0"0"-38"-16,0 0 0 16,0 0 15-16,0 0 7 0,0 0 9 15,0 0-22-15,47 0 2 16,-33 0-18-16,1-2 4 16,7 0-12-16,7 0-6 15,9 2 0-15,8-4-18 16,12-4-10-16,12 2-19 15,7 2-15-15,29-4-7 16,29 4-5-16,28-2 18 16,4 2-5-16,-27 4 2 15,-37 0-16-15,-38 0-16 16,-12 0-1-16,5 0-8 16,-3 0 0-16,-1 0 0 15,-16 4-1-15,-13-4 1 16,-12 4 0-16,-9-4-1 0,-2 0 1 15,1 0 7-15,-3 0-1 16,0 0 4-16,0 0-4 16,0 0 5-16,0 0 8 15,0 0 3-15,0 0 4 16,0 0-4-16,0 0 0 16,0 0-10-16,0 0 5 15,0 0-4-15,0 0-7 16,0 0-5-16,0 0 5 15,0 0-6-15,0 0 7 16,0 0-7-16,2 0 1 0,3 0-1 16,1 0 1-1,1 0 0-15,4 0 8 0,2 0 6 16,0-4 2 0,3 4 1-16,-1-8-2 0,6 4 5 15,-1-2-2-15,0 2-2 16,0 0-2-16,-4 0-8 15,-5 2 1-15,0 0-7 16,-5 2-1-16,-1 0 0 16,-2 0 2-16,-1 0-1 15,0 0 0-15,-2 0-1 16,2 0 2-16,-2 0-2 16,0 0 6-16,0 0-5 15,0 0 1-15,0 0 4 0,0 0-5 16,0 0 5-16,0 0-5 15,0 0 4-15,0 0-4 16,0 0 9-16,0 0-10 16,0 0 0-16,0 0 6 15,0 0-6-15,0 0 0 16,0 0-36-16,0 0-103 16,0 0-117-16,0 0-223 15,0 2-265-15</inkml:trace>
  <inkml:trace contextRef="#ctx0" brushRef="#br0" timeOffset="-95735.52">10039 15843 675 0,'0'0'506'15,"0"0"-318"-15,0 0-12 16,0 0-53-16,0 0-50 16,0 0-46-16,0 0-14 15,2-6-7-15,1 4 4 16,1 0 25-16,-2-2 31 16,0 4 26-16,-2-4 14 15,0 4-8-15,2 0-10 16,-2 0-1-16,0 0-4 15,0 0-18-15,0 0-2 0,0 0-17 16,0 0-1-16,0 0-17 16,0 0-6-16,0 22-10 15,0 44-10-15,-21 51 20 16,-15 87 6-16,0 35-4 16,8-3-12-16,14-27 112 15,14-69-29-15,4-11-40 16,19-27-34-16,-5-22-15 15,-3-22-5-15,-6-22 0 16,2-5 0-16,-4-8-1 16,-3-4-1-16,-2-11-9 15,-2-4-5-15,0-4-6 16,0 0-13-16,0 0-26 0,0-12-17 16,-6-7-20-1,-3-8-28-15,2-9-28 0,5-9-59 16,2-7-83-16,20-42-186 15,11 14 76-15,5-1-410 0</inkml:trace>
  <inkml:trace contextRef="#ctx0" brushRef="#br0" timeOffset="-94718.56">10311 15749 240 0,'0'0'177'16,"0"0"14"-16,0 0-67 15,0 0-16-15,0 0-27 16,0 0-2-16,0 0-2 15,-25-32-15-15,23 28-5 16,0 0 18-16,0 4-11 16,2-4 5-16,-2 2 1 0,2 0-3 15,-2 0-3-15,0 2 0 16,-2-4-1-16,2 4-6 16,-2-4-18-16,0 4-4 15,-1-4-6-15,1 2 1 16,0 0-8-16,2 2 6 15,2 0 8-15,0 0 8 16,0 0-7-16,0 0 0 16,0 0-8-16,0 0-5 15,0-2-7-15,0 2-2 16,0 0 1-16,0 0-4 16,0 0 3-16,0 0 1 15,0 0 3-15,0 0 1 0,0 0 5 16,0 0 4-16,0 0-6 15,0 22 21-15,12 10-7 16,17 8 12-16,21 10-1 16,32 8-11-16,54 14-7 15,62 11-5-15,34-1 20 16,13-12 6-16,-13-12 1 16,-37-12-21-16,-23-2-1 15,-43-13-16-15,-40-9-3 16,-33-4-11-16,-22-12 0 15,-7 2 0-15,-5-2 1 0,-7-2 0 16,-10-4 11 0,-5 0 1-16,0 0 20 15,0 0 5-15,-9 0-14 0,-6 0-14 16,1 0-4-16,-1 0-5 16,3 0-1-16,3-2-3 15,3 2-23-15,4 0-23 16,0 0-42-16,-2 0-56 15,2 0-86-15,-6-2-89 16,-3-4-361-16,-1 2-455 0</inkml:trace>
  <inkml:trace contextRef="#ctx0" brushRef="#br0" timeOffset="-93814.57">12194 16459 224 0,'0'0'156'16,"0"0"-37"-16,0 0-12 16,0 0-6-16,0 0-26 15,0 0-16-15,0 0-8 16,4 0 11-16,-4 0 22 16,0 0 16-16,0 0 17 15,0 0-5-15,0 0 17 16,0 0-4-16,0 0-3 0,0 0-9 15,0 0-22-15,0 0-7 16,0 0-16-16,0 0-8 16,0 0-8-16,-2 0-5 15,-7 0-24-15,-2 0-22 16,-5 0 0-16,-2 14-2 16,-1 4-5-16,-2 8-8 15,1 0 8-15,5 2 6 16,3-2-1-16,6-8-2 15,6 4 2-15,0-8 2 16,2-2-1-16,18-2 1 16,5-10-1-16,6 0 6 15,2 0-4-15,3-4 7 16,-1-14 4-16,-3 0-12 0,-3-4 12 16,-9 4-12-16,-9 4 10 15,-5 0 15-15,-6 6-9 16,0-2 11-16,0 6-9 15,-4 0 8-15,-9 0-15 16,-3 4-12-16,3 0 8 16,-3 0 3-16,7 0-11 15,3 0 0-15,4 0-14 16,2 0 5-16,0 0 2 16,0 0-1-16,0 0 8 15,0 0 0-15,0 0 0 16,0 0 12-16,0 0-11 15,0 0 10-15,0 0-11 16,0 0 16-16,0-6-16 0,-5 2-52 16,-9 0-39-1,-32 4-122-15,1 10-181 0,-3 8-276 16</inkml:trace>
  <inkml:trace contextRef="#ctx0" brushRef="#br0" timeOffset="-93010.13">9719 17409 87 0,'0'0'60'15,"0"0"-18"-15,0 0 14 0,0 0 4 16,0 0 6-16,0 0 3 15,0 0-10-15,64 0 3 16,-57 0 15-16,-1 0 14 16,-1 0-16-16,-3-4-3 15,0 4-11-15,-2 0-5 16,0 0 9-16,0 0 2 16,0 0 8-16,0-4-6 15,0 0 0-15,0 0 9 16,0 4 16-16,0 0-1 15,0 0-23-15,0 0-20 0,0 4-21 16,0 4-10-16,0 2-10 16,0-2-9-16,0 0-9 15,0-2-14-15,0 2-37 16,2-4-44-16,8 2-5 16,5-6-10-16,5 0-27 15,3 0-4-15,6 0-8 16,-6 0-93-16,-4-1-288 0</inkml:trace>
  <inkml:trace contextRef="#ctx0" brushRef="#br0" timeOffset="-92317.46">10006 17441 550 0,'0'0'214'0,"0"0"-52"16,0 0 7-16,0 0 9 15,0 0-23-15,0 0-10 16,0 0-27-16,-25 4-23 16,25-4-23-16,0 0-22 15,0 0-12-15,0 0-10 16,0 0-8-16,0 0-1 16,0 0 1-16,0 0-4 15,0 0-4-15,0 0 4 16,-6 0 1-16,-1 0-17 15,-5 4 12-15,-1 6-3 16,-5 4 1-16,1 3-3 0,-1 6-7 16,3 8-6-16,3-3 5 15,5 2 1-15,5-4 1 16,2-4 6-16,0-8-6 16,9 0 10-16,7-2-5 15,7-6 1-15,2-2 2 16,4-4-3-16,5 0 11 15,-1-4 13-15,1-10 2 16,0 0 0-16,-7-2-12 16,-6 2-8-16,-5 4-2 15,-7 6-1-15,-7 0 0 16,0 0 0-16,-2 4 18 16,0 0 10-16,0 0 13 15,-8 0-13-15,-6 0-20 0,-4 4-17 16,2 4-5-16,1 2 4 15,3 2-5-15,8-6-6 16,2-2-3-16,2-4-3 16,0 0 2-16,0 0-2 15,0 0 6-15,4 0 11 16,10 0 1-16,-3-4 8 16,1-6 19-16,-4-2 12 15,-3 6-1-15,-3 2 1 16,-2 4-2-16,0-4 3 15,0 0-13-15,0 0-27 16,-11-2-16-16,-5-6-68 16,3 2-52-16,1-8-88 15,12-18-165-15,0 5-280 0,2-1-396 16</inkml:trace>
  <inkml:trace contextRef="#ctx0" brushRef="#br0" timeOffset="-90685.73">8294 15825 481 0,'0'0'206'16,"0"0"-36"-16,0 0-8 15,0 0-11-15,0 0-36 16,0 0-7-16,0 0-11 15,2-6-23-15,-2 6-13 0,0-2-10 16,0 0 2-16,3 2 11 16,-3 0-7-1,3 0-19-15,-3 0-3 0,0 0-3 16,2-4-5-16,-2 4-11 16,0 0 2-16,0 0-4 15,0 0 1-15,0 0-7 16,0 0-2-16,0 0 0 15,0 0 2-15,0 0-7 16,-2-4 2-16,-10 4-3 16,-1 0 0-16,-3 0-1 15,-1 0-9-15,-2 4 9 16,-1 6-7-16,1 8 1 16,0 2-5-16,4 0-8 0,4 1-14 15,2-3 12-15,2 0-11 16,7-4-1-16,0-5-3 15,0 4 14-15,0-8 0 16,3 4 23-16,5-5 0 16,4-4 0-16,1 0 0 15,0 0 1-15,1 0 5 16,-1-10 3-16,1-2 4 16,-4-6 0-16,-3 4 1 15,0-3-1-15,-4 7 3 16,-3-2-4-16,0 6 2 15,0-2-1-15,-12 2 6 0,-6 4-8 16,-4 2-11-16,-3 0-1 16,1 6-5-16,0 14 5 15,3 6-6-15,5 2 7 16,10 3-8-16,4-5 7 16,2-4 0-16,2-4-9 15,20-4 10-15,5-6 1 16,4-8-1-16,3 0 0 15,1-4 2-15,-1-14 0 16,-3-4 5-16,-4-4 1 16,-9 2 5-16,-9 2 6 15,-7 0 3-15,-2 5 7 16,0 3-12-16,-7 4-2 16,-9 2-13-16,-3 8-2 15,-6 0 0-15,-2 0-1 0,2 0-8 16,1 8 8-16,6 2-6 15,2 0 7-15,8-2 0 16,3 0-1-16,5-3-10 16,0 0-9-16,0 4-51 15,13-4-81-15,6 3-121 16,-2-8-217-16</inkml:trace>
  <inkml:trace contextRef="#ctx0" brushRef="#br0" timeOffset="-88733.02">9112 14534 32 0,'0'0'251'0,"0"0"-104"15,0 0-17-15,0 0-15 16,0 0-34-16,0 0-14 16,0 0-18-16,0 0-15 15,0 0-3-15,0 0 2 16,0 0-10-16,0 0 7 15,0 0-12-15,-2 0-1 16,2 0 2-16,-2 0-10 16,2-4 9-16,0 2 13 15,0 0 8-15,0 2 6 16,0-2-2-16,-2 2-1 0,-2 0-3 16,-4 0-8-16,-3 0-5 15,-7 0-10-15,-3 10-7 16,-6 4 7-16,0 8 5 15,-2 4 4-15,4 0 1 16,6 2 12-16,5-4-16 16,5-4-13-16,7-2-2 15,2-4-7-15,0-1 0 16,0-4 0-16,6 0 2 16,7-5 8-16,3-4-9 15,2 0 9-15,0 0-1 16,0 0 1-16,-1-13 18 15,0-1-1-15,-7 2 1 0,-3 2 9 16,-7 0 1-16,0 4 0 16,0 2 7-16,-2 2-10 15,-11 2-13-15,-6 0-15 16,2 0-7-16,-3 0-1 16,4 0 0-16,5 0 1 15,2 4-2-15,7 0 1 16,0-2-9-16,2-2-34 15,0 2-75-15,19-2-122 16,10 0-74-16,0 0-640 0</inkml:trace>
  <inkml:trace contextRef="#ctx0" brushRef="#br0" timeOffset="-87664.82">9950 14436 314 0,'0'0'98'16,"0"0"26"-16,0 0-65 16,0 0-23-16,0 0 9 15,0 0-9-15,0 0-16 16,0-36 2-16,0 31 23 16,0 5 17-16,0-5 14 15,0 2 17-15,2-1 5 16,-2-2-15-16,2 2-17 15,0-1-17-15,-2-2-22 16,3 3-17-16,-3 2-9 16,0 2-1-16,2 0 9 0,-2 0-8 15,0 0-1-15,0 0 6 16,0 0-5-16,0 0 18 16,0 0 3-16,0 0-1 15,0 0-9-15,-5 14 4 16,-3 4-6-16,1 3-4 15,3-6-6-15,4-1 0 16,0-3 2-16,4-4 9 16,19 0-4-16,5-7 3 15,11 0-9-15,0 0 17 16,1-17-10-16,1 2 3 16,-8-1-11-16,-9-3 8 0,-8 3 32 15,-12 2 36-15,-4 4 23 16,0-2-36-16,-10 6-23 15,-15 2-11-15,-8 4-19 16,-7 0-10-16,-5 17 0 16,3 1 0-16,4 4 0 15,9-4 0-15,9 0 0 16,9-4 1-16,9 0-1 16,2-4-7-16,4-2 7 15,18-4 0-15,9-4 1 16,5 0 0-16,4 0 0 15,-2-8 11-15,-3-6-4 16,-8 0-6-16,-7 1 7 0,-11 4 4 16,-7 0 18-16,-2 4 17 15,-2-2-38-15,-18 5-10 16,-2-2-79-16,-5 4-116 16,7 0-161-16,7 0-764 0</inkml:trace>
  <inkml:trace contextRef="#ctx0" brushRef="#br0" timeOffset="-86708.63">15736 13654 901 0,'0'0'251'15,"0"0"-96"-15,0 0-45 0,0 0-14 16,0 0-93-16,0 0-3 16,0 0-249-16,-39 4-376 0</inkml:trace>
  <inkml:trace contextRef="#ctx0" brushRef="#br0" timeOffset="-86534.88">15736 13654 1363 0,'-100'18'250'0,"86"-18"-152"0,-19 0-98 16,2-3-3-16,-11-7-1335 0</inkml:trace>
  <inkml:trace contextRef="#ctx0" brushRef="#br0" timeOffset="-83738.77">23788 6784 42 0,'0'0'72'0,"0"0"-46"16,0 0-14-16,0 0-12 16,0 0 0-16,0 0-1 15,47-59-5-15,-36 55-2 16,3 0-21-16,-3 2-1 15,3-4 12-15,-3 2 7 16,-3-2-28-16</inkml:trace>
  <inkml:trace contextRef="#ctx0" brushRef="#br0" timeOffset="-79034.51">23510 6547 93 0,'0'0'203'16,"0"0"-102"-16,0 0-26 16,0 0 3-16,0 0-15 15,0 0-1-15,0 0-11 16,0 0 25-16,16-28-19 0,-10 18-18 16,-1 0-6-1,1-2 2-15,1 2-4 0,-2-2 3 16,1-3-5-16,-1 1-5 15,-1-1 1-15,0-3-12 16,-1-3-7-16,0-2 1 16,-3-2 4-16,0 1 2 15,0-4-5-15,-3 0-1 16,-15-4-6-16,-4 0-1 16,-3 0 8-16,-1-2-8 15,-3 0 3-15,-2-2 13 16,-6-1 0-16,-3-3-15 15,-4-2 12-15,-9 0-11 0,-3-4-1 16,-4-2 6-16,-1-2 6 16,-1-4-5-16,2-5-8 15,0 1 10-15,5 0 6 16,-3 4-5-16,2 6-10 16,2 6 9-16,6 4-8 15,0 4-1-15,4 1 0 16,1 1 0-16,-1 0 0 15,-5 0 0-15,0-2 0 16,-2 0 0-16,-1 2 0 16,4 0 1-16,0 2-1 15,4 2-1-15,1 0 7 0,4 0-7 16,-3-1 6 0,1 2-6-16,-1-1-1 0,0-3 1 15,-5-3 1-15,-5-2 2 16,-1-2 6-16,-5-4-8 15,0 0 6-15,-2 2-6 16,-2 0 11-16,-3 0-6 16,-4-1-5-16,-5 1 6 15,-1 0-7-15,-4 0 0 16,-2 0 1-16,-2 0-1 16,-4 0 0-16,2 0 9 15,-2 0-8-15,3-5 0 16,-1 1 0-16,4-2 1 15,2 0-1-15,0 0 14 16,2 2-14-16,-2-1 0 0,2 4 12 16,1-1-6-16,-2 2-6 15,2 1 6-15,1 1 9 16,0 4-8-16,4 0-7 16,0 4 0-16,2 2 0 15,-4 2 5-15,-5 0-5 16,-5 0-1-16,-6-3 0 15,-7 4-1-15,-7-4 2 16,1 1-3-16,0 2-3 16,2-2 5-16,1 0 0 15,5 2 2-15,-1 0-1 16,-18-4 0-16,-21-6-1 0,-27-4 2 16,-3 2-1-1,8 4 5-15,13 7-5 0,14 8 0 16,-2 2-1-16,-10 1 0 15,0 6-1-15,-11-1 1 16,-1 0 0-16,-3 3-1 16,-4-2 2-16,4 0-1 15,6 2 1-15,6 2 6 16,6-2-7-16,2 2 8 16,-7 0-7-16,0 0 1 15,-5 4 7-15,-2 0-8 16,1 2 6-16,-1 0-1 15,1 0-6-15,-1 0 0 16,4 10 0-16,1 2 1 16,0 4 8-16,0 2-2 15,3 5-5-15,3 0-2 0,6 5 0 16,23 1 10-16,22-5-8 16,18-1-1-16,1 4-1 15,-28 13 0-15,-37 16 0 16,-34 18 1-16,0 4 0 15,14-3 8-15,31-14-9 16,36-10 0-16,16-9 1 16,1 6 3-16,-9 14-4 15,-13 12 0-15,-9 17-1 16,8 3 1-16,7 0-6 16,3-1 6-16,5-6 1 15,-2-2-1-15,-3-3 6 0,-2 0 2 16,1 0-5-1,2 3 8-15,3-5-11 0,10 0 10 16,9-4-8-16,4-1-1 16,10 1 0-16,1 4 0 15,-4 18 10-15,-2 20-10 16,-5 27-1-16,3 5 6 16,4-9-4-16,5-13-1 15,3-16 7-15,1-1 9 16,5-17-10-16,8-14 4 15,6-17-1-15,4-8-4 16,-5 12 0-16,-5 9 7 0,-4 6 3 16,-1 2-6-1,-1 0 5-15,-3 5 11 16,-3 19-4-16,2-8 0 0,2 4-12 16,-5 17 12-16,0-1-10 15,-5 28-4-15,7-15 13 16,11-31-8-16,12-28-4 15,6-20 1-15,2 8-8 16,-1 9 8-16,1 5 0 16,2 0 2-16,1 0-6 15,-1 4 7-15,1 5-6 16,2 5 4-16,0 4 6 16,-1 3-1-16,-1 11-10 0,-1-12 0 15,1 4 10 1,-3 16 0-16,-2 7-1 0,5 27-6 15,2-1-2-15,2-29-1 16,0-32 11-16,0-26-17 16,6 1 0-16,3 11 9 15,2 16-3-15,1 12-6 16,-2-3 0-16,4-1 9 16,-1-10 1-16,1-3-10 15,-1-5 13-15,0-2 0 16,3-4-4-16,1 0 0 15,2 0-3-15,1-2 13 16,-1 1-13-16,2-5 0 16,1-2 12-16,0-2-17 15,1-1 16-15,-1-4-7 0,3 4-4 16,0-1-5-16,-2 2 12 16,4 2-12-16,0 4 11 15,2 7-3-15,-2-3 4 16,2-4-5-16,0 0-1 15,0-6-6-15,0 1 0 16,-3-3 6-16,1-2-1 16,0-2-5-16,-3 0 1 15,1 0 8-15,0 3-8 16,1-2-1-16,0 0 8 16,3-5-8-16,5-4 9 15,-1 0-9-15,4-1 12 16,-2-4-13-16,1 1 0 15,1 3 0-15,-1-1 7 16,-3 2-1-16,4 0 3 0,-4-2-9 16,0-4 12-1,3 1-6-15,-1-4 0 0,3 2-4 16,3-3-1-16,3 4 0 16,3 0 7-16,4 2-8 15,0 0 1-15,1-4 6 16,-2-2-6-16,2 0 7 15,0-1-8-15,2-3 1 16,7 4 9-16,5 2 3 16,6 2-12-16,4 0 4 0,4 4-5 15,0-4 0-15,3 6 1 16,-1 5-1-16,-2 3 1 16,1 2 0-16,-3 2 4 15,2-2-5-15,2 2 0 16,3-5 0-16,1-1 1 15,1 0-1-15,3-2 1 16,1 0 8-16,-2-2-9 16,3 7 1-16,-5 5 5 15,2-2-5-15,0 8-1 16,-1 2 11-16,2 4-10 16,-3-4 5-16,-2 5-6 15,2-5-3-15,-6-6-3 16,2-8 12-16,-2-8-5 15,-8-6 0-15,-4-8 0 0,-7-1 1 16,-6-9-1-16,-2 2-1 16,-3-2 6-16,-2-4-6 15,0 4 0-15,4 2 1 16,7-2 0-16,10 2 0 16,3-2-1-16,10 4 6 15,6 2-5-15,7 0 0 16,6 3 0-16,2 3-1 15,2 0 0-15,16 12 6 16,18 4-6-16,23 8 0 16,6-4 0-16,-6 0 1 15,-18-9 0-15,-16-5 0 16,-5-2 5-16,-20-6-6 0,-17-6 9 16,-21-4-8-1,-3-2 0-15,10 6-1 0,14 6 2 16,13 0 5-16,0-1 2 15,16 1-3-15,21 4-4 16,16 6 7-16,5-2-9 16,-29-8 2-16,-29-6-1 15,-31-12 0-15,-1 0 1 16,9 4-1-16,15-4 5 16,10 4-5-16,-1-4 0 15,-3 1 11-15,0-10-11 16,2 4 0-16,18-4-1 0,21 0 1 15,-13 1-2-15,-15-2 1 16,-15 2-1-16,-18-6 1 16,7 8 0-1,9-6 0-15,-3 2 0 0,-2-4 11 16,3-4-11-16,21 0 0 16,23-18 9-16,27-16-8 15,-14-3 0-15,-26 5 4 16,-34 6 1-16,-22 4-5 15,13-10 0-15,8-4 6 16,11-8 11-16,-3 0 4 16,-3-10-3-16,1-8-11 15,15-23-1-15,25-31-6 16,26-32 5-16,7-5-6 0,-26 25 0 16,-35 38 2-16,-36 28 5 15,-3 5-1-15,6-7-5 16,12-12 14-16,8-8-9 15,-6 4 2-15,-5 7-7 16,-4 3 5-16,0 6-1 16,5 2-5-16,2-4 0 15,6 2-1-15,3-1 0 16,-3 1-1-16,-2-4 2 16,-11 4 0-16,-9 6 0 15,-12 2 0-15,-7 8 0 16,-6 2 6-16,-5 3-5 15,0 1-1-15,3-2 1 16,4 0-1-16,2-6 0 0,6-6 0 16,4-7-1-16,2-5 1 15,4-8-1-15,5-8 1 16,3-2-1-16,-1 1-5 16,-4-1 5-16,0 8 0 15,-5-2 1-15,0-2-1 16,8-19 1-16,14-21 0 15,17-20 0-15,8-7 0 16,-4 9 9-16,2 9-3 16,-3 7-6-16,5-8 1 15,3-2-1-15,-5 3 0 16,-18 3-6-16,-14 5 5 16,-12 1-19-16,-16 2 2 15,-12 16 2-15,-8 16 10 0,-9 21 5 16,2 5 1-16,2-8 0 15,3-8 0-15,2-11 0 16,-3 5 0-16,-4 4-1 16,-4-2-11-16,-3-1 10 15,-4 3 1-15,-3 2-7 16,0 2 7-16,-2 4-9 16,-2 2 10-16,-2 3 0 15,0 1 4-15,0 0-4 16,0-2-9-16,-9-3 8 15,-5 2 1-15,-3-6-2 0,-7-1-11 16,-8-2-1 0,-11-2 5-16,-9-7-6 0,-9-1-3 15,-8-4 4 1,-2-2-3-16,0 1 5 0,4 7 3 16,5 2 0-16,4 6 8 15,4 1-5-15,-2 4 6 16,0-2-1-16,-4-1 0 15,0-6-6-15,-7-5 7 16,-2-3-2-16,-4 0 2 16,-3 2-1-16,0 8 0 15,2 8 0-15,1 4 0 16,2 3-6-16,1 5 6 16,-1 4 1-16,0-2-6 15,3 4-3-15,-4-1 7 16,3 5 1-16,4 2-7 0,3 4-2 15,4 2 10-15,2 2-1 16,7 2 1-16,2 3-1 16,5 2 1-16,1 1 0 15,8 1 0-15,2 4 0 16,2 0 1-16,2 3 0 16,5 2 0-16,2 0 0 15,5 4 1-15,1 0-2 16,3 2 1-16,3 2 5 15,0 0-5-15,4 2 8 16,0 0-8-16,1-2-1 16,3 0 0-16,0 0 0 15,0 0 1-15,0-2 5 16,0 2-5-16,0-3-2 0,0-1 1 16,0-1 0-16,0-3 9 15,0-3-9-15,0 0-2 16,0-2-4-16,0 3 5 15,0 2 1-15,0 2 1 16,0 0 8-16,3 2-8 16,-1-2-1-16,-2 0 1 15,2-3-1-15,-2 0-8 16,0-5 8-16,0-2 7 16,0-2-7-16,0-3 0 15,0 2-10-15,4 0 10 16,-2 3 1-16,4 0-1 0,-2 4 0 15,0 2 2-15,1-2-1 16,-1 0-2-16,2 0-4 16,2 2 5-16,0-2 0 15,1-1-1-15,-2 1 0 16,0 0 0-16,-1-2 0 16,-3 0-7-16,1-2 8 15,-4-2-1-15,0 4 1 16,0 0-1-16,0 6-5 15,0 4 4-15,0 6-7 16,0 6 3-16,0 1-10 16,0 4-12-16,0 1-42 15,0 0-9-15,-2 0-20 0,-5 0 5 16,-9 6-20 0,-53 50-143-16,3 0 41 0,-11 0-193 15</inkml:trace>
  <inkml:trace contextRef="#ctx0" brushRef="#br0" timeOffset="-66322.31">17452 6318 195 0,'0'0'102'15,"0"0"-71"-15,65-116-31 16,-32 70-32-16,-4 4-37 16,0 3 37-16,-2 2-40 15,-3 2-51-15</inkml:trace>
  <inkml:trace contextRef="#ctx0" brushRef="#br0" timeOffset="-65740.69">17723 5681 681 0,'0'0'75'0,"0"0"-51"15,0 0-24-15,0 0-30 16,0 0-150-16,0 0-69 15,0 0 125-15,8-8-69 0</inkml:trace>
  <inkml:trace contextRef="#ctx0" brushRef="#br0" timeOffset="-63560.93">15242 8877 478 0,'0'0'148'0,"0"0"-44"16,0 0-16-16,0 0 8 15,0 0-5-15,0 0-28 16,0 0-28-16,0-40-3 16,0 36 1-16,0 2 8 15,0 2-11-15,0-2-14 16,0 2-15-16,0 0 5 16,0 0-6-16,0 0 0 15,0 0-1-15,0 0 1 16,4 0-9-16,14 0 3 15,8 0 6-15,11-2 2 16,7 0-1-16,5 0 1 16,2 2-1-16,0 0 2 0,-1 0-2 15,-4 0 0 1,-1 0 0-16,-5 0-1 0,0 0 1 16,-7 4 0-16,-4 0-1 15,-8 0 0-15,-8-2 0 16,-9 0 0-16,-1-2 0 15,-3 0 9-15,0 0 7 16,0 0 32-16,0 0 0 16,0 0-14-16,0 0-13 15,0 0-21-15,0 0-31 16,0 0-156-16,0 0-190 0</inkml:trace>
  <inkml:trace contextRef="#ctx0" brushRef="#br0" timeOffset="-62487.02">16416 5955 861 0,'0'0'109'0,"0"0"-7"15,0 0-18-15,0 0 33 16,0 0-11-16,0 0-16 16,0 0-13-16,-33-80-13 15,33 78-6-15,0 0-22 16,0 2-12-16,0 0-11 16,0 0-7-16,0 0-6 15,0 0 1-15,0 0-1 16,0 0 0-16,0 0 0 15,0 0-1-15,0 0 0 0,0 0-1 16,0 0 1-16,0 0 1 16,0 0 0-16,0 0 6 15,0 0-6-15,0 0 2 16,0 0 6-16,0 0 0 16,0 0-1-16,0 0-6 15,0 0 0-15,0 0 7 16,0 0-7-16,0 0-1 15,0 0 1-15,0 0 0 16,0 0 0-16,0 0 6 16,0 0-6-16,0 0 8 15,0 0-1-15,0 0 1 16,0 0 1-16,0 0-1 0,0 0-7 16,0 0-1-1,0 0 0-15,0 0-1 0,0 0 0 16,0 0-51-16,12 0-115 15,22 18-85-15,-5-2-58 16,2-5-209-16</inkml:trace>
  <inkml:trace contextRef="#ctx0" brushRef="#br0" timeOffset="-59366.49">18874 3479 540 0,'0'0'116'16,"0"0"-69"-16,0 0-31 15,0 0-14-15,0 0 12 16,0 0 16-16,0 0 9 16,-75-4 5-16,67 4-5 15,4 2 0-15,1 0-3 0,1 0-19 16,0-2-1 0,2 2 4-16,0-2 5 0,0 0 8 15,0 0 26-15,0 0 20 16,0 0 3-16,25 0 40 15,15-18-39-15,18-6-30 16,13-8-9-16,11-3 0 16,8-1 8-16,3 0-18 15,9-2-1-15,23-8 2 16,27-6-7-16,24-6-1 16,-3 4-3-16,-15 10-9 15,-35 11-6-15,-38 13-3 16,-17 7 3-16,-2 0-7 15,7 1 0-15,8-2 10 0,3 3-4 16,-10 0-6-16,-10 1 8 16,-10 2 2-16,-8 0 3 15,-6 0 1-15,-3 2 1 16,-6 2 8-16,-3 0-3 16,-3 0-4-16,-3 4-8 15,-2-2-3-15,-4 2 2 16,-3-2-8-16,-2 2 12 15,-2 0-4-15,-3 0 3 16,0 0-5-16,-4 0 5 16,-2 0-10-16,2 0 6 15,-2 0-7-15,0 0-1 16,0 0 0-16,0 0-1 0,0 0-26 16,0 0-118-16,0 0-105 15,0 6 39-15,-10 6 61 16,2 0-32-16,-1-2 4 15,5-4-12-15,2-4-20 16,2-2 54-16,0 0 115 16,0 0 27-16,0-8-65 15,0-4 79-15,0 0 39 16,0 0 64-16,0 2-28 16,0 2-1-16,-8 0 30 15,2 0-16-15,-1 0 16 16,3 2-17-16,0-2-6 15,-1 2 30-15,0-2-37 16,1 2 7-16,-1 0 21 16,3 2-5-16,2-2-20 0,0 2-16 15,-2 0-15-15,2 0-14 16,-2 0-10-16,0-4-5 16,0 2-1-16,-3-2 0 15,3 0-5-15,-5-3 0 16,2 4-10-16,-1-4 12 15,-3 2-5-15,2-1-7 16,0 0 0-16,1 2 10 16,-1 2-3-16,3-1-8 15,0 3 22-15,1 3-7 16,3 1-7-16,0 0-7 16,0 0 8-16,0 0-8 0,0 0 0 15,0 0-1-15,0 0-13 16,0 0 3-16,0 0-16 15,11 10 12-15,12 8 11 16,8 4 3-16,11 6 1 16,2 0 6-16,6 0 4 15,-6-2-9-15,-3-4-1 16,-8-4 1-16,-8-2-1 16,-10-6 5-16,-7-4-6 15,-6-2 1-15,-2-4-1 16,0 2 6-16,0 2-6 15,-15 2-12-15,-16 6 12 16,-14 6 18-16,-8 4 21 0,-3 3 3 16,3 0-22-1,9 0-11-15,6-2-8 0,4 0-1 16,2 1 7-16,7-2-6 16,2-2 5-16,5-2-6 15,11-4-82-15,7 2-80 16,19 4-80-16,18-6-112 15,9-6-45-15</inkml:trace>
  <inkml:trace contextRef="#ctx0" brushRef="#br0" timeOffset="-58746.2">22160 2771 829 0,'0'0'158'0,"0"0"-79"16,0 0-19-16,0 0 21 16,0 0 13-16,0 0 20 15,0 0-8-15,5-66-7 16,-5 64-26-16,0 2-54 15,0 0-19-15,0 2-28 16,0 18 1-16,-12 8 21 16,-3 8 6-16,-1 2 9 0,-2 0-3 15,5-4-5-15,2-8 4 16,4-7-4-16,5-10 6 16,0-5-6-16,0-2 16 15,2-2-4-15,0 0 14 16,0-6-8-16,0-13-7 15,15-12-11-15,10-7-1 16,6-8 1-16,9-8-1 16,7-2 0-16,3 0-7 15,2-1-5-15,-3 5 12 16,-2 9 0-16,-5 2 1 16,-4 7-1-16,-2 8 0 15,-9 8 7-15,-10 8 3 0,-5 4 5 16,-6 6-15-16,-4 0-17 15,0 22 0-15,1 18 12 16,-3 12 5-16,0 12 32 16,0 6-17-16,0 3 5 15,0-3 4-15,0-8-23 16,0-8 12-16,0-8-7 16,0-8-6-16,0-7 11 15,0-5-11-15,0-8-28 16,0-2-96-16,0-8-147 15,0-2-100-15,-5-6-327 0</inkml:trace>
  <inkml:trace contextRef="#ctx0" brushRef="#br0" timeOffset="-58541.96">22188 2829 1013 0,'0'0'224'16,"0"0"-70"-16,0 0-54 16,0 0-43-16,0 0-25 15,0 0-16-15,135-10-16 16,-75 10-2-16,20 0-153 16,-16 4-167-16,-12-2-460 0</inkml:trace>
  <inkml:trace contextRef="#ctx0" brushRef="#br0" timeOffset="-58268.48">23042 2635 970 0,'0'0'159'0,"0"0"-16"15,0 0-6-15,0 0-15 16,0 0-29-16,0 0-22 15,0 0-7-15,0-18-64 16,0 24 0-16,0 17-13 16,0 12 13-16,2 9 7 15,0 8 6-15,-2 2-6 0,0-2-1 16,0-4-6 0,-2-5-76-16,-13-3-97 0,-12 0-96 15,2-8-58-15,5-12-347 0</inkml:trace>
  <inkml:trace contextRef="#ctx0" brushRef="#br0" timeOffset="-57696.18">21452 3553 823 0,'0'0'150'15,"0"0"10"-15,0 0-6 16,0 0-18-16,0 0 14 15,0 0-42-15,0 0-34 16,-27-48-33-16,48 48-6 16,20 0 2-16,20 8-1 15,18 6 10-15,33 2-16 16,21 4-12-16,-8-2 1 16,-11-4 10-16,-21-4-16 0,-17-2 6 15,6 0 5-15,6 0 0 16,-11 0-5-16,-3-4-10 15,-9 0 1-15,-5-1 0 16,-2-3-2-16,-7 0 5 16,-2 0-1-16,-4 0 2 15,-7-5 3-15,-7 1 0 16,-10 0 3-16,-4 2-3 16,-9 2 0-16,-4-2-1 15,2 2 2-15,-2-2-5 16,-2 2-3-16,3-2-4 15,-1 2-5-15,-2 0 0 0,2 0-1 16,-4 0-1-16,0 0-101 16,0 0-182-16,-6 0-269 15,-63 0 178-15,2 0 69 16</inkml:trace>
  <inkml:trace contextRef="#ctx0" brushRef="#br0" timeOffset="-57167.55">21113 3770 838 0,'0'0'173'15,"0"0"-50"-15,0 0-41 0,0 0-32 16,0 0 2-16,0 0 16 15,163-6 32-15,-61 6 22 16,31 0-11-16,24 2-50 16,-15 10 2-16,-26-2-9 15,-39-2-4-15,-21-4-9 16,7 0 6-16,3 2-15 16,6-2-11-16,-14-2 5 15,-9-2-2-15,-14 0-12 16,-10 0 5-16,-9 0-3 15,-7 0 17-15,-3 0 1 16,-4 0-4-16,1 0 2 0,-3 0-4 16,0 0-14-1,2 0 3-15,-2 0-8 0,0 0-1 16,0 0-6-16,0 0 0 16,0 0 0-16,0 0 0 15,0 0 1-15,0 0-1 16,3 0-6-16,-3 0 6 15,0 0 0-15,0 0-1 16,0 0 1-16,0 0 0 16,0 0-7-16,2 0-7 15,-2 0-32-15,0 0-64 0,0 4-105 16,-10 8-120 0,-11 2-148-16,-8-8-184 0</inkml:trace>
  <inkml:trace contextRef="#ctx0" brushRef="#br0" timeOffset="-54433.67">25417 1427 646 0,'0'0'209'16,"0"0"-167"-16,0 0-32 16,0 0 19-16,0 0 9 15,0 0-9-15,2 22 13 16,-2-12 36-16,2 5 19 16,-2 3-32-16,0 2 16 15,0 4-8-15,0 4-33 16,0 4-9-16,0 4 2 15,-2 4-11-15,-4 2-6 0,-1 0-7 16,1-2-8-16,-1-5 9 16,2-6-10-16,-8-4-96 15,0-11-179-15,1-6-516 0</inkml:trace>
  <inkml:trace contextRef="#ctx0" brushRef="#br0" timeOffset="-54067.36">25384 1730 897 0,'0'0'129'16,"0"0"-90"-16,0 0 55 0,140-20 4 16,-95 10-51-16,-2 0-30 15,-6 0-15-15,-3-4 8 16,-8 2-9-16,-8-2-1 15,-7 0 11-15,-4-2 10 16,-7 2-3-16,0-2 13 16,0 2 7-16,0 2 1 15,0 4 18-15,0 4-11 16,0 1 1-16,0 3-25 16,0 0-22-16,0 5-5 15,0 21-10-15,0 12 15 16,-4 8 16-16,-1 6-6 15,-2 2-3-15,2-4 2 16,-1-5-8-16,0-5 5 16,-3-6 3-16,-9-2-9 0,3-10-170 15,-1-8-332-15</inkml:trace>
  <inkml:trace contextRef="#ctx0" brushRef="#br0" timeOffset="-53066.06">25948 1805 869 0,'0'0'144'16,"0"0"-106"-16,0 0 23 15,0 0 49-15,0 0-52 16,0 0-27-16,0 0-29 16,0 41 7-16,0-20 17 15,-5 3-15-15,5 2 4 16,0-2-8-16,0-2 12 16,0-2-13-16,9-2 5 15,4-6-10-15,3-4 17 16,-1-6-2-16,2-2 10 15,0 0 39-15,1-16-5 16,-1-6-12-16,-1-6-20 0,-5 0-9 16,-1 4-5-16,-8 4-5 15,0 6-8-15,-2 7 8 16,0 6-9 0,0 1-5-16,0 0-15 0,0 10-8 15,0 13 22-15,-2 8 0 16,2 3 4-16,0-4 2 15,0-6-11-15,17-4-2 16,1-8-9-16,4-6 22 16,3-6-1-16,-1 0 1 15,3-4 0-15,0-16 9 16,-2-2-8-16,-1-4 6 16,-2 2-7-16,1 4 0 0,-4 4-9 15,-1 6-11 1,-2 4-22-16,0 6 4 0,0 0 9 15,-3 9 8-15,-3 12 11 16,0 5 3-16,-6 4 7 16,1 0 0-16,-5-2 0 15,0-4 0-15,0-4 0 16,0-4-2-16,0-6 2 16,0-3 7-16,0-6 1 15,0-1 13-15,0 0 33 16,0 0 38-16,0-8-3 15,13-12-47-15,7-6-36 0,7-4-6 16,8-2-1 0,5 4-22-16,-3 4 7 0,-6 8-5 15,-8 8 9-15,-6 8-1 16,-9 0-9-16,-6 16 2 16,-2 12 8-16,0 6 12 15,0 2 1-15,-2-2 5 16,-2-4-6-16,2-6 1 15,2-6-1-15,0-6 0 16,0-6 2-16,0-6-1 16,0 0 21-16,6-4-5 15,12-17-8-15,4-8-8 16,3-3 6-16,4-2-7 16,-2 4-2-16,-3 4 1 15,-1 8 0-15,-4 4 0 0,0 10-5 16,-2 4 6-1,-1 0-12-15,-1 20 11 0,-3 6 0 16,-2 2 0-16,-1 2 1 16,-1-2 0-16,-2-4-1 15,5-4-70-15,-3-4-167 16,4-10-262-16</inkml:trace>
  <inkml:trace contextRef="#ctx0" brushRef="#br0" timeOffset="-52283.92">27382 1927 879 0,'0'0'133'0,"0"0"-101"15,0 0 14-15,0 0 13 16,-147 66 21-16,116-34-25 15,7 2-30-15,8 2-15 16,7 0-10-16,7-4 1 16,2-1 8-16,0-9-8 15,7-7-1-15,6-4 6 16,5-7 3-16,2-4 1 16,4-2 6-16,5-18 3 0,0-9 5 15,-2 0 17 1,-4-6-9-16,-6 1-7 0,-5 6-17 15,-8 4 11 1,-4 6-10-16,0 10 1 0,0 6-10 16,0 2-9-16,-2 2-13 15,-7 16 7-15,-3 8 1 16,6 0-17-16,4 2-12 16,2-6 3-16,0-2 20 15,4-8 7-15,7-3 13 16,5-8 0-16,1-1 6 15,4-1 0-15,3-16 25 16,3-5-4-16,-2 0 18 16,-6 0-16-16,2 2-21 15,-8 6-6-15,-4 8-2 16,-2 6-2-16,-1 0-15 0,-2 4-4 16,-1 18 11-16,-1 6 9 15,-2 2 1-15,0-2 0 16,0-3 0-16,0-7 1 15,0-6-1-15,0-5 0 16,0-4 1-16,0-3 18 16,2 0 29-16,5 0 90 15,6-18-30-15,6-4-77 16,7-6-24-16,2-3 0 16,7 1-7-16,-2 6-14 15,-2 6 4-15,-2 8-2 16,-5 10-4-16,-1 0 4 15,-3 4 3-15,-5 16-1 0,1 4 9 16,-5 2-5-16,0 0 5 16,-2 1 1-16,-2-5 0 15,-1-3 1-15,-1-5-1 16,2-3-7-16,-5-8-44 16,7-3-97-16,-3 0-73 15,3-14-463-15</inkml:trace>
  <inkml:trace contextRef="#ctx0" brushRef="#br0" timeOffset="-51727.9">28479 1642 816 0,'0'0'159'16,"0"0"-117"-16,0 0 44 16,0 0-19-16,0 0-29 15,0 0 70-15,-25 142-9 16,11-77-29-16,4 3-17 0,-1-2-12 16,4-2-19-16,0-6-15 15,3-10-6-15,-3-10 9 16,3-9-10-16,-5-11-71 15,-3-10-51-15,-3-8-116 16,1-15-96 0</inkml:trace>
  <inkml:trace contextRef="#ctx0" brushRef="#br0" timeOffset="-51301.48">28383 1766 494 0,'0'0'372'0,"0"0"-244"16,0 0 34-16,0 0 37 15,0 0-85-15,118-92-53 0,-80 92 1 16,4 0-20 0,-4 14-15-16,-5 12-8 0,-6 6-10 15,-9 5-9 1,-11-1 0-16,-7 1 1 0,0-2-1 16,-19-3 1-16,-4-8 8 15,-6-4-2-15,0-8-5 16,4-2 4-16,5-6 2 15,7-2-7-15,6 2-1 16,7-2-14-16,0 2-51 16,11 4 12-16,14 2 36 15,2 4 11-15,2 4 5 16,0 0 1-16,-10 2 1 0,-3 0-1 16,-9 2 1-16,-7 0 0 15,0-2 8-15,-13 1 23 16,-20-7 42-16,-4-2 11 15,-5-6-5-15,-5-5-20 16,5-1-12-16,2 0-18 16,4-5-16-16,9-8-5 15,9 2-9-15,18-15-37 16,0 3-145-16,25 1-321 0</inkml:trace>
  <inkml:trace contextRef="#ctx0" brushRef="#br0" timeOffset="-50734.8">28924 2195 819 0,'0'0'123'0,"0"0"-77"16,0 0 110-16,0 0 5 15,0 0-1-15,0 0-8 16,143 18-41-16,-105-19-29 16,-3-13-29-16,-4-3-17 15,-4-1-21-15,-11 0-2 16,-7-1-12-16,-9-2-1 16,0 1-9-16,-27 4 3 15,-11 6-5-15,-11 10 5 16,-2 0-6-16,2 14 11 0,7 16-5 15,11 8-3-15,10 6 3 16,17 5 6-16,4-1 0 16,11-2-6-16,22-4 6 15,8-8 8-15,5-6-1 16,6-10-6-16,1-8 7 16,3-10 5-16,-1 0-7 15,-3-6 1-15,-6-18 0 16,-3-6 5-16,-9-4-11 15,-8-2 1-15,-8 2-1 16,-10 4 0-16,-2 8 8 16,-4 8-9-16,-2 8 7 0,0 6-7 15,0 0-21 1,0 7-8-16,0 19 20 0,0 9 9 16,2 3 7-16,9 0-6 15,5-2 0-15,1-6 5 16,3-8 0-16,0-6-4 15,9-14-2-15,-7-2-106 16,-1 0-292-16</inkml:trace>
  <inkml:trace contextRef="#ctx0" brushRef="#br0" timeOffset="-50539.64">29535 1837 1119 0,'0'0'307'0,"0"0"-221"16,0 0 69-16,0 0 22 16,0 0-98-16,0 0-47 15,0 0-26-15,-5-4-6 16,5 4-9-16,0 1-123 16,7 16-132-16,2-4-374 0</inkml:trace>
  <inkml:trace contextRef="#ctx0" brushRef="#br0" timeOffset="-49834.75">29894 2307 1045 0,'0'0'146'0,"0"0"-74"16,0 0 76-16,0 0-58 16,0 0-52-16,0 0-19 15,0 0-19-15,-108-18 0 16,84 35-6-16,6 1 3 16,12 4-3-16,6-2 6 15,0-2 1-15,9-4-1 16,11-2 1-16,4-2 1 15,3 0 5-15,-1-2-6 0,-3 4 0 16,-4 6 0-16,-9 12-2 16,-8 14 2-16,-2 37 0 15,-27 45 22-15,3 50 21 16,8 13 42-16,14-29 70 16,2-53-86-16,0-59-45 15,0-28-11-15,-7-8-12 16,-10-12-1-16,-10 0 26 15,-2-29-1-15,0-21-7 16,8-9-12-16,17-10-7 0,4-3-4 16,23-2-5-1,23 4 8-15,14 3-11 16,14 8-2-16,4 10 14 0,4 9 0 16,1 8-6-16,-1 4 6 15,-6 4 0-15,-7 2 2 16,-11 0-2-16,-14 6 0 15,-15 1 1-15,-11 6-1 16,-9 0 6-16,-9 5 4 16,0 1-9-16,0 1 0 15,-9 2 1-15,-1 0-1 16,-2 0-1-16,1 0 0 16,5 0-9-16,3 0 9 15,0 5 0-15,3 4 0 16,0 3 1-16,3-2 5 15,13 2-5-15,4-2 10 0,2-2-10 16,20-4-1-16,-6-2-67 16,-7-2-412-16</inkml:trace>
  <inkml:trace contextRef="#ctx0" brushRef="#br0" timeOffset="-39963.29">15253 5239 664 0,'0'0'91'15,"0"0"-65"-15,0 0-26 16,0 0-87-16,0 0-106 16,-5 14 87-16,5-6-192 0</inkml:trace>
  <inkml:trace contextRef="#ctx0" brushRef="#br0" timeOffset="-39798.96">15253 5239 876 0,'153'14'118'0,"-153"-14"-80"16,2 0-38-16,1 0-159 16,2 4-411-16</inkml:trace>
  <inkml:trace contextRef="#ctx0" brushRef="#br0" timeOffset="-32780.24">19883 4137 232 0,'0'0'139'16,"0"0"-89"-16,0 0-12 15,0 0-1-15,0 0-2 16,0 0 27-16,0 0-16 16,17-38 11-16,-12 31-13 15,-3-1 1-15,3 1-13 16,-3-2-3-16,1 1 10 16,-1 0-3-16,-2 0-13 15,0 2 19-15,0-2-7 0,0 2-14 16,0 2 8-16,0 0-3 15,0 0-3-15,0 0-14 16,0 0 11-16,0-2 1 16,0 2 26-16,0-4-19 15,0 0-18-15,0 0 6 16,-2 0-9-16,-1-2 21 16,1 0-14-16,-1 0-1 15,-1 0-3-15,2 0 9 16,-5 2 10-16,3-2-20 15,-3 0-3-15,-2 0 7 16,0-2 0-16,3 0-12 16,-5 2 6-16,1 0-4 15,-1 0 9-15,3 0-4 0,-4 2-2 16,-1-1-4-16,-1 0 11 16,1 0-12-16,-3 0 6 15,-1-1 1-15,-1-3-7 16,0 4-1-16,-2-4 0 15,0 1 1-15,0 2 8 16,-2-1-9-16,-1-4 9 16,2 4-8-16,-6-3 17 15,-2-1-18-15,-5 1 7 16,-1-2-7-16,-4 2 1 16,-1-2-1-16,1 0 10 15,-4 2-9-15,1-2-1 16,0 0-1-16,-1-2 1 15,1 2 8-15,-1 0-1 0,-1 2-6 16,2-1-1-16,-3 2 1 16,-2 1 5-16,2 0-6 15,-1-1-7-15,1 4 7 16,1-4 0-16,1 3 5 16,3 1-5-16,-2 0 0 15,1 0 0-15,1-1 0 16,1 2 0-16,1-1-1 15,-3 4 0-15,1-2 1 16,-2 1 0-16,-3 2 0 16,-1-1 0-16,-3 0 1 15,-3-1 0-15,1 0 1 16,-2 0-1-16,-3 0 0 0,0 0 7 16,3 2-7-16,-1-2 14 15,1 0-2-15,-1 2 4 16,-1 0-1-16,-3 0-1 15,-9 2-9-15,-2 0 5 16,-5 2-9-16,-4 0 7 16,-2 0 2-16,-5 0 0 15,3 0 6-15,-2 0-4 16,1 0 9-16,5 6-12 16,-2 0 8-16,1 0-5 15,2 0 5-15,-4-2-1 0,2 2-2 16,-4 0 5-1,-2 2-5-15,0 0-3 16,-1 0-1-16,-3 2 0 0,2 2-1 16,-5-2-1-16,5 2-1 15,0-2-6-15,6-3 8 16,0 0 3-16,5 0 12 16,-2-2-16-16,-2 4 13 15,-4 0-21-15,-1 4 5 16,-5-1 3-16,-1 4-2 15,0 2-6-15,-1 4 0 16,-1 2 7-16,6 0-7 16,5 0 0-16,4 2 0 15,7-2 2-15,1 0 6 16,5 2-9-16,3 0 9 0,2 0-7 16,2 4-1-1,3 2 0-15,-1 7 6 0,-4 5-6 16,-7 12 1-16,-9 8-1 15,-6 10 5-15,-5 5-3 16,2-5 5-16,4-8-1 16,12-8-7-16,9-10 6 15,10-6-5-15,5-6 14 16,7-8-7-16,2-1 0 16,3-4 1-16,0-1 5 15,-6 2-5-15,-3 7-1 16,-7 5 0-16,-6 4-6 15,-3 6-1-15,-7 6 17 16,0 2-17-16,0 1 13 16,5-4-13-16,3-2 6 0,5-5-7 15,5-2 1-15,5 0 11 16,2-2-11-16,0 2 6 16,0 6 0-16,0 5-6 15,-1 7 10-15,-1 8-2 16,0 10-3-16,-1 6 4 15,3 2-1-15,1 3 6 16,-2-1-14-16,3 4 5 16,1 0 4-16,-1 3 0 15,2-3 1-15,2-6 5 16,8-6-15-16,-1-8 11 16,5-3 10-16,-5-3 0 0,0-2-10 15,-4 6 0-15,-7 3 21 16,1 5-9-16,-3 2-2 15,-3 2-7-15,3-2-3 16,0 3 1-16,-1-7 5 16,2 0-6-16,-3-2 1 15,-3 0-1-15,0 1 0 16,0 1 0-16,5-6 3 16,3-2-2-16,3-6-11 15,5-3 8-15,3-4-1 16,-1 2-1-16,2 1-2 15,0-2 4-15,4 6-8 16,-2 2-1-16,3 3 0 0,0 2 5 16,0 2 3-16,2-1-8 15,-2 0 12-15,2-1-12 16,1 3 0-16,1-4 8 16,-2-4-3-16,5-8-5 15,0-8 8-15,-1-4-7 16,5-6-1-16,0 1 7 15,0-5-7-15,2 2 5 16,3-2-4-16,0 2-2 16,-1 6 8-16,0 8-7 15,-1 7-1-15,-3 5 1 16,0-4 8-16,0-4-3 16,0-6 6-16,3-2-12 15,-1-2 1-15,-2 0 0 16,2-2 0-16,1-2 1 0,-3 2 8 15,-1 1-4-15,0 1-5 16,-1 6 5-16,-1 8-4 16,-1 8 5-16,1 11-5 15,-1 4-1-15,3-4 10 16,-2-9-4-16,5-6-6 16,1-7 7-16,4-1-2 15,-3-3-5-15,5 0 5 16,0-1-5-16,0 2 5 15,0 6-5-15,0 8 0 16,0 8 7-16,0 1 2 16,0-5-1-16,0-4 5 0,0-4-14 15,0 0 1-15,0 1 9 16,7-1-9-16,-1-4 0 16,1-4 7-16,3-4-7 15,-4-4 7-15,0 2-8 16,-1 3 2-16,1 5 7 15,-4 6 2-15,4 4-5 16,-2-2 0-16,0-4-6 16,3-5 1-16,-1-5 0 15,2-2 0-15,0 2 5 16,-1 0-1-16,-3-2-4 0,3 0-1 16,-4-2 0-1,1 1 1-15,0 0 1 0,-1 2-1 16,1-1 4-16,0 0-4 15,0 0-1-15,1 0 0 16,0-1 0-16,-3-1 0 16,3-1 0-16,-3 0-1 15,0-1 1-15,0-2 0 16,0-6 1-16,2-2-1 16,1-4 1-16,4 0 0 15,-2-2-1-15,4-1 0 16,0-1 0-16,0-2 0 15,2 2 0-15,5-2 0 16,1 0 0-16,2 4 0 16,4 4-1-16,0 4 1 0,1 2 0 15,1 2 1 1,0 2-1-16,-1 1 0 0,1-3 0 16,2 0 0-16,0 0 1 15,7-2 0-15,2 2-1 16,2 0-1-16,4 4 1 15,-1 0 0-15,-1 2 0 16,-2 3 2-16,-7-9-1 16,0-2 0-16,-6-4 12 15,0-2-13-15,-2-2 0 16,2-2 0-16,0 2 1 16,2-4-1-16,4 2 0 0,0 0-6 15,5 2 5 1,4 5 1-16,3-2 1 15,1 6-1-15,2 3-1 0,3 0 1 16,-2 0-1-16,2-2 1 16,3-4 0-16,-1-2-3 15,3-2 2-15,4 0 0 16,2-1-1-16,3-1 1 16,1 2 1-16,2-2 1 15,1 4-1-15,4 4 2 16,-1-2-1-16,1 4 0 15,-4-8 0-15,-5 0-1 16,-1-2 1-16,-9-3 0 16,-1-4 0-16,-6 2 10 15,0-5-10-15,-1 2-1 16,4 0 0-16,1-4 6 0,6 8-5 16,9-4 14-16,5 10 6 15,8-2-9-15,6 6-11 16,2 0 5-16,0 0-5 15,3 0 7-15,-7 1-8 16,2-3 0-16,0 2-7 16,-2-4 7-16,-1-2 1 15,3-2 5-15,2-6-6 16,2 0-3-16,5-4 3 16,1-4 0-16,3 2 0 15,4 4 0-15,-1 2 1 16,-1 8-1-16,-4-2 0 15,-5 3 1-15,-6-3 0 0,-5-2-1 16,-2-4 1-16,0-4-1 16,0-8-11-16,7 2 2 15,0-8 8-15,3 2-5 16,4 2 4-16,-3-4 1 16,-4 6 0-16,-5 2 1 15,-4-2 5-15,-3 2-5 16,3 2 1-16,2-4 5 15,2 2-5-15,3-2-1 16,6-2 0-16,0-2 2 16,2-2-1-16,3 0-1 15,-5-4-2-15,-4 0 1 0,-7 4-14 16,-5 0 13 0,-4-2 2-16,-5 6-1 0,-3-4-1 15,-1 4 2-15,2-2 1 16,1-2-1-16,4-4 1 15,2 4-1-15,4 0 2 16,4-2-2-16,-2 2 0 16,1 4 1-16,-1-4-1 15,-1 2 2-15,-2-2-2 16,-4 0 0-16,-1 1 0 16,-5-5 0-16,3 0 0 15,-3 0 0-15,3 0 0 16,2 0 1-16,-2-9-1 15,2-1 0-15,-3 2 0 0,1 0-1 16,1 2 1-16,1 2 0 16,3 4 0-16,-1 0 0 15,-1 0 0-15,1 0 0 16,3-4 0-16,1-2 0 16,1-2 1-16,2-4-1 15,-1 2 0-15,-3 2 0 16,-3 2 0-16,-5-2 0 15,-3 0 0-15,-5 2 0 16,-1 2 0-16,0-6 0 16,1 2 1-16,4-6 0 15,3-4 0-15,-1-4 1 16,5-4-1-16,1-2 0 0,0-2 1 16,1 4-2-16,-4-2 0 15,-1 1 2-15,-1 0-1 16,-5 0 0-16,0-5 0 15,0 2 0-15,0 0-1 16,2-2 0-16,5 0 0 16,8-8-1-16,7 4-8 15,7-4 9-15,5 0 0 16,1 0-1-16,-4 3 0 16,-5 1 1-16,-1 6 2 15,-4-6-1-15,-2 4-1 16,4-2 0-16,-2 2 0 15,4-4 0-15,0-3-9 0,-1-1 8 16,0-2-14 0,-1-10 4-16,-1-4-1 0,0-8 11 15,0-4-1 1,0-4 1-16,1 0 1 0,-4 5 0 16,-2-1 1-16,-4 4-1 15,-5 0-1-15,-3 2 0 16,-3-2 0-16,-2-1-12 15,2-1 13-15,5-4-7 16,3-4 1-16,3-2 4 16,6-1-8-16,-6 3 8 15,-5 4-17-15,-8 6 13 16,-8 4 6-16,-4 3 1 16,-5 3-1-16,-1 0 1 0,-7 2-1 15,0-2 0-15,-2 2 2 16,1-4-1-16,3-5-1 15,4 0-2-15,3-4 2 16,4-1 1-16,3 0-1 16,3 0 9-16,-1 4-9 15,-4 3 0-15,-5 5 0 16,-3 6 1-16,-11 8-1 16,-2 2-1-16,-1 4 0 15,0 0 0-15,0-1 0 16,-2 3 1-16,6-1 0 15,2-6 0-15,10-5 0 16,1-4-6-16,5-6 5 0,0-2 0 16,0-6 1-16,-1-5 0 15,4-3 1-15,-2-8-2 16,2-4 1-16,-3-3 0 16,1-1 0-16,-3 0-2 15,-3 0-8-15,-2 0 3 16,-4 0-11-16,0 0-1 15,-5-3 18-15,0 1-8 16,-5-2 0-16,-1 3 1 16,-5 5 8-16,-2 2 0 15,-4 8 0-15,-4 4-1 16,2 1-9-16,-1 3 9 16,2-2 2-16,1-2-2 15,-3 2 0-15,-3 0 1 16,0-1 0-16,-4 1 1 0,0 0-1 15,-4-2 0-15,3 4-1 16,-3 3 1-16,0 3 0 16,2 4 1-16,2 0 7 15,0 0-8-15,2-2-1 16,-2 2 0-16,0 0 0 16,-4 4 0-16,2 1 1 15,-2 1-1-15,0-2 1 16,3-4-1-16,-3-7 0 15,0-2-6-15,0-4 6 16,0 1 0-16,0 2 0 0,-5 0-5 16,-3-2 6-1,-6 0 0-15,1-2 0 0,-3-1 0 16,-2 3 0-16,0 0 0 16,-4 0-2-16,-2-1-4 15,-3-1 6-15,-4-2 0 16,0-2-5-16,-1-2 5 15,1 0 2-15,-2 3-2 16,-1 3-2-16,0 4-5 16,-1 0 7-16,-3 0-6 15,-2-1 6-15,-3-1 0 16,-1-2-2-16,-3-2-4 16,-1-4 4-16,-2-1-5 15,-4 3 6-15,2 2 1 0,-2 2 5 16,-2 0-5-1,0 2 0-15,-4-1 0 0,0 1-5 16,-3 0 5-16,-1 2 0 16,-3-2 0-16,1 3 0 15,-3 1-10-15,-3 0 9 16,-1 0 0-16,-6 0 1 16,2 0-5-16,-4 0 5 15,-1 0 0-15,2-1 0 16,-3 1 0-16,3 0 8 15,2 0-8-15,3-2 2 0,0-3-2 16,4 1 0 0,-2 0-2-16,-1 4 2 0,1 4-11 15,-5 2 11 1,-4 2 0-16,-1 1-1 0,-2 3 1 16,1 0 0-16,-3 2 1 15,0 0-1-15,-4 2 0 16,-3 2 0-16,-2 0-2 15,-1 3-4-15,0 1 5 16,-1 0 0-16,5 2-5 16,3 0 5-16,1-2-9 15,5 0 8-15,-1-3 2 16,-2 0 0-16,2-1 0 16,-1-3 0-16,1 1-1 15,2 0 1-15,4 2 0 16,0-2 1-16,1 0-1 15,1-3 1-15,-2-2-1 0,-1-2 1 16,2 1-1-16,-4 0 1 16,0 0-1-16,-3 2-1 15,0 3 1-15,1 1 0 16,5 5-2-16,4 0 1 16,3 5 0-16,5 2-4 15,1 4 5-15,3 0 0 16,3 2 0-16,2 4 0 15,2 0-10-15,6 0 10 16,-2 3 0-16,3 2 5 16,2 1-4-16,0 1-1 15,-1-1 0-15,-2 0-7 16,0 0 6-16,0 0 1 0,1 0 0 16,5 2 0-16,4 0 0 15,7 2 0-15,1 2 1 16,8 0-1-16,1 4 1 15,3 0-1-15,5 0-1 16,-2 2 0-16,2 0 0 16,-1 2-1-16,3 0 1 15,-1 0 1-15,4 2-6 16,1 0 6-16,3 2 0 16,-4-2 1-16,1 0 1 15,1 0-2-15,-2 0 0 16,-1 0 0-16,5 2 0 0,-1-2-1 15,2 2 2 1,3 0 7-16,2 0-8 0,0 0 1 16,0 0-7-16,0 0 6 15,0 0 0-15,0 0 0 16,0 0 1-16,0 0 7 16,0 0-7-16,0 0-1 15,0 0 0-15,0 0-5 16,0 0 5-16,0 0 0 15,0 0 0-15,0 0 0 16,0 0 0-16,0 0 0 16,0 0 0-16,0 0 0 15,0 0 0-15,0 0 0 16,0 0 0-16,-4 0-2 16,-3 0 1-16,-4 0-6 0,-7 0 6 15,-4 0-4-15,-4 0 1 16,-3 0 4-16,-3 0 1 15,1 4 0-15,2-2 0 16,2 2-1-16,5-2 2 16,1-2-1-16,4 0-1 15,3 0-1-15,3 0 0 16,7 2 0-16,2 4-30 16,0 10-218-16,2 0-118 15,0-16-412-15</inkml:trace>
  <inkml:trace contextRef="#ctx0" brushRef="#br0" timeOffset="-9142.69">17758 7900 933 0,'0'0'171'16,"0"0"-106"-16,0 0-30 15,0 0 8-15,0 0 18 16,0 0-61-16,8-22-30 16,-8 57-167-16,0 15 64 15,-20 56-9-15,-5-10-32 16,-6 0-72-16</inkml:trace>
  <inkml:trace contextRef="#ctx0" brushRef="#br0" timeOffset="10252.7">4026 12679 481 0,'0'0'112'0,"0"0"-17"16,0 0-14-16,0 0-19 16,0 0-11-16,0 0-5 15,-21 0-1-15,19 0-8 16,2 0 0-16,0 0-10 15,0 0-7-15,-2 0-7 16,2 0 5-16,-2 0 3 16,-2 2 23-16,-1 0-4 0,-2 2 5 15,-2 2 6 1,-1-2 14-16,-4 0 11 0,-1 0 12 16,-6 0 4-16,-1-2-29 15,-10 0-3-15,-7 0-6 16,-15 0-19-16,-15-2-22 15,-16 0-12-15,-28 0 10 16,-32 0 0-16,-29-8 8 16,-7-20-4-16,12-12 4 15,20-8-4-15,24-10 10 16,3-9-25-16,6-7 17 16,1-4-17-16,1 2 6 15,14 8 22-15,12 11 3 16,14 7-11-16,6-2 4 15,-12-12-5-15,-7-14-10 0,-5-14 17 16,3-15 11-16,11-21-28 16,18-24-9-16,22-17-1 15,25-3 0-15,13 9 1 16,0 15 0-16,11 27 1 16,0 27 0-16,2-2 0 15,0 22 12-15,4 0-13 16,7-13 0-16,5 17 1 15,7-10 0-15,6-12 4 16,7 0-4-16,4-3-1 16,5-1 0-16,9 2 0 15,2 5-1-15,0 7 1 16,2 12 9-16,-4 10-9 16,1 10 2-16,-6 6-1 0,-2 4 0 15,-3 1 12-15,-1 6-13 16,-2 3 9-16,-3-1-8 15,0 5 0-15,3 0 0 16,-1 2 13-16,3 0-5 16,1 2-9-16,1 0 14 15,-4 4-13-15,-2 4 5 16,-10 2-5-16,-9 2-1 16,-6 6-1-16,-11 0 1 15,-7 4-1-15,-5 0 0 16,-2 0 0-16,-2 0-5 15,0 0 6-15,0 0 16 16,0 0 3-16,0 0-8 0,0 0 2 16,0 0-7-16,0 0 1 15,0 0-7-15,-9-2 1 16,-7-4-1-16,-5-4-13 16,-8-2-20-16,-8-2 13 15,0-4-1-15,-3 0 21 16,0-3 0-16,1 2 8 15,6 1-2-15,2 1-6 16,7 3 2-16,4 0-2 16,4 4 0-16,5 2 0 15,7 3-11-15,1 0 4 0,3 3-5 16,0 2 3 0,0 0-9-16,0 0 2 0,3 0-6 15,10 0 9-15,5 0 13 16,4 7-8-16,4 0 8 15,3 4-1-15,0-2 2 16,-2 1 4-16,-4 3-5 16,-8 0-15-16,-3 5-6 15,-8 5 21-15,-4 3 5 16,0 7 61-16,-9 10 7 16,-15 5-32-16,-12 6-7 15,-5 2-17-15,-5 4-17 16,4 0-64-16,1 17-131 15,14-17-176-15,12-18-245 0</inkml:trace>
  <inkml:trace contextRef="#ctx0" brushRef="#br0" timeOffset="13184.67">783 7674 755 0,'0'0'195'0,"0"0"7"15,0 0-37-15,0 0-8 16,0 0-35-16,0 0-29 15,116-74-36-15,-95 74-23 16,-4 0-17-16,-3 14 2 0,-3 18-1 16,-9 16 20-16,-2 8-22 15,0 6-15-15,-19 0 19 16,-6-5-19-16,0-7 11 16,0-12-6-16,8-10-6 15,1-12 0-15,5-8-1 16,5-6-6-16,4-2 1 15,2-4 5-15,0-18 1 16,6-10 0-16,16-6-3 16,9-4 3-16,5 2 1 15,0 3 1-15,-5 9-1 0,-6 8 0 16,-8 8 0 0,-11 8 0-16,-3 4 6 0,-3 0-7 15,0 16 1-15,0 16-1 16,-9 7 25-16,3 1-23 15,-1-3 12-15,3-2-13 16,4-9-2-16,0-6-4 16,0-4-5-16,2-8-57 15,13-8-62-15,1 0-92 16,-3-12-272-16</inkml:trace>
  <inkml:trace contextRef="#ctx0" brushRef="#br0" timeOffset="13438.29">1421 7720 555 0,'0'0'1022'15,"0"0"-740"-15,0 0-92 16,0 0-100-16,0 0-70 15,0 0-6-15,0 0-1 16,2 116 3-16,2-78-8 16,2-4-7-16,-2-3-1 15,0-7-50-15,-4-2-114 16,0-8-202-16,0-6-382 0</inkml:trace>
  <inkml:trace contextRef="#ctx0" brushRef="#br0" timeOffset="14031.22">1708 7754 798 0,'0'0'412'0,"0"0"-71"15,0 0-83-15,0 0-97 16,0 0-75-16,0 0-68 16,0 0-8-16,-4 42 27 15,4-2 10-15,0 5-13 16,0 2-25-16,0 0 7 15,0-5-16-15,0-6-4 16,2-8-88-16,-2-10-148 0,0-8-338 16,0-8-198-16</inkml:trace>
  <inkml:trace contextRef="#ctx0" brushRef="#br0" timeOffset="14222.84">1624 7882 1305 0,'0'0'324'0,"0"0"-109"15,0 0-152-15,0 0-3 16,0 0 1-16,0 0-38 16,127 10-23-16,-81-10-82 0,-5 0-149 15,-8-4-343-15</inkml:trace>
  <inkml:trace contextRef="#ctx0" brushRef="#br0" timeOffset="14569.73">2083 7676 1107 0,'0'0'328'0,"0"0"-75"16,0 0-142-16,0 0-22 0,0 0-17 16,0 0-44-1,0 0-11-15,107-10 6 0,-101 38 22 16,-4 6-19-16,-2 6 1 16,0 2 9-16,-11 0-35 15,-7-6 11-15,-1-6-12 16,3-8 4-16,1-5-4 15,1-7 22-15,5-6 6 16,5-4-6-16,-1 0-22 16,5 0-83-16,0-6-88 15,0-10-96-15,18-20-70 16,9 1-150-16,-3 6-123 0</inkml:trace>
  <inkml:trace contextRef="#ctx0" brushRef="#br0" timeOffset="14780.71">2321 7636 575 0,'0'0'274'0,"0"0"-20"16,0 0-10-16,0 0-34 16,0 0-86-16,0 0-71 15,0 0 6-15,-24 66-13 16,10-28-17-16,5 0-11 16,3-6-10-16,4-4-2 15,2-6 3-15,0-8-9 16,0-3-6-16,4-8 6 15,7-3 6-15,7 0 2 16,6-20-8-16,19-26-36 16,-8 2-148-16,-3 6-196 0</inkml:trace>
  <inkml:trace contextRef="#ctx0" brushRef="#br0" timeOffset="15117.51">2506 7786 838 0,'0'0'575'0,"0"0"-338"16,0 0-119-16,0 0 1 16,0 0-12-16,0 0-14 15,0 0-32-15,103 16-19 16,-99 12 0-16,-4 9-4 15,0 0-27-15,-2 4 14 0,-12-7-18 16,1-6 3-16,5-9 2 16,0-8-3-16,4-5 28 15,4-6 2-15,0 0-21 16,2-2-2-16,18-16 3 16,9-10-19-16,7-9-13 15,22-29-195-15,-9 6-270 16,-9 6-739-16</inkml:trace>
  <inkml:trace contextRef="#ctx0" brushRef="#br0" timeOffset="16100.71">2430 6996 1015 0,'0'0'260'0,"0"0"-23"16,0 0-68-16,0 0-98 15,0 0-42-15,0 0-28 16,0 0 31-16,29 4 39 0,-8 18 5 16,-8 10-22-16,-5 9-18 15,-8 4-5-15,0 4-22 16,-4-3 6-1,-13-6 3-15,1-10 1 0,1-10-7 16,5-8 19-16,8-8 4 16,2-4-3-16,0 0-21 15,12-4-5-15,16-14 13 16,12-2-9-16,9-4-10 16,5 4-6-16,19 0-171 15,-13 7-392-15,-11 6-814 0</inkml:trace>
  <inkml:trace contextRef="#ctx0" brushRef="#br0" timeOffset="16555.08">3177 7475 1228 0,'0'0'372'0,"0"0"-93"15,0 0-127-15,0 0-84 16,0 0-36-16,0 0 76 15,0 0-8-15,49 143-55 16,-40-93-19-16,-5-4-26 0,2-2-40 16,-3-6-101-16,-3-2-182 15,0-12-212 1,0-10-513-16</inkml:trace>
  <inkml:trace contextRef="#ctx0" brushRef="#br0" timeOffset="16741.3">3054 7702 209 0,'0'0'1224'16,"0"0"-958"-16,0 0-123 16,0 0-49-16,0 0 14 0,0 0-58 15,143 8-50 1,-85-8-118-16,-12 0-191 0,-5 0-598 0</inkml:trace>
  <inkml:trace contextRef="#ctx0" brushRef="#br0" timeOffset="17468.58">3669 7535 10 0,'0'0'563'16,"0"0"-381"-1,0 0-23-15,0 0 2 0,0 0 2 16,0 0-8-1,0 0-11-15,0-3-13 0,0 3-32 16,0 0-27-16,0 0-25 16,2 0-15-16,10 0-15 15,5 0 14-15,4 6 19 16,1 12-19-16,-2 8-11 16,-7 4-5-16,-4 2-15 15,-7-2-8-15,-2 0 2 16,0-6-67-16,-8-6 14 15,-6-4 11-15,3-4-2 16,4-6 7-16,3-2 30 16,4-2 12-16,0 0-25 15,0 0 10-15,15 0 14 16,8-2 2-16,1 2 0 0,6 0 6 16,-5 6-5-16,0 14 12 15,-5 7 8-15,-7 2-1 16,-6 1 29-16,-7-2 3 15,0-2 36-15,-17-1 22 16,-12-5 17-16,-11-2-32 16,-3-6-17-16,-1-4-42 15,-1-6-17-15,5-2-19 16,6 0-45-16,12-18-122 16,22-22-103-16,0 4-78 15,22 1-283-15</inkml:trace>
  <inkml:trace contextRef="#ctx0" brushRef="#br0" timeOffset="17919.02">4061 7682 1046 0,'0'0'206'16,"0"0"-93"-16,0 0-15 15,0 0 48-15,0 0 14 16,0 0-46-16,0 0-2 16,109 96-20-16,-109-58-30 15,0-2-14-15,0 0-17 16,-13-6-29-16,-5-8 2 0,-2-4 7 16,-2-8-3-1,4-6-8-15,3-4-41 0,6 0-42 16,7-23-52-16,2-9-6 15,4-11-27-15,23-3 20 16,4 2 36-16,2 6 44 16,-1 8 45-16,-9 8 23 15,-7 12 55-15,-5 10 46 16,-9 0-3-16,-2 26 62 16,0 12-11-16,0 6-64 15,0 2-48-15,0-2-20 16,0-8 8-16,4-7-14 15,6-11-11-15,5-11 0 0,6-7 0 16,6 0 0-16,19-41-49 16,-5 0-180-16,-4 0-586 15</inkml:trace>
  <inkml:trace contextRef="#ctx0" brushRef="#br0" timeOffset="18902.48">4423 7393 724 0,'0'0'195'0,"0"0"-77"16,0 0 36-16,0 0-15 16,0 0 25-16,0 0 13 0,0 0 13 15,-23-8 2-15,23 8-37 16,0 0-53-16,0 0-53 16,0 0-49-16,2 0-9 15,16 0 9-15,2 6 16 16,5 4 5-16,-3 4-20 15,-5 2 5-15,-5 5-6 16,-10 1-10-16,-2-1-1 16,0 1-17-16,-16-4-4 15,3-3-14-15,2-4 35 16,2-4-9-16,5-3 19 16,1-2 1-16,3-2-17 15,0 0-2-15,5 0 19 0,17-6 0 16,12-6 12-16,5-2-12 15,24-8-49-15,-9 4-281 16,-8-1-490-16</inkml:trace>
  <inkml:trace contextRef="#ctx0" brushRef="#br0" timeOffset="19382.98">4910 7754 1016 0,'0'0'335'0,"0"0"-32"0,0 0-75 16,0 0-79-16,0 0-69 15,0 0-46-15,0 0-21 16,3 28 52-16,5 4 6 16,-1 6-40-16,2 2 0 15,-5-1-31-15,-1-5-12 16,-3-4-128-16,0-12-151 15,-3-6-335-15,-10-8-404 0</inkml:trace>
  <inkml:trace contextRef="#ctx0" brushRef="#br0" timeOffset="19567.22">4816 7872 172 0,'0'0'1360'15,"0"0"-1045"-15,0 0-139 16,0 0-66-16,0 0-19 16,114 5-45-16,-67-5-46 15,20 0-57-15,-11 0-234 16,-10-5-523-16</inkml:trace>
  <inkml:trace contextRef="#ctx0" brushRef="#br0" timeOffset="20117.66">5367 7630 1039 0,'0'0'313'16,"0"0"-41"-16,0 0-118 15,0 0-67-15,0 0-64 16,0 0-1-16,0 0 23 16,-11 138-14-16,11-92 5 15,0 0-12-15,6-7-17 16,10-10-7-16,4-7 0 16,-2-7-11-16,-1-8 11 15,2-7 16-15,-1 0 6 0,-1-5-7 16,1-15 13-1,-3-6-14-15,-3-3 22 0,-3 4-2 16,-7 3 1-16,0 5 23 16,-2 9 20-16,0 8-12 15,0 0-56-15,0 22 2 16,-9 14-5-16,3 11 13 16,-1 0-6-16,7 2-5 15,0-7-9-15,0-8-25 16,0-6-122-16,0-8-113 15,2-12-353-15</inkml:trace>
  <inkml:trace contextRef="#ctx0" brushRef="#br0" timeOffset="20654.03">5888 7712 1262 0,'0'0'619'0,"0"0"-439"15,0 0-80-15,0 0-63 16,0 0-37-16,0 0-8 16,0 0 1-16,-87 52 7 15,83-32-16-15,4 0-27 16,0-2-11-16,2-2 26 0,14 0-4 15,1-2 32 1,1 0 5-16,1 3 24 0,-4-2 0 16,-7 3 17-16,0 0 2 15,-6 0 5-15,-2 3 1 16,0-5 2-16,0-2-47 16,-7-2 9-16,0-8-1 15,5-4-17-15,2 0-17 16,0-6-41-16,0-20-41 15,14-10 37-15,10-6 0 16,0-2 21-16,5 1-10 16,-6 11 23-16,-6 6 28 15,-5 12 0-15,-8 10 22 16,-4 4 18-16,0 0-25 16,0 22-6-16,0 10 4 0,-4 2 14 15,2 1-15-15,2-3-12 16,0-10 4-16,2-4-11 15,15-8 2-15,4-10-1 16,18-4-44-16,-3-19-141 16,-5-4-547-16</inkml:trace>
  <inkml:trace contextRef="#ctx0" brushRef="#br0" timeOffset="21121.53">6459 7658 97 0,'0'0'869'0,"0"0"-591"16,0 0-8-16,0 0-74 15,0 0-75-15,0 0-31 16,0 0 71-16,25 72-67 16,-19-36-33-16,3 0-33 15,-3-2-28-15,1-3-45 16,-2-8-95-16,-1-6-182 15,-4-10-280-15</inkml:trace>
  <inkml:trace contextRef="#ctx0" brushRef="#br0" timeOffset="21284.34">6380 7830 1235 0,'0'0'276'16,"0"0"-116"-16,0 0-19 15,0 0-50-15,137 0-41 16,-64 0-50-16,-11 0-132 16,-8-6-370-16</inkml:trace>
  <inkml:trace contextRef="#ctx0" brushRef="#br0" timeOffset="21703.62">7029 7642 854 0,'0'0'356'0,"0"0"-88"15,0 0-59-15,0 0-44 16,0 0-39-16,0 0-35 16,0 0-39-16,-109 12-14 0,80 8-16 15,9 4-3-15,9 2-19 16,9 0-1-16,2 0 1 16,6-2 9-16,19 0-9 15,4 1 1-15,0-4 9 16,-1 1-1-16,-3-1-3 15,-7-3 10-15,-7 1-16 16,-7-2 10-16,-4 1 13 16,0-2 5-16,-19 0-11 15,-8-4-17-15,-4-6-23 16,-5-6-128-16,-13-12-114 16,9-14-135-16,4-8-332 0</inkml:trace>
  <inkml:trace contextRef="#ctx0" brushRef="#br0" timeOffset="21839.44">7085 7575 922 0,'0'0'347'0,"0"0"-80"16,131-25-78-16,-69 14-98 16,15 5-91-16,-17 5-193 15,-14 1-510-15</inkml:trace>
  <inkml:trace contextRef="#ctx0" brushRef="#br0" timeOffset="22301.43">7294 7816 1528 0,'0'0'375'15,"0"0"-134"-15,0 0-135 16,0 0-42-16,0 0-17 16,0 0-28-16,0 0-11 15,54 58-7-15,-54-24 7 16,0 1-8-16,-5-6-3 16,-6-4-14-16,0-9 7 15,7-6-27-15,-1-7 24 16,5-3 12-16,0 0-35 15,7-11 17-15,15-14-2 0,7-2 20 16,2-5 0-16,0 4 1 16,-4 7 1-16,-9 7 1 15,-11 10-2-15,-7 4 0 16,0 13 0-16,-3 17 13 16,-13 3 17-16,1 4-17 15,7-6-1-15,0-2-12 16,8-11-12-16,0-4 12 15,8-8-2-15,11-6 1 0,6 0-21 16,4-12-47 0,11-26-104-16,-9 6-311 0,-4-3-802 15</inkml:trace>
  <inkml:trace contextRef="#ctx0" brushRef="#br0" timeOffset="22507.03">7804 7768 1356 0,'0'0'379'16,"0"0"-145"-16,0 0-98 16,0 0-20-16,0 0-15 15,0 117-8-15,5-92-41 16,4 0-52-16,-5-6-18 0,-2-5-131 15,-2-5-207-15,0-7-510 0</inkml:trace>
  <inkml:trace contextRef="#ctx0" brushRef="#br0" timeOffset="22769.48">7613 7967 851 0,'0'0'641'0,"0"0"-478"16,0 0 18-16,0 0-7 15,0 0-45-15,149-17-53 16,-107 12-41-16,1-1-25 15,-5-2-10-15,6-6-128 16,-13 0-384-16,-6 1-728 0</inkml:trace>
  <inkml:trace contextRef="#ctx0" brushRef="#br0" timeOffset="22966.71">8067 7886 1277 0,'0'0'707'0,"0"0"-459"15,0 0-123-15,0 0-82 16,0 0-43-16,0 0-26 16,0 0-110-16,15 18-150 15,-15-9-360-15</inkml:trace>
  <inkml:trace contextRef="#ctx0" brushRef="#br0" timeOffset="24810.6">968 8598 905 0,'0'0'304'15,"0"0"-5"-15,0 0-73 16,0 0-86-16,0 0-40 16,0 0-25-16,0 0 20 15,43 0 26-15,-23 0-22 16,2 2-31-16,1 6-2 15,1 1-13-15,3 0-19 16,-3 1-14-16,-1 0-11 16,-1-2-9-16,-1 1-86 15,-4-1-160-15,-3-1-285 16,-12 0-285-16</inkml:trace>
  <inkml:trace contextRef="#ctx0" brushRef="#br0" timeOffset="25102.16">924 8933 955 0,'0'0'525'16,"0"0"-278"-16,0 0-92 15,0 0-49-15,0 0 21 0,0 0-12 16,0 0-32-16,131 14-40 16,-102-10-13-16,-2 2-11 15,-2-2-10-15,-3 2-9 16,-2 0-5-16,-2-2-78 16,5-4-128-16,-8 0-178 15,-4 0-376-15</inkml:trace>
  <inkml:trace contextRef="#ctx0" brushRef="#br0" timeOffset="25717.66">1094 8396 983 0,'0'0'282'16,"0"0"-60"-16,0 0-30 15,0 0-40-15,0 0-22 16,0 0-45-16,0 0-17 16,-20-16 8-16,20 16-2 15,0-2-1-15,0 2-4 16,0 0-6-16,0 0-14 15,0 0-9-15,0 0-7 16,0 0-18-16,0 0-1 16,0 0-13-16,0 0 8 0,-3-2-7 15,3 2 7-15,0 0 0 16,0 0 0-16,0 0-2 16,0 0 2-16,0 0-9 15,0 0-16-15,18 14-7 16,15 12 23-16,10 4 10 15,13 4-4-15,6-2 0 16,3-4 0-16,-3-6-5 16,-8-6 0-16,-12-4 0 15,-13-6 0-15,-10-4 0 16,-9-2 8-16,-6 0 8 16,-4 0 7-16,0 0 55 0,0 0 14 15,-4 0-29 1,-8 0-36-16,-1 2-28 0,-7 18-25 15,-4 18 3-15,-7 15 22 16,-6 12 6-16,0 6-4 16,1-3-2-16,3-4-12 15,2-10 4-15,8-9-57 16,6-12-53-16,7-11-66 16,10-17-105-16,10-5-246 15,5 0-188-15</inkml:trace>
  <inkml:trace contextRef="#ctx0" brushRef="#br0" timeOffset="26619.16">2087 8500 560 0,'0'0'293'16,"0"0"-62"-16,0 0-37 15,0 0-39-15,0 0-27 16,0 0-1-16,0 0 9 16,5-14 19-16,-5 12 12 15,0 2-12-15,0 0-8 16,0 0-25-16,-11 0-48 16,-9 0-50-16,-12 16-24 15,-5 8-1-15,-6 4 1 0,1 8-1 16,2 0 1-1,7-3 0-15,6-1 8 0,9-6-8 16,11-6-14-16,7-2-11 16,7 0 10-16,24 0 5 15,11 0 10-15,11-2 7 16,8 0-4-16,-3-2 4 16,-5 0 3-16,-8 0-10 15,-16 0-8-15,-11 2 7 16,-10-2-16-16,-8 2 3 15,0 2 14-15,-20 0 1 16,-11 0 33-16,-7 0-7 16,-4-6-7-16,-5-5-1 0,1-6-7 15,3-1-11-15,5 0-1 16,9-9-27-16,12-12-44 16,9-3-29-16,8-6-114 15,25-12-107-15,11 8-256 16,2 6-361-16</inkml:trace>
  <inkml:trace contextRef="#ctx0" brushRef="#br0" timeOffset="26840.56">2204 8761 973 0,'0'0'482'0,"0"0"-178"16,0 0-87-16,0 0-106 15,0 0-47-15,0 0-29 16,0 0 2-16,6 0 6 16,-6 0 19-16,0 0-4 15,0-3-2-15,0 3-14 16,0 0-17-16,0-1-25 16,0-9-42-16,0 2-173 15,0-5-514-15</inkml:trace>
  <inkml:trace contextRef="#ctx0" brushRef="#br0" timeOffset="27367.85">2517 8426 1066 0,'0'0'626'0,"0"0"-367"16,0 0-124-16,0 0-94 16,0 0 25-16,9 164 8 15,4-87-19-15,-1 1-9 16,-4-2 9-16,1-8-11 16,-4-10-21-16,0-12-14 15,-5-11 1-15,0-13-9 16,0-8-1-16,0-10 8 0,-8-4 11 15,-7 0-4-15,-5-17-15 16,-4-13-30-16,-3-10 30 16,0-14 0-16,5-12-1 15,3-8 0-15,13-6-5 16,6 1 6-16,0 5 1 16,23 8-1-16,6 14 2 15,6 10-2-15,3 13 0 16,3 11-1-16,0 11 1 15,-1 7 11-15,-1 0-9 16,-6 6 5-16,-7 16 4 16,-5 2 8-16,-8 2 14 15,-10 2 2-15,-3-2-2 16,0 0 21-16,-19-2-15 0,-5-2-17 16,-5-2-10-16,-5-2-12 15,-3-5-80-15,-13-4-98 16,8-5-129-16,7-2-395 0</inkml:trace>
  <inkml:trace contextRef="#ctx0" brushRef="#br0" timeOffset="27577.8">2850 8981 1822 0,'0'0'478'16,"0"0"-220"-16,0 0-94 15,0 0-123-15,0 0-41 16,0 0-208-16,0 0-334 16,-72 22-499-16</inkml:trace>
  <inkml:trace contextRef="#ctx0" brushRef="#br0" timeOffset="28117.87">1951 9260 781 0,'0'0'831'16,"0"0"-615"-16,0 0-93 15,0 0 100-15,181 0 2 16,-72 0-63-16,31-8-52 16,21-14-40-16,-15 0-13 15,-32 2-23-15,-35 1-16 16,-26 8-12-16,2-7-4 16,4-3-1-16,-4-6-1 15,-10-5 9-15,-5-11-7 16,-6-11-1-16,3-24 6 15,-5-28 2-15,-8-1-8 0,-9 9 1 16,-13 14 0 0,-2 18-1-16,-6-2 15 0,-19-3-10 15,-12 13 3-15,-15 10-9 16,-12 10 0-16,-16 6-9 16,-28 8 8-16,-29 12-6 15,-42 12-5-15,-20 36 1 16,6 32 11-16,12 22 0 15,30 15 8-15,17 7 16 16,30 4-3-16,28-3-4 16,36-17 1-16,34-18 4 15,6-18-16-15,62 6-6 0,55 13 0 16,68 3 1 0,45 0-1-16,24-22-29 0,7-20-65 15,-7-10-88-15,-56-12-176 16,-28-4-651-16</inkml:trace>
  <inkml:trace contextRef="#ctx0" brushRef="#br0" timeOffset="38200.45">1045 7736 512 0,'0'0'254'0,"0"0"-91"0,0 0-5 16,0 0-34-16,0 0-47 16,0 0-34-16,2 0-8 15,-2 0 17-15,0 0 25 16,0 0 18-16,0 0-1 16,0 0 9-16,0 0-10 15,0 0-3-15,0-4-13 16,-7-4-20-16,-5-6-4 15,0-8-5-15,-7-6-14 16,-2-12-8-16,-4-8 29 16,-4-9-8-16,2-9-17 0,-4-22-6 15,0-24-3-15,4-24-13 16,7 11 10-16,4 27-10 16,10 33-8-16,2 28 1 15,-2-4-1-15,2 1 14 16,2-2-13-16,2 8 8 15,0 6-9-15,0 8 1 16,0 6-1-16,0 6 0 16,0 4 6-16,0 2-4 15,0 2-1-15,0 0 0 16,0 0 0-16,0 0 0 16,0 0-1-16,0 0 0 15,0 0 0-15,0 0 0 16,0 0 1-16,0 0 0 15,0 0 0-15,0 0 0 0,0 0 6 16,0 0-6-16,0 0-1 16,0 0 1-16,0 0-1 15,0 0 1-15,0 0-1 16,0 0 0-16,0 0 1 16,0 0 0-16,0 0-1 15,0 0 1-15,0 0 0 16,0 0 1-16,0 0-2 15,0 0 0-15,0 0 0 16,0 0 0-16,0 0 1 16,0 0 0-16,0 0-1 15,0 0 7-15,0 0-7 16,0 0 0-16,0 0 2 0,0 0-1 16,0 0 1-16,0 0-1 15,0 0 0-15,0 0 0 16,0 0-1-16,-2 0-1 15,-3 12-36-15,-5 20-6 16,-9 12 43-16,-1 10 14 16,1 2-4-16,2-3-10 15,2-12 3-15,7-6 6 16,0-11-6-16,4-8-2 16,2-8 0-16,0-6 5 0,2-2 0 15,0 0-4 1,0 0-2-16,0-6 1 0,0-16 0 15,8-10 0-15,6-8-1 16,3-3-8-16,4 1 7 16,-1 2-1-16,-3 2 1 15,2 6-4-15,-2 2 5 16,-1 4 0-16,1 6 0 16,-1 2 0-16,-1 4-8 15,-1 4 7-15,-3 2-13 16,-1 6 0-16,1 2-2 15,4 0-9-15,3 8 14 16,5 14 10-16,6 6 0 16,2 4 1-16,2 2 0 15,-2-4 1-15,-2-4 1 16,-7-6 4-16,-6-8-6 16,-7-4 0-16,-5-3 0 0,-2-5 6 15,-2 0 7-15,0 0 3 16,0 0 4-16,0 0 12 15,-17 0 1-15,-12 0-33 16,-9 0-21-16,-14 1-13 16,-3 13-30-16,-3 4-28 15,3 3-92-15,1-2-111 16,11-2-211-16,14-9-53 0</inkml:trace>
  <inkml:trace contextRef="#ctx0" brushRef="#br0" timeOffset="38704.43">596 5916 1126 0,'0'0'160'15,"0"0"-31"-15,0 0-2 16,0 0-1-16,0 0-26 16,0 0-42-16,0 0-23 15,-27-13-13-15,25 27-21 16,-2 10 26-16,0 5 37 16,-1 3-1-16,1-2-31 15,2-6-11-15,2-6-12 16,0-8-9-16,0-6-1 15,0-2-5-15,13-2 6 16,11 0 17-16,14-15 11 16,12-8 3-16,0-5-16 0,2-3-15 15,-9 5-1-15,-10 6-88 16,-22 7-84-16,-9 4-99 16,-2 7-120-16</inkml:trace>
  <inkml:trace contextRef="#ctx0" brushRef="#br0" timeOffset="38861.65">648 5981 622 0,'0'0'557'16,"0"0"-465"-16,0 0-26 16,0 0 25-16,0 0-17 15,141-44-74-15,-108 32-32 0,-9 4-193 16,-17 2-383-16</inkml:trace>
  <inkml:trace contextRef="#ctx0" brushRef="#br0" timeOffset="39023.53">488 5791 1267 0,'0'0'191'0,"0"0"-127"15,0 0-46-15,116-82-15 0,-45 52-3 16,-11 5-206 0,-12 7-368-16</inkml:trace>
  <inkml:trace contextRef="#ctx0" brushRef="#br0" timeOffset="39601.47">1031 5506 1185 0,'0'0'240'16,"0"0"-72"-16,0 0-85 16,0 0-83-16,0 0-1 15,0 0 1-15,0 0 35 0,53 104 71 16,-34-65-28-16,-2-3-22 15,-1-6-26-15,-5-8-8 16,-5-6-14-16,-1-8-1 16,-2-4-5-16,-3-2 12 15,0-2 2-15,0 0 3 16,0 0 3-16,0 0 6 16,0-12-12-16,-5-10-10 15,-6-12-6-15,0-8-2 16,2-6-9-16,2-5 0 15,0 3 10-15,5 4 1 16,2 10-1-16,0 6 1 16,0 10 0-16,0 4-1 15,0 6 0-15,0 4 1 0,0 2-1 16,0 4-1-16,0 0-5 16,0 10-6-16,-2 38-48 15,-16 10 61-15,-2 18 74 16,-2 11-15-16,3-15-10 15,4 2-18-15,9-14-14 16,6-12-5-16,0-10-6 16,4-10-5-16,13-10 0 15,10-7 0-15,4-11 9 16,10 0 6-16,8-17-16 16,9-16-16-16,31-30-158 15,-14 9-179-15,-12 0-412 0</inkml:trace>
  <inkml:trace contextRef="#ctx0" brushRef="#br0" timeOffset="40851.55">2232 7997 348 0,'0'0'269'16,"0"0"-93"-16,0 0-53 16,0 0-19-16,0 0-9 15,0 0 14-15,0 0-20 16,-5-8 13-16,5 8 24 15,0-3-6-15,0 3-18 0,0 0-4 16,-2-1-10 0,0-3-1-16,0-5-23 0,-3-2 12 15,1-7-43-15,-2-8 12 16,-4-6-2-16,1-7-20 16,-4-1-13-16,-3-4-4 15,1-2-5-15,-5 0 11 16,-3 0-6-16,4 1-6 15,-1 5 1-15,3 7-1 16,5 4 1-16,1 9 12 16,3 2-7-16,2 4-5 15,4 0-1-15,-1 2 0 0,3 4 0 16,0 0 0 0,0 4 1-16,0 0 5 15,0 4-5-15,0 0 5 0,0 0-6 16,0 0 0-16,0 0 3 15,0 0 5-15,0 0-6 16,0 0 4-16,0 0 8 16,0 0 1-16,0 0-4 15,0 0 4-15,0 0-4 16,0 0 1-16,0 0 4 16,0 0-9-16,0 0 7 15,0 0-5-15,0 0 0 16,0 0 0-16,0 0 1 15,0 0-10-15,0 0 8 16,0 0-7-16,0 0-2 0,0 0 2 16,0 0 7-16,0 0-8 15,0 0-8-15,0 0 8 16,0 0-16-16,0 0-54 16,0 0-81-16,0-8-147 15,0 0-300-15,0-4-381 0</inkml:trace>
  <inkml:trace contextRef="#ctx0" brushRef="#br0" timeOffset="42935.78">1768 6940 1428 0,'79'112'307'16,"-73"-112"-127"0,12 0-130-16,7-10-22 0,6 0-28 15,24 0-61-15,-10 4-209 16,-5 0-284-16</inkml:trace>
  <inkml:trace contextRef="#ctx0" brushRef="#br0" timeOffset="45319.48">4051 7690 590 0,'0'0'208'15,"0"0"-51"-15,0 0-41 16,0 0-1-16,0 0-35 16,0 0-22-16,0 0 9 15,-8 0 26-15,8 0 32 16,0 0-4-16,0 0-15 16,0 0-5-16,0 0-21 15,0 0-6-15,0-2 3 0,-2-4-30 16,-2-6-20-1,2-2-14-15,-1-6 6 0,1-6 11 16,2-5-7 0,0-5-3-16,0-1 3 0,0-4-14 15,9-3-3-15,7-4 0 16,3 0-5-16,4 2-1 16,-1 2 1-16,-4 6-1 15,-2 5 0-15,-3 9 11 16,-4 6-11-16,0 2 1 15,-3 2 0-15,-1 2 8 16,-1 0-9-16,0 0 0 16,0 2 12-16,0 0-2 15,-2 2-4-15,0-2-4 0,0 4 14 16,0-2-1-16,1 4-15 16,-1 0 1-16,0 0 0 15,-2 0-1-15,0 2 11 16,2 2-11-16,-2 0 0 15,0-2 0-15,0 2 1 16,0 0 5-16,0-2-5 16,0 2 0-16,0 0 11 15,0-2-11-15,0 0 0 16,0 2 5-16,0-2-5 16,0 2 6-16,0 0-6 15,2-2 5-15,-2-2-5 16,2 0-1-16,2-2 0 15,0 0 1-15,0-2 0 0,0-2 6 16,3 0-5-16,-1 2-1 16,0-2 8-16,-2 4-9 15,0-2 1-15,1 2 0 16,1-4 0-16,1 0 0 16,7-4-1-16,-2-2-1 15,9-2 1-15,-1 1 0 16,2 2 0-16,0-2-1 15,1 3-1-15,-4 4 0 16,0 2 1-16,-9 4 0 16,0 3-5-16,-6-2 5 15,-4 3-5-15,2 0 4 0,-2 0 2 16,0 0-1 0,0 0 1-16,0 0 1 0,0 0 0 15,0 0-1-15,0 0 1 16,0 0 0-16,0 0 6 15,0 0-7-15,0 0-1 16,0 0 1-16,0 0 1 16,0 0 0-16,0 0 5 15,0-2 1-15,0 0-7 16,0-1-13-16,-6-4-12 16,-6-1-33-16,-1-4 12 15,-3 2 12-15,1-2 19 16,-3 2-3-16,3 0 6 15,1 4-4-15,3 2 0 0,5 0 10 16,1 2 0-16,5 0 5 16,0 2-5-16,0 0 4 15,0 0-8-15,0 0 0 16,0-2-1-16,0 2 1 16,0 0-9-16,11-2 18 15,4 2 1-15,6-2-1 16,-1 2 0-16,1 0 1 15,2 0 0-15,-5 0 1 16,-5 0 4-16,-4 0-4 16,-2 0-2-16,-5 0 2 15,-2 0 0-15,0 0 9 16,0 0 15-16,0 0 0 0,0 0-11 16,0 10-8-16,-11 12-6 15,-4 8 14-15,-4 2 1 16,2-1-3-16,3-5-6 15,3-5-5-15,5-4 8 16,2-3-9-16,1-6 0 16,0-3 0-16,3 0-10 15,0-3-73-15,0-2-108 16,0 0-292-16,0 0-164 0</inkml:trace>
  <inkml:trace contextRef="#ctx0" brushRef="#br0" timeOffset="48773.47">6160 7547 894 0,'0'0'403'15,"0"0"-175"-15,0 0-30 0,0 0-49 16,0 0-94-16,0 0-43 16,0 0-12-16,0 0-2 15,0 0 2-15,0 0 0 16,0 0 0-16,0 0-12 15,0 0-76-15,0 0-135 16,-2 5-183-16,-9 0-435 0</inkml:trace>
  <inkml:trace contextRef="#ctx0" brushRef="#br0" timeOffset="49001.46">6160 7547 1129 0</inkml:trace>
  <inkml:trace contextRef="#ctx0" brushRef="#br0" timeOffset="49064.3">6160 7547 1129 0,'-127'-76'206'0,"132"75"-55"0,5-4-80 0,9 1-71 0,10 0-48 15,31-1-105-15,-4 0-96 16,-6 1-270-16</inkml:trace>
  <inkml:trace contextRef="#ctx0" brushRef="#br0" timeOffset="49257.73">7272 7672 1106 0,'0'0'142'0,"0"0"-76"16,0 0-13-16,0 0-53 15,0 0-92-15,0 0-269 0,0 0-213 16</inkml:trace>
  <inkml:trace contextRef="#ctx0" brushRef="#br0" timeOffset="49452.16">7070 7822 1083 0,'0'0'152'0,"0"0"-86"15,0 0-50-15,-135 0-16 16,122 0-55-16,9 2-223 0,4 2-520 16</inkml:trace>
  <inkml:trace contextRef="#ctx0" brushRef="#br0" timeOffset="49611.44">7070 7822 1128 0,'158'-20'141'15,"-158"20"-93"-15,0 12-48 16,0-2-253-16,-5 2-476 0</inkml:trace>
  <inkml:trace contextRef="#ctx0" brushRef="#br0" timeOffset="49806.77">5859 8238 791 0,'0'0'0'15,"0"0"-20"-15,-127 19-215 16,94-9-252-16</inkml:trace>
  <inkml:trace contextRef="#ctx0" brushRef="#br0" timeOffset="50037.55">7035 8394 772 0,'0'0'57'0,"0"0"-57"0,0 0-105 16,0 0-172-16,0 0-65 0</inkml:trace>
  <inkml:trace contextRef="#ctx0" brushRef="#br0" timeOffset="58235.06">483 8031 599 0,'0'0'198'0,"0"0"-88"16,0 0-5-16,0 0-24 16,0 0-7-16,0 0-6 15,5 0-29-15,-5 0-16 16,0 0-8-16,0 0-6 15,2 0 5-15,-2 2 4 16,4 0 5-16,0 2 7 16,5 2 31-16,3 2-1 15,3 4-6-15,3 4-5 16,7 4-23-16,0 4-18 0,3 4 9 16,3 2 1-16,3 2-7 15,2 0-10 1,3 0 10-16,3 0 0 0,6 0 3 15,3 1-1-15,-2-1-7 16,4-2 4-16,1-2-2 16,1 2-1-16,3 2 9 15,0 0-4-15,2 0-6 16,0 2 2-16,-1-2-2 16,-4-1 3-16,1-3-7 15,-3-2-1-15,5-2 8 16,0-2-8-16,0 0 0 15,0-4 9-15,-4-2-10 16,-1 0 0-16,-4-2 1 16,-5 2 0-16,1-2 1 0,-3-2-2 15,3 2 9-15,2 0-2 16,2 2 0-16,2 0 1 16,2 0-1-16,6 1-6 15,-1-2 11-15,0 2-5 16,0-3 5-16,0-1-2 15,-3 1-9-15,-2-1 11 16,1 1-6-16,-5-2-3 16,0 2-2-16,-2-2 7 15,2 2-7-15,4 0 8 0,3-2 0 16,2 0 3 0,7-2 5-16,2 0-5 15,1 0-1-15,1 0 16 16,3 2-14-16,-3 0-1 15,0 2-11-15,-3 2 0 0,4 0 1 16,-1 0-1-16,0 0 5 16,2 0-5-16,-1-2 11 15,1-1-11-15,-5-4-1 16,-1 0 7-16,-3-4 5 16,1 0 16-16,-5 0-13 15,0 2 1-15,0 0 2 16,2 1-11-16,0 2-5 0,-2 1-1 15,2-4 0 1,-5 4 9-16,-3-5-10 16,0-1-8-16,-2 2 8 0,0-5 0 15,-1 2 8 1,-1-2-8-16,4 1 0 0,2 0 0 16,3-1 2-16,3 0-1 15,4 2 10-15,4 0-10 16,1-1 5-16,2 2-5 15,-2-3 0-15,-2 2 5 16,2 0-5-16,0-2 6 16,2 2-6-16,1-2 0 15,1 2 0-15,4 0 7 16,-4-2-8-16,-2-2 1 16,-2 0 0-16,-4 0-1 15,-5 0 12-15,-3 0-12 16,-1-6 2-16,2-6-1 0,0 0 14 15,0 0-5-15,2 0-1 16,-4 0 6-16,2 0-5 16,-5-1 2-16,-1-1-3 15,-1 0-2-15,-2-1-1 16,-2-4 6-16,-3-1 3 16,-1-3 4-16,-3-6-2 15,2-5-1-15,-1 0-1 16,-2-2-9-16,-1 2 0 15,0 4-6-15,-7 4 9 16,-2 1-1-16,-6 7 4 16,-3 0 8-16,-3 0-5 15,1-1-3-15,0-2-1 0,0-3-2 16,4-2-1-16,0-2-7 16,3-2 1-16,-1-2-1 15,1-4 13-15,0-4-7 16,-1-2-7-16,0 0 0 15,-3 2 0-15,-4 4 7 16,-3 1 1-16,-3 3-1 16,-3 0 2-16,2 0-7 15,-1 4-2-15,-3 0 8 16,-2 4 11-16,2-2-10 16,-4 0-2-16,2 0-7 15,-2-5 2-15,3 2-1 16,-1-2 8-16,-2-3-8 15,2 2-1-15,-2-4 0 0,2 2 1 16,-4 0-1-16,0 0 0 16,0 4-1-16,0 2 2 15,0 0-1-15,0 0 9 16,-6-1-9-16,2-1 1 16,0-2 0-16,-3-2-1 15,-1-2 0-15,-2-2 1 16,-3-2-6-16,-3-2 5 15,-3 0-1-15,-4 0-1 16,-2 2-13-16,-4 0 9 16,-4-1 6-16,-5 3 0 15,-2 0-12-15,-5 2 11 0,-3 0-5 16,-6 0-11-16,-6-1-1 16,-5-3 18-16,-9 0 3 15,-7 2-3-15,-9 0-16 16,-21-2 15-16,-25-4 2 15,-24-2-2-15,-10 0-18 16,3 2 17-16,4 4-14 16,15 5-5-16,-4 2 21 15,7 1 0-15,6 1 0 16,4 5 0-16,6 2 10 16,4 0-9-16,4 2 0 15,1 0-1-15,0 2 1 16,1-2-1-16,-3-2 1 15,-3 0 1-15,5-2 5 0,-1 2-7 16,1 3-13-16,5 3 13 16,-1 3-22-16,-5 1 21 15,-3-1-4-15,-5 4 4 16,0-2 0-16,1-1 0 16,1 0 0-16,0 0 0 15,0 0 1-15,0 4 0 16,2-2-10-16,5 6 3 15,18 2-4-15,15 4 11 16,18 0-1-16,-1 0-13 16,-9 12 10-16,-17 8 2 15,-14 6 4-15,4 3-2 0,3 3 1 16,3-2-1-16,4 2 0 16,7-3 1-16,4 4 1 15,3-1 6-15,3 2-8 16,4 4 0-16,3 4-6 15,6 10-3-15,-1 10 8 16,2 9-8-16,1 9 9 16,4 6 7-16,2 0-7 15,4-2 0 1,12-5 0-16,4-9-1 0,9-4-1 16,7-4 1-16,3 3-12 15,6-1 13-15,5 0 0 16,4 2 9-16,4-4-9 15,0-2 0-15,0-5-1 16,6-8 1-16,5 0 6 0,0-7-5 16,0-4 0-16,2-4-1 15,1-4-1-15,1-2 1 16,4-2 0-16,0 2 0 16,4-2 1-16,1 4 5 15,5-2-6-15,0 5 1 16,2-2 0-16,1 2-1 15,-1-4 8-15,-2 0-1 16,-2-3-6-16,0-6 0 16,-2-2-1-16,2-4 1 15,2 0 1-15,7-2 5 16,0 0 8-16,4 0-14 16,2 0-1-16,1-2 1 0,-1 2-1 15,-2-2 5 1,-5 2-4-16,0-4 4 0,-10 0-5 15,0-2 0-15,-7 0 10 16,-5-4-2-16,-6 2-7 16,-5-2-1-16,-2 0 6 15,0 0 7-15,0 0 12 16,0 0-14-16,0 0-4 16,0 0 1-16,0 0-8 15,0 0-78-15,0 0-140 16,5-10-316-16,-3-12-550 0</inkml:trace>
  <inkml:trace contextRef="#ctx0" brushRef="#br0" timeOffset="60263.43">4355 12735 1000 0,'0'0'94'0,"0"0"-94"15,0 0-49-15,0 0-184 16,0 0 25-16</inkml:trace>
  <inkml:trace contextRef="#ctx0" brushRef="#br0" timeOffset="60461.77">4355 12735 894 0,'-4'111'0'0,"-14"-106"-205"0</inkml:trace>
  <inkml:trace contextRef="#ctx0" brushRef="#br0" timeOffset="60666.84">4647 12839 1422 0,'0'0'60'16,"0"0"-60"-16,0 0-98 16,0 0-148-16,0 0-101 15,0 0-421-15</inkml:trace>
  <inkml:trace contextRef="#ctx0" brushRef="#br0" timeOffset="60846.98">5217 12882 1294 0,'0'0'203'16,"0"0"-78"-16,0 0-44 16,-133-39-81-16,108 39-70 15,8 15-133-15,5 3-332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4601,'0'0'3190,"0"-7"-3054,0-34 4620,0 51-4710,0 0-39,0 1-1,1 0 1,0-1-1,1 1 1,0 0-1,1-1 1,5 15-1,-5-20 1,-1 0 0,1 0 0,0-1 0,0 1 0,0-1 0,1 0 0,-1 1 0,1-2 0,0 1 0,0 0 0,1-1 0,-1 0 0,1 0 0,-1 0 0,1 0 0,0-1 0,7 3 0,-8-4 3,0 1 0,1-1 0,-1 0-1,1-1 1,-1 1 0,1-1 0,-1 1 0,1-1 0,-1 0 0,1-1 0,-1 1 0,1-1 0,-1 0 0,0 0 0,1-1 0,-1 1-1,0-1 1,0 0 0,0 0 0,0 0 0,0-1 0,0 1 0,-1-1 0,5-3 0,2-9 26,-1-1 1,0 1 0,-1-1-1,-1-1 1,0 0-1,-1 0 1,7-35 0,-4 19 358,-14 127 603,-1-57-911,-6 43-13,-3 87-1,14-95-29,-12 164 4,10-209-45,-2 0 0,-1-1-1,-1 1 1,-1-2 0,-1 1-1,-21 39 1,28-61-1,1-1 1,-1 0-1,0 0 1,0-1-1,0 1 1,-1 0-1,1 0 1,-1-1-1,0 0 1,1 1-1,-1-1 1,0 0-1,-4 1 1,2-1 32,0 0 0,-1-1 1,1 0-1,-1 0 0,1 0 1,-1-1-1,-9 0 0,13 0-16,-1-1-1,0 1 1,0-1 0,1 0-1,-1 0 1,1 0-1,-1 0 1,1 0-1,-1-1 1,1 1-1,0-1 1,-1 1-1,1-1 1,0 0 0,0 0-1,0 0 1,1 0-1,-1 0 1,0-1-1,1 1 1,-2-4-1,-3-4 25,1 0 0,0-1 0,1 0 0,-4-12 0,2-7 42,1-1-1,1 1 1,1-1-1,3-45 1,0 67-84,0-3-82,1 0 0,1 1 0,0-1 0,0 0-1,1 1 1,1-1 0,0 1 0,1 0 0,-1 0-1,2 0 1,0 1 0,0 0 0,1 0 0,11-12 0,-5 7-267,1 1 1,1 1 0,0 0 0,0 1-1,2 1 1,-1 1 0,36-17 0,-8 9-3542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6553,'0'0'3851,"30"-12"-3477,97-41-36,-120 50-296,1 0 0,-1-1 0,1 1 0,-1-1 0,0-1 0,-1 0 0,1 1 0,9-11 0,-8 7 26,-4 4 20,-1 0-1,1-1 0,-1 1 1,0-1-1,0 0 0,0 0 1,-1 0-1,1 0 0,-1 0 1,-1-1-1,1 1 0,-1 0 1,0-1-1,0 0 0,0 1 1,-1-1-1,0 1 0,-1-9 0,1 13-82,0 0 1,0 0-1,-1 0 0,1 0 0,0 0 0,-1 0 0,1 0 0,0 0 0,-1 0 0,1 1 0,-1-1 0,0 0 0,1 0 0,-1 0 0,0 1 0,1-1 0,-1 0 0,0 1 0,0-1 0,0 1 0,1-1 0,-1 1 0,0-1 0,0 1 0,0-1 0,0 1 0,0 0 0,0 0 0,0-1 0,0 1 0,0 0 0,0 0 0,-2 0 0,-40 1-36,36 0 40,-1 0-16,1 1 1,0 0-1,0 0 1,0 1 0,0 0-1,0 0 1,0 1-1,1-1 1,0 1 0,0 1-1,0-1 1,0 1 0,1 0-1,-1 1 1,-8 11-1,5-5 5,0 1 0,0 0-1,1 0 1,1 1 0,0 0-1,-8 26 1,11-25-20,1 1 0,0-1 1,1 1-1,1 0 0,0 0 1,4 27-1,-3-38 15,1 0 0,0 0 0,0-1 1,1 1-1,-1-1 0,1 1 0,0-1 0,0 1 0,1-1 1,-1 0-1,1 0 0,0 0 0,0 0 0,0-1 0,1 1 1,-1-1-1,1 0 0,0 0 0,0 0 0,0 0 1,0-1-1,0 1 0,1-1 0,-1 0 0,1-1 0,-1 1 1,6 0-1,11 3-10,0-1-1,0-1 1,1-1 0,36 0-1,-47-3 25,0 0 0,0-1 0,0 0 0,0 0 0,-1-1-1,1-1 1,-1 0 0,0 0 0,1-1 0,-2 0 0,1-1-1,-1 0 1,0-1 0,0 0 0,9-9 0,-8 7 6,-1-2 1,0 1-1,0-1 1,-1 0 0,0-1-1,-1 1 1,-1-2-1,0 1 1,0-1-1,-1 0 1,-1 0-1,3-14 1,-3 3 35,-3 14-40,0 1 1,1 0 0,0-1 0,4-11 0,-5 19-20,0 0 0,0 1 0,0-1 0,0 0-1,0 1 1,0-1 0,0 1 0,0-1 0,0 1 0,1 0-1,-1-1 1,0 1 0,1 0 0,0 0 0,-1 0 0,1 0-1,-1 0 1,1 0 0,0 1 0,0-1 0,0 0 0,-1 1-1,1-1 1,0 1 0,0 0 0,3 0 0,-2 0 0,0 0 1,0 1-1,0-1 1,0 1-1,-1 0 1,1 0-1,0 0 1,-1 0-1,1 1 1,-1-1-1,1 1 1,-1-1-1,0 1 1,1 0-1,-1 0 0,0 0 1,0 0-1,0 0 1,-1 1-1,1-1 1,1 3-1,4 8 10,0-1 0,-1 1-1,5 14 1,-8-18 3,3 4 46,-3-8-15,-1 1 0,0-1 0,0 0 1,0 1-1,0-1 0,-1 1 0,0-1 1,0 1-1,-1 0 0,1-1 1,-2 9-1,1-13-19,-1 0 0,0 0 1,0 0-1,0 0 0,0 0 0,0 0 1,0-1-1,0 1 0,0 0 0,0-1 1,0 1-1,0-1 0,-1 1 0,1-1 1,0 1-1,0-1 0,0 0 0,-1 0 0,1 0 1,0 0-1,-2 0 0,-5 2 58,-161 29-1086,157-29 576,-23 3-2078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4865,'0'0'5744,"12"-1"-5099,4 1-387,-8 0 26,1 0 0,-1-1 1,1 0-1,15-3 0,10-4 758,221-39 936,116 16-1576,-206 19-218,179-5 218,-55 15-195,310 4 433,-271 19-413,-8 0 70,-262-19-200,468 8 2073,-525-10-2098,-7 2-235,-80 31-4139,18-13-1362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1304,'0'0'8054,"3"-1"-7879,-2 1-127,0 0 0,0-1 0,0 1 0,0-1 0,0 1 1,1-1-1,-1 1 0,0-1 0,0 1 0,0-1 0,0 0 1,-1 0-1,1 0 0,0 1 0,0-1 0,0 0 0,-1 0 1,1 0-1,0 0 0,-1 0 0,1 0 0,-1 0 0,1-1 1,-1 1-1,1 0 0,-1 0 0,0 0 0,0 0 0,0-1 0,0 1 1,0 0-1,0 0 0,0 0 0,0-1 0,0-2 609,2 3-654,0 0 1,0 1 0,1-1-1,-1 0 1,1 1 0,-1 0 0,1-1-1,-1 1 1,0 0 0,1 0-1,-1 0 1,5 1 0,4 0-3,404-6 1712,-234 7-1123,8-3-141,356 8 641,287 6 443,-691-13-1104,308-13 26,-317 7 174,149-26 0,-256 29-559,127-11 184,213 8 1,-229 6 1211,-148 0-1541,-125-14-3472,47-4-2506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0 568,'0'0'16996,"-3"6"-17270,-5 0-548,0-1 0,-1 0 0,-16 8 0,-7 0-2202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32 4033,'0'0'9675,"0"-3"-8940,0-25 2195,0 27-2914,-3 1-692,0 1 667,0-1-1,0 1 1,0 0 0,0 0 0,0 1 0,1-1-1,-1 1 1,0-1 0,0 1 0,1 0-1,-1 0 1,1 0 0,0 0 0,0 1 0,-4 3-1,-34 47 21,34-44-22,-7 10 16,2 1 0,0 0 0,1 0 0,1 1 1,1 0-1,1 0 0,1 1 0,0 0 0,2 0 0,1 0 1,0 1-1,2-1 0,1 1 0,4 40 0,-3-57-4,0 0-1,1 0 0,0 0 1,0 0-1,0-1 0,1 1 1,0-1-1,0 0 0,0 0 1,1 0-1,0 0 0,0 0 1,0-1-1,0 0 1,1 0-1,-1 0 0,1 0 1,10 5-1,-5-4-21,0 0 0,0-1 0,0 0 0,0-1 0,1 0 0,0 0 0,-1-1 0,1-1 0,20 1 1,-22-2-19,1 0 0,-1-1 0,1 0 0,15-3 0,-20 2 36,0 0 0,-1 0 0,1 0-1,-1-1 1,0 1 0,1-1 0,-1 0-1,-1 0 1,1 0 0,0-1-1,3-4 1,1-2 13,0 0-1,-1 0 1,-1-1-1,0 0 1,0 0-1,-1 0 1,0 0-1,-1-1 1,0 0-1,2-15 1,-2 3 12,-2 0-1,0 0 1,-2 0 0,-3-34 0,1 50-23,1 0 1,-1 0-1,-1 0 1,0 1-1,0-1 1,0 1-1,-1 0 1,0 0-1,0 0 1,-1 0-1,-6-7 1,-2-1-1,-1 0 0,-1 1 0,-21-16 0,35 29-22,-14-10 91,-25-16 0,35 25-275,0-1 1,0 1 0,-1 0-1,1 0 1,-1 1 0,1-1-1,-1 1 1,1 1-1,-9-1 1,-11 2-4799,18 4-648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7642,'0'0'5146,"5"-2"-4907,-3 1-235,-1 1 0,1-1-1,0 0 0,-1 0 1,1 1-1,0-1 0,0 1 1,0 0-1,-1-1 0,1 1 0,0 0 1,0 0-1,0 0 0,-1 0 1,1 0-1,0 1 0,0-1 1,0 1-1,-1-1 0,1 1 0,0-1 1,-1 1-1,1 0 0,0 0 1,-1 0-1,1 0 0,-1 0 0,1 0 1,-1 0-1,0 1 0,0-1 1,1 0-1,-1 1 0,0-1 1,1 3-1,7 10 12,-2 0 0,1 0 0,-2 1 0,0 0 1,-1 0-1,0 1 0,3 23 0,-3 0 92,0 76 0,-11-83-85,6-30-41,-1 0 1,1 0-1,-1-1 1,0 1-1,0 0 1,0-1 0,0 1-1,0-1 1,0 1-1,0-1 1,0 0-1,-1 1 1,1-1-1,-1 0 1,-2 2-1,4-3-30,-3 0 216,3-7 189,-1-9-319,2 1 0,0-1 1,1 1-1,0-1 0,1 1 1,1 0-1,0 0 0,12-27 1,8 0-77,51-67 0,-48 71-413,-15 18-1091,-4 4-1368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34 8106,'0'0'4653,"0"-6"-4521,0-15-42,0 21-90,0-1 0,-1 1 0,1-1-1,0 1 1,0 0 0,-1-1 0,1 1-1,0 0 1,0-1 0,-1 1 0,1 0-1,0-1 1,-1 1 0,1 0-1,-1 0 1,1 0 0,0-1 0,-1 1-1,1 0 1,-1 0 0,1 0 0,0 0-1,-1 0 1,1 0 0,-1-1 0,1 1-1,-1 0 1,1 0 0,0 1-1,-1-1 1,1 0 0,-1 0 0,1 0-1,-1 0 1,1 0 0,-1 1 0,0-1-4,-7 0 10,0 1 0,0 1 0,-1-1 0,1 1 0,1 1 0,-1-1 0,0 1 0,1 1 0,-1-1 0,1 1 0,0 1 0,-8 6 0,-2 2 5,2 0 0,0 1 1,-24 30-1,33-38-11,1 1 0,0 0 0,0 0 0,1 1 0,-1 0 0,2-1 0,-1 1 0,1 0 0,0 1 0,1-1 0,0 0 0,0 1 0,1-1 0,0 14 0,0-16 2,1 0 0,1 0 0,-1-1 0,1 1 0,0 0 0,0-1 0,2 8-1,-1-10 2,-1-1-1,0 0 0,1 0 1,0 0-1,-1 0 0,1 0 1,0-1-1,0 1 0,0 0 1,0-1-1,0 1 0,0-1 1,0 0-1,1 0 0,-1 0 1,0 0-1,1 0 0,3 1 1,11 2 43,0-1-1,1 0 1,-1-1 0,1-1 0,-1-1 0,1 0 0,18-4 0,-33 4-34,0-1 0,0 0 0,0 1 0,-1-1 0,1 0 0,0-1 0,-1 1 0,1 0 1,-1-1-1,1 0 0,-1 1 0,0-1 0,0 0 0,1 0 0,-1 0 0,-1-1 0,1 1 1,2-3-1,2-5 132,-1 0 0,0-1-1,5-14 1,6-12 700,-16 37-843,0 0-1,0 0 1,0-1-1,1 1 1,-1 0-1,0 0 1,0 0-1,0 0 0,0-1 1,1 1-1,-1 0 1,0 0-1,0 0 1,1 0-1,-1 0 1,0 0-1,0 0 1,0-1-1,1 1 1,-1 0-1,0 0 1,0 0-1,1 0 0,-1 0 1,0 0-1,0 0 1,1 0-1,-1 0 1,0 0-1,0 0 1,0 1-1,1-1 1,-1 0-1,0 0 1,0 0-1,1 0 1,-1 0-1,0 0 0,0 0 1,0 1-1,1-1 1,-1 0-1,0 0 1,0 0-1,0 0 1,0 1-1,0-1 1,1 0-1,-1 0 1,0 0-1,0 1 1,0-1-1,0 0 1,0 0-1,0 1 0,0-1 1,0 0-1,8 18-187,95 347 125,-96-335 79,-1 0 1,-2 0 0,-1 1 0,-1 49 0,-3-76-19,1-1 0,-1 1 1,1-1-1,-1 0 0,0 1 0,-1-1 1,1 0-1,0 0 0,-1 0 1,0 0-1,1 0 0,-1 0 0,-1 0 1,-2 3-1,1-1-1,-1-1-1,-1 0 1,1 1-1,-1-1 1,0-1 0,-11 6-1,4-3 15,-1-1 0,1-1 0,-1 0 0,0-1 0,0-1 0,-20 2 0,34-4-12,-5 1 22,-1-1 1,0 0-1,1 0 1,-1-1-1,1 1 0,-6-3 1,9 3-17,0-1 1,1 0 0,-1 0-1,1 0 1,-1 0 0,1 0-1,-1 0 1,1 0-1,0 0 1,-1-1 0,1 1-1,0 0 1,0-1 0,0 1-1,0-1 1,0 1-1,0-1 1,1 0 0,-1 1-1,0-1 1,0-3 0,-2-8-2,0 0 0,1-1 0,1 1 1,0-1-1,1 1 0,0-1 0,1 0 0,1 1 1,0-1-1,1 1 0,0 0 0,1 0 1,0 0-1,1 0 0,13-23 0,8-8 16,2 1 0,61-73 0,-83 109-21,53-62 3,36-45 8,-82 96-9,-1 0 0,-1-1 0,-1 0-1,14-35 1,-16 33 3,-3 9 4,-1 0-1,0 0 1,-1 0 0,0-1 0,-1 1 0,1-19 0,-3 30-68,0 6-213,0 18 186,0 22 58,1 1 0,2 0-1,11 55 1,-9-81 28,-2-1 3,2-1 0,0 1 0,1-1 0,12 25 0,-17-42-6,-1-1 0,0 1 1,0-1-1,0 1 0,0-1 0,1 0 0,-1 1 1,0-1-1,1 1 0,-1-1 0,0 0 1,1 1-1,-1-1 0,0 0 0,1 1 1,-1-1-1,0 0 0,1 1 0,-1-1 0,1 0 1,-1 0-1,1 0 0,-1 1 0,1-1 1,-1 0-1,1 0 0,-1 0 0,1 0 1,-1 0-1,1 0 0,-1 0 0,1 0 0,-1 0 1,1 0-1,-1 0 0,1 0 0,-1-1 1,1 1-1,-1 0 0,0 0 0,1 0 0,-1-1 1,1 1-1,-1 0 0,1-1 0,14-19-200,-4 2 52,76-130-670,-72 126 759,0 1 0,2 1 0,0 0-1,30-26 1,-42 42 49,1-1 1,-1 1-1,1 1 0,0-1 0,9-3 0,-14 6 4,1 1-1,-1-1 1,0 1-1,0-1 0,1 1 1,-1 0-1,1-1 1,-1 1-1,0 0 0,1 0 1,-1 0-1,0 0 1,1 0-1,-1 0 1,1 1-1,-1-1 0,0 0 1,1 1-1,-1-1 1,0 1-1,0-1 1,1 1-1,-1 0 0,0 0 1,0-1-1,0 1 1,0 0-1,0 0 1,0 0-1,0 0 0,0 0 1,0 0-1,0 0 1,1 2-1,9 21-8,-1 1-1,-1 0 1,7 31-1,-7-23 38,17 40-1,-22-65-11,12 28 11,-14-34-9,-1 0 0,0 0 0,1 0-1,-1 0 1,1 0 0,-1 0 0,1 0-1,0 0 1,0 0 0,0-1 0,3 3-1,-5-4 8,1 0 0,0 0-1,-1 0 1,1 0-1,-1 1 1,1-1 0,0 0-1,-1 0 1,1 0-1,0 0 1,-1 0 0,1 0-1,0-1 1,-1 1-1,1 0 1,-1 0 0,1 0-1,0-1 1,-1 1-1,1 0 1,-1 0-1,1-1 1,-1 1 0,1-1-1,-1 1 1,1 0-1,-1-1 1,1 1 0,-1-1-1,1 0 1,11-20 149,-9 14-137,8-13 30,60-105 19,-62 112-87,0 1 0,1 0 0,0 0 0,0 1 0,1 1 0,1-1 1,15-9-1,-24 18-1,1 0 0,-1 0 0,1 0 1,-1 1-1,1-1 0,0 1 0,0 0 0,-1 0 1,1 0-1,0 1 0,4-1 0,-6 1 3,-1 0 1,1 1-1,0-1 0,0 0 0,-1 1 0,1-1 0,0 1 0,0-1 1,-1 1-1,1 0 0,-1 0 0,1 0 0,-1 0 0,1 0 1,-1 0-1,0 0 0,1 0 0,-1 0 0,0 1 0,0-1 0,0 1 1,0-1-1,0 1 0,0-1 0,1 4 0,19 51 41,-3 2-1,18 94 1,-32-134-13,-2-6-2,0 0 0,-1 0 0,1 16 0,-3-27-57,1 0 0,0-1 0,-1 1 0,1 0 0,-1-1 0,1 1 0,-1-1 0,1 1 0,-1-1 0,1 1 0,-1-1 0,1 1-1,-1-1 1,0 1 0,1-1 0,-1 1 0,0-1 0,0 0 0,1 0 0,-1 1 0,0-1 0,1 0 0,-1 0 0,0 0 0,0 0 0,0 0 0,1 0 0,-1 0 0,0 0 0,0 0 0,1 0 0,-2-1 0,-3 1-456,-29 1-3402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10186,'0'0'8434,"3"-13"-8434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3545,'0'0'8998,"0"-3"-8473,0-48 3672,-8 53-4250,1 13 61,1 0 1,0 1 0,0 0 0,2 0-1,-3 17 1,-9 86 248,-9 357 1301,24-196-985,1-155-303,5-30-27,22 126 0,-23-194-248,9 36 81,2 0 0,39 95 0,17 69 59,-4 43-18,-45-184-61,-5-1-19,-4 1 1,4 135-1,-6-53 22,-5-100 57,9 148 23,-17-70-101,4 160 68,6-224-58,4-1 1,28 98-1,-29-141 26,1-1 0,25 49 1,-24-54 33,-2 0 1,10 43-1,10 30 318,-29-98-381,2 2 13,-1 1-1,0-1 0,3 20 0,6 26 4,-3-20 106,-5-13-68,-3-12 23,1 0 0,0-1 0,0 1 1,8 16-1,-7-20-64,-1 1-1,1 0 1,-1 0 0,-1 0 0,1 0-1,0 12 1,1 50 189,1 162 1556,-5-260-2673,-1 1 1,-1 0 0,-2 0 0,-1 1 0,-10-32 0,2 8-2394,-11-46-6887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17:16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29689 13790 667 0,'0'0'299'16,"0"0"-141"-16,0 0-40 15,0 0 0-15,0 0-24 16,0 0-23-16,4 0-7 15,-4 0 2-15,0 0-9 16,0 0 4-16,0 0-8 16,4 0 4-16,6 0 1 15,5 0 0-15,7 0 23 16,7-6-16-16,7-4-16 16,6-2-27-16,3 0-12 15,-3-2-10-15,3 0-86 16,-14 4-228-16,-14 3-717 0</inkml:trace>
  <inkml:trace contextRef="#ctx0" brushRef="#br0" timeOffset="683.16">28760 14945 1023 0,'0'0'276'15,"0"0"-129"-15,0 0-41 16,0 0-33-16,0 0 13 0,0 0-2 16,0 0 9-1,87-44-11-15,-60 32-17 0,6-2-7 16,2-2-22-16,5 0-15 15,2-2-5-15,1-6-15 16,-1 2-1-16,1-3-49 16,3-3-90-16,-10 2-180 15,-12 2-299-15</inkml:trace>
  <inkml:trace contextRef="#ctx0" brushRef="#br0" timeOffset="3616.71">28432 10664 337 0,'0'0'592'0,"0"0"-429"16,0 0-20-16,0 0-7 16,0 0-17-16,0 0-12 15,0 0-10-15,-7 2 16 16,7-2-12-16,0 0-10 15,0 0-10-15,0 0-1 16,0 0-9-16,0 0 0 16,0 0-24-16,0 0 11 15,0-4-36-15,0-12 33 16,11-8-21-16,12-12-4 16,10-7-17-16,10-7 5 0,7-8 2 15,8-8-13-15,7-6 14 16,4-8-12-16,7-6 27 15,-1-5-11-15,6-1-4 16,0 2 3-16,-4 3-12 16,-1 7 3-16,-7 6-2 15,-2 6-12-15,-7 5 8 16,-4 8 5-16,-10 6-1 16,-5 9-2-16,-10 8-2 15,-5 8 3-15,-8 6 0 16,-3 4-2-16,-1 4-1 15,-5 2 0-15,1 0-8 16,-2 2 7-16,1 0-7 0,-3 0 0 16,4 2 9-16,-4 0-9 15,-1 2 0-15,-3 0 6 16,-2 2-7-16,0 0 0 16,0 0-6-16,0 0 6 15,0 0 13-15,0 0-13 16,0 0 8-16,0 0 8 15,0 0-16-15,0 0 0 16,0 0-7-16,0 0 5 16,0 0-20-16,0 0-14 15,0 0-10-15,-9 0-33 16,-7 0-33-16,-3 0-18 16,-8 0-11-16,-2-2-2 15,-2-2 53-15,0-2 4 16,1-2 16-16,1 2 23 0,5 2 37 15,1 0 1-15,4 2 2 16,1 0 6-16,5 0 1 16,1 0 0-16,5 2 8 15,5-2 14-15,0 2 10 16,2-3 2-16,0 3-2 16,0-1-3-16,0-3-5 15,0 0 12-15,11-5-18 16,7-2 18-16,7-5 9 15,2-2 17-15,4-1 1 0,-2 1-12 16,-1 0 7-16,-3 4-13 16,-5 2-15-16,-3 2 14 15,-1 2-21-15,-1-2 5 16,2 2-1-16,1 0-6 16,-1-2 1-16,1 2-12 15,-3 2 10-15,1 0-20 16,-3 2 6-16,-4 0-6 15,-4 4-11-15,-3 0 11 16,1 0-12-16,-3 0 0 16,0 0 4-16,0 0 7 15,0 0 1-15,0 2-20 16,0 12 20-16,0 6 9 16,0 8 3-16,0 8 21 15,-5 3-20-15,-6 3 6 0,2-2-18 16,2-2 10-16,1-4-4 15,3-2-7-15,1-4 1 16,2-2 7-16,0-2-8 16,0-4-1-16,0 0 1 15,7-3 0-15,-3-3-4 16,1-3 3-16,-1-3-20 16,-2 0-32-16,0-3-48 15,1-5-119-15,-3 0-274 16,0 0-393-16</inkml:trace>
  <inkml:trace contextRef="#ctx0" brushRef="#br0" timeOffset="4685.45">30027 8285 795 0,'0'0'305'16,"0"0"-91"-16,0 0 9 16,0 0 0-16,0 0-37 15,0 0-22-15,0 0-41 16,0-18-20-16,0 18-26 15,0 0-22-15,0 0-25 16,4 0-30-16,7 12 0 16,8 10 0-16,1 13 37 15,7 3 6-15,-3 4-20 16,2 0-10-16,-3-4-3 16,-5-6-9-16,-3-6 8 15,-6-6-9-15,-2-6-18 16,-4-6 8-16,-1-4-7 15,-2-4 16-15,0 0-7 0,0 0 8 16,0 0 2-16,-7-2 13 16,-9-14-15-16,-6-10-7 15,-3-6 5-15,-1-8-16 16,1-6 17-16,3-4-11 16,4 2-12-16,7 5 15 15,2 3 9-15,5 8 0 16,2 4 1-16,2 6-1 15,0 6 0-15,0 6 0 16,0 4 1-16,0 6-1 16,8 0-10-16,10 10-15 0,8 18 19 15,8 11 6-15,4 2 13 16,2 5-4-16,2-3-8 16,-1-7 8-16,-6-8-7 15,-6-6-2-15,-6-10 1 16,-6-6 4-16,-3-6-5 15,-3 0 0-15,0-8 12 16,-2-12 7-16,0-10 4 16,-7-6-11-16,-2-4 10 15,0-6 9-15,-2-5 10 16,-16 3-6-16,-2 4-33 16,2 8 16-16,3 10-18 15,-1 10 0-15,5 8 9 0,1 4 3 16,4 4-12-1,0 0-2-15,-1 0-7 0,0 4-1 16,2 6-68-16,1 4-93 16,4 6-107-16,0-2-307 15,0-6-80-15</inkml:trace>
  <inkml:trace contextRef="#ctx0" brushRef="#br0" timeOffset="5417.95">30802 8017 1382 0,'0'0'363'16,"0"0"-151"-16,0 0-5 15,0 0-63-15,0 0-64 16,0 0-37-16,0 0-18 16,-64 34-15-16,41 2 4 15,4 6-14-15,3-2 6 16,5 0-6-16,5-4-1 16,3-3-5-16,3-10-1 15,0-4-4-15,0-7 4 16,0-6-20-16,9-4-5 15,2-2 14-15,3 0 18 0,3-12 32 16,3-10-9-16,1-5 0 16,-4-5-9-16,-1 0 1 15,-3 4 2-15,-6 2-11 16,-3 6 5-16,-4 6-11 16,0 4-2-16,0 6-7 15,0 2 8-15,0 2-18 16,0 0 18-16,0 4-24 15,0 14 23-15,0 4 1 16,0 2 0-16,0-2-21 16,14-3-15-16,3-8 14 15,3-3-2-15,-1-5 9 16,0-3 16-16,-3 0 8 0,-1-4-6 16,-1-14 13-16,-5-3 5 15,-3-3-9-15,-1-4-2 16,-3 2 2-16,-2 0 7 15,0 4-6-15,0 2-11 16,0 6 12-16,0 4-13 16,0 6 15-16,0 4-15 15,0 0 0-15,0 0-25 16,5 6-2-16,6 14 27 16,2 6 37-16,3 2-3 15,-1-2-16-15,3-2-6 16,-5-6-2-16,-1-4-10 15,-3-6-6-15,-5-4-80 16,-2-4-120-16,0-4-320 0,-2-10-446 0</inkml:trace>
  <inkml:trace contextRef="#ctx0" brushRef="#br0" timeOffset="5640.06">30854 7768 1071 0,'0'0'608'0,"0"0"-304"16,0 0-77-16,0 0-47 16,0 0-74-16,0 0-57 0,0 0-49 15,-7-8-2 1,7 8-127-16,11 0-199 0,8 2-219 15,-7 4-678-15</inkml:trace>
  <inkml:trace contextRef="#ctx0" brushRef="#br0" timeOffset="6049.79">31286 7918 1305 0,'0'0'398'0,"0"0"-269"16,0 0-90-16,0 0 48 16,0 0 15-16,0 0-47 15,0 0-18-15,123 105 1 16,-106-83-13-16,-1-4 2 15,-5-6 5-15,-2-4-20 16,-4-4 1-16,-3-4 17 16,-2 0 14-16,0 0 45 15,0-8 15-15,0-16 2 16,0-12-69-16,0-8-14 0,-7-6 7 16,-2-3-29-1,0 3 9-15,1 4-3 0,0 6-6 16,6 8-1-16,0 8-16 15,2 10-37-15,0 8-81 16,0 6-145-16,4 0-268 16,6 0-179-16</inkml:trace>
  <inkml:trace contextRef="#ctx0" brushRef="#br0" timeOffset="6433.48">31669 7814 1068 0,'0'0'321'0,"0"0"-126"15,0 0 27-15,0 0-25 16,0 0-81-16,0 0-67 16,0 0-31-16,105-96-2 15,-94 80-15-15,-7 4 1 16,-4 6-2-16,0 0 0 15,-2 4 13-15,-15 2-6 16,-6 0-6-16,-1 8 0 16,-5 20 0-16,0 8 0 15,6 8 11-15,8 2-5 16,11-3 0-16,4-7-6 16,2-6-1-16,18-9-10 0,6-6 10 15,3-9 30 1,8-6 22-16,0 0-5 0,5-17 32 15,0-8-29-15,-1-4-20 16,-6-1-30-16,-3 0-6 16,-10-12-136-16,-7 8-188 15,-10 6-526-15</inkml:trace>
  <inkml:trace contextRef="#ctx0" brushRef="#br0" timeOffset="7309.56">30522 8995 886 0,'0'0'313'0,"0"0"-79"16,0 0-34-16,0 0-33 16,0 0-65-16,0 0-59 15,0 0-14-15,29 43 100 16,-11-12-18-16,1 4-72 15,2-1-19-15,-1-4-19 16,-5-2-1-16,-2-6-46 16,-3-2-73-16,-6-8-119 15,-2-4-267-15,-2-6-165 0</inkml:trace>
  <inkml:trace contextRef="#ctx0" brushRef="#br0" timeOffset="7800.63">30466 9032 806 0,'0'0'405'0,"0"0"-160"16,0 0-94-16,0 0 2 16,0 0-25-16,0 0-36 15,87-113-37-15,-54 99-12 16,3 4-15-16,-3 4-9 15,-2 4-19-15,-2 2-6 0,-6 0-6 16,-5 6-30 0,-7 12-56-16,-5 4-17 0,-6 2 36 15,0 2 44-15,0-2 31 16,0-2 4-16,-6-4 15 16,2-1-7-16,4-7-8 15,0-2-10-15,0 0-50 16,22-5 11-16,7 1 47 15,7-4 2-15,1 0 11 16,-1 0-11-16,-3 0 16 16,-6 0 15-16,-9 3 8 15,-9 1 22-15,-9 2-18 0,0 6-15 16,-7 6 46 0,-19 8 3-16,-10 4-34 0,-9 4-7 15,-4-2-23-15,-2-4 3 16,1-4-14-16,9-8 5 15,7-4-7-15,9-6-18 16,13-6-27-16,12-4-81 16,0-14-178-16,6-6-385 0</inkml:trace>
  <inkml:trace contextRef="#ctx0" brushRef="#br0" timeOffset="9184.64">31190 8801 1285 0,'0'0'287'0,"0"0"-119"16,0 0-25-16,0 0-45 15,0 0-33-15,-118 90-27 16,102-54-26-16,8-2 7 16,5-2-12-16,3-8-7 15,0-6-34-15,19-6 15 16,0-6 1-16,4-3 18 16,-3-3 25-16,2 0 3 0,-4-17 1 15,-3-3-21 1,-1-6 9-16,-8-4-11 0,-1 0 0 15,-3 0-5-15,-2 4-1 16,0 6-16-16,0 6 10 16,0 6-25-16,0 8-24 15,0 0-25-15,0 0 4 16,2 14 51-16,8 4 25 16,2-2-12-16,7 0-37 15,2-6 17-15,4-4 14 16,0-6 5-16,4 0 13 15,-2-6 24-15,2-12 8 0,-3-6-3 16,-2-4 17 0,-1-4 6-16,-5 0-3 0,-7 0 21 15,-5 2-51-15,-1 6 2 16,-5 6 9-16,0 5-21 16,0 8-9-16,0 2-21 15,0 3 2-15,0 0-43 16,0 0-18-16,9 7 18 15,2 3 14-15,5-1-31 16,1 0 6-16,4-5 21 16,1-4 7-16,2 0-1 15,1 0 33-15,-1-11 13 16,-3-3 25-16,-6-1-1 0,-1-2 16 16,-8-1 22-1,-4 0 1-15,-2 2-2 0,0 4-20 16,0 2 2-16,0 4 4 15,0 6-2-15,3 0-45 16,5 14-16-16,6 22 16 16,6 12 21-16,4 13 47 15,3 4-18-15,6 0-11 16,1-3-25-16,-3-6-12 16,-2-8-1-16,-9-8-1 15,-9-8-3-15,-11-7 3 16,0-7 29-16,-8-4-9 15,-19-2 6-15,-13-6-14 16,-3-6-2-16,-1 0-2 16,4-10-8-16,1-19-5 0,12-4-16 15,10-11-26-15,11-2 47 16,6-7-9-16,2 1 10 16,19-4-1-16,6-2 9 15,2 0-8-15,0 1 11 16,0 1-2-16,-2 6 20 15,-2 4-3-15,-6 4-2 16,-3 6 13-16,-5 6 2 16,-3 6-15-16,-6 4-17 15,-2 6-1-15,0 6-7 16,0 0 0-16,0 2 0 16,0 3 9-16,0 2-3 15,0 1-6-15,-5 0-13 16,-4 6-12-16,-2 17 14 15,-5 14 10-15,3 9 0 0,5 4 1 16,8 2-1-16,0-6-8 16,0-6-25-16,15-8-21 15,5-11-4-15,-1-10 15 16,2-11-5-16,1 0 49 16,0-7 8-16,0-18 12 15,1-7-3-15,-3-4 6 16,0-8 22-16,0-2 2 15,-5 0-19-15,1 4 3 16,-5 6-3-16,-4 8-11 0,-2 7 3 16,-3 7 6-1,0 9-6-15,0 2-3 0,1 3-17 16,1 0-10-16,5 3-8 16,7 12 18-16,3 6 20 15,6 1 20-15,-1-2-3 16,-1 0 2-16,-10-4-20 15,-9 0-3-15,-4 2-2 16,-2 2 1-16,-25 6-15 16,-6 2-18-16,-25 12-125 15,7-6-150-15,4-6-387 0</inkml:trace>
  <inkml:trace contextRef="#ctx0" brushRef="#br0" timeOffset="11333.68">30809 10253 1060 0,'0'0'295'16,"0"0"-77"-16,0 0-2 15,0 0-58-15,0 0-50 16,0 0-46-16,0 0-17 0,87-28 25 16,-35 6 1-1,8-5-22-15,6-3-15 0,3-4 13 16,3-2-16-16,-1-6-8 15,4-2 5-15,2-2-12 16,-2 0 8-16,1-5 0 16,-5 4-17-16,-2-6 16 15,-4 1-22-15,-3-6 15 16,-2 0-8-16,-2-4-2 16,0-1 4-16,-2 3-3 15,-2 0-7-15,-1 4 0 16,-6 2 7-16,-3 4 4 15,-5 4-10-15,-6 1 0 0,-4 1 17 16,-3 0-3-16,-1 0 1 16,-9-4-10-1,-1 0 6-15,-3-6 0 0,-4-2-11 16,-1-3 5-16,-3-1 8 16,6 2 11-16,0 2-1 15,3 2-11-15,3 6 4 16,-5 3 4-16,-4 5 2 15,-7 7 6-15,0 1-16 16,0 1-5-16,-13-1 8 16,-5 0 2-16,-2-2-12 15,0-2 15-15,2 2-13 0,0-4 4 16,-2 1-6 0,0 1-6-16,0 0-1 0,-3 3-1 15,4 2 2-15,-1 3 0 16,-1 4-12-1,2 0 11-15,-4 4 0 0,1 0 1 16,0 4 0-16,0 0-13 16,-3 0 13-16,0 2 12 15,4 0-11-15,-4 0 5 16,0 2-4-16,3 0-2 16,-1 2 0-16,-1-3-6 15,-2 4 6-15,-1-1-7 16,-9 0 13-16,1 2-6 15,-2 0 0-15,0-1 0 16,3 4 0-16,1 0 1 0,4 1 2 16,2 0 3-16,0-1-6 15,3 0 0-15,2 1 2 16,-3 0-1-16,0 0 4 16,-1 3-5-16,-3-2-1 15,-3 1 0-15,-3 2-6 16,-3 0 5-16,-2 0 2 15,-3 0-6-15,-3 5 6 16,-3 3-1-16,0 2 1 16,0-1 1-16,3 1 1 15,-2 3-1-15,9-4 0 16,-2 4-1-16,3-1-1 16,3 4-4-16,-5 0 5 15,-1-1 0-15,-1 4 1 16,0-1 4-16,-1 0-5 0,-1 2-1 15,-1-2 1-15,1 2-1 16,0 0 1-16,1 0-2 16,1 0-4-16,2 2 6 15,-1-1 0-15,1 0 6 16,-2 4-5-16,2-2-2 16,0 4 7-16,4-4-6 15,7 4 0-15,2 1 13 16,3 2-13-16,3 4 0 15,4 4 9-15,3 6-3 16,5 4-5-16,3 5 0 0,4 2-1 16,2 3 1-1,0 7 8-15,0 5-8 0,15 7 8 16,3 4 3 0,3 8-5-16,0-1 7 0,2 0-13 15,1-4 10-15,1-5-10 16,-1-7 0-16,1-8 9 15,-3-6-10-15,3-4 0 16,-3-6 6-16,0-2-5 16,3-2 5-16,-1 3 6 15,3-1 0-15,0-4 11 16,-1 0-23-16,5-4 3 16,0-1-11-16,4-4 4 15,2-2-3-15,3-4 7 0,2-4 1 16,1-3 8-16,1-6-9 15,1-3 0-15,-1-2 4 16,-4-3-3-16,-1-3 6 16,-4 2-7-16,1-3 0 15,-3 0 0-15,0-2 2 16,-3 0 7-16,-4 0-9 16,-5 0 0-16,-4 0 2 15,-7 0 7-15,-4 0-8 16,-2 0 6-16,-4 0-6 15,0 0 5-15,0 0 0 16,0 0-6-16,0 0 0 16,3 0 0-16,-3 0 1 15,4 0-1-15,0 0-1 16,3 0-5-16,2-2 6 0,0 0 0 16,0 0 6-16,-2-1-6 15,-5 2 0-15,0 1 8 16,-2 0-8-16,0 0-11 15,0 0-5-15,0 0-20 16,0 0-20-16,0 0 10 16,2-2-17-16,3-2-36 15,1-2-56-15,8-14-88 16,-3 2-297-16,-5-4-765 0</inkml:trace>
  <inkml:trace contextRef="#ctx0" brushRef="#br0" timeOffset="12168.18">31215 9583 1167 0,'0'0'328'0,"0"0"-187"15,0 0-61-15,0 0 19 16,0 0 65-16,0 0-7 15,0 0-39-15,92 130-30 16,-57-74 8-16,5 12 24 16,6 7-21-16,1 7-40 15,1 2 7-15,-4-2-21 16,-2-2-11-16,-1-5-3 16,-4-7-14-16,-3-8-17 15,-5-12 7-15,-5-8-6 16,-4-7 14-16,-4-10-15 15,-8-6-17-15,-1-7-59 16,-2-6-60-16,-3-4-114 0,-2 0-320 16,0 0-480-16</inkml:trace>
  <inkml:trace contextRef="#ctx0" brushRef="#br0" timeOffset="12567.01">31656 10654 1579 0,'0'0'368'0,"0"0"-228"16,0 0-60-16,0 0-20 15,0 0-17-15,0 0-16 16,0 0-18-16,129-18-9 15,-100 8-15-15,2-6-44 16,0-4-9-16,-2-2-17 16,-4-7 0-16,-5-3 13 15,-4 0 30-15,-10-4 32 16,-4 0 10-16,-2 4 24 16,0 6 39-16,0 8 32 15,-6 8-10-15,-1 10-2 16,1 0-30-16,-4 16-14 15,-1 20-14-15,3 8 13 16,0 6-1-16,6 0-22 16,2-2-15-16,0 9-33 0,14-13-175 15,-5-12-484-15</inkml:trace>
  <inkml:trace contextRef="#ctx0" brushRef="#br0" timeOffset="13533.41">31409 11219 121 0,'0'0'1078'16,"0"0"-838"-16,0 0-91 16,0 0 6-16,0 0-32 15,0 0-69-15,8-64-15 0,8 40 17 16,4 0 22 0,0 0 4-16,7 2-14 0,2 0-19 15,2 2-9-15,5 0-2 16,-3 6-4-16,0 8-26 15,-1 6-8-15,-3 10-37 16,-2 27 37-16,-5 22 24 16,-9 17 17-16,-6 12-8 15,-7 5 5-15,0-5-2 16,0-10-17-16,-5-12-10 16,1-14-9-16,0-10 2 15,4-14 3-15,0-7-5 0,0-12 0 16,0-6-18-1,0-3-65-15,2 0-61 0,20-17-17 16,-2-5-122-16,0 0-363 0</inkml:trace>
  <inkml:trace contextRef="#ctx0" brushRef="#br0" timeOffset="13930.25">31939 11867 1117 0,'0'0'606'0,"0"0"-434"15,0 0 1-15,0 0-3 16,0 0-55-16,0 0-47 15,0 0-44-15,-2 36-15 16,-5-8 13-16,1 4-10 16,4-6-10-16,2-5-2 15,0-10-5-15,2-7-13 16,15-4 18-16,8 0 8 16,-1-20 33-16,3-8 25 15,-3-4-16-15,-6 2 13 16,-9 4 9-16,-9 6 1 15,0 10-17-15,-22 10 1 0,-16 0-42 16,-13 18-15-16,-3 16-7 16,-15 16-97-16,14-6-198 15,9-14-825-15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 6185,'1'-2'10272,"-3"13"-10069,-19 191-31,8 376 0,17-581-196,5-20-128,10-36 1,-13 40-82,0-1 1,1 1 0,17-32-1,-24 50 217,0 0-1,1 1 0,-1-1 0,0 0 1,1 0-1,-1 0 0,1 0 0,0 1 0,-1-1 1,1 0-1,0 1 0,-1-1 0,1 0 1,0 1-1,0-1 0,-1 1 0,1-1 1,0 1-1,0-1 0,0 1 0,0 0 1,0-1-1,0 1 0,-1 0 0,1 0 1,0 0-1,0-1 0,0 1 0,0 0 0,0 0 1,0 1-1,0-1 0,0 0 0,0 0 1,0 0-1,0 1 0,0-1 0,0 0 1,0 1-1,-1-1 0,2 1 0,3 3-46,-1 0 1,1 1-1,-1-1 0,0 1 0,5 8 0,2 2 127,-1-3-70,1-1 0,0 0 0,23 18 0,-28-25 10,-1-1 0,1 1 0,0-1-1,0-1 1,0 1 0,0-1 0,0 0-1,0 0 1,1-1 0,-1 0 0,0 0-1,9 0 1,-13-1 6,0 0 0,1-1 0,-1 1 0,0-1 0,0 0 0,0 1 0,0-1 0,0 0 0,0 0 0,0 0 0,0-1 0,0 1 0,0 0 0,0-1 0,-1 1 0,1-1 0,-1 0 0,1 1 0,-1-1 0,1 0 0,-1 0 0,0 0 0,0 0 0,0 0 0,0 0 0,0-3 0,4-7 25,-2 0 1,0 0 0,3-19 0,-5 23-15,9-85 164,-4 0 0,-6-103 1,-2 77-96,2 66-15,0 53-278,0 3-1526,0 13-436,-3 3-926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96 236 8970,'0'0'4690,"24"-21"-4415,70-68-86,-88 84-155,-1 0 0,0-1 0,0 0 0,-1 0 0,1 0 0,5-10 0,-9 13-14,-1 0 1,1 1 0,0-1-1,-1 0 1,1 0 0,-1 1 0,0-1-1,0 0 1,0 0 0,-1-3-1,1-8 33,0 13-56,0 0 1,-1 0 0,1 0-1,0 0 1,0 0 0,-1 0 0,1 0-1,-1 0 1,1 0 0,-1 0-1,1 0 1,-1 0 0,1 0-1,-1 0 1,0 1 0,0-1-1,1 0 1,-1 0 0,0 1-1,0-1 1,0 0 0,0 1-1,0-1 1,0 1 0,0 0-1,0-1 1,0 1 0,0 0-1,0-1 1,-2 1 0,-36-3-105,33 3 103,-6 0 5,7-1-2,-1 1 0,0 0 1,1 0-1,-1 0 0,1 1 0,-1 0 1,0 0-1,1 0 0,0 1 1,-1-1-1,1 1 0,0 1 1,0-1-1,0 1 0,-9 6 0,7-3-8,0 1 0,0 0 0,0 0 0,1 1 0,0 0 0,1 0 0,0 0 0,0 1-1,0 0 1,1 0 0,1 0 0,0 0 0,0 1 0,0-1 0,1 1 0,1-1 0,0 1-1,0 0 1,1 0 0,0 0 0,1-1 0,0 1 0,2 10 0,-1-16 17,-1 0 0,1 0-1,0 0 1,0-1 0,0 1 0,0-1 0,1 1 0,0-1 0,0 0 0,0 0 0,0 0 0,0 0 0,0 0 0,1-1 0,-1 0-1,1 1 1,0-1 0,-1-1 0,1 1 0,8 2 0,3 1 15,0-1-1,0-1 0,0 0 1,23 1-1,-13-2 41,0-1 0,0-1 0,35-5-1,-52 4-41,0-1-1,1 0 1,-1 0 0,0-1-1,-1 0 1,1-1-1,0 0 1,-1 0-1,0 0 1,0-1 0,0 0-1,-1 0 1,12-13-1,-6 4-6,-1-2 0,-1 1 0,0-1-1,-1-1 1,-1 0 0,-1 0 0,0 0-1,-1-1 1,-1 0 0,-1 0 0,4-30 0,-7 33-22,-1 16-135,1 25 12,0-8 140,2 0 0,0-1-1,1 1 1,1-1 0,0 1-1,1-2 1,13 24 0,-19-39-129,1 1-1,0-1 1,0 0 0,0 1 0,0-1 0,0 0 0,0 0 0,0 0 0,0 0 0,1 0 0,-1 0 0,0 0 0,0-1 0,1 1 0,-1 0 0,1-1 0,-1 1 0,1-1 0,-1 1 0,1-1 0,-1 0 0,3 1 0,4-1-4038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9538,'0'0'6321,"50"-10"-11706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172 584 7434,'0'0'5206,"-2"-4"-4922,1 2-279,1 1 1,-1 0-1,1 0 0,-1 0 1,0 0-1,1 0 0,-1-1 1,0 1-1,0 1 0,1-1 1,-1 0-1,0 0 0,0 0 1,0 0-1,0 1 0,0-1 1,-1 0-1,1 1 0,0-1 0,0 1 1,-2-1-1,0 1-1,1 0-1,0 1 1,-1-1 0,1 1-1,0-1 1,0 1 0,0 0-1,-1 0 1,1 0 0,0 0-1,0 1 1,1-1 0,-1 0-1,-3 3 1,-10 8 56,1 0-1,0 1 0,0 1 1,1 0-1,1 0 1,-11 18-1,20-28-50,3-3-8,-1 0 0,0 0 1,1 0-1,-1 0 0,1 0 0,-1 0 0,1 0 1,0 0-1,-1 0 0,1 1 0,0-1 0,0 0 1,0 0-1,0 0 0,0 2 0,6-3 34,-1 0-12,2 1-1,1-1 0,-1 0-1,0 0 1,1-1 0,-1 0 0,1 0 0,-1-1 0,0 0 0,0-1 0,0 1-1,8-5 1,-6 1-9,-5 3-9,0 1 0,0-1 0,0 1 0,1 0 0,-1 0 0,10-3 0,-13 5-10,1 0 1,0 0-1,0 0 1,-1 0-1,1 0 0,0 1 1,-1-1-1,1 0 1,0 1-1,-1-1 1,1 1-1,-1 0 1,1-1-1,-1 1 0,1 0 1,-1 0-1,1 0 1,-1 0-1,0 0 1,1 0-1,-1 0 1,0 1-1,0-1 0,0 0 1,1 2-1,14 22-17,0 1-1,-2 1 0,-2 0 0,11 31 1,-12-31 15,31 80 22,39 155 0,-75-236-11,-1 1 1,-1 0-1,-1 1 0,-2 46 1,-1-71-6,0 0 1,-1-1-1,1 1 0,-1-1 0,1 1 1,-1-1-1,0 1 0,0-1 1,0 1-1,0-1 0,0 0 1,-1 0-1,1 1 0,-1-1 1,0 0-1,1 0 0,-1 0 0,0-1 1,0 1-1,0 0 0,0-1 1,0 0-1,-1 1 0,1-1 1,0 0-1,-1 0 0,1 0 1,-5 1-1,-6 1-1,1-1-1,-1 0 1,0-1 0,-21-1 0,31 0 5,-2 1 10,-1-1-1,1 0 0,-1-1 1,1 1-1,0-1 0,-1 0 1,1 0-1,0-1 0,-1 0 1,1 0-1,0 0 0,0 0 1,1-1-1,-1 0 0,0 0 1,1 0-1,0 0 0,0-1 1,0 0-1,0 0 0,0 0 1,1 0-1,-1 0 0,1-1 1,-3-7-1,1 3-6,0-1 1,1 0-1,0-1 1,1 1-1,0-1 1,0 1-1,-1-17 1,2-7 20,2-37 1,0 66-23,2-23-2,1-1 0,2 2-1,0-1 1,2 0 0,1 1 0,2 1-1,21-46 1,111-168-44,-135 229 41,56-81-2,29-46 0,-79 115 31,0-1-1,-2 0 0,0-1 0,6-26 1,-13 32 131,-1-1 1,-1 0 0,0 0-1,-3-39 1,0 13 665,0 166-1173,2 151 357,9-170 2,-5-63 37,1 41 0,-6-78 8,1-2-44,1 1 0,-1-1 0,1 1 1,-1-1-1,1 0 0,-1 0 1,0 0-1,0 0 0,1 0 0,-1 0 1,0 0-1,0 0 0,0-1 0,0 1 1,0 0-1,-1-1 0,1 1 1,0 0-1,0-1 0,-1 1 0,1-3 1,5-7-39,-5 8 1,17-29-166,2 0-1,0 1 1,2 1 0,27-27-1,-46 53 183,1 1 0,0 1 0,0-1-1,0 0 1,0 1 0,0 0 0,1 0 0,-1 0-1,1 1 1,-1-1 0,1 1 0,9-1 0,3 1-52,0 0 1,22 2-1,-5 1 97,-28-2-29,0 0 0,0 0-1,0-1 1,1 0 0,-1 0 0,0 0 0,0 0 0,-1-1 0,1 0 0,0-1-1,0 1 1,-1-1 0,0 0 0,1 0 0,-1-1 0,-1 0 0,1 0 0,0 0-1,-1 0 1,0-1 0,0 1 0,0-1 0,0 0 0,-1 0 0,3-6-1,-1 1 2,-1 1 0,0-1-1,-1 0 1,0 0-1,-1 0 1,0 0-1,1-13 1,0-75-72,-4 65 7,0 12 108,0 1-1,-2 0 0,-1 0 0,0 0 0,-2 0 1,0 1-1,-17-37 0,22 119 1,6-14-22,2 1 1,24 86-1,-17-79-13,53 265 372,-67-321-388,2 7 6,-1 0 0,1 0 0,0-1 0,5 12 0,-7-19-60,0 0-1,1 1 0,-1-1 0,0 0 0,0 0 1,0 1-1,1-1 0,-1 0 0,0 0 1,1 0-1,-1 1 0,0-1 0,0 0 0,1 0 1,-1 0-1,0 0 0,1 0 0,-1 0 0,0 0 1,1 1-1,-1-1 0,0 0 0,1 0 1,-1 0-1,1 0 0,-1 0 0,0-1 0,1 1 1,-1 0-1,1 0 0,0 0-642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8090,'0'0'2088,"225"0"-2088,-164 0-1312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3505,'0'0'6636,"-2"0"-5815,-10 0 2343,15 0-2968,52 9 501,81 0 0,60-9 272,-72-2-680,1404 2 262,-1327 10-418,439-10 2975,-639 0-3094,-7 0-804,-8 3-645,1 0 0,-1 1 1,-20 9-1,-24 9-2606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1776,'0'0'7423,"20"2"-6381,-1 0-762,23 3 575,46-1 0,39-5 686,351 11 668,-66-5-1985,-241-6-154,558 1 3466,-701 0-1517,19-5-1550,17 0 340,-51-4-1164,-9 6 51,13-8-1870,-5-1-1962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5025,'0'0'5576,"0"-5"-5037,0-25 2259,-7 32 296,5 3-3092,0 1 0,0 0 0,1 0 0,-1 0 0,1 1 0,0 8 0,-2 10 49,-7 53-68,4 0 0,4 81 0,2-129-212,0-29 28,0 0-1,1 0 1,-1 1 0,0-1-1,0 0 1,0 0 0,-1 0-1,1 0 1,0 0 0,0 1-1,-1-1 1,1 0 0,0 0-1,-1 0 1,1 0 0,-1 0-1,0 0 1,1 0 0,-1 0-1,0 0 1,1 0 0,-1-1-1,0 1 1,0 0 0,-1 1-1,-8-1-3450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7962,'0'0'3242,"-32"26"-3077,-102 80-88,110-87-61,5-3 21,0-2 0,-26 15 0,45-28-37,-4 1 13,0 0 1,0 1-1,0-1 0,0-1 0,-1 1 1,1-1-1,0 0 0,-1 0 0,1 0 1,-1 0-1,1-1 0,-1 1 0,0-1 1,-6-1-1,10 1-90,5 0 35,30 1 36,-1 2-1,46 9 1,71 24 340,-104-25-215,-20-3-71,27 12 1,-31-11-1815,44 12 1,-37-17-3263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261 154 6129,'0'0'4916,"-32"12"-4632,-104 43-141,129-52-133,-1 1 1,1 0-1,0 0 0,0 1 1,-9 8-1,13-10-4,1 0 1,-1 0-1,1 0 0,-1 1 1,1-1-1,-2 6 0,-1 0 5,2-2-3,0-1 0,1 1 0,0 0 0,0 1-1,0-1 1,1 0 0,0 0 0,1 1 0,-1-1 0,2 11 0,-1-7 5,0-10-10,1 0 0,-1-1 0,0 1 0,0 0 0,1 0 0,-1 0 0,1 0 0,-1-1-1,1 1 1,-1 0 0,1 0 0,-1-1 0,1 1 0,-1-1 0,1 1 0,0 0 0,0-1 0,-1 1 0,1-1 0,0 1-1,0-1 1,-1 0 0,1 1 0,0-1 0,0 0 0,0 0 0,0 1 0,0-1 0,0 0 0,-1 0 0,1 0 0,2 0-1,35-1 52,-31 1-37,2-1-3,-2-1 1,1 0-1,0 0 1,0 0-1,0-1 1,-1 0-1,0-1 1,1 0 0,-1 0-1,8-7 1,10-7 0,28-29 1,-30 26-48,-1-2 1,-1 0 0,-2 0-1,0-2 1,-1-1 0,-2 0-1,17-36 1,-31 58 27,0 0 0,0-1 0,-1 1 0,0-1 0,0 0 0,0 1 0,1-10 0,-4 3 6,-2 13 0,3 0-1,-6 4-2,1 1 0,-1-1 0,2 1 0,-1 0 0,1 1 0,0 0 0,1-1 0,-1 1 0,2 1 1,-1-1-1,1 1 0,-2 9 0,0 2 2,0 1-1,2 0 1,1 0 0,0 27 0,1-43 0,2 0-1,-1 0 1,0 1 0,1-1-1,0 0 1,0 0-1,1 0 1,-1 0 0,1-1-1,0 1 1,0 0-1,5 6 1,-4-8 1,0 1-1,0-1 0,0 0 1,1 0-1,-1 0 1,1 0-1,0-1 1,0 0-1,0 0 0,0 0 1,0 0-1,0 0 1,1-1-1,6 2 1,-1-1 15,0 0 1,-1-1 0,1 0 0,0-1 0,0 0-1,16-2 1,-20 1-1,0 0-1,0 0 1,0-1-1,0 0 1,0 0-1,0 0 1,-1-1-1,1 0 1,-1 0-1,0-1 1,6-4-1,3-5 142,0-1-1,-1 0 1,-1-1 0,0-1-1,-2 1 1,1-2-1,-2 1 1,0-2 0,-1 1-1,-1-1 1,-1 0-1,0 0 1,-1-1 0,-1 0-1,-1 0 1,-1 0-1,0-26 1,-2 33-106,15 13-502,-11 2 432,1 0 0,-1 1-1,0-1 1,0 1-1,-1 0 1,1 0 0,-1 1-1,0-1 1,0 1-1,0 0 1,3 9 0,0-2 9,10 15 14,29 59 47,-39-74-45,-1 1 1,0 0 0,-1 0-1,4 26 1,-7-36-7,-1 0 0,1 0 0,-1-1 0,0 1 0,0 0 0,-1-1 0,1 1 1,0 0-1,-1 0 0,0-1 0,1 1 0,-1-1 0,0 1 0,0-1 0,-1 1 0,1-1 0,-1 1 1,-2 3-1,-1-2 0,0 0 1,0 0 0,0 0 0,0-1 0,-1 0-1,-10 5 1,3-2-196,0 0 0,-1-1 0,0-1 0,1 0 0,-1 0 0,-1-2 0,1 0 0,-17 1 0,31-3 94,-1 0-1,1 0 0,-1 0 0,1 0 0,-1 0 1,0 0-1,1 0 0,-1 0 0,1 0 1,-1-1-1,1 1 0,0 0 0,-1 0 0,1 0 1,-1-1-1,1 1 0,-1 0 0,1 0 1,-1-1-1,0 0 0,-3-15-3575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5:28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11042 8887 130 0,'0'0'255'16,"0"0"-99"-16,0 0-29 0,0 0-45 16,0 0-34-1,0 0-26-15,0 0-15 0,0 0-7 16,0 0 0-16,0 0 0 15,0 0 0-15,0 0 8 16,0 0 25-16,0 0 15 16,0 0 29-16,0 0 2 15,0 0 5-15,0-2-13 16,0 2-23-16,0 0-18 16,0 0-4-16,0 0 3 15,0 0-3-15,0 0-1 16,0 0 10-16,0 0-6 15,0-2 7-15,0 2 6 0,0 0 1 16,0 0-11 0,0 0-5-16,0 0 4 0,0-2 0 15,0 2 8-15,0 0 0 16,0-2-12-16,0 2-4 16,0-2-1-16,0 0-1 15,0 2-2-15,0 0 0 16,0 0-2-16,0 0-8 15,0 0 1-15,0 0-10 16,0 0-5-16,0-2 4 16,0 2 1-16,0 0 0 15,0 0 9-15,0 0-3 0,0 0 1 16,0 0-5 0,0 0 7-16,0 0-9 0,0 0 1 15,0 0 5-15,0 0-5 16,0 0 0-16,0 0-1 15,0 0 0-15,0 0 0 16,0 0 1-16,0 0-2 16,0 0-15-16,0 0-57 15,-3 0-72-15,1 0-134 16,-2-4-342-16</inkml:trace>
  <inkml:trace contextRef="#ctx0" brushRef="#br0" timeOffset="1475.36">13972 6327 375 0,'0'0'124'0,"0"0"0"16,0 0 13-16,0 0-39 15,0 0-21-15,0 0-2 16,0 0 3-16,2-25-3 15,-2 23-4-15,0 0-43 16,0 2-28-16,0 0-97 0,0 12-163 16,0 2-58-16</inkml:trace>
  <inkml:trace contextRef="#ctx0" brushRef="#br0" timeOffset="2611.44">12245 9649 517 0,'0'0'137'16,"0"0"-26"-16,0 0-21 15,0 0-18-15,0 0-24 16,0 0-25-16,0 0-9 15,0 0-1-15,0 0 2 16,0 0-8-16,5 0-7 16,1-2-8-16,12-4-56 0,-3-2-122 15,2 0-425-15</inkml:trace>
  <inkml:trace contextRef="#ctx0" brushRef="#br0" timeOffset="3477.04">13586 10537 766 0,'0'0'257'0,"0"0"-132"16,0 0-56-16,0 0-28 16,0 0-34-16,0 0-7 15,0 0-20-15,0 0-25 16,9 0 9-16,7 0-29 15,-1 0-18-15,1 0-71 16,2 0-69-16,-7 0-106 16,-2 0 41-16</inkml:trace>
  <inkml:trace contextRef="#ctx0" brushRef="#br0" timeOffset="3636.5">13586 10537 72 0,'98'0'349'0,"-98"0"-74"16,0 0-53-16,0 0-40 15,0 0-13-15,0 0-21 16,0 0-8-16,0 0-6 15,0-2 9-15,0 2-4 0,0-2-9 16,0 0-50-16,0 2-50 16,0 0-30-16,0 0-65 15,7 0-174-15,4 8-386 16,-2 0-224-16</inkml:trace>
  <inkml:trace contextRef="#ctx0" brushRef="#br0" timeOffset="5569.9">16478 10231 791 0,'0'0'211'16,"0"0"-33"-16,0 0-30 16,0 0-4-16,0 0-54 15,0 0-31-15,-6 0-11 16,6 0 3-16,0 0 6 16,0 0 0-16,0 0-10 0,0 0-7 15,0 0-24-15,0 0-6 16,0 0-8-16,0 0-2 15,0 0 0-15,0 0-1 16,0 0-4-16,4 4 5 16,14 8 0-16,4 3 6 15,11 6-5-15,12-1 8 16,11 0-9-16,13 0 0 16,9 0 1-16,11-4-1 15,4 0 0-15,6-2-1 16,-5-2 1-16,-6 2-12 15,-8-2-14-15,-15 0-21 16,-13-2-4-16,-15-2 19 0,-14-2 15 16,-12-4 9-1,-7-2 7-15,-2 2 1 0,-2-2 15 16,0 0 5-16,0 0 2 16,0 0-22-16,0 0-10 15,0 0-15-15,-2 0-27 16,-11 4-40-16,-25 4-71 15,2 0-126-15,0-4-359 0</inkml:trace>
  <inkml:trace contextRef="#ctx0" brushRef="#br0" timeOffset="6007.58">16441 10493 821 0,'0'0'159'16,"0"0"-105"-16,0 0 11 16,0 0 3-16,0 0 30 15,0 0 34-15,126 8-7 16,-59-4-20-16,12 1-6 15,7-2-12-15,5 1-21 16,3 4 0-16,-3-2-6 16,-8 2-28-16,-9 0-2 0,-12-2-11 15,-11 1 1 1,-14-3 1-16,-12-3-2 0,-11 2-10 16,-10-3 15-16,-4 0 20 15,0 0 22-15,0 0 10 16,0 0-5-16,0 0-16 15,0 0-18-15,0 0-16 16,0 0-7-16,0 0-14 16,0 0-12-16,0 0-49 15,0 0-78-15,-24 6-121 16,1-1-217-16,-4-2-150 0</inkml:trace>
  <inkml:trace contextRef="#ctx0" brushRef="#br0" timeOffset="8536.84">17695 6661 230 0,'0'0'155'0,"0"0"-54"16,0 0 0-16,0 0 5 15,0 0-21-15,0 0-30 16,0 0 4-16,-38-44 0 16,33 38-20-16,3 0 18 15,-2 0-5-15,0 2-3 16,-1-2-1-16,-2 2-1 16,0-2-10-16,1 2-20 15,-3-2-16-15,0 4 6 0,0-2 0 16,0 2-6-16,-1 2 1 15,-2 0-2-15,-1 0-2 16,-5 0 1-16,-5 0 0 16,-1 2 1-16,-7 6-2 15,-2 2 2-15,-10 0-1 16,-3 0 8-16,-4 2-4 16,4-2-2-16,1 2 0 15,5 0 1-15,2 2-2 16,-5 6 0-16,4 1 0 15,-4 1 1-15,3 1-1 16,2 0 1-16,0 0-1 0,3 2 2 16,1 0-1-16,0 0 0 15,5-1 5-15,1 0-6 16,-1 2 1-16,2-2-1 16,1 2 2-16,-4 2 5 15,4 2 0-15,-6 0-6 16,-1 4 10-16,0 5-1 15,-5-3 8-15,-1 0 5 16,2-3-14-16,-1 0 2 16,1-5 7-16,1 0 1 15,-3 0 7-15,4 2 0 16,2-2 0-16,-3 4-1 16,3 2-3-16,-3 0-9 0,-2 5 4 15,0 1 4-15,-2 2 3 16,0 2 4-16,4-2 0 15,3 0-17-15,1-2 0 16,5 2-10-16,-1 1 0 16,2 0 6-16,-6 4 5 15,-1 1 1-15,-6 6 0 16,0 2 3-16,-3 10-3 16,-6 5 3-16,0 5-10 15,1-2 1-15,9-4-1 16,5-8-6-16,10-10 0 15,5-6 0-15,5-5 0 16,2-1 2-16,-1-2 11 16,2 2 7-16,-4 0-6 15,1 6-7-15,-5 6 8 0,-2 8 11 16,-5 8-13-16,3 9-1 16,-3-1-3-16,8-2-8 15,3-8 0-15,3-7 0 16,7-9 9-16,0-5-9 15,-1-2-1-15,1 1 6 16,-4 4 3-16,2 6-1 16,0 10 11-16,-5 7-7 15,1 5-2-15,1 4 3 16,1-4-13-16,4-4 8 16,4-5-8-16,0-9 0 15,0-2 1-15,0-4 5 16,0 0-4-16,0 2 5 15,0-1 0-15,0 2 5 16,0 6-2-16,0 5-1 0,0 4-8 16,2 4 21-16,6-2 0 15,3-4-8-15,3 1-6 16,-1-3-7-16,1-4 6 16,1 0 1-16,1 0-2 15,1 1-6-15,2 1 2 16,0 4-1-16,1 2-1 15,3 0 14-15,-4 2-14 16,4 3 0-16,-1-1 11 16,1-4 5-16,3 0-1 0,1-2-8 15,6-3-6-15,6-5 11 16,3-4-2 0,4 0-2-16,3 0-7 0,5 0 8 15,4 5-7-15,0-1 13 16,5 0 2-16,-1-2-9 15,2 0-7-15,3-8 6 16,4-6-5-16,8-5 4 16,4-7-6-16,12-4 0 15,5-6 0-15,7-6 0 16,0-10-9-16,-1-6-65 16,31-22-86-16,-28-14-135 15,-18-14-462-15</inkml:trace>
  <inkml:trace contextRef="#ctx0" brushRef="#br0" timeOffset="10820.1">17546 6422 722 0,'0'0'120'16,"0"0"-18"-16,0 0-16 15,0 0-39-15,0 0-9 16,0 0-16-16,0 0-12 15,2 0-9-15,-2 0-1 0,2 0-7 16,-2 0 1-16,2 3 6 16,0 4 1-16,3 2 28 15,1 0-22-15,2 4 32 16,5-1 2-16,3 4-2 16,1 2 3-16,6 2 6 15,-1 4-24-15,0 2-5 16,0 4 6-16,1 0 2 15,-2 2-6-15,2 2-1 16,-1-1-1-16,3 0-3 16,2 3 0-16,1 3 9 15,6-1-11-15,0 2 2 16,-1 0 0-16,3 2-14 16,-5 0 8-16,0 0 0 15,-4 0 3-15,2-2 16 16,-5-1-17-16,2-1-11 15,-1-4 34-15,-2 0-17 0,-1-2-2 16,0 2-5-16,-4 2-5 16,0 0 4-16,-3 6-9 15,1 0 11-15,-3 1 3 16,0-3-9-16,1-2-6 16,-5-6 8-16,-1-6-6 15,-2-2-1-15,-2-4 1 16,-2 2 4-16,0 0 10 15,1 6-2-15,-3 5-6 16,2 4 3-16,-2 6-5 16,0 7 9-16,0 2-9 0,0 2 0 15,0 4 5-15,2 2 4 16,0 2 1-16,2-2 6 16,-2 1-20-16,4-5-1 15,-4 0 0-15,0 2 0 16,-2 3 6-16,0 3 20 15,0 0-19-15,0 0 4 16,0 0-11-16,0-2 0 16,0 2 6-16,0 1-6 15,0-1 0-15,0-2 9 16,0 0-2-16,0-4-7 16,-7 2-1-16,-2 2 2 15,-6 3-1-15,-5-1 5 16,-5 2 5-16,-6 2-4 0,-5 4 5 15,1 4 1-15,1 1-6 16,5-5-6-16,7-6 0 16,4-6-1-16,2-2 2 15,1-3-1-15,-1 1 13 16,-2-2 3-16,-1 2-9 16,-2-4 4-16,-4 2 2 15,-1 3 14-15,-2 1-13 16,-4 4-7-16,0 0 2 15,4-2-3-15,3-4-1 16,3-4-4-16,-1-8-1 16,6-1 7-16,-3-3-7 15,-1 0-1-15,-2 2 7 0,-2 0-6 16,-4 2 12-16,-2 0 10 16,-3 4-21-16,-3 5-1 15,-2-2 13-15,1 4-14 16,3-5 9-16,4-6-8 15,4-4-1-15,6-8 1 16,2-4 0-16,3-2 1 16,1-2 5-16,3-6-7 15,1-1 8-15,3-5-2 16,3-2-5-16,0-2 0 16,1-4-1-16,2 0 1 15,2-2 6-15,-3-1 4 16,3-1-1-16,0 0-3 0,0 0 2 15,0 0 5-15,0 0-7 16,0 0 5-16,0 0 4 16,0 0-2-16,0 0-4 15,0 0 3-15,0 0-12 16,0 0 0-16,0 0 0 16,0 0 0-16,0 0-1 15,0 0-12-15,-4 3-75 16,-31 5-114-16,1-2-463 15,-11 0-394-15</inkml:trace>
  <inkml:trace contextRef="#ctx0" brushRef="#br0" timeOffset="12428.64">16757 11618 874 0,'0'0'244'15,"0"0"-61"-15,0 0-64 16,0 0-10-16,0 0-53 16,0 0-56-16,0 0-71 15,4-18-99-15,6 18-83 0,-4 6-26 16,1 0-349-16</inkml:trace>
  <inkml:trace contextRef="#ctx0" brushRef="#br0" timeOffset="12604.39">16757 11618 1015 0,'111'42'244'15,"-111"-48"-39"-15,-2-2-95 16,0 4-43-16,2 4-67 16,0 0-215-16,0 6-300 15,2 4-281-15</inkml:trace>
  <inkml:trace contextRef="#ctx0" brushRef="#br0" timeOffset="12801.46">16981 11773 1390 0,'0'0'299'0,"0"0"-90"16,0 0-88-16,0 0-59 0,0 0-62 15,0 0-156-15,0 0-188 16,14-19-182-16</inkml:trace>
  <inkml:trace contextRef="#ctx0" brushRef="#br0" timeOffset="14587.47">17602 12424 624 0,'0'0'188'16,"0"0"-46"-16,0 0 18 15,0 0-18-15,0 0-20 16,0 0-8-16,0-38-5 0,0 36 2 16,0 0-9-16,0 2-18 15,0 0-12-15,0 0-21 16,0 0-7-16,0 0-12 16,0 0-8-16,0 0-13 15,0 0 0-15,0 6-5 16,0 12 20-16,-8 11 36 15,-3 4 6-15,-1 7-19 16,-5 9-15-16,1 7-6 16,1 4-4-16,-3 6 7 15,3 6-8-15,-1 4 3 0,-1 7-9 16,1 5 32 0,0 4-18-16,0 2-15 0,1 3-14 15,-3-3 28-15,3-2-9 16,-3-4 14-16,3-9-18 15,3-7 1-15,1-8 22 16,5-6-19-16,-2-4 0 16,2-3 22-16,1-5-10 15,1-2-14-15,-2-2-1 16,1 0 0-16,-2 0-1 16,2-2-8-16,-1-4 19 15,4-2-3-15,0-3-4 16,-1-4 11-16,1-4-7 15,0-1-7-15,2-3-6 16,-2-2 3-16,2 1-7 0,-2-6 8 16,2 4-8-16,-3-2 2 15,3 2 4-15,-2-2-5 16,-1 0 3 0,1 0-6-16,0 2 3 0,2 2-8 15,-2-6 7-15,0 0-7 16,2-2 10-16,-2-4-10 15,2-4 7-15,0 0-1 16,0-2-5-16,0 2 7 16,0-2-3-16,0 0 3 15,0 0-2-15,0 0 0 16,0 0 1-16,0 0-2 16,0 0 1-16,0 0-5 15,0 0 5-15,0 0 5 0,0 0-10 16,-3 0-2-16,1 0-93 15,-14-2-141-15,3-8-152 16,-3-2-383-16</inkml:trace>
  <inkml:trace contextRef="#ctx0" brushRef="#br0" timeOffset="15525.95">16886 14488 606 0,'0'0'260'0,"0"0"-87"15,0 0 23-15,0 0-11 16,0 0-44-16,0 0-43 0,0 0-14 16,4 0-8-1,-1 0-14-15,-1 0-12 0,3 7 17 16,-1 10 21-1,0 7-19-15,1 4 0 0,-5 4-11 16,0 4-24-16,0 0-1 16,0-2-7-16,0-4-17 15,0-5 9-15,0-6-16 16,0-5 15-16,0-2-5 16,2-2 1-16,-2-2-1 15,2 1 6-15,0-4-3 16,0 2-4-16,1-5 6 15,0-2 5-15,-3 0 3 16,4 0 13-16,0 0 0 16,5 0-2-16,-1 0 3 0,4 0-5 15,-5 0-8 1,-1 0-25-16,-4 0 11 0,0 0-11 16,1 0 5-16,2 0-5 15,4 0 1-15,1-4 11 16,4-2 2-16,1 2-4 15,1-6-4-15,2 2 4 16,0-5-10-16,2 4 0 16,2-8 10-16,5-1-10 15,8-4 6-15,6-2-6 16,5-8 5-16,8 2 2 16,0 2 1-16,-4 2 6 15,-2 4-4-15,-11 4-5 16,-8 6 7-16,-10 6-4 15,-9 0 0-15,-3 4-1 0,-5 2-7 16,0-2 8-16,-2 2-3 16,0 0 5-16,0 0 1 15,0 0 4-15,0 0 11 16,0 0-5-16,0 0-4 16,0 0-6-16,0 0-1 15,0 0-11-15,0 0 0 16,0 0 1-16,0 0 7 15,0 0-8-15,0 0 2 16,0 0-1-16,0 0 7 16,0 0-8-16,0 0 2 15,0 0-1-15,0 0-1 0,0 0-8 16,0 0-80-16,-6 0-109 16,-7 2-324-16,-6 2-685 15</inkml:trace>
  <inkml:trace contextRef="#ctx0" brushRef="#br0" timeOffset="17837.86">15391 15330 605 0,'0'0'268'0,"0"0"-63"0,0 0 7 16,0 0-12 0,0 0-120-16,0 0 85 0,0 0-24 15,0 0-35-15,0-2-21 16,0 2-37-16,0 0-26 15,0 0-22-15,0 0-84 16,0 0-198-16,-6 0-435 0</inkml:trace>
  <inkml:trace contextRef="#ctx0" brushRef="#br0" timeOffset="20436.58">21855 7405 788 0,'0'0'247'0,"0"0"-140"0,0 0-30 16,0 0-2-16,0 0-11 15,0 0-8-15,0 0 8 16,0 0 6-16,0 0-4 15,0 0-18-15,0 0 13 16,0 0-7-16,0 0 6 16,0 0 6-16,0 0-9 15,0 0 3-15,0 0-10 16,0 0-2-16,0 0 2 16,11 0 2-16,13 0 4 15,12 0 30-15,8 0-21 16,10 0-7-16,4 0-16 0,2 2-17 15,-4-2 6-15,-2 2-14 16,-8 2 5-16,-8-2-12 16,-9 0-4-16,-11-2 0 15,-7 0-4-15,-7 2-2 16,-4-2-11-16,0 0-11 16,0 2-32-16,0-2-6 15,0 0-12-15,0 0-8 16,-4 4-112-16,-9-2-435 15,-3 0-781-15</inkml:trace>
  <inkml:trace contextRef="#ctx0" brushRef="#br0" timeOffset="21305.77">22539 8231 681 0,'0'0'277'0,"0"0"-160"16,0 0-56-16,0 0 31 15,0 0-6-15,0 0 14 16,0 0 12-16,-23-10 7 16,19 9-2-16,0-2-24 15,1 3-12-15,1 0 15 0,0-2-7 16,2 2-8-1,0 0-21-15,0 0-12 0,0 0-14 16,0 0-22 0,4 0-4-16,18 0 7 0,12 0 33 15,10 0 20-15,10 2-22 16,2 4-9-16,-3 2-7 16,-2 0-8-16,-9 0 13 15,-6-2-7-15,-9-2-13 16,-7 0 16-16,-9-2-10 15,-6-2-3-15,-3 0 6 16,-2 0 1-16,0 0 1 16,0 0 17-16,0 0-19 15,0 0 3-15,0 0-11 16,0 0-2-16,0 0-8 0,0 0-6 16,0 0-40-1,0 0-78-15,-5 8-127 0,1 4-249 16,-3 5-303-16</inkml:trace>
  <inkml:trace contextRef="#ctx0" brushRef="#br0" timeOffset="22139.88">22855 8927 159 0,'0'0'270'16,"0"0"-165"-16,0 0-42 15,0 0 5-15,0 0 23 16,0 0 6-16,0 0-13 16,0-12-6-16,0 12-16 0,0 0-19 15,0 0-25-15,0-2 16 16,0 2-19-16,-2 0-1 16,0-2 5-16,-1 2 3 15,1-2 10-15,0 2 7 16,0 0-1-16,0 0 18 15,2 0 23-15,0 0 2 16,0 0-20-16,0 0-27 16,19 0 27-16,15 0 76 15,11 4 3-15,13 2-14 16,8 2-19-16,8 0-30 16,0-2-6-16,-3 0 11 0,-7-2-12 15,-8 0 3 1,-14-2-5-16,-11-2-13 0,-10 2 2 15,-11-2-8-15,-5 0-7 16,-5 0-5-16,0 0-17 16,0 0-20-16,0 0-11 15,0 0-9-15,0 0-60 16,-15 10-104-16,-6 4-178 16,-4 2-388-16</inkml:trace>
  <inkml:trace contextRef="#ctx0" brushRef="#br0" timeOffset="22916.42">20444 10167 157 0,'0'0'0'0,"0"0"-54"0</inkml:trace>
  <inkml:trace contextRef="#ctx0" brushRef="#br0" timeOffset="23673.19">20072 9892 409 0,'0'0'406'16,"0"0"-153"-16,0 0-84 16,0 0-18-16,0 0-19 15,0 0-30-15,0 0-7 16,0-20 1-16,0 20-13 16,0 0-12-16,0 0 2 0,0 0-17 15,0 0-25-15,0 0-25 16,-11 8-5-16,-4 12 35 15,-8 10 24-15,0 2-18 16,2 4-17-16,-2-2-25 16,7 0 1-16,3-4 9 15,5-2-4-15,1-3-6 16,4-7-1-16,3-3-13 16,0-3 13-16,0-3-10 15,5-1 11-15,13-1 15 0,6 0 5 16,7-3 16-1,7 0 17-15,5-4-23 0,-3 0-9 16,0 0-6-16,-3 0-8 16,-8 0-5-16,-2 0-2 15,-9 0-26-15,-5 0-59 16,-6 0-54-16,-2 0-38 16,-5 0-61-16,0 0-74 15,-9 0-58-15,-7-2-645 0</inkml:trace>
  <inkml:trace contextRef="#ctx0" brushRef="#br0" timeOffset="23844.93">20056 10146 836 0,'0'0'308'0,"0"0"-120"0,0 0-44 15,0 0-19-15,0 0-38 16,0 0-28-16,0 0-36 15,98-42-23-15,-80 42-3 16,-1-4-140 0,-7 2-165-16,-3-2-377 0</inkml:trace>
  <inkml:trace contextRef="#ctx0" brushRef="#br0" timeOffset="24070.5">20119 9972 1119 0,'0'0'274'0,"0"0"-97"16,0 0-10-16,0 0-45 16,118-42-59-16,-87 38-44 15,-6 2-19-15,0 2-88 16,1 0-160-16,-6 0-132 15,-4 4-389-15</inkml:trace>
  <inkml:trace contextRef="#ctx0" brushRef="#br0" timeOffset="24394.05">20673 10182 1061 0,'0'0'290'16,"0"0"-123"-16,0 0-25 15,0 0-16-15,0 0-87 16,0 0-39-16,0 0 0 15,-33 21 15-15,16 1-4 16,-4-3-11-16,3 2-7 0,3-3-56 16,1-4-48-1,-1-4-66-15,-1-4-19 0,1-4-7 16,-8-2-19-16,8 0-87 16,1-8-40-16</inkml:trace>
  <inkml:trace contextRef="#ctx0" brushRef="#br0" timeOffset="24554.03">20453 10240 75 0,'0'0'315'0,"0"0"-106"15,0 0-26-15,0 0-43 16,0 0-37-16,0 0 4 16,0 0-22-16,96-41 15 15,-74 50-3-15,5 5-25 16,-2 3-7-16,2-3-32 16,-1 2-15-16,0-2-18 0,10 0-76 15,-9-2-194-15,-2-6-644 16</inkml:trace>
  <inkml:trace contextRef="#ctx0" brushRef="#br0" timeOffset="25104.57">20930 10267 660 0,'0'0'703'0,"0"0"-617"15,0 0-63-15,0 0 53 16,0 0 12-16,-5 102-53 16,5-66-16-16,0-2-1 15,0-2-5-15,0-8-6 16,0-4-2-16,0-6-5 15,0-6 0-15,0-3-12 16,0-5-4-16,0 0 16 16,0 0 57-16,0-13-45 15,0-11-12-15,0-10 0 16,0-6 22-16,3-8-13 16,10-6 3-16,2-2-12 15,6 4-1-15,-1 7-15 0,3 11 6 16,0 10 4-16,0 8 6 15,-3 8-6-15,0 6 4 16,-6 2-8-16,-4 0 0 16,-1 18-2-16,-4 7 12 15,-3 4 16-15,-2 3-7 16,0 3 22-16,0-5 4 16,-7-6 4-16,-4-4-14 15,-2-6-7-15,-3-4 1 16,-1-4 12-16,-3-4-15 15,-5-2-16-15,2 0-40 16,6 0-44-16,3-26-66 16,8 2-179-16,3-2-370 0</inkml:trace>
  <inkml:trace contextRef="#ctx0" brushRef="#br0" timeOffset="25390.08">21286 9919 1098 0,'0'0'334'15,"0"0"-104"-15,0 0-66 0,0 0-96 16,0 0-66-1,0 0 65-15,0 0 31 16,-8 133-24-16,-1-81-33 0,2 0-20 16,0-1-21-16,3-5-22 15,-1-6-77-15,3-2-121 16,0-10-170-16,2-14-358 0</inkml:trace>
  <inkml:trace contextRef="#ctx0" brushRef="#br0" timeOffset="25704.79">21371 10142 1033 0,'0'0'223'0,"0"0"-98"16,0 0 10-16,0 0-67 15,-45 115-1-15,45-89-31 16,0-4 20-16,3-2-8 16,10-6-7-16,0-4-2 15,3-4 27-15,-3-6-14 16,1 0-13-16,1-6-7 16,-3-12 8-16,-1-6-16 15,-3-2-16-15,-6-4-8 16,-2 1-16-16,0 6-53 0,-6 0-77 15,-17 5-44-15,4 6-120 16,3 6-284-16</inkml:trace>
  <inkml:trace contextRef="#ctx0" brushRef="#br0" timeOffset="26037.24">21545 10185 1020 0,'0'0'280'0,"0"0"-155"16,0 0 31-16,0 0-12 15,0 0-42-15,0 0-14 16,107 106-24-16,-94-80-8 16,-4-4-19-16,-6-2-37 0,-3-4-8 15,0-4-35-15,-12-4 43 16,-8-4 9-16,2-2 3 15,1-2 0-15,3 0 4 16,10-16-7-16,4-8-2 16,0-6-7-16,8-2 2 15,15-5 12-15,6 6-14 16,6 0-26-16,3 7-85 16,20 2-130-16,-11 8-139 15,-9 5-542-15</inkml:trace>
  <inkml:trace contextRef="#ctx0" brushRef="#br0" timeOffset="26636.42">22136 10222 649 0,'0'0'736'0,"0"0"-559"16,0 0-28-16,0 0-28 15,0 0-13-15,-133 40-46 16,112-19-21-16,3 1-15 16,5 0-25-16,6 0-1 15,7-4-7-15,0-4 6 16,0-4-12-16,0-6-23 0,9-4 36 16,6 0 3-1,5-4 21-15,5-14-8 0,-2-2-5 16,-4 0-10-16,-3 4 10 15,-7 4 0-15,-5 6-11 16,-2 4-1-16,-2 2-19 16,2 0-53-16,1 0-12 15,4 6 48-15,2 6 19 16,1-2-5-16,6 0-8 16,0-6-1-16,2-2 17 15,1-2 15-15,2 0 18 16,-1-16-2-16,-3-8 5 15,4-4 19-15,-6-9 13 16,1 0 7-16,-3-4-5 16,-1 1-19-16,-4 4 7 0,-4 4 21 15,-1 6-16-15,-1 10 5 16,-2 6-10-16,0 6-14 16,0 4-15-16,0 0-14 15,-9 14 0-15,-6 14 19 16,1 8 9-16,1 9-16 15,4 0 0-15,4 5-5 16,5-1 5-16,0-5-12 16,0-6-8-16,0-8-57 15,0-10-64-15,12-6-119 16,-3-8-255-16,-3-6-93 0</inkml:trace>
  <inkml:trace contextRef="#ctx0" brushRef="#br0" timeOffset="26781.46">22273 10176 611 0,'0'0'528'0,"0"0"-277"16,0 0-96-16,0 0-85 15,0 0-42-15,0 0-28 16,131-58 0-16,-92 58-78 16,5 0-139-16,-13 0-127 15,-6 4-498-15</inkml:trace>
  <inkml:trace contextRef="#ctx0" brushRef="#br0" timeOffset="27672.28">22460 10281 159 0,'0'0'375'0,"0"0"-143"16,0 0-90-16,0 0-58 16,0 0-24-16,0 0 11 15,-17 106 15-15,21-96-21 16,7-4 23-16,3-2 44 15,1-4 2-15,3 0-36 16,-2 0-28-16,0-6-7 16,-3-8 0-16,-2-6-13 15,-4 0-24-15,-3-4-19 16,-2 2-7-16,-2 2-7 16,2 1-18-16,-2 6 0 0,0 4 9 15,0 5 16 1,3 3-11-16,-1 1-33 0,4 0-38 15,2 4 43-15,-2 10 32 16,1 4 7-16,-1 2 1 16,-2 2 11-16,2-4 4 15,-4 0 9-15,0-6-5 16,-2-2 2-16,0-6-1 16,0-2-20-16,0-2 10 15,0 0 26-15,2-4 17 16,2-12-26-16,3-8-15 15,7-2-13-15,3 0 0 16,8-2-18-16,0 4-32 16,4 3-24-16,0 6-52 15,-6 3-78-15,-2 6-33 0,-3 3-62 16,-7 3-25-16,-3 0 46 16,0 0 142-16,0 0 102 15,1 4 34-15,0 2 0 16,0 1 75-16,-2-3 72 15,-3-3-2-15,0-1 27 16,-4 2 20-16,0-2 30 16,0 0-38-16,0 3-28 15,0 2-70-15,-2 6-19 16,-4 0 32-16,-1 7-46 16,0 0-22-16,5 1-5 15,2-3-2-15,0 0-23 0,0-2-1 16,0-6 1-16,2-2-1 15,12-4 7-15,1-2 14 16,3 0 2-16,5 0-2 16,-2-8-9-16,-2 0-4 15,-7 4-2-15,-4 4-6 16,-8 2-7-16,0 22-34 16,-10 14 41-16,-16 10 36 15,-5 10 4-15,-3 4-13 16,-2-3-1-16,5-5-1 15,7-12 3-15,6-14-6 16,7-14 17-16,4-8 43 16,7-6 31-16,0-4 15 15,2-20-107-15,21-10-21 16,10-7 0-16,7-3-2 0,7 1-60 16,13-20-72-16,-10 13-179 15,-15 8-554-15</inkml:trace>
  <inkml:trace contextRef="#ctx0" brushRef="#br0" timeOffset="28591.1">19977 10674 1051 0,'0'0'353'0,"0"0"-71"15,0 0-40-15,0 0-105 16,0 0-79-16,0 0-57 16,0 0 49-16,0 48 29 15,0-18-24-15,-6 2-27 0,-2 0-28 16,-1-4-6-1,-2-4-105-15,0-4-135 0,-12-4-136 16,4-8-192 0,3-3-125-16</inkml:trace>
  <inkml:trace contextRef="#ctx0" brushRef="#br0" timeOffset="29473.83">19838 10664 825 0,'0'0'216'0,"0"0"-58"16,0 0-16-16,0 0-11 16,127-28-2-16,-86 28-20 0,-4 6 7 15,1 18-29 1,-7 6-7-16,-6 6-15 0,-10 6-10 16,-5 2-42-1,-10 0-9-15,0-2-4 0,-14-3-8 16,-9-10 8-16,-3-7 4 15,-5-4 4-15,0-5-7 16,-6-5 19-16,4-6-13 16,0-2-7-16,4 0-1 15,5-2-24-15,6-12-16 16,9-4-40-16,9-4-42 16,0 0-52-16,29 0 1 15,13-1-4-15,10 7 21 16,6 0 28-16,1 6 11 15,-1 0 59-15,-4 0 59 16,-7 2 13-16,-9 2 60 16,-11 0 34-16,-12 2 34 0,-9 4-2 15,-6 0-30-15,0 0-63 16,-9 10-21-16,-13 10 91 16,0 6-12-16,-2 0-31 15,3-2-16-15,4 1-16 16,5-7-4-16,4-4-11 15,3-2-26-15,3-6-3 16,2-5-10-16,0-1 13 16,0 0 1-16,2 0 21 15,13-9 6-15,4-7-12 16,1-3-7-16,-3 4-3 16,-3 1-6-16,-7 5 7 15,-3 5-7-15,-2 4-5 16,-2 0-21-16,0 0-9 0,0 8 28 15,2 8 7-15,0-1 7 16,5-4-1-16,0 0-5 16,2-5-1-16,2-6 1 15,3 0 6-15,3 0 5 16,3-6 1-16,3-10-6 16,1-7-6-16,0-4 14 15,1-4-13-15,0-3 10 16,-5 0 2-16,-5 2 11 15,-4 6 2-15,-6 6 8 16,-2 6 2-16,-3 8-1 0,0 2-14 16,0 4-22-1,0 0-9-15,0 8-28 0,-8 14 37 16,-3 10 20-16,0 8-5 16,7 2-9-16,1 2 1 15,3 1 2-15,0-5 0 16,0-3-9-16,5-4-60 15,2-9-69-15,4-10-139 16,-3-8-324-16,2-6-432 0</inkml:trace>
  <inkml:trace contextRef="#ctx0" brushRef="#br0" timeOffset="29648.23">20505 10842 1311 0,'0'0'271'0,"0"0"-156"16,0 0-3-16,0 0-40 16,137-10-40-16,-89 10-32 15,0 0-28-15,1 0-82 16,-1 0-95-16,-9 12-39 16,-10 0-76-16,-11-2-175 0</inkml:trace>
  <inkml:trace contextRef="#ctx0" brushRef="#br0" timeOffset="29920.83">20901 10917 327 0,'0'0'258'16,"0"0"-70"-16,0 0-29 0,0 0-48 16,0 0-4-1,0 0-24-15,-116 108-31 0,112-92-13 16,4-4-11-16,0-2 28 16,0-4 31-16,2-4 24 15,11-2 20-15,5 0-33 16,5 0-16-16,-2-10-12 15,0-4 0-15,-3 4-2 16,-7-1-13-16,-5 6-5 16,-1 5-28-16,-3 0-22 15,2 0-32-15,4 8-5 16,4 7 37-16,2 4-31 16,6 1-62-16,15-2-68 15,-1-4-135-15,-3-8-392 0</inkml:trace>
  <inkml:trace contextRef="#ctx0" brushRef="#br0" timeOffset="30687.24">19638 11414 1219 0,'0'0'259'0,"0"0"-153"15,0 0-28-15,0 0 27 16,0 0-29-16,-4 122-56 15,1-86-1-15,0-6-19 16,3-4 1-16,0-10 11 16,0-4-12-16,0-8-7 15,0-2 7-15,0-2-13 0,0 0-9 16,3-18 20-16,8-8-3 16,2-8 5-1,3-6 13-15,-1-4 9 0,4 0-8 16,-2 2-2-16,1 6 13 15,-3 8 1-15,-1 10-1 16,-5 7 26-16,-3 11-21 16,2 0-22-16,-4 4-7 15,0 21 48-15,3 7-1 16,-3 4-9-16,4 2-13 16,-4 2-20-16,-2-4-6 15,2-2-10-15,-4-2-73 16,0 2-121-16,0-10-139 0,-8-8-425 15</inkml:trace>
  <inkml:trace contextRef="#ctx0" brushRef="#br0" timeOffset="30903.66">19682 11590 1081 0,'0'0'507'16,"0"0"-338"-16,0 0-15 15,0 0-27-15,116-44-80 0,-76 40-47 16,3 4-80 0,8 0-137-16,-8 2-147 0,-10 6-194 0</inkml:trace>
  <inkml:trace contextRef="#ctx0" brushRef="#br0" timeOffset="32637.31">20077 11640 717 0,'0'0'341'0,"0"0"-172"15,0 0-36-15,0 0-34 16,0 0-26-16,0 0-24 0,0 0 5 15,0 42-7 1,0-34-8-16,0-4-10 0,0 0-10 16,0-4-19-1,6 0 0-15,5 0 4 0,7-5 11 16,7-12-15-16,4-3-26 16,2 0-24-16,-4 0-49 15,-5 6 28-15,-6 4 39 16,-6 6 19-16,0 4 5 15,-3 0-5-15,-1 4 5 16,0 12 7-16,3 2 0 16,3 2 1-16,-1-2 0 15,3-2 1-15,1-3 0 16,1-3 15-16,-1-6 37 0,3 0 30 16,-1-4 25-16,2 0-8 15,1 0-18-15,-1-4-9 16,2-5-22-16,-6-3-26 15,-1 2 0-15,-3 1 4 16,-5 0-10-16,-1 4 1 16,-2-2-4-16,-3 5-16 15,0 0-3-15,0 2-33 16,0 0 36-16,-14 0 0 16,-2 11 10-16,-2 4-10 15,3 6 0-15,3 1 0 16,6 0-12-16,4-1-7 15,2 1 3-15,0-1-11 0,0-6 11 16,4-2-3 0,7-5 18-16,5-4 1 0,-1-4 10 15,5 0 3-15,3 0-2 16,2-4 2-16,-2-8-3 16,0-2 2-16,0 1-5 15,-8 2 18-15,-1-1-8 16,-4-1-6-16,-3 2-2 15,-2-1-9-15,2-1 11 16,-3 2-10-16,0 0 5 16,-2 4-6-16,1 3 11 15,-1-3 6-15,0 3-3 16,0 0-2-16,3-2 3 16,0-2-3-16,-1-2-3 15,0-2-9-15,1 2 13 16,-1-4-12-16,2 0 0 15,0-4 8-15,-2-2-3 0,0-4-4 16,3-4-2-16,-1 0 1 16,2-2 0-16,-4 4 10 15,0 1-11-15,-2 3 10 16,1 7-1-16,-3-2 6 16,2 6 6-16,-2 3-5 15,0-1-5-15,2 5-4 16,-2 3 2-16,0-2-9 15,0 3-22-15,0 0-2 16,0 10-5-16,-7 16 28 0,-1 13 1 16,-2 7 7-16,4 4-7 15,4 2 0-15,2 0 0 16,0-3-1-16,0-6-11 16,0-4-12-16,0-8 9 15,4-6 6-15,4-9-11 16,2-4-10-16,3-8 14 15,3-4 16-15,6 0 16 16,2-8-4-16,3-14-2 16,0-2-2-16,-2-6-1 15,-6 2-6-15,-3 2 7 16,-7 3-6-16,-5 11-2 16,-2 4-7-16,-2 6-22 15,0 2-9-15,0 0 0 16,0 2 16-16,0 10 20 0,0 0-19 15,0-2-5-15,0 0 4 16,0-4 3-16,8-2 8 16,1-2 6-16,1-2 5 15,6 0 20-15,-1 0-4 16,2 0-7-16,-2 0-3 16,-1 0 3-16,-6 9-9 15,-1 20 0-15,-5 20 33 16,-2 15-10-16,0 12-5 15,-13 6-18-15,-10 2-9 16,-8-6-50-16,-4-11 50 16,-3-15-4-16,-3-14 13 0,1-16 21 15,5-14 51-15,4-8-4 16,6-4 6-16,12-20-30 16,11-10-32-16,2-8 36 15,22-8-48-15,18-2-2 16,11-7-35-16,11-1 0 15,4 0-10-15,-2 4 17 16,-4 8 12-16,-9 6 17 16,-13 11 1-16,-9 8 8 15,-13 6 4-15,-8 7 10 16,-3 6-3-16,-5 3 0 16,0 1-19-16,0 0-8 15,0 0 6-15,2 0-15 16,3 5 2-16,2 12 14 15,1 2 1-15,3 4 0 16,-1 1 1-16,1 0-2 0,-5 0 1 16,0 0 0-16,0-2 1 15,-4-4 0-15,0 0 1 16,-2-4 5-16,0-4 5 16,0-2-2-16,0-2-1 15,-2 0 9-15,-10-4-3 16,1-2 18-16,-5 0-8 15,1 0-22-15,2 0-3 16,-1-16-26-16,10-6-34 16,4-6-45-16,0-6-13 0,4-4-85 15,21-2-103-15,13-2-89 16,-3 7-153-16,-6 12-93 0</inkml:trace>
  <inkml:trace contextRef="#ctx0" brushRef="#br0" timeOffset="32757.9">21496 11664 339 0,'0'0'382'16,"0"0"-45"-16,0 0-30 15,0 0-43-15,0 0-67 16,0 0-45-16,0 0-45 16,13-10-48-16,-6 10-37 15,4 0-22-15,25 0-89 16,-5 0-235-16,0 0-652 0</inkml:trace>
  <inkml:trace contextRef="#ctx0" brushRef="#br0" timeOffset="32929.01">21797 11811 1763 0,'0'0'400'0,"0"0"-230"15,0 0-84-15,0 0-86 16,0 0-163-16,0 0-419 0</inkml:trace>
  <inkml:trace contextRef="#ctx0" brushRef="#br0" timeOffset="33522.98">21449 10921 1759 0,'0'0'283'0,"0"0"-173"16,0 0-70-16,0 0-40 16,0 0-219-16,0 0-382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7986,'0'0'5402,"0"15"-5318,0 547 1903,1-572-1928,-1 0-1,2 0 1,0 0-1,0 0 1,6-16-1,24-48-97,-21 51 51,-2 2-80,2 1-1,-1 0 0,2 1 1,18-22-1,-26 36 24,1-1 1,-1 1-1,1 1 0,0-1 1,1 1-1,-1 0 1,1 0-1,0 0 0,0 1 1,0 0-1,0 0 1,0 1-1,1-1 0,-1 1 1,1 1-1,0-1 1,-1 1-1,11 0 0,-15 1 36,0 0 0,-1 0-1,1 1 1,0-1-1,0 1 1,0-1-1,0 1 1,0 0 0,0 0-1,0-1 1,-1 1-1,1 0 1,0 1-1,-1-1 1,1 0 0,-1 0-1,1 1 1,-1-1-1,0 1 1,0-1-1,1 1 1,-1 0 0,0-1-1,0 1 1,0 2-1,4 7 7,-1 0-1,-1 0 1,4 18-1,-6-20-73,1 0 0,1 0-1,0-1 1,4 10 0,16 14-3674,-12-22-684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7042,'0'0'3648,"15"22"-3441,44 68-16,-55-83-167,0 0 0,0 0 1,0 0-1,0 0 1,-1 1-1,-1-1 0,1 1 1,-1 0-1,0 0 0,-1 0 1,1 10-1,-1-3-8,0 18 96,-1-33 145,0-7 133,0-9-382,0 1 1,1-1-1,1 1 1,1-1 0,0 1-1,0 0 1,2 0-1,8-19 1,-3 11-20,2 1 1,1 0-1,0 1 0,2 0 1,0 1-1,2 1 0,21-20 1,-37 38 7,0 0 0,0 0 0,0 0 0,0 0 0,0 0 0,0 0 1,0 0-1,1 1 0,-1-1 0,0 0 0,1 1 0,-1-1 0,0 1 1,1-1-1,-1 1 0,0 0 0,1 0 0,-1-1 0,1 1 0,-1 0 1,1 0-1,-1 1 0,1-1 0,-1 0 0,0 0 0,1 1 0,-1-1 1,1 1-1,-1-1 0,0 1 0,1-1 0,-1 1 0,0 0 0,0 0 1,0-1-1,1 1 0,-1 0 0,1 2 0,3 3-17,-1 1-1,-1-1 0,1 1 1,-1 0-1,0 0 1,2 8-1,0-3 14,6 18 32,2-1 1,1 0-1,1-1 0,35 48 1,-49-75-20,0 0 0,-1 1 0,2-1 1,-1 0-1,0 0 0,0 0 0,0 0 1,0 0-1,1 0 0,-1-1 0,1 1 1,-1 0-1,0 0 0,1-1 0,-1 1 1,1-1-1,-1 0 0,1 1 0,-1-1 1,1 0-1,3 0 0,-3 0 4,1-1 0,-1 0-1,1 1 1,-1-1-1,0 0 1,1-1 0,-1 1-1,0 0 1,0 0 0,0-1-1,0 0 1,3-1 0,3-6 60,0 0 1,-1 0 0,0 0 0,9-15 0,-2-8 688,-13 31-611,-1 5-264,-1 50-39,-1-20 225,6 62 0,-4-93-63,1-1 1,-1 1-1,1-1 0,-1 1 1,1-1-1,0 1 0,0-1 0,0 0 1,0 1-1,0-1 0,0 0 1,1 0-1,-1 0 0,1 0 0,-1 0 1,1 0-1,0-1 0,0 1 1,3 2-1,-1-2-137,0 0-1,0-1 1,0 0-1,1 0 1,-1 0 0,0 0-1,1 0 1,-1-1 0,0 0-1,5 0 1,13 0-2568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8938,'0'0'5177,"36"119"-4593,-26-78-336,5-2-64,-1-4-136,-3-6-40,-1 0-8,-6-3-888,-4-10-1456,0-7-3082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9874,'0'0'3033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8210,'0'0'6032,"11"-27"-5474,32-88-168,-41 109-366,1-1 1,-1 0-1,0 0 0,-1 0 1,0-1-1,0 1 0,0 0 1,-1 0-1,-1-15 0,-1-1-6,2 12-161,0-11-376,0 17 278,1 7 107,0 5 119,1 0 1,0 0 0,1-1-1,0 1 1,-1-1-1,2 1 1,-1-1 0,1 0-1,0 0 1,9 10-1,8 6 49,28 24 0,-40-38-34,0 0 32,1-1 1,0 0-1,0-1 0,1 0 1,0 0-1,0-1 1,0-1-1,1 0 0,-1 0 1,1-1-1,16 2 0,-4-2 9,1-2-1,0 0 0,0-1 0,31-5 1,-40 3-228,-1-1 1,26-9 0,21-13-2101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1 256,'0'0'9638,"-19"0"-11885,2 0-2287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2713,'0'0'4510,"-19"0"-5561,6 0-2929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240 155 6769,'0'0'7479,"0"0"-7421,0 0-1,0 0 1,0 1-1,0-1 1,0 0-1,0 0 1,0 0-1,0 1 1,0-1-1,0 0 1,0 0-1,0 0 1,-1 0-1,1 1 1,0-1-1,0 0 1,0 0-1,0 0 0,0 0 1,0 0-1,0 0 1,-1 1-1,1-1 1,0 0-1,0 0 1,0 0-1,0 0 1,-1 0-1,1 0 1,0 0-1,0 0 1,0 0-1,0 0 1,-1 0-1,1 0 1,0 0-1,0 0 1,0 0-1,-1 0 1,1 0-1,0 0 0,0 0 1,0 0-1,0 0 1,-1 0-1,1 0 1,0 0-1,0 0 1,0 0-1,-18 2-43,1 1-1,0 1 0,0 1 0,0 0 0,1 1 1,0 1-1,0 0 0,0 1 0,1 1 0,-23 18 1,35-25-30,0 1 1,1-1-1,-1 1 1,1 0-1,0 0 1,0 1-1,0-1 1,0 0-1,1 1 1,-1-1-1,1 1 1,-2 6 0,2-2-71,0 0 0,0-1 1,1 1-1,0 0 0,2 8 1,-2-13 64,1 0 0,0-1 0,0 1 0,0-1 0,0 1 0,0-1 0,0 1 0,0-1 0,1 0 0,0 1 1,-1-1-1,1 0 0,0 0 0,0 0 0,0 0 0,0-1 0,0 1 0,0-1 0,1 1 0,-1-1 0,1 0 0,-1 1 0,1-1 0,-1 0 0,1-1 0,4 2 1,5 1-38,0-1 0,0 0 1,1-1-1,17 0 0,-12-1 25,3 0 24,33-3 0,-47 2 23,1-1 0,-1 0-1,0 0 1,0 0 0,1-1 0,-2 0-1,14-8 1,-3-1 171,0 0-1,-1-1 1,-1-1-1,27-31 1,-41 45-179,-1 0 1,0 0-1,0-1 1,0 1-1,0 0 1,0 0-1,0 0 0,0 0 1,0 0-1,1 0 1,-1-1-1,0 1 1,0 0-1,0 0 1,0 0-1,1 0 0,-1 0 1,0 0-1,0 0 1,0 0-1,0 0 1,1 0-1,-1 0 1,0 0-1,0 0 0,0 0 1,0 0-1,1 0 1,-1 0-1,0 0 1,0 0-1,0 0 1,1 0-1,-1 0 0,0 0 1,0 0-1,0 0 1,0 0-1,0 0 1,1 0-1,-1 1 1,0-1-1,5 10-22,1 18-179,-5-24 234,11 91-9,-3 0 0,-5 97 0,-4-186-50,-1-1 1,1 1 0,-1 0-1,0 0 1,-1-1 0,1 1-1,-1-1 1,0 1 0,-1-1-1,1 0 1,-1 0 0,0 0 0,0 0-1,-1-1 1,1 1 0,-1-1-1,0 0 1,0 0 0,-1 0-1,1 0 1,-1-1 0,1 0-1,-1 0 1,0 0 0,-1 0-1,1-1 1,0 0 0,-9 2-1,2-1-143,0 0 0,0-1 0,0 0 0,0-2 0,0 1 0,-17-2 0,27 1 155,1 0 0,0-1 0,0 1 0,-1 0 0,1-1 0,0 1 0,0-1 0,-1 1 0,1-1 0,0 1 0,0-1 0,0 0 0,0 0 0,0 1 0,0-1 0,0 0 0,0 0 0,0 0 0,0 0 0,0 0 0,1-1 0,-2 0 0,1-2-1,-1 1 1,1-1 0,0 0 0,0 0 0,0 0 0,0 0-1,0-6 1,0-4-33,2 0-1,-1-1 0,5-21 1,-1 22 0,0 1-1,0-1 1,1 1 0,1 0-1,1 0 1,0 1 0,0 0-1,1 0 1,12-13 0,6-6-51,62-54-1,7 10 199,165-101 0,-250 169-49,-9 6-18,1 0 1,0-1-1,0 1 1,0 0-1,0 0 1,-1 0-1,1 0 1,1 1-1,2-2 1,-4 2-42,0 0 0,0 0 1,-1 1-1,1-1 0,0 0 0,0 1 0,0-1 1,0 0-1,0 1 0,-1-1 0,1 1 0,0-1 1,0 1-1,-1 0 0,1-1 0,0 1 1,-1 0-1,1-1 0,-1 1 0,1 0 0,-1 0 1,1-1-1,-1 1 0,1 0 0,-1 0 0,0 0 1,1 1-1,63 191-15,-62-187 16,24 94 91,-26-100-82,0 0 0,0 0 0,0 0-1,0 0 1,0 0 0,0 0 0,0 0 0,0 1 0,0-1 0,0 0 0,0 0-1,0 0 1,0 0 0,0 0 0,1 0 0,-1 0 0,0 0 0,0 0 0,0 0 0,0 0-1,0 0 1,0 1 0,0-1 0,0 0 0,0 0 0,0 0 0,1 0 0,-1 0 0,0 0-1,0 0 1,0 0 0,0 0 0,0 0 0,0 0 0,0 0 0,0 0 0,1 0 0,-1 0-1,0 0 1,0 0 0,0 0 0,0 0 0,0 0 0,0 0 0,0 0 0,0-1 0,1 1-1,-1 0 1,0 0 0,0 0 0,0 0 0,0 0 0,0 0 0,0 0 0,6-9 167,7-18-169,-10 19 16,6-12-32,1 1 0,1-1 0,1 2 0,1-1 0,0 2-1,20-21 1,-26 31-8,1 0 0,-1 1 1,1 0-1,0 0 0,1 0 0,-1 1 0,1 1 0,0-1 0,0 1 1,1 1-1,-1 0 0,1 0 0,0 1 0,-1 0 0,1 0 0,12 1 1,-20 1 12,1 0 0,0 0 1,0 0-1,-1 1 0,1-1 1,0 1-1,-1-1 1,1 1-1,-1 0 0,1 0 1,-1 1-1,1-1 0,-1 0 1,0 1-1,0-1 1,1 1-1,1 2 0,0 1-7,0 0-1,0 1 0,-1-1 0,1 1 0,2 8 1,15 23-14,-21-37 29,1 1 0,-1-1 0,1 0 0,-1 1 0,0-1 0,1 1 0,-1-1 0,1 0 0,-1 0 0,1 1 0,0-1 0,-1 0 0,1 0 0,-1 1 0,1-1 0,-1 0 0,1 0 0,0 0 0,-1 0 0,1 0 0,-1 0 0,1 0 0,0 0 0,-1 0 0,1 0 0,-1 0 0,1-1 0,0 1 0,-1 0 0,1 0 0,-1-1 0,1 1 0,-1 0 0,1-1 0,-1 1 0,1 0 0,-1-1 0,1 1 0,-1 0 0,0-1 0,1 0 0,16-20 145,-16 20-146,24-41 45,-19 29-36,2 1-1,0-1 0,0 2 0,1-1 0,12-12 0,-21 24-21,1-1 1,-1 1-1,1-1 0,0 1 0,0-1 1,-1 1-1,1 0 0,0-1 0,-1 1 0,1 0 1,0-1-1,0 1 0,0 0 0,-1 0 1,1 0-1,0 0 0,0 0 0,0 0 0,-1 0 1,1 0-1,0 0 0,0 0 0,0 0 1,0 0-1,-1 0 0,1 1 0,0-1 0,0 0 1,-1 1-1,1-1 0,0 1 0,-1-1 1,1 1-1,0-1 0,-1 1 0,1-1 0,-1 1 1,1-1-1,-1 1 0,1 0 0,-1-1 1,1 2-1,3 4 5,-1-1 0,0 1 0,0 0 0,2 7 0,-3-9 2,6 19-28,-4-11 37,1 1 0,0-1 0,1 0 0,0 0 0,1-1 0,0 0 0,13 16 0,-17-25 5,0 0 0,-1 0 0,1 0 0,1-1 0,-1 1 0,0-1 0,0 1 0,0-1 0,1 0 0,-1-1 0,1 1 0,-1-1 0,7 1-1,2-1 87,0 0-1,20-3 0,-22 1-39,0-1 1,0 0-1,0 0 0,0-1 0,-1-1 1,0 1-1,0-2 0,0 1 0,9-8 0,6-6 75,39-41 0,-45 41-96,0 0-1,-2-1 0,0-1 1,-1 0-1,-1-2 0,13-29 0,-25 46-22,-1 1 0,0-1 0,0 0-1,0 1 1,-1-1 0,0 0 0,-1-7-1,1-2-77,0 15-36,0 13-385,-1 20 446,0-18 40,0-1 0,1 0 0,1 1 1,0-1-1,1 0 0,4 14 0,3-7 2,1-1 0,1-1 0,1 0 0,0 0 0,17 19 0,25 38 1,-48-68-2,-1 1-1,-1-1 0,0 1 1,0 0-1,-1 0 0,0 1 1,0-1-1,-1 0 0,-1 1 1,1 0-1,-1 12 0,-1-21 3,-1 1 0,1-1 1,-1 0-1,1 0 0,-1 1 0,1-1 0,-1 0 0,0 0 0,0 0 0,1 0 0,-1 0 0,0 0 0,0 0 0,0 0 0,0 0 0,0 0 0,0 0 0,0-1 0,-1 1 0,1 0 0,0-1 0,0 1 1,-1-1-1,-1 1 0,-40 11 113,33-10-75,-264 42-1946,210-37-940,-24 3-6500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8786,'0'0'5816,"-2"17"-5181,0 6-383,-8 91 951,9 116 627,2-124-6086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10138,'0'0'4073,"-4"16"-3998,-13 51-30,16-64-33,1 0 0,-1 0 0,1 0 0,0-1 0,-1 1 0,1 0 0,1 0 0,-1 0 0,0 0 0,1 0 0,-1-1-1,3 6 1,-3-7-2,1 1 0,0-1 1,0 1-1,0-1 0,0 0 0,0 1 0,1-1 0,-1 0 0,0 0 0,1 0 0,-1 0 0,0 0 0,1 0 0,-1 0 0,4 1 0,2 0 74,-1 0 1,2-1-1,-1 0 0,0 0 1,0-1-1,0 0 0,10-1 1,-1 1 260,-14-1-300,1 1 0,0 0 0,0-1 0,-1 1 0,1-1 0,-1 0 0,1 0 0,-1 0 0,1 0 0,-1-1 0,1 1 0,-1-1 0,0 1 0,0-1-1,0 0 1,0 0 0,0 0 0,0 0 0,0 0 0,-1 0 0,1 0 0,-1-1 0,1 1 0,-1-1 0,0 1 0,0-1 0,0 1 0,-1-1 0,2-3 0,0-3 94,0 0 1,-1 0-1,0 0 1,0 0-1,-1 0 1,0 0-1,-3-15 1,3 23-146,-1-1 0,1 1 1,-1-1-1,1 1 0,-1 0 0,0-1 0,0 1 1,1 0-1,-1 0 0,0 0 0,0 0 1,0 0-1,-1 0 0,1 0 0,0 0 0,0 0 1,0 0-1,-1 0 0,1 1 0,0-1 1,-1 1-1,1-1 0,-1 1 0,1-1 0,-3 1 1,-40-5-225,36 5 202,-9-1 9,-3 0-51,-39 3 1,54-1 26,0-1 1,0 1-1,0 0 1,0 1-1,0-1 1,0 1-1,1 0 1,-1 0-1,1 1 1,-1-1-1,1 1 0,-8 6 1,11-8-35,0 0 0,-1 0 0,1 1 0,0-1 1,0 0-1,0 1 0,0-1 0,0 1 0,0-1 0,0 1 0,0-1 0,1 1 0,-1 0 1,0-1-1,1 1 0,0 0 0,-1-1 0,1 1 0,0 0 0,0 0 0,0-1 1,0 1-1,0 0 0,0 0 0,1-1 0,-1 1 0,0 0 0,1-1 0,1 4 0,0-2-245,0-1-1,0 1 1,0-1-1,0 1 0,0-1 1,0 0-1,1 0 1,-1 0-1,1 0 0,0-1 1,0 1-1,-1-1 1,1 0-1,0 1 0,4 0 1,38 8-7527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6:29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19169 4059 68 0,'0'0'211'0,"0"0"-136"15,0 0-31-15,0 0-13 16,0 0-14-16,0 0 0 16,-6-43 14-16,4 37-11 15,2 0 42-15,-2 4-32 16,2 0-5-16,-3 0-4 15,3 2-6-15,-2 0-7 0,2 0-2 16,-2 0 4-16,2-2 6 16,-2 2 23-16,0-2 12 15,0 0-15-15,-3 0-20 16,0 0-9-16,1-2-6 16,-5-2 6-16,0 0 2 15,-4 0-8-15,0-2 0 16,-1 0 6-16,-1 0-6 15,-4 0 23-15,2 0-5 16,-5-2-7-16,-1 2-5 16,-2-2-6-16,-1-2 8 15,-3 2 13-15,-2-2-12 0,-7 0-9 16,-4 0 0-16,-6 2 1 16,-4 0-1-16,-4 0-1 15,-2 0 1-15,0-1 0 16,0 2-1-16,-1 0 1 15,-1 2 1-15,3 0-2 16,-5 3 1-16,2 0 0 16,-3 3-1-16,1-4 2 15,0 1-2-15,1 3 1 16,1-3 0-16,0 0 0 16,-2-1 0-16,1 1 0 15,3 3 0-15,0 1 0 16,2 0-1-16,1 0 2 15,4 0-1-15,-1 0 8 0,5 0 1 16,5 0 15 0,0-3-12-16,-1 2 0 0,1-2-2 15,2 2-2-15,0 1 3 16,2-3-4-16,2 3 0 16,1 0-6-16,-3 0 23 15,0 0-16-15,-2 0-8 16,0 0 7-16,-5-2 1 15,-1 1 1-15,-4-3 10 16,0 0-9-16,-4-1 23 16,0 0-9-16,-2-2 1 0,-2 3-4 15,0 0 8 1,-1 0-2-16,-3 2-21 0,-2 1 6 16,0 1 12-16,1 0-12 15,3 0-7-15,7 0 7 16,4 0-5-16,3 0 8 15,3 1-7-15,1 3-2 16,-3 0-5-16,3 2 11 16,-5-2-4-16,2 2-8 15,-4 1 12-15,1 1-11 16,-4-1 6-16,0 1-7 16,0 1 8-16,-2 0-2 15,-2 1-6-15,-2 3-1 16,3-4 12-16,1 4-12 15,3-1 19-15,2 2-17 0,-2 0 4 16,1 4-5-16,0 4 6 16,-2 0-6-16,-2 4-1 15,4 0 0-15,-2 2 0 16,1 0 1-16,0 2 9 16,0 1-10-16,-3-2 0 15,0 0 0-15,1 0 0 16,-3-3 7-16,3 1-6 15,1-5-1-15,6-4 8 16,6-2-1-16,7-4 9 16,2-2 0-16,-4 2-6 15,0 2 0-15,-5 4-4 0,-4 0-5 16,-1 6-1 0,-4 2 1-16,0 2 0 0,-1 2-1 15,2 2 1-15,1-1 0 16,5-3 2-16,-3-1-2 15,5 2 0-15,-2-1 1 16,1 0-1-16,1 2 7 16,3-2-8-16,-1 0 0 15,-1 0 10-15,2 3-3 16,-1-2 0-16,3 0-5 16,-1 0 7-16,-3 2-1 15,2 3-6-15,-5 4-1 16,-3 8 7-16,-4 10-8 15,-7 6 0-15,-4 9 1 16,-2 5 0-16,-1 2 0 0,3-4 2 16,6-10-2-16,8-8 0 15,5-11 13-15,6-8 9 16,-1-1 0-16,1-3-5 16,-5-1 4-16,-1 2-21 15,-1 0 12-15,-2 4-4 16,-3 2-8-16,-5 4 6 15,0 7-1-15,-6 0-4 16,2 3-1-16,-2 1 5 16,2-5-4-16,5-6 7 15,2-4-2-15,3-6 8 16,-2-1-1-16,-1-1 8 16,0 0-10-16,0 2-2 0,1 0-9 15,0 0 8 1,4 2-8-16,-1 2-1 0,-1 4 1 15,1 4 7-15,3 2-6 16,-3 2-1-16,3 4 0 16,0 1 11-16,-3 1-12 15,0 4 1-15,0 4 11 16,1 0 0-16,2 5-1 16,1-1 3-16,-1 4-1 15,3 2 2-15,-2 3-8 16,5 0 12-16,1 6-8 15,2-1-1-15,4 2 6 16,2-2-4-16,6-1-11 16,6-7 5-16,1-2 6 0,3-2 3 15,3 2-3-15,1 1 14 16,-2 1-9-16,2 0-7 16,-1 0 15-16,1-2-19 15,0-1-5-15,2-3 1 16,3 0 9-16,0 0-5 15,2 0-4-15,0 3-1 16,0 2 0-16,0 2 15 16,2 1-16-16,7 0 6 15,5-4 1-15</inkml:trace>
  <inkml:trace contextRef="#ctx0" brushRef="#br0" timeOffset="252.37">10975 11955 1680 0,'-3'10'-725'0</inkml:trace>
  <inkml:trace contextRef="#ctx0" brushRef="#br0" timeOffset="6362.26">14411 9587 375 0,'0'0'98'0,"0"0"13"16,0 0-1-16,0 0 14 0,0 0-27 15,0 0-8-15,-58 0-24 16,53 0 21-16,5 0-18 16,0 0-39-16,0 0-9 15,0 0-13-15,0 0-6 16,0 0 6-16,5 0-7 16,8 0-1-16,9 0 1 15,7 0 21-15,5 0 21 16,6 4 1-16,2-4 11 15,5 0-11-15,2 0-15 16,0 0-12-16,2 0 4 16,-6-2 1-16,-5-2-14 15,-9 4-6-15,-13-2 1 0,-7 2-1 16,-7 0 0-16,-4 0-1 16,0 0 1-16,0 0-1 15,0 0-2-15,-15 0 2 16,-9 0 0-16,-14 4-14 15,-9 10-30-15,-9 2 15 16,-11 4-17-16,-6 4-18 16,-5 0 12-16,0-2 10 15,2-4 23-15,7-4 18 16,13-6 1-16,14-2 1 16,13-6 18-16,15 3 4 15,12-3 12-15,2 0-14 0,14 0-21 16,19 0 0-16,14 0 0 15,8 0 4-15,10 0-3 16,2 0 7-16,0-5 5 16,0-3-12-16,0 0 18 15,-3-4 7-15,-4 2-5 16,-6-2 14-16,-10 2-18 16,-10 2 5-16,-14 2-2 15,-11 4 6-15,-7 2 14 16,-2 0 54-16,0 0 7 15,0 0-39-15,0 0-17 16,0 0-16-16,0 0-12 16,0 0-16-16,0 0 6 15,0 0-6-15,0 0 0 16,0 0-1-16,0 0 1 0,0 0-1 16,0 0-1-1,0 0 1-15,0 0 0 0,0 0-2 16,0 0 2-16,0 0 0 15,0 0-1-15,0 0-9 16,0 0-26-16,0 0-78 16,12 6-126-16,0 10-6 15,1-4-121-15</inkml:trace>
  <inkml:trace contextRef="#ctx0" brushRef="#br0" timeOffset="7894.79">16643 10528 456 0,'0'0'150'15,"0"0"-53"-15,0 0 21 16,0 0-11-16,0 0-27 16,0 0-4-16,0 0-21 15,-29-3 10-15,29 3-2 0,0-1 13 16,0 1-16-16,0 0-43 15,0 0-17-15,0 0 0 16,16-3 0-16,9-1 6 16,10 0 1-16,9-4 5 15,8 2 1-15,1-2-4 16,6 0-1-16,1 0 1 16,-2 0 0-16,-8 0-9 15,-2 2 14-15,-13 0-14 16,-10 4 0-16,-10 0 0 15,-9 2-22-15,-6 0-17 0,0 0-8 16,-25 4-34 0,-16 10 64-16,-10 2-12 15,-7 0 0-15,-2-4 29 16,2-2 4-16,8-4 9 0,11-2 15 16,7-1 11-16,10-3-16 15,13 1 6-15,7-1-29 16,2 0-19-16,4 0-11 15,25 0 30-15,13-1 7 16,10-10-4-16,6-1 13 16,0 0-3-16,0 0-3 15,-7 2 10-15,-6 2-2 16,-12 2 14-16,-8 0-9 16,-10 4-13-16,-9 2-8 15,-6 0 15-15,0 0-17 0,-10 0 16 16,-22 0-13-1,-10 8 19-15,-9 2-21 0,-5 0 25 16,4-4-8-16,8-2 20 16,11-2-18-16,8 0 5 15,12-2-9-15,6 2-16 16,7 2-107-16,9 9-155 16,16-2 3-16,1-3-305 0</inkml:trace>
  <inkml:trace contextRef="#ctx0" brushRef="#br0" timeOffset="9077.73">16804 12891 506 0,'0'0'255'0,"0"0"-93"15,0 0-58-15,0 0 14 16,0 0-31-16,0 0-53 16,0 0-21-16,60-13 10 15,-38 4 13-15,5 1-4 16,-1 1-10-16,1-1 1 0,-2 1-10 16,-6 4 0-16,-5 0 4 15,-5 2-17-15,-7 1-7 16,-2 0 6-16,0 0-34 15,-22 11-43-15,-18 11 36 16,-12 4-9-16,-7-1-66 16,-4-4 91-16,6-6 26 15,5-8 81-15,12-2 20 16,11-5 22-16,11 0-14 16,7 0-11-16,9 0-23 15,2 0-21-15,4 0-31 16,21-2-22-16,15-10 6 15,6-4-7-15,10-2 8 16,0 2 1-16,-2 2 4 0,-8 1 3 16,-5 4 3-16,-12 3 1 15,-10 2-4-15,-7 0-16 16,-8 4 1-16,-2 0-1 16,-2 0 9-16,0 0 7 15,0 0-3-15,0-3-13 16,0 2-12-16,0-6-62 15,0-25-83-15,5 3-136 16,13-12-359-16</inkml:trace>
  <inkml:trace contextRef="#ctx0" brushRef="#br0" timeOffset="10278.54">18758 9615 430 0,'0'0'98'0,"0"0"43"15,0 0 8-15,0 0-44 16,0 0-9-16,0 0 2 16,0 0-4-16,-83 0-11 15,76 0 30-15,5 0 4 16,2 0-53-16,0 0-40 0,0 0-23 16,0 0 12-1,4 0-13-15,17 0 0 0,10 0 8 16,9 2-7-16,7 0 6 15,6-2 3-15,1 0-9 16,-1 0 8-16,1 0-8 16,-6 0 6-16,-2 0-1 15,-11 0-5-15,-10 0-1 16,-10 0 0-16,-11 0 0 16,-4 0-2-16,0 0-9 15,-21 0-71-15,-18 4 81 16,-7 8-19-16,-6 0 19 15,6 0-11-15,5-6 12 16,14 0 9-16,12-4 16 16,9 0-17-16,4-2-8 0,2 0-30 15,0 2 28-15,4-2-5 16,13 0 7-16,10 0 0 16,2 0 14-16,2 0-12 15,-4 0 7-15,-4 0-7 16,-8 0 6-16,-8 2-2 15,-5-2-5-15,-2 0 6 16,0 2-7-16,-20 2-7 16,-13 2-1-16,-7 2 16 15,-5 0 12-15,1 0-5 16,5-2-15-16,6 2 0 16,1-2-3-16,3 6-117 15,8 1-99-15,7-8-167 0</inkml:trace>
  <inkml:trace contextRef="#ctx0" brushRef="#br0" timeOffset="11270.84">19589 12378 933 0,'0'0'243'15,"0"0"-72"-15,0 0 22 16,0 0 11-16,0 0-60 16,0 0-49-16,0 0-50 0,-63-12-45 15,63 12-16 1,0 0-60-16,0 0-89 0,2 0-137 16,7 0-34-1,-1 8-255-15</inkml:trace>
  <inkml:trace contextRef="#ctx0" brushRef="#br0" timeOffset="11950.53">19724 13533 1182 0,'0'0'177'16,"0"0"13"-16,0 0 21 15,0 0-53-15,0 0-78 16,0 0-37-16,0 0-43 16,0-18-1-16,0 18-16 15,0 0-45-15,0 0-33 16,0 0-19-16,0 0-10 15,0 0-1-15,0 6-25 16,0 0-79-16,-4-4-302 0</inkml:trace>
  <inkml:trace contextRef="#ctx0" brushRef="#br0" timeOffset="151513.65">13960 9731 107 0,'0'0'394'15,"0"0"-276"-15,0 0-8 16,0 0 7-16,0 0-18 15,0 0-39-15,-8 0-13 16,8 0 7-16,0 0-1 16,0 0-5-16,0 0-6 15,0 0-4-15,0 0 2 16,0 0-3-16,0 0-8 16,0 0-8-16,0 0-5 15,0 0-10-15,0 0-5 16,0 0-1-16,0 0-1 15,0 0 1-15,10 0 16 0,7 0 19 16,0 0 5-16,7 0 1 16,3 0-8-16,7 0-11 15,3 0 26-15,6 0 0 16,1 0-11-16,4 0-18 16,0 0-4-16,-1-2 2 15,5-8-4-15,-4 0 6 16,6-4-1-16,0-2-5 15,-1 2-4-15,2-4 5 16,-3 2-6-16,0-2-1 0,-4 0 3 16,-1 2 4-16,-3-2-6 15,-2 0 7-15,1 0-9 16,1-2 3-16,4-2-8 16,0-3 7-16,6-1 0 15,0 2-8-15,-1 1 0 16,-2 2 0-16,-4 3 6 15,-3 2-5-15,-6 6-1 16,-2 2 0-16,-4 0 0 16,-1 2 0-16,-2 0 0 15,-1-2 0-15,1 0 0 16,2 0 8-16,0-4-6 16,0 0-1-16,4 0-1 0,-2 0 1 15,-2 0 5 1,0 0-5-16,-1-2 0 0,1 1 0 15,0-2 5-15,0-6 2 16,0 2-6-16,0-3 4 16,-2 1-5-16,0 0 7 15,-1-4-8-15,5-1 0 16,-2 0 0-16,-3-2 0 16,1 4 0-16,-7 2 0 15,-1 2 3-15,-6 0 3 16,1-2-6-16,-3-2 0 15,3-2 1-15,-5 0-1 16,3 0 2-16,-3 2 4 16,-3-2-6-16,1 1 0 15,-2 1 0-15,-2-2 6 0,-3 2-5 16,-2-2-1 0,0 0 2-16,0 2 9 0,0-2 14 15,0 0-8-15,-7 0-10 16,-2 0-7-16,0 0 1 15,-2 2 1-15,-1 1 11 16,2 4-11-16,-1-2 8 16,1 6 0-16,2-2 5 15,-1 5-5-15,3 1-4 16,-4-2 0-16,1 3 0 16,3 2-4-16,-4 0 0 15,-1 0 9-15,3 0-4 16,-4 2-1-16,1-2 0 15,-2 2 1-15,-3 2 3 16,1 0-10-16,-3 0-2 0,1 0 2 16,-6 2 1-16,-2 2 13 15,-6 0-13-15,-6 0 1 16,-6 0 6-16,-6 0-6 16,-2 0 4-16,-1 6-1 15,-1 0-5-15,0 2-1 16,-1 2-1-16,1 2 2 15,-1 0-6-15,3 0 6 16,-1 2 1-16,-1 3 1 16,-2 1-1-16,-6 4 0 15,-3 2-1-15,-1-1 1 16,-1 4-1-16,-2-1-1 16,1 0 1-16,5 0 1 0,-3-2-1 15,3 2 1-15,2 0-1 16,-3 0-6-16,1 4 6 15,2 2 6-15,-2 2-6 16,-3 2 0-16,1 4 4 16,-1 5-2-16,-4 1-1 15,-1 0-1-15,6 0-8 16,1-2 8-16,8 0 5 16,4 1-4-16,8-1-1 15,5-1 0-15,7 6-6 16,7 1 6-16,6 4 0 15,4 0 0-15,8 0 9 16,4-4-3-16,2-1 0 16,0-5-6-16,0-6-1 0,0-4-8 15,10-4 8-15,4-6 1 16,2-2-1-16,2-2-6 16,-1-4 7-16,3 0 1 15,1-4-1-15,-2 0 1 16,4-4 6-16,-3-2-6 15,0-2 0-15,-2 0 7 16,0-2-8-16,-5 0 6 16,0-2-5-16,-3 2-1 15,-4-2 0-15,0 2 0 16,-1-2 0-16,-3 0 6 0,-2 0-5 16,2 0 10-1,-2 0-4-15,0 0-1 0,0 0 9 16,0 0-3-16,0 0-5 15,0 0 9-15,0 0-5 16,0 0-4-16,0 0 1 16,0 0-8-16,0 0 1 15,12 0-1-15,7 0-9 16,49-8-108-16,-4-4-279 16,-1-8-747-16</inkml:trace>
  <inkml:trace contextRef="#ctx0" brushRef="#br0" timeOffset="154379.5">18597 9982 694 0,'0'0'124'16,"0"0"-40"-16,0 0-9 0,0 0 17 15,0 0 8 1,0 0-33-16,0-34-9 0,0 28 4 16,0 2 25-16,0 0-1 15,0 4-12-15,0-2-28 16,0 2-22-16,0-2-13 15,0 2-9-15,9-4-1 16,14-3 20-16,12-2 23 16,9-5 11-16,12-2-15 15,6-6-5-15,8-4-10 16,5 0-3-16,8-5-5 16,4-2-2-16,2-2 4 15,2-3-6-15,-2-2 2 16,-2-4-8-16,-8-2 10 15,-6-3-8-15,-9 2 3 0,-3-6-5 16,-8 1 5-16,-4 0-11 16,-8-2 6-16,-6-2 8 15,-4-1-2-15,-6 3-12 16,-4 2 6-16,-7 6 9 16,-3 2 5-16,-4 4-2 15,-2-2-11-15,-3 2-2 16,-2-4 7-16,0 0-4 15,0-5-8-15,0 3 1 16,0 2-1-16,-5 0 0 16,-2 4 9-16,-1 0-4 15,1 0 0-15,-2-5-5 16,0 0-1-16,-2 0 0 16,-3 1 1-16,-1 4-1 15,-5 6 0-15,-3 2 0 0,0 4-1 16,-7 4-9-16,-1 4-2 15,-4 2 11-15,-4 2 1 16,2 4 5-16,-5 0-5 16,-4 2-13-16,-2 4 13 15,-6-1-1-15,-8 6-4 16,-3 1 5-16,-6 0 0 16,-5 0 0-16,1 0 0 15,-6 6-1-15,1 6-23 16,-4 4 18-16,-1 2 6 0,-4 4 15 15,-1 0-1 1,5 2-6-16,8-2-7 0,8 0 5 16,5 0 4-16,3 4-10 15,1 6 0-15,0 6-1 16,0 6 0-16,0 10-11 16,4 7 12-16,4 5 1 15,6 6-1-15,5 2 0 16,8 2 1-16,6-1-1 15,7-3 0-15,7-4 0 16,4 2 0-16,9-2 0 16,0 3-11-16,2 3 11 15,21 0 6-15,6 4-6 0,6-3 13 16,5-3-6 0,7-8-5-16,7-8-2 0,6-8 0 15,5-10 7-15,3-8-6 16,6-10 0-16,0-8 5 15,1-8-5-15,-4-4 10 16,-5 0-5-16,-9-8 2 16,-8-4-8-16,-9 2-9 15,-9 0-90-15,-6 2-146 16,-9 0-309-16,-14 2-791 0</inkml:trace>
  <inkml:trace contextRef="#ctx0" brushRef="#br0" timeOffset="156213.07">16580 10654 616 0,'0'0'153'0,"0"0"-39"16,0 0-8-16,0 0-30 15,0 0 1-15,0 0 24 16,0 0-25-16,0-21 6 16,0 20 3-16,0-3-16 15,0 0-13-15,0-1 14 16,0 4-9-16,0 1-10 16,0-3-13-16,0 3-12 15,0 0-7-15,0 0-7 16,0-1-12-16,0 1-1 0,6-4-1 15,11-1 2 1,6 1 12-16,6-1-6 0,6-1 7 16,3-2 3-16,7-3 0 15,1 0-3-15,6-6-4 16,1-1 1-16,2-4 2 16,-1-2-11-16,0 0-1 15,-6 2 6-15,-3 2-5 16,-5-2-1-16,-4-2 3 15,-1 0 3-15,2-4-6 16,-4 0 1-16,-2-1 1 0,0 0-1 16,-4-4 7-1,-3 4-8-15,-6-2 2 16,-3 1 0-16,-5 4 6 0,-8-2 3 16,-2 2-10-16,0-4 11 15,0-2-6-15,-7-2-6 16,-4 0 8-16,-2-1-7 15,-1 2 6-15,-1 2-6 16,-1-1 2-16,1 2-2 16,1 2-1-16,-1-2 1 15,-4 2 0-15,2-2 0 16,-3 0 0-16,-1 2-1 16,2 2 2-16,-2-1 4 15,2 2-6-15,1 0 0 16,0 2 0-16,-2 1 1 15,2 1 0-15,-1 3 0 16,-2 2-1-16,-1 2 0 0,-3 0-10 16,-4 6 3-16,-2 0-15 15,-3 6-3-15,-3 2 10 16,-5 0 15-16,-6 2 0 16,0 8-1-16,-4 4 1 15,-1 4-1-15,-5 4 1 16,-3 6-10-16,-3 5 10 15,-3 0 6-15,3 6-6 16,1 1 1-16,10-2 11 16,4 4-12-16,6 0 0 15,8 6 1-15,6 2 0 0,4 4 7 16,10 3-8-16,3 1-5 16,12 4-2-16,0 2 7 15,0 6 2-15,18 5 12 16,5-3-14-16,2-6 12 15,4-8-12-15,2-8 0 16,2-12 3-16,5-5-3 16,4-10 1-16,3-5 4 15,3-5-3-15,4-5 8 16,-4-5-7-16,2-3 4 16,-8 0 2-16,-4 0-3 15,-9 0 1-15,-7-6 1 16,-4 2-8-16,-9 0 2 15,-3 3-2-15,0 1-1 0,2 0-64 16,3 1-172-16,-5 10-376 16</inkml:trace>
  <inkml:trace contextRef="#ctx0" brushRef="#br0" timeOffset="157880.07">16728 12964 590 0,'0'0'193'16,"0"0"-40"-16,0 0-37 15,0 0 13-15,0 0-27 16,0 0-29-16,0 0-28 16,-23 0-16-16,23 0-20 15,8 0 1-15,9 0 30 16,12 0 39-16,11 0-14 16,5 0-3-16,9 0-10 15,6-10 5-15,2-4-1 16,5-7-11-16,4-2-7 0,0-5-1 15,5-7-2-15,-3-1 4 16,3-4-12-16,-2 0-9 16,-3 0-1-16,-4 0-8 15,-7 0 0-15,-5 2-8 16,-5 0 0-16,-10 2 8 16,-5-3-7-16,-4 1 11 15,-6 2-6-15,-5 0 7 16,-2 0 2-16,-4 0-4 15,-6 2 4-15,-1 0-4 16,0 4-11-16,-5 0 16 16,-2-1-6-16,0 4-5 0,0-4 0 15,0 1 5-15,-4-4-5 16,-6 0 3-16,0-2-8 16,-7-2 6-1,2 0-6-15,-5-2 0 0,-2 0-1 16,-4 4 1-16,-6 0-1 15,-4 1 0-15,-6 5-1 16,-4 0-1-16,-8 4-5 16,-4 2-4-16,-9 4-8 15,-2 6-2-15,-3 8-20 16,-1 2-5-16,-1 4 20 16,1 0 18-16,0 0-12 15,-1 6 2-15,-2 6-7 0,0 2 24 16,1 2 0-1,-4 4 1-15,4 2 0 0,2 6 0 16,1 6 0-16,3 4 0 16,5 5-7-16,-1 7 6 15,5 2 1-15,2 2 0 16,2-2 0-16,7 0-9 16,0-4 9-16,5 2 1 15,3 0-1-15,6 7 6 16,3 3-5-16,12 6 0 15,7 6 12-15,11 7-1 16,2 3-2-16,4-2-1 16,19-6 3-16,6-8-8 0,9-7-4 15,3-12 0 1,9-7 0-16,6-5 21 0,4-5-4 16,5-8 4-16,3-4 10 15,5-8-9-15,6-6 2 16,-4-4-15-16,2 0 4 15,-9-2 2-15,-5-6-9 16,-10-2 1-16,-8 4-7 16,-12-2 0-16,-4 4-42 15,-7 0-63-15,10-2-114 16,-8 0-267-16,-1-4-312 0</inkml:trace>
  <inkml:trace contextRef="#ctx0" brushRef="#br0" timeOffset="159399.31">17203 12709 684 0,'0'0'204'16,"0"0"-35"-16,0 0-1 15,0 0-22-15,0 0-1 16,0 0-37-16,0 0-28 16,-50-60-16-16,44 54 11 15,2 2-26-15,1 2-2 0,3 2 3 16,0 0-6 0,0 0-12-16,0 0-16 0,0 0-9 15,0 2-7-15,0 24 0 16,0 18 19-16,11 18 35 15,8 17 16-15,9 27-29 16,10 28 12-16,6 34 13 16,4 7-4-16,-4-11-22 15,-5-17-19-15,-5-25 1 16,0-6-5-16,-6-19 5 16,-7-21-15-16,-3-20 1 15,-3-6 2-15,3 6-2 16,-3 4 2-16,3 0 0 15,-2-7-1-15,-5-7 2 0,-2-6 1 16,-3-6-5-16,1-6 2 16,-2 2-7-16,2-6-1 15,-3 2 5-15,2 0 0 16,-1-4-4-16,-1 1 4 16,1-5-5-16,-2-6 0 15,1 2 6-15,-2 0 8 16,2-4-14-16,-1 2 8 15,-3-8-9-15,0 2 0 16,0-4 0-16,0 0 1 16,0 2 7-16,0-4-7 15,0 2 11-15,0 4-12 16,0 4 0-16,0 0-1 0,0 4 0 16,0 2 1-1,0-2 1-15,0-4 0 0,0-2 0 16,0-4 0-16,0-4 8 15,0 0-9-15,0 0 1 16,0 0 16-16,0 0-6 16,0 0-10-16,0 0 16 15,-3-4 2-15,-5-10-19 16,-6 0 0-16,-1-4 1 16,-1 0 0-16,1 6-1 15,1 2 0-15,3 6-5 16,4 0 4-16,1 4 0 15,-2 0-14-15,4 0 14 16,-2 0-16-16,3 0 16 16,-1 0-5-16,2 0 5 0,2 0-8 15,0 0 8-15,0 0 0 16,0 0 0-16,0 0-10 16,0 0 2-16,0 0 9 15,0 0-14-15,0-14-7 16,11-8 5-16,7-6 16 15,-1-2 12-15,-1-5-12 16,-3 11 9-16,-4 6-5 16,-4 8-2-16,-3 6-4 15,1 2 3-15,-3 2-1 16,2 0 0-16,0 0-17 16,2 12 1-16,5 10 16 0,3 6-1 15,1 3 0-15,3-1 1 16,-3-6 0-16,-3-8 1 15,0-6 0-15,-6-4-1 16,-2-6 3-16,1 0 3 16,-3 0 0-16,2 0-6 15,2-18 1-15,0-9-2 16,4-9-11-16,0-6-40 16,15-24-81-16,-4 12-138 15,2 4-398-15</inkml:trace>
  <inkml:trace contextRef="#ctx0" brushRef="#br0" timeOffset="160600.57">17596 15681 1064 0,'0'0'254'0,"0"0"-63"16,0 0-7-16,0 0-34 16,0 0-27-16,0 0-35 15,-6-4-37-15,6 4-31 16,0 0-19-16,4 18-1 15,10 6 8-15,3 10 10 16,4 2-18-16,-3 0-28 16,4 0-120-16,-6-6-162 15,-5-8-281-15</inkml:trace>
  <inkml:trace contextRef="#ctx0" brushRef="#br0" timeOffset="160980.51">17372 15665 1064 0,'0'0'248'16,"0"0"-67"-16,0 0-66 15,0 0-54-15,0 0-10 16,0 0 28-16,143-50-19 0,-83 50-16 15,2 0-7-15,1 4-36 16,-9 22 17-16,-2 6-3 16,-12 0 8-16,-11 4-16 15,-11 2 2-15,-11-2-1 16,-7 2 6-16,-3 0 0 16,-21-2 20-16,-10 1 6 15,-5-5-2-15,-9-2 1 16,2-8-13-16,4-4-11 15,8-8-14-15,12-6-1 16,13-4-31-16,18-18-96 16,22-18-220-16,9-4-351 0</inkml:trace>
  <inkml:trace contextRef="#ctx0" brushRef="#br0" timeOffset="161596.7">18250 15597 1175 0,'0'0'263'0,"0"0"-64"16,0 0-56-16,0 0-6 16,0 0-23-16,-125 98-37 15,114-70-26-15,4 2-30 16,5-2-5-16,2-2-8 15,0-8-7-15,0-2 0 0,0-6-1 16,9-4-1 0,-3-4-22-16,1-2 21 0,0 0-14 15,-3 0-12-15,1-12 28 16,-1-6 13-16,-4 0-3 16,2 0-9-16,-2 10 9 15,0 4-9-15,2 4-2 16,3 0-23-16,4 16-11 15,4 4 33-15,7 4 2 16,3 0-29-16,4-8-17 16,1-6-2-16,-1-10 4 15,0 0-19-15,0-14 22 16,-3-16 19-16,-3-10 3 0,-4-8 18 16,-9-2 1-1,-2-8 0-15,-6 4 11 0,-3-3-11 16,-15 5 10-16,-4 6 20 15,-1 6-20-15,4 12 22 16,5 10 21-16,5 10-8 16,5 8-9-16,4 0-36 15,0 8-14-15,0 20 8 16,15 12 6-16,6 4 17 16,5 4-8-16,3-3 3 15,3-5 4-15,1-4-7 16,-2-4 6-16,-4-6-9 15,-4-8-5-15,-6-4-1 16,-3-4-25-16,-8-10-131 16,-4 0-227-16,-2-2-408 0</inkml:trace>
  <inkml:trace contextRef="#ctx0" brushRef="#br0" timeOffset="161748.44">18310 15565 1189 0,'0'0'232'16,"0"0"-144"-16,0 0-16 16,0 0 0-16,0 0-21 15,144-83-51-15,-70 55-14 16,-13 0-267-16,-9 6-587 0</inkml:trace>
  <inkml:trace contextRef="#ctx0" brushRef="#br0" timeOffset="162146.75">18803 15422 1211 0,'0'0'284'15,"0"0"-120"-15,0 0-37 16,0 0-46-16,-90 112-17 15,74-67-13-15,8-1-29 16,6-2-7-16,2-6-2 0,0-6-12 16,2-12 0-16,8-6-1 15,2-6 0-15,1-6-13 16,0 0 13 0,-1-8 10-16,1-14 10 0,-1-2-6 15,-2-4-3-15,-3 6 6 16,-3 10 21-16,-2 2 3 15,0 7 11-15,4 3-48 16,0 0-4-16,9 0-13 16,10 13 13-16,6 1 1 15,7-2 3-15,9-8-4 16,5-4-51-16,19-22-111 16,-9-10-319-16,-13-8-699 0</inkml:trace>
  <inkml:trace contextRef="#ctx0" brushRef="#br0" timeOffset="165563.06">19981 15250 628 0,'0'0'229'0,"0"0"-128"15,0 0-5 1,0 0 27-16,0 0-2 0,0 0-22 16,0 0 13-16,13 0-19 15,-9 0-6-15,4 0 5 16,3-5-11-16,1-4 1 15,2-1-19-15,-1-7-20 16,1 2-15-16,-3-3-11 16,-2 1-16-16,-5 3 6 15,-4-2 6-15,0 6-4 16,-2 2-8-16,-18 6-1 16,-6 2-7-16,-12 2-8 15,-5 24 5-15,-8 19-6 16,-2 17 14-16,-1 10 3 15,8 8-1-15,7 0 11 0,15-4 8 16,10-8-9 0,14-9-2-16,0-11-7 0,16-16 0 15,11-6 6-15,9-10 1 16,6-6 2-16,7-10-1 16,6 0 3-16,7-12-11 15,4-12-1-15,1-14-81 16,-3-4-113-16,9-28-136 15,-15 10-165-15,-15 3-324 0</inkml:trace>
  <inkml:trace contextRef="#ctx0" brushRef="#br0" timeOffset="165780.31">20304 15115 613 0,'0'0'390'0,"0"0"-92"16,0 0-82-16,0 0-18 15,0 0-56-15,0 0-91 16,0 0 15-16,-47 75 26 16,47-21-5-16,0 4-25 15,9-4-9-15,11 0-32 16,4-2 1-16,1-10-22 16,0-3 0-16,8-3-89 15,-8-14-163-15,-7-8-344 0</inkml:trace>
  <inkml:trace contextRef="#ctx0" brushRef="#br0" timeOffset="167376.07">20644 15484 955 0,'0'0'695'0,"0"0"-595"16,0 0-19-16,0 0-9 16,0 0 13-16,0 0-21 15,0 0-43-15,141-136-4 0,-110 98-16 16,-2 4-1 0,-8 2 1-16,-6 6-1 0,-9 3-2 15,-6 10-17 1,0 3-9-16,-4 7 22 0,-21 3-18 15,-4 7 3-15,-4 21 4 16,0 8 17-16,4 4 7 16,11 4-6-16,9-2 8 15,9-4 4-15,0-2-9 16,18-10-4-16,11-6 0 16,11-8 19-16,7-10-19 15,6-2 10-15,7-6-1 16,2-22-9-16,1-8 0 15,-5-4-4-15,-7-2-11 16,-6-2-24-16,-11 2 8 0,-13 6-10 16,-9 10 22-16,-7 3 17 15,-5 11 1-15,0 10-6 16,-10 2 1-16,-9 6-9 16,-8 29 9-16,2 5 6 15,2 6 16-15,10 2-15 16,9-4 10-16,4-8-4 15,0-12-6-15,15-4 0 16,3-6 0-16,5-14 0 16,-1 0 12-16,2-8-7 15,3-20 13-15,-2-8-4 16,-3-8-6-16,-6-4-3 0,-6 2 4 16,-4 6-3-1,-4 5-5-15,-2 9 10 0,0 12 5 16,0 8 28-16,0 6-17 15,0 0-28-15,0 18-37 16,0 13 37-16,0 7 0 16,0 0-1-16,11-4 1 15,5-6-7-15,-1-8 6 16,3-6-10-16,-3-6 4 16,1-8 5-16,-1 0 1 15,1-12 1-15,2-12 18 16,-2-8-8-16,1-6-4 15,-1-4-5-15,-1-2-1 16,1-1-10-16,1 5-2 16,4 8 2-16,1 4-16 15,3 12 10-15,-3 4-9 0,0 12-1 16,3 0 5-16,-6 6 6 16,4 16 14-16,-3 2 1 15,0 2-1-15,-2-6 1 16,-2-4 0-16,-5-3 0 15,-3-4 1-15,-1-4 0 16,-2-4-1-16,-5-1 8 16,2 0 3-16,1 0 8 15,1-6 12-15,4-20-6 16,1-6-13-16,5-6-11 16,-1-4 5-16,3 4-6 15,-1 6 0-15,-1 8-1 16,-1 10-8-16,1 10 3 0,-1 4-16 15,3 2 10-15,1 18 11 16,1 8 1-16,2-4 1 16,0 2 0-16,1-4 0 15,-4-6 1-15,3-2 4 16,-5-8 1-16,4-4 2 16,-1-2 1-16,-1 0 5 15,4-18 6-15,-4-6-12 16,3-8 7-16,-2-4-5 15,-3 0-1-15,-1 0 0 16,-3 4-4-16,-2 6-6 0,-3 9-6 16,0 8 6-16,-4 9-8 15,0 0 1-15,0 0-12 16,0 22 19-16,5 4 9 16,1 6-1-1,4-6-8-15,1-2-1 0,1-8 0 16,-1-2 1-16,0-12 13 15,1 0-12-15,-3-2 13 16,2-2 2-16,3-18-1 16,2-6 0-16,-1-9-9 15,6-1 0-15,-1-1-5 16,1 2 5-16,-4 5-6 16,4 10-4-16,-3 6 2 15,0 10-6-15,0 4 7 16,5 0-7-16,1 18 8 0,0 4 3 15,1 2 6-15,-2-2-7 16,-5-1 10-16,-2-7-11 16,-2-4 9-16,-6-5-9 15,-1-5 6-15,-1 0-6 16,0 0 11-16,3-5 2 16,3-13-14-16,3-6 13 15,1-2-13-15,3 1 0 16,-2 5-1-16,4 0-6 15,-3 6 6-15,0 4-10 16,0 2 4-16,-3 6 1 16,-1 2-15-16,-5 0 9 15,-1 0-26-15,-4 0-31 0,-4 0-57 16,0 2-146 0,-2 2-257-16</inkml:trace>
  <inkml:trace contextRef="#ctx0" brushRef="#br0" timeOffset="167560.07">22508 14500 1627 0,'0'0'251'15,"0"0"-214"-15,0 0-37 16,0 0-16-16,0 0-35 15,124 70-193-15,-70-54-313 0</inkml:trace>
  <inkml:trace contextRef="#ctx0" brushRef="#br0" timeOffset="167864.3">23210 14538 1340 0,'0'0'216'15,"0"0"-66"-15,71 205 128 16,4-53-96-16,24 18-87 16,9-9 26-16,-2-27-32 15,-29-36-40-15,-21-27-9 16,-23-25-29-16,-17-23 2 0,-11-2-13 16,-5-7 2-16,-27-10 19 15,-31-4-2-15,-36-30-19 16,-3-12-2-16,-11-11-8 15,4-13 4-15,21 4 1 16,0-2 5-16,23 2 0 16,18 8 0-16,19 4-31 15,23-17-110-15,3 13-188 16,15 6-664-16</inkml:trace>
  <inkml:trace contextRef="#ctx0" brushRef="#br0" timeOffset="169896.37">12869 11971 588 0,'0'0'144'15,"0"0"-7"-15,0 0 24 16,0 0 25-16,0 0-51 0,0 0-4 15,0 0-46-15,-36 0-35 16,36 0-17-16,0 0-5 16,0 0-3-16,0 0-3 15,0 0-6-15,0 0-6 16,16 0 15-16,10 0 52 16,14 0 45-16,16-6-27 15,11-12-8-15,11-6-22 16,2-6-40-16,5 0-6 15,-2-2 5-15,-6 4-17 16,-7 5-6-16,-10 8 0 16,-16 4-1-16,-11 8-53 15,-12 3-85-15,-8 0-87 0,-11 0-45 16,-2 24-1 0,-7-1-20-16,-13-2-642 0</inkml:trace>
  <inkml:trace contextRef="#ctx0" brushRef="#br0" timeOffset="170946.64">12933 12815 590 0,'0'0'105'0,"0"0"-30"16,0 0-39-16,0 0-21 16,0 0-15-16,0 0-19 15,0 0-56-15,-29-12 36 16,25 10 39-16,0 2 13 16,0 0 38-16,0 0 5 15,2 0 28-15,2 0-19 0,0 0 4 16,0-2-4-16,0 2-21 15,0-2-15-15,0 1-18 16,14-6-1-16,13-3 28 16,9-2 26-16,12-2-8 15,8 0-15-15,8-2-6 16,4 0 4-16,3 2 3 16,0 0 0-16,-2 0 8 15,-4 0-17-15,-8 2-4 16,-3 0-4-16,-11 2-4 15,-12 0 3-15,-7 4-9 0,-10 2 2 16,-5 2-3 0,-7 0 22-16,-2 2 20 0,0 0 5 15,0 0-1-15,0 0-7 16,0 0-15-16,0 0-16 16,0 0-4-16,0 0-17 15,0 0 0-15,0 0-1 16,0 0-37-16,0 0-84 15,0 4-161-15,-11 6-204 16,-3 0-541-16</inkml:trace>
  <inkml:trace contextRef="#ctx0" brushRef="#br0" timeOffset="171429.98">13448 13633 920 0,'0'0'201'16,"0"0"-36"-16,0 0 14 15,0 0-16-15,0 0-54 16,0 0-52-16,0 0-23 16,88-56-7-16,-36 32 33 15,11-4-10-15,1 0-10 16,1 0-20-16,-5 2-5 16,-4 4-8-16,-7 2-7 15,-9 4 0-15,-9 6-17 16,-6 4-106-16,-10 4-170 15,-10 2-295-15</inkml:trace>
  <inkml:trace contextRef="#ctx0" brushRef="#br0" timeOffset="174497.15">7762 14319 532 0,'0'0'163'16,"0"0"-34"-16,0 0 22 16,0 0-21-16,0 0-12 15,0 0-30-15,0-14-7 16,0 14-5-16,0 0-2 15,0 0-20-15,0 0-6 16,0 0-6-16,0 0-9 16,0 0-21-16,-4 14-5 0,-10 17 33 15,-8 14 15-15,-2 10-18 16,-1 3-19-16,0 0-7 16,6-2-9-16,0-6 8 15,7-8-7-15,2-4-2 16,6-11 1-16,-1-4-1 15,3-5-1-15,2-4 0 16,0-1 0-16,0-3-1 16,0-2-6-16,0-4 1 15,0-3 6-15,0 2-12 16,0-1 11-16,4 0 1 16,5 2-5-16,1-2 5 15,-2 2-1-15,3-2 1 0,5-2 8 16,7 0-7-16,0 0 11 15,12-2-11-15,5-12 0 16,8-7 16-16,8-2-11 16,6-4 1-16,3 0-6 15,-1 0 6-15,2-1-7 16,-7 6 0-16,-5 2 2 16,-7 4 5-16,-11 4-7 15,-7 0-7-15,-12 6 7 16,-8 6 0-16,-2-4 8 15,-7 2-8-15,0 2 2 16,0 0-2-16,0 0 1 16,0 0-1-16,0 0-7 0,0 0-25 15,0 0-91-15,0 0-163 16,-7-2-270-16</inkml:trace>
  <inkml:trace contextRef="#ctx0" brushRef="#br0" timeOffset="175831.23">7720 14423 485 0,'0'0'182'0,"0"0"-40"0,0 0 6 15,0 0-39-15,0 0-24 16,0 0-17-16,0 0-30 15,0 0-21-15,7 0-5 16,10-5 5-16,8-8 14 16,4-1 9-16,8-4 7 15,10-4 4-15,7-2 4 16,9-4-9-16,8-2 14 16,4 0-37-16,3-2 8 15,-2 2-22-15,-4 0-8 16,-6 2-1-16,-10 4 7 0,-10 6-7 15,-12 2 0 1,-12 6 2-16,-11 3-1 16,-3 6 5-16,-8-3 2 0,2 4 45 15,-2 0 33-15,0-2-2 16,0 2-8-16,0 0-10 16,0 0-18-16,0 0-12 15,0 0-17-15,0 0-18 16,0 0-1-16,0 0 0 15,0 0-7-15,0 0 1 16,0 0 0-16,0 0-8 16,0 6-6-16,0 20-4 15,0 12 24-15,0 16 0 0,0 10 11 16,0 4-10 0,-7 3 9-16,0-8-2 0,2-6-8 15,1-15 1-15,2-10-1 16,2-12 1-16,-2-6 5 15,2-10-6-15,-2-2 7 16,2 0 2-16,0-2 1 16,0 0 5-16,0 0-5 15,0 0 2-15,0 0-2 16,0 0 1-16,0 0-10 16,0 0 11-16,0 0-8 15,0 0-4-15,0 0 0 16,0 0 0-16,0 0-1 15,0 2 0-15,0-2 1 0,0 0 0 16,0 0 0 0,0 0 0-16,0 0 11 0,0 0-11 15,0 0 1-15,0 0 5 16,0 0 2-16,0 0-2 16,0 0 1-16,0 0 6 15,0 0 5-15,0 0-3 16,0 0 3-16,0 0-5 15,0 0-4-15,0 0 0 16,0 0 0-16,0 0-2 16,0 0 5-16,0 0-6 15,0 0 13-15,0 0-6 16,0 0 2-16,0 0 0 0,0 0-7 16,0 0-1-1,0 0-5-15,0 0-1 0,0 0 0 16,0 0-1-16,0 0 0 15,0 0 3-15,0 0-2 16,0 0-1-16,0 0 1 16,0 0 0-16,0 0 5 15,0 0-5-15,0 0 0 16,0 0 0-16,0 0-1 16,0 0-19-16,0 0-18 15,0 0-14-15,0 0-8 16,-5 0 0-16,1 0-18 15,-3 0-28-15,-13 0-139 16,4 0-106-16,1 2-291 0</inkml:trace>
  <inkml:trace contextRef="#ctx0" brushRef="#br0" timeOffset="176105.12">8366 14674 821 0,'0'0'194'16,"0"0"-39"-16,0 0-11 0,0 0-54 15,0 0-36-15,0 0-18 16,0 0-7-16,63-24-4 15,-44 12-6-15,1 6-18 16,3-4-1-16,-4 2-1 16,4 4-70-16,-5-2-116 15,-5 4-159-15</inkml:trace>
  <inkml:trace contextRef="#ctx0" brushRef="#br0" timeOffset="177113.37">8072 15263 553 0,'0'0'251'0,"0"0"-67"0,0 0 8 16,0 0-38-1,0 0-19-15,0 0-12 0,0 0-46 16,0 0-14 0,0 0-16-16,0 0-11 0,0 0-22 15,0 0 0-15,0 0-13 16,0 0 15-16,0 0-10 15,0 0 9-15,0 0-2 16,0 0-12-16,0 0-1 16,2 17-7-16,6 5 7 15,2 10 10-15,3 8 27 16,-1 4-17-16,1-4-20 16,-2 0 12-16,-2-12-11 15,-2-2-1-15,-1-12 12 16,-4-1-12-16,-2-12-9 15,2 2-12-15,-2-3-13 0,0 0 5 16,0 0 14-16,0-8-17 16,0-10-83-16,7-5 52 15,5 1 18-15,3 0 9 16,5 4 4-16,3-4 17 16,-2 2 3-16,2 4 11 15,-1-6-19-15,-2 4 13 16,-4-6 6-16,-3 2 0 15,-4-2-10-15,-2 4 11 16,-7-2 10-16,0 0-4 16,0 4 7-16,0 4 21 0,-4 6 18 15,-3-2 11 1,0 6 11-16,4 0-14 0,1 4-9 16,2 0-19-16,0 0-32 15,0 0 0-15,0 18 0 16,2 8 0-16,10 2 9 15,3 2 6-15,-1-4 4 16,1 2-19-16,1-6 0 16,-3 0-6-16,6-2-64 15,-4-4-170-15,-1-10-284 0</inkml:trace>
  <inkml:trace contextRef="#ctx0" brushRef="#br0" timeOffset="178380.63">8776 15163 1045 0,'0'0'272'0,"0"0"-123"15,0 0-21-15,0 0-24 16,0 0-40-16,-81 105-3 15,75-79-30-15,2-4-9 16,4-8-21-16,0-2 5 16,0-8 3-16,0-2-9 15,0-2-3-15,0 0-15 0,0 0 9 16,0 0 9-16,0-14 19 16,2-4-4-16,2-4 0 15,2 4-9-15,-2 0-6 16,-2 8-2-16,2 7-5 15,0 3-16-15,5 0-45 16,7 5 27-16,6 8 41 16,5 4 0-16,-1-7 0 15,3 2 1-15,0-10-1 16,-2-2-26-16,0 0 10 16,-5-6 14-16,0-16-4 15,-3-6-2-15,-4 2 8 16,-1-9 1-16,-4 7-1 15,-1-6 0-15,-2 4 0 0,2 2-9 16,-2 0 9-16,3 6-35 16,2 8-4-16,-1 4-37 15,3 8-5-15,-1 2 42 16,3 0 4-16,1 0 34 16,-1 8 1-16,-1 0 0 15,-4-4 0-15,-1-2 1 16,-4 2 0-16,-2-4 0 15,-4 0 0-15,3 0 27 16,-3 0 15-16,0 0 24 16,0 0 23-16,0 0-15 15,-7 0-53-15,-6 0-22 16,-3 0 3-16,-2 4-3 16,-2 12-12-16,2 8 12 0,5 2-6 15,5-2 3-15,8 1-7 16,0-6 2-16,0-5 7 15,8-1-9-15,5-8 9 16,3-2-9-16,-1-3 10 16,-1 0 1-16,1-13 12 15,1-10-7-15,-3-8-5 16,-2-5 6-16,-1-4 9 16,-8-8-15-16,-2-2 8 15,0 0-9-15,-2 2 0 16,-12-2-1-16,-1 10-1 15,1 5 2-15,5 11 1 16,3 12 5-16,1 4-5 0,5 8-1 16,0 0-22-1,0 20-10-15,0 14 19 0,13 9 13 16,8 3-1-16,4 2 2 16,4-6 5-16,2-4-6 15,2-6-1-15,0-10 1 16,-1-4 0-16,-3-12 0 15,-3-6 0-15,0 0 11 16,1-20-3-16,-4-10-8 16,-1-6 8-16,-7 0-8 15,-3-4-14-15,-10 0-3 16,-2 8 4-16,0 7-16 16,0 10 23-16,-9 10-3 15,-2 5-10-15,0 2-10 0,2 23 19 16,2 7-3-16,7-2 12 15,0-1 0-15,0 0 0 16,9-5 0-16,7-8 0 16,2-6 1-16,-1-6-3 15,2-4-10-15,0-2 13 16,-3-18 14-16,-1-6-12 16,-1-9 14-16,-8 6-4 15,-6-1-2-15,0 2 0 16,0 7 12-16,-18 7 1 15,-3 2-9-15,-6 8-14 16,0 4-2-16,2 0-5 16,8 0-12-16,5 7-33 0,12-2-43 15,5-1-83-15,19-4-31 16,5 0-391-16</inkml:trace>
  <inkml:trace contextRef="#ctx0" brushRef="#br0" timeOffset="179014.27">9877 14614 825 0,'0'0'167'15,"0"0"-34"-15,0 0-27 0,0 0-54 16,0 0-22-1,-47 112-19-15,47-104-1 0,0-2-10 16,11-3-6-16,4-3-7 16,2-3 13-16,2-17 8 15,1-10-8-15,-2-4-74 16,-5-6-51-16,-2 2 38 16,-4 0-8-16,-4 4 33 15,-1 4 42-15,-2 8 20 16,0 0 43-16,2 9 39 15,0 8-24-15,-2-1 9 16,3 6-35-16,-1 0-32 16,4 0 10-16,5 19-10 0,7 9 56 15,7 11-12-15,6 3-21 16,2 6-4-16,5 2-9 16,0 2 7-16,2-2 21 15,0 3 0-15,-4-9-5 16,-3-7-17-16,-8-2-3 15,-7-17-12-15,-7-4-1 16,-9-6 6-16,-2-8 10 16,0 0 35-16,-2-18 87 15,-16-14-100-15,-4-11-25 16,-3-7-7-16,3-4-5 16,1-2-1-16,11 6-21 15,3 6 21-15,7 8 0 16,0 8-10-16,9 6 9 0,9 8-11 15,1 6 2-15,0 8 2 16,-1 0 7-16,-3 0 1 16,-6 10-2-16,-4 8 2 15,-5 8 12-15,0 4-6 16,-27 6-2-16,-27 28-4 16,5-8-141-16,0-6-200 0</inkml:trace>
  <inkml:trace contextRef="#ctx0" brushRef="#br0" timeOffset="179410.17">9318 15968 801 0,'0'0'338'15,"0"0"-247"-15,0 0-66 16,0 0-6-16,0 0 30 16,0 0-29-16,0 0-8 15,75 98-12-15,-62-80-39 16,1-8-72-16,-8-2-35 16,-6-8-18-16,0 0-70 15,0-6-181-15</inkml:trace>
  <inkml:trace contextRef="#ctx0" brushRef="#br0" timeOffset="179647.27">9318 15968 636 0,'11'-32'205'0,"-11"19"-4"0,0-1-33 15,10 0-50 1,11 2-29-16,8 4-25 0,6 6-24 16,7 2 7-16,3 0 4 15,-1 14 12-15,-3 12-11 16,-5-2-20-16,-9 2-14 15,-12 5-12-15,-9-3 4 16,-6 2-1-16,0-6 5 16,-24 2-13-16,-10 0 9 15,-6-8-10-15,-4 0-3 16,-3-8-35-16,5-8-32 16,6-6-61-16,14-18-42 15,11-8-166-15</inkml:trace>
  <inkml:trace contextRef="#ctx0" brushRef="#br0" timeOffset="180430.2">10041 15705 1190 0,'0'0'177'0,"0"0"-90"16,0 0 34-16,-68 106-43 16,65-78-27-16,3-2-11 15,5-4-27-15,19-12 0 16,5-2-10-16,3-8 4 16,3 0 15-16,-2-22-14 15,1-6 5-15,-7-2-12 0,-8-6 0 16,-7 6 0-1,-10 2 5-15,-2 2-6 0,-2 8 0 16,-16 8-6-16,0 6 6 16,-4 4-9-16,4 0-5 15,0 6 9-15,4 10 4 16,8-2 1-16,6 0-1 16,0-6-25-16,4-4 2 15,19-4 2-15,6 0-4 16,4-12 16-16,5-10-11 0,3-6-38 15,-2-4-36 1,-1-2-24-16,-5-3 9 0,-6 5 9 16,-6-6 14-16,-8 4 43 15,-7 4 43-15,-6 2 1 16,0 8 20-16,0 6 44 16,-9 4 50-16,-1 6-12 15,-2 4-31-15,5 2-25 16,1 18-14-16,2 6-9 15,4 6 22-15,0-6-23 16,8 2-6-16,10-10-4 16,4-4-3-16,-2-6-1 15,3-4-8-15,-6-4 7 16,4-4 0-16,-6-22 11 16,1-6 5-16,-3-8-4 0,-4-4-6 15,-2-2-7 1,-5 2 0-16,-2 0 1 0,0 8-7 15,0 9 1-15,0 9 8 16,0 9 10-16,0 6 23 16,0 3-39-16,6 0-3 15,11 21 0-15,2 2 8 16,8 8 5-16,4 1-13 16,-2-2 15-16,2-4-15 15,-4-2-71-15,-2 2-95 16,-10-4-141-16,-6-12-286 0</inkml:trace>
  <inkml:trace contextRef="#ctx0" brushRef="#br0" timeOffset="180923.2">10585 15270 1084 0,'0'0'238'0,"0"0"-61"15,0 0-74-15,0 0-49 16,0 0-22-16,56-102-16 15,-34 88-10-15,3 5-6 16,-1 5-8-16,1 4-31 16,-1 0-40-16,-4 18 67 15,-2 5 12-15,-5 3 1 16,-8 6 5-16,-5-9 1 0,0 4-5 16,-11-5 14-16,-12-2-3 15,-4-2-6-15,-2-2 15 16,2-4 0-16,4-6 7 15,2 0 15-15,8-4 17 16,8-2 9-16,5 0-57 16,0 0-13-16,12 0-57 15,19 0 57-15,11 0 8 16,7-8-2-16,7-2 8 16,-1 0-14-16,-3-2-4 15,-7 2-15-15,-7-2-44 16,-7 2 40-16,-4-2 15 15,-8 2 1-15,-3-2 7 0,-7 2 7 16,-7 0 6 0,0 2 9-16,-2-5-2 0,0 8 29 15,0-5 22 1,0 6 0-16,0 0-16 0,0 0-24 16,0 4-11-16,2 0-20 15,2 0-31-15,6 0-82 16,-3 0-192-16,-3 0-526 0</inkml:trace>
  <inkml:trace contextRef="#ctx0" brushRef="#br0" timeOffset="181285.83">9869 16547 654 0,'0'0'163'0,"0"0"3"15,0 0 62-15,0 0-20 16,126-106-14-16,-75 62-33 0,5-10-35 16,6-1-27-16,0 1-35 15,3 2-35-15,-5 2-29 16,-6 10-1-16,-8 2-96 16,-7 10-82-16,-26 15-93 15,-9 12-107-15,-4 1-532 0</inkml:trace>
  <inkml:trace contextRef="#ctx0" brushRef="#br0" timeOffset="181457.31">9867 16699 977 0,'0'0'217'0,"0"0"-149"15,0 0 26 1,0 0-1-16,164-138-29 0,-91 76-34 15,7-6-30-15,27-25 0 16,-22 17-162-16,-19 8-452 0</inkml:trace>
  <inkml:trace contextRef="#ctx0" brushRef="#br0" timeOffset="181969.63">8604 15807 624 0,'0'0'185'0,"0"0"-9"15,0 0 7-15,0 0-36 16,0 0-52-16,0 0-7 16,0 0 14-16,132-86 3 15,-61 46-23-15,8-4-11 16,2 0-36-16,2 3-23 15,-3-3-12-15,-4 12-10 16,-14 4-116-16,-12 20-156 16,-19 8-200-16,-20 0-226 0</inkml:trace>
  <inkml:trace contextRef="#ctx0" brushRef="#br0" timeOffset="182133.39">8840 15954 340 0,'0'0'764'16,"0"0"-673"-16,127-89-7 16,-6 13 13-16,39-22-17 15,14 4-26-15,-7 4-23 16,-26 9-31-16,-52 29-123 16,-29 6-1120-16</inkml:trace>
  <inkml:trace contextRef="#ctx0" brushRef="#br0" timeOffset="183092.42">12464 12992 869 0,'0'0'0'16,"0"0"-7"-16,0 0-197 16,0 0-415-16</inkml:trace>
  <inkml:trace contextRef="#ctx0" brushRef="#br0" timeOffset="183265.39">12697 12886 702 0,'0'0'562'16,"0"0"-484"-16,0 0-65 16,0 0-13-16,0 0-350 0</inkml:trace>
  <inkml:trace contextRef="#ctx0" brushRef="#br0" timeOffset="183444.69">12958 12904 1294 0,'0'0'270'0,"0"0"-190"15,0 0-80-15,0 0-89 16,0 0-531-16</inkml:trace>
  <inkml:trace contextRef="#ctx0" brushRef="#br0" timeOffset="183616.87">13228 12932 1572 0,'0'0'163'15,"0"0"-163"-15,0 0-281 16,0 0-841-16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9026,'0'0'3658,"-8"15"-3525,-23 48-47,31-62-82,-1 0 1,0 1 0,1-1-1,-1 1 1,1-1-1,-1 0 1,1 1 0,-1-1-1,1 1 1,0-1 0,0 1-1,0-1 1,0 1-1,0-1 1,0 1 0,0-1-1,1 1 1,-1-1-1,1 1 1,0 1 0,0-2 0,0 0 0,0 0 0,0 0 0,0 0 0,0 0 0,0 0 0,1 0 0,-1 0 0,0-1 0,1 1 0,-1-1 0,0 1 1,2 0-1,3 1 17,7 2 117,-1-1-1,2 0 0,-1-1 1,0 0-1,0-1 0,1-1 0,18-1 1,-5 1 407,-23 0-445,0 0 1,-1-1 0,1 1-1,-1 0 1,1-1 0,0 0-1,-1 0 1,0 0 0,1 0-1,-1-1 1,0 1 0,1-1-1,-1 0 1,0 0 0,0 0-1,0 0 1,4-5 0,-4 4 22,-1-1 1,1 1 0,-1-1 0,0 0-1,0 0 1,-1 0 0,1 0-1,-1 0 1,0 0 0,0 0 0,0 0-1,0-1 1,-1 1 0,0-8 0,0 11-122,0-1 1,0 1-1,-1-1 1,1 1-1,-1-1 1,1 1-1,-1-1 1,1 1-1,-1-1 0,0 1 1,1 0-1,-1 0 1,0-1-1,0 1 1,0 0-1,0 0 1,0 0-1,0 0 1,-1 0-1,1 0 1,0 0-1,0 0 1,-1 1-1,1-1 1,-1 0-1,1 1 1,0-1-1,-1 1 1,1-1-1,-1 1 1,1 0-1,-1 0 1,-1 0-1,-11-2-73,0 1 0,0 1 0,-15 1 0,20 0 18,-34 2-731,0 3 0,0 1 0,-65 21 0,-3 10-4316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6161,'0'0'8944,"0"2"-8426,0 1-497,-10 243 1333,-15 92-591,25-237-1842,0-98-1096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7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8026,'0'0'7329,"214"-3"-6897,-132 3-176,0 0-80,-8 0-176,-2 0 64,-12 3-64,-10 7 0,-21 2-880,-11-2-1888,-18 0-2922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8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7090,'0'0'8121,"210"-16"-7985,-153 10-56,0-1-80,18-6-424,-18 4-1608,-11-1-2737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8026,'0'0'2606,"23"33"-2489,68 106-20,-86-130-91,-1-1-1,0 1 0,0-1 0,4 16 1,-7-21-2,0 1 1,-1 0-1,0-1 1,0 1-1,0 0 1,-1 6-1,0 6 21,2-4-6,-2 30 48,2-41-59,-1 0 0,0 0 0,-1 0 0,1 0 1,0 0-1,0 0 0,0 0 0,0 0 0,-1 0 0,1-1 0,0 1 0,-1 0 0,1 0 0,-1 0 1,1 0-1,-1-1 0,1 1 0,-1 0 0,0 0 0,1-1 0,-1 1 0,0 0 0,0-1 1,1 1-1,-1-1 0,0 1 0,0-1 0,0 0 0,0 1 0,0-1 0,1 0 0,-2 1 0,1-2 5,0 1 0,0 0-1,1-1 1,-1 1-1,1 0 1,-1-1 0,0 1-1,1-1 1,-1 0 0,1 1-1,-1-1 1,1 1-1,0-1 1,-1 0 0,1 1-1,-1-1 1,1 0-1,0 1 1,0-1 0,-1 0-1,1 0 1,0 1 0,0-1-1,0 0 1,0 0-1,0 1 1,0-1 0,0-1-1,0-31 52,0 25-28,0-5-10,1 1 0,0 0 0,1-1 0,1 1 0,0 0 0,0 0 1,1 0-1,6-12 0,0 5-19,0 1 0,1 0-1,1 1 1,15-17 0,-6 11-36,1 0 0,1 1 0,1 2 0,33-23 0,14-2-3285,-48 31-2787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8554,'0'0'3806,"-14"31"-3469,-44 101-19,54-124-295,1 1 1,0-1-1,0 0 0,1 1 1,0-1-1,0 1 1,1 0-1,0 0 1,1 15-1,1-8-12,-2-12-4,1 0 0,0 0 0,0 0 0,0 0-1,1 0 1,-1 0 0,1 0 0,0-1 0,0 1 0,1 0 0,-1-1-1,1 1 1,-1-1 0,1 1 0,0-1 0,1 0 0,-1 1 0,0-1-1,1-1 1,0 1 0,0 0 0,0 0 0,0-1 0,0 0 0,0 0-1,0 0 1,1 0 0,-1 0 0,1-1 0,0 1 0,-1-1 0,1 0-1,0 0 1,5 0 0,2 2 11,0-1 1,1-1-1,-1 0 0,0-1 0,20-1 0,-24 0-2,0 0 0,-1 0 0,1-1 0,0 0 0,-1 0 0,0-1 0,1 0-1,-1 0 1,0 0 0,9-7 0,5-7 5,0-1 0,-1-1 0,-1-1-1,-1 0 1,-1-1 0,-1-1 0,0 0 0,-2-2-1,0 1 1,-2-1 0,14-42 0,-25 63-19,8-36 2,-8 38-34,0 5-228,0 7 255,1 1 0,1-1-1,0 0 1,0 0-1,1 0 1,0 0 0,1-1-1,0 1 1,1-1 0,0 0-1,1 0 1,0-1-1,8 10 1,-9-12 10,0-1 0,1 0 0,0 0 0,0 0 0,1-1 0,-1 0 0,1 0 0,0-1 0,1 0 0,-1 0 0,1-1 0,-1 1 0,1-2 0,0 1 0,0-1 0,1 0 0,-1-1 0,15 1 0,-16-2 8,-2 0-5,0 1 1,-1-1 0,1 0 0,0 0 0,0-1-1,-1 1 1,1-1 0,-1 0 0,1 0 0,-1-1-1,1 0 1,-1 1 0,0-1 0,0-1 0,1 1-1,-1 0 1,5-6 0,9-8 82,0-1 0,-1-1 0,-2 0 1,1-1-1,-2-1 0,19-35 0,-32 51-82,-1 3-45,7 10-210,4 14 232,-9-16 18,1-1-1,0 1 1,0-1-1,1 1 0,-1-1 1,1 0-1,1 0 1,-1-1-1,1 0 1,0 1-1,0-1 0,1-1 1,0 1-1,-1-1 1,8 4-1,-2-4 3,1 0-1,-1-1 0,1 0 1,-1-1-1,1 0 1,0 0-1,0-2 1,22 0-1,-24 0-3,-8 0-53,0 0 0,1 0 0,-1 0 1,0 0-1,1 0 0,-1-1 0,0 1 0,0-1 1,1 0-1,-1 1 0,0-1 0,0 0 1,0 0-1,0 0 0,0 0 0,0-1 0,0 1 1,0-1-1,0 1 0,-1-1 0,1 1 0,-1-1 1,1 0-1,-1 0 0,1 0 0,-1 0 0,0 0 1,0 0-1,0 0 0,0 0 0,-1-1 1,1 1-1,0 0 0,-1 0 0,1-4 0,0-28-2762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10178,'0'0'4305,"-7"115"-4481,-7-70-2873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29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1 781 8770,'0'0'2746,"14"-37"-2006,47-126 355,-49 126-805,0 0-1,-3 0 1,-1-1 0,4-49-1,-9 59-133,8-133 325,-3 21 369,-5 127-513,2 11-113,-4 3-229,0 0 0,0 0 0,-1 0 0,1 1 0,0-1 1,0 0-1,-1 0 0,1 1 0,-1-1 0,1 1 1,-1-1-1,1 0 0,-1 1 0,0 1 0,44 329 73,-17-84 35,-18-198-57,1 0-1,32 88 1,-41-134-106,4 8 98,-1 0-1,2-1 1,7 13-1,-12-22-89,0 0 0,0-1 0,0 1-1,0-1 1,0 0 0,0 1 0,0-1-1,0 0 1,1 1 0,-1-1 0,0 0-1,1 0 1,-1 0 0,1 0 0,-1-1-1,1 1 1,0 0 0,-1 0 0,1-1 0,0 1-1,-1-1 1,1 0 0,0 0 0,0 1-1,-1-1 1,1 0 0,0 0 0,0 0-1,-1-1 1,1 1 0,2-1 0,-3 0-135,1 1 1,-1-1-1,0 0 1,0 0-1,1 1 1,-1-1 0,0 0-1,0 0 1,0 0-1,0-1 1,0 1-1,-1 0 1,1 0-1,1-2 1,7-26-4932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8546,'0'0'1840,"196"-22"-1496,-96 12 448,7 4 9,0-1-353,7-5-448,-25 2-344,-28-3-4401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81 6081,'0'0'6590,"-2"-1"-6122,-5-4-241,16 4-89,24 4-26,110 23 759,-1 0-200,477 28 210,4-38-666,209-16 77,-233-27-224,-4-30 11,271-19-16,-780 72-61,638-26 157,-396 29 3115,-327-1-3138,-6 1-112,-135 1-2403,43 0-2233,-22 0-4771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03:51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12761 11476 466 0,'0'0'127'0,"0"0"-45"15,0 0-17-15,0 0-10 16,0 0-13-16,0 0 10 16,3 0 31-16,0 0-22 15,1 0-16-15,-2 0-6 16,0 0-16-16,-2 0 2 16,3 0 4-16,-1 0 14 15,4 0 14-15,1 0 12 16,4 0 8-16,5-6-28 15,2-2-9-15,6 0-10 16,6-2-1-16,3 2-5 16,2 2-3-16,3 2-2 15,-3 1-7-15,-3 2-5 0,-5 1-6 16,-5 0 0-16,-5 0 5 16,-3 0-5-1,-5 0-1-15,-7 0-6 0,0 0-8 16,-2 0-5-16,0 0-44 15,0 0-136-15,-4 4 27 16,-9 0 56-16,-5-2-59 16,-3 0-3-16,0-2 50 15,-2 0 10-15,1 0 61 16,-3 0 53-16,1 0 4 16,2 2 29-16,-1-2 10 15,2 1 19-15,0-1 2 16,1 0 7-16,5 0-7 0,1 3 2 15,3-3 9-15,4 0 37 16,5 0 28-16,2 0 9 16,0 0-25-16,0 0-22 15,0 0-27-15,15 0 9 16,8 0 15-16,2 0-25 16,2 0-28-16,-2 0-17 15,0 0-12-15,0 0-5 16,0-4 2-16,-6 0-9 15,-1 2 7-15,-7-2-7 16,-1 1 0-16,-6 3 0 16,-2 0 0-16,-2 0 2 15,0 0-2-15,0 0-1 0,0 0-1 16,0 0-13 0,0 0-16-16,-6 0-13 0,-13 0 31 15,-3 0-3-15,-5 9-11 16,3-4 4-16,4 4 0 15,7-3 21-15,3-2 1 16,10-2 0-16,0 0-7 16,0 0-21-16,12 0 28 15,7 0 9-15,6-2-2 16,0 0 8-16,0 0-15 16,-8 0 0-16,-1 0-74 15,-7 0-143-15,-5 0-268 0</inkml:trace>
  <inkml:trace contextRef="#ctx0" brushRef="#br0" timeOffset="5350.36">6824 13443 555 0,'0'0'185'0,"0"0"-78"15,0 0 0-15,0 0-9 16,0 0 15-16,0 0-26 15,49-62 2-15,-45 50 0 16,1 2 21-16,-2-2 7 16,-1-2 21-16,-2 0-23 15,0 0-36-15,0-2-27 16,-12-1-25-16,-3 2-16 16,-10 2-10-16,-6 3-1 15,-7 8-9-15,-7 2 2 16,-7 8 7-16,-9 23 1 15,-1 13 8-15,-6 12-7 16,0 8-2-16,5 4 12 0,7 0 19 16,14-3 5-16,13-5-20 15,19-4-15-15,10-2 0 16,0-6 5-16,19-2-5 16,10-6 4-16,6-4-5 15,6-5-1-15,3-8 0 16,1-6-13-16,-3-9 4 15,0-8-11-15,-1 0 20 16,-7-4-11-16,-5-14 12 16,-8-3 10-16,-3-1 1 15,-9-2-2-15,-7 0 2 16,-2 4-2-16,0 2-1 0,-4 8-8 16,-7 6 0-1,-5 4-12-15,-1 0-1 0,-2 16 0 16,2 4 12-16,5 2-7 15,4 1-2-15,3-4 9 16,5-1 0-16,0 0 0 16,0-1-1-16,0-3 2 15,3-2 0-15,1 2-33 16,2 4-91-16,-1-4-147 16,-3-4-384-16</inkml:trace>
  <inkml:trace contextRef="#ctx0" brushRef="#br0" timeOffset="5831.51">7158 13319 861 0,'0'0'344'15,"0"0"-75"-15,0 0-39 16,0 0-56-16,0 0-103 16,0 0-55-16,0 0 76 15,-15 174 18-15,13-96-36 16,-1 1-32-16,3-7 6 15,0-8-6-15,0-6-27 0,3-6 1 16,5-8-10 0,-1-9-6-16,-2-8-59 0,-3-7-70 15,-2-5-100 1,0-8-332-16,-7-7-438 0</inkml:trace>
  <inkml:trace contextRef="#ctx0" brushRef="#br0" timeOffset="6103.2">7192 13387 51 0,'0'0'1310'0,"0"0"-983"15,0 0-109-15,0 0-86 16,0 0-70-16,0 0-8 16,0 0-23-16,146-50-21 15,-114 47-9-15,-3 2-1 16,-2 1-71-16,-1 0-144 16,-5 0-294-16,-10 0-400 0</inkml:trace>
  <inkml:trace contextRef="#ctx0" brushRef="#br0" timeOffset="6283.46">7257 13636 1252 0,'0'0'302'16,"0"0"-92"-16,0 0-14 15,0 0-75-15,0 0-53 16,0 0-53-16,133-9-15 15,-97 0-147-15,-7-4-256 16,-5 1-1135-16</inkml:trace>
  <inkml:trace contextRef="#ctx0" brushRef="#br0" timeOffset="6750.9">7936 13236 588 0,'0'0'857'0,"0"0"-608"15,0 0-86-15,0 0-37 16,0 0-78-16,0 0-24 15,-116 69-15-15,76-15 1 16,4 2 3-16,10-8-7 16,10-6 9-16,14-12-8 15,2-4-1-15,10-5-6 0,19-6 6 16,12-1-6-16,1-2-2 16,6-2-30-16,-2 1-10 15,-6 0 14 1,-7 2 20-16,-6 1 8 0,-11 2 17 15,-12 0 19-15,-4 2 9 16,-4 0 41-16,-23 2 16 16,-8 0-24-16,-6-2-24 15,-6-2-11-15,0-2-17 16,1-2-8-16,4-2-18 16,5-4-25-16,14-4-94 15,7-2-183-15,9 0-515 0</inkml:trace>
  <inkml:trace contextRef="#ctx0" brushRef="#br0" timeOffset="8066.8">8714 13619 755 0,'0'0'276'16,"0"0"-78"-16,0 0 18 16,0 0-61-16,0 0-41 15,0 0-32-15,0 0-35 16,10 0-11-16,13 0 30 15,8 0 22-15,9 0-10 16,9 0-13-16,3 0-30 16,1-4-13-16,0-2-14 15,-3 1-1-15,-4 1-4 16,-8 0-3-16,-9 1-6 16,-7 1-18-16,-9 0-29 0,-3 2-11 15,-8-2 25 1,-2 1 30-16,0-2 9 0,0-1 0 15,-9-4-31-15,-7 1-16 16,-4-2-8-16,-2 1 18 16,2 2 18-16,-1 0 11 15,2 2 8-15,3 0 1 16,5 2 0-16,3 2 12 16,2-2 4-16,4 2 14 15,2 0 7-15,0 0-7 0,0 0-12 16,0 0-10-1,0 0-9-15,0 0-9 0,0 0-6 16,12 0 15-16,1 0 11 16,3 8 1-16,-1 4 7 15,-3 2 15-15,-1 0 7 16,-5 1-3-16,-2-4-4 16,-1-1 3-16,-3-2-3 15,0 3 4-15,0-1 4 16,-13 1-4-16,-6 4-11 15,0 0-14-15,-6 2-13 16,5-3-117-16,5-4-121 16,5-6-159-16,10-4-557 0</inkml:trace>
  <inkml:trace contextRef="#ctx0" brushRef="#br0" timeOffset="8750.81">10089 13082 884 0,'0'0'254'0,"0"0"-41"16,0 0-7-16,0 0-59 16,0 0-14-16,0 0-45 15,0 0-20-15,-79-24-40 0,57 30 3 16,-5 18-13 0,-7 18 4-16,-1 14-3 15,-3 15 0-15,5 6 11 0,6 4-15 16,14-7 4-1,8-10-12-15,5-10 0 0,9-10-7 16,16-9-1-16,3-12 0 16,1-6-9-16,0-11 9 15,-2-4-15-15,-2-2 4 16,0-4 12-16,-3-14 6 16,-3-4 16-16,0-4-7 15,-4-1 3-15,-3 5-17 16,-6 3 1-16,-2 6 5 15,-4 7 3-15,0 6-10 16,0 0-12-16,0 9-13 0,0 16 25 16,0 10 7-16,-4 5-6 15,2 1 0-15,2 0 0 16,0-1 0-16,0-4-1 16,0-2-49-16,0 6-105 15,-2-8-212-15,-3-10-720 0</inkml:trace>
  <inkml:trace contextRef="#ctx0" brushRef="#br0" timeOffset="9187.34">10342 13463 18 0,'0'0'1305'15,"0"0"-1067"-15,0 0-125 16,0 0-56-16,0 0-28 16,0 0-8-16,-43 116-7 15,43-80-2-15,0-5-5 16,0-8 8-16,10-5-3 15,5-3 4-15,3-8-10 16,0-4 14-16,2-3 14 16,3 0 42-16,-4-10 7 15,1-8-19-15,-4-4 5 0,-3-4-1 16,-6-3-26-16,-7 4 2 16,0-2-11-16,0 7-11 15,-9 6-15-15,-9 4-7 16,-6 8-10-16,-3 2-10 15,1 0-40-15,1 0-24 16,4 4-28-16,15 8-104 16,4-4-279-16,2-4-332 0</inkml:trace>
  <inkml:trace contextRef="#ctx0" brushRef="#br0" timeOffset="9588.34">10823 13483 988 0,'0'0'193'0,"0"0"-99"15,0 0-52-15,-26 113-19 16,26-87-14-16,17-7-9 16,10-6-6-16,4-13 6 0,5 0 52 15,2-8 131 1,0-15-21-16,-4-3-3 0,-8-2-14 16,-8-4 13-16,-10 2-16 15,-8 0-47-15,0 4-2 16,-8 4-29-16,-17 4-15 15,-6 8-25-15,-5 8-17 16,-1 2-7-16,1 0 0 16,5 0-1-16,8 10-74 15,10 2-54-15,13 6-98 16,3-2-164-16,16-4-330 0</inkml:trace>
  <inkml:trace contextRef="#ctx0" brushRef="#br0" timeOffset="10516.97">11352 13399 766 0,'0'0'644'0,"0"0"-499"16,0 0-14-16,0 0-74 16,-132 80-33-16,112-48-13 15,6-2-11-15,14-6 0 0,0-6-1 16,10-5-6-16,14-8-2 16,9-5 1-16,4 0 8 15,-2-8 24-15,1-10-12 16,-7-4 41-16,-5 0 20 15,-4 2 47-15,-9 4-16 16,-2 2-5-16,-5 10-20 16,-1 4-44-16,-3 6-35 15,0 32-10-15,0 32 10 16,2 37 35-16,6 29-7 16,4 9-13-16,-3-27 0 15,-5-34-13-15,-4-38-2 16,-4-14-39-16,-17 0-16 15,-5-6 14-15,-5-6 40 16,2-16 1-16,5-4 23 0,3-26 6 16,8-22-13-16,11-14-9 15,2-14 2-15,0-23-3 16,25-23-5-16,10-20 0 16,7-5-1-16,-6 29 0 15,-5 30-1-15,-11 34-8 16,-7 14 3-16,-1 0 6 15,-6 1 18-15,-1 3 3 16,-5 8 17-16,0 8 7 16,0 2-5-16,0 6-12 15,-7 2-10-15,5 2 0 16,0 6-9-16,2 2-9 16,0 8-21-16,0 28-23 0,0 17 44 15,0 15 21-15,15 10-20 16,5-2 9-16,5-4-4 15,1-12-6-15,-1-12-13 16,-1-12-3-16,-1-9 9 16,-6-18-1-16,4-2 7 15,-1-7-7-15,2-2 8 16,0-18 10-16,1-9 5 16,-3-3-3-16,-3 0-3 15,-6 2 1-15,-3 6-1 16,-4 10-7-16,-4 6-2 15,0 8-12-15,0 0-12 16,-9 14 2-16,-5 10 21 0,4 4 0 16,3-1 0-1,7-4 0-15,0-3-5 0,11-3 5 16,14-8-1-16,2-2 2 16,4-7-1-16,2 0 2 15,0-4 6-15,-1-13-7 16,-1-15-101-16,-12 5-270 15,-9 0-865-15</inkml:trace>
  <inkml:trace contextRef="#ctx0" brushRef="#br0" timeOffset="11058.57">12214 13186 947 0,'0'0'751'0,"0"0"-601"15,0 0 1-15,0 0-21 16,0 0 73-16,20 115-107 16,-2-61-20-16,-1 2-23 15,1 0-17-15,1-2-8 16,-2-6-10-16,-3-10-10 15,1-4-8-15,-1-7-8 0,-3-5-89 16,-3-7-109-16,-4-11-149 16,-1-4-329-16,-3 0-337 0</inkml:trace>
  <inkml:trace contextRef="#ctx0" brushRef="#br0" timeOffset="11276.13">12254 13176 1249 0,'0'0'323'0,"0"0"-107"0,0 0 5 16,0 0-77-16,156-22-49 15,-114 22-57-15,1 0-38 16,-8 0-56-16,-1-1-182 15,-12-2-369-15,-13 3-604 0</inkml:trace>
  <inkml:trace contextRef="#ctx0" brushRef="#br0" timeOffset="11449.66">12470 13441 1234 0,'0'0'297'0,"0"0"-84"16,0 0-5-16,131 0-97 16,-91-4-111-16,12-8-2 15,-15 0-306-15,-8 0-605 0</inkml:trace>
  <inkml:trace contextRef="#ctx0" brushRef="#br0" timeOffset="11656.99">12878 13425 1510 0,'0'0'246'16,"0"0"-9"-16,0 0-30 15,0 0-103-15,-7 128-57 16,7-99-47-16,0-6-34 15,0-5-154-15,-2-5-416 16,-2-8-568-16</inkml:trace>
  <inkml:trace contextRef="#ctx0" brushRef="#br0" timeOffset="11869.01">12709 13094 1817 0,'0'0'399'0,"0"0"-149"0,0 0-62 16,0 0-126-16,0 0-62 16,0 0-94-16,0 0-185 15,40-8-372-15,-30 4-891 0</inkml:trace>
  <inkml:trace contextRef="#ctx0" brushRef="#br0" timeOffset="12500.1">13050 13619 1075 0,'0'0'507'0,"0"0"-354"15,0 0 11-15,0 0-70 16,0 0-46-16,68-116-22 16,-57 78 7-16,1-8-7 15,-8-2 11-15,-4-4-12 16,0-1-3-16,0 5-10 15,-2 4-2-15,-4 8-1 0,-4 8-8 16,6 10 17-16,-1 6 13 16,5 10-3-16,-2 2-28 15,2 0-14-15,-2 28-21 16,0 16 35-16,0 14 6 16,2 13 5-16,0 3-5 15,2 0-5-15,15-10 8 16,6-8-9-16,1-10 6 15,3-12-6-15,0-11 1 16,4-11 5-16,1-10 4 16,3-2 8-16,3-6 5 15,-1-15-5-15,-1-5 6 16,-5-2-5-16,-8 0-2 0,-7 2 3 16,-12 6-12-1,-4 6-8-15,0 10-14 16,-16 4-18-16,-11 6-23 0,-2 18 24 15,3 8 13-15,1 1 3 16,11-1 9-16,10-4 5 16,4-6-5-16,4-4 6 15,19-6 1-15,10-6 11 16,5-6 25-16,7 0 3 16,-1 0-20-16,4-17-20 15,10-12-23-15,-14 0-108 16,-9 1-343-16</inkml:trace>
  <inkml:trace contextRef="#ctx0" brushRef="#br0" timeOffset="13599.5">14179 13070 1167 0,'0'0'241'15,"0"0"-64"-15,0 0-37 16,0 0-69-16,0 0-27 0,0 0-17 16,-116 28-5-16,92-2 7 15,1 6 10-15,10 5-6 16,9 0 2-16,4 2-3 15,15-1-3-15,27-2-2 16,12-4 2-16,10-4 1 16,5-4-17-16,-1-4-6 15,-8-2 1-15,-12-2-1 16,-10 0-5-16,-13 0 11 16,-9-2-8-16,-12-2-4 15,-4 2-1-15,0 2 16 0,-16-3 11 16,-13 1 5-1,-7-3-13-15,-5 0-4 0,-7-6-4 16,0-2-2-16,1-3-8 16,7 0 8-16,6 0-9 15,14 0 0-15,16-15-70 16,4 4-95-16,0-3-475 0</inkml:trace>
  <inkml:trace contextRef="#ctx0" brushRef="#br0" timeOffset="14467.77">14676 13373 1217 0,'0'0'322'16,"0"0"-152"-16,0 0-34 16,0 0-81-16,0 0-55 15,0 0 0-15,0 0 16 16,5 80-14-16,10-54-1 16,5-4 10-16,7-6-10 15,4-6 2-15,0-8-3 16,0-2 0-16,-4 0-5 0,-5-2 5 15,-2-12 10-15,-5-2 0 16,-1 2 8-16,-5 0 2 16,-5 2-1-16,-2 6 34 15,4 6-13-15,-4 6-40 16,2 28-25-16,5 21 25 16,5 13 33-16,5 9-13 15,8 10-12-15,2-1 37 16,-2-4-19-16,-10-7-24 15,-15-12-2-15,-2-12 0 16,-19-13 5-16,-17-12 2 16,-9-14 4-16,-1-12-2 15,1 0 5-15,3-26-5 0,9-12 6 16,12-12-3-16,13-14-12 16,8-7 0-16,17-3-1 15,26 0-6-15,11 4-17 16,10 10 23-16,5 3-10 15,-2 7-6-15,-3 4 10 16,-8 0-5-16,-10 6-23 16,-9 2 14-16,-14 6 15 15,-9 4-1-15,-7 6-4 16,-7 4 11-16,0 4 4 16,0 4-4-16,-9 3-7 15,-5 3 7-15,-3 4-1 16,1 0 0-16,-1 4 0 15,1 14 1-15,5 7-1 16,4 3 1-16,7 2-1 0,0 0-5 16,24-2-2-16,5-2-8 15,8-4 4-15,-2-2 12 16,1-4-1-16,-5-2 1 16,-7-1 1-16,-6-2 1 15,-7 1 16-15,-6-4 8 16,-5 2 2-16,0 0 3 15,0 2 6-15,-18 2 0 16,-7-1-18-16,-4-5-3 16,-2-5-16-16,2-3-3 15,5 0-50-15,6-11-60 16,16-25-148-16,2 0-327 0,0-1-301 0</inkml:trace>
  <inkml:trace contextRef="#ctx0" brushRef="#br0" timeOffset="14690.56">15502 13148 859 0,'0'0'401'15,"0"0"-117"-15,0 0-121 16,0 0-93-16,0 0-29 16,0 0 107-16,0 0 0 15,39 124-53-15,-22-77-8 16,3 3-28-16,3 0-29 15,-2-2-15-15,2-4-4 0,-5-4-9 16,-5-8-2-16,-4-4-28 16,-7 1-111-16,-2-10-173 15,0-5-421-15</inkml:trace>
  <inkml:trace contextRef="#ctx0" brushRef="#br0" timeOffset="14915.02">15509 13331 1592 0,'0'0'324'0,"0"0"-212"16,0 0-25-16,0 0-71 15,159-22-16-15,-86 10-162 16,-13 2-341-16,-11-1-615 0</inkml:trace>
  <inkml:trace contextRef="#ctx0" brushRef="#br0" timeOffset="15800.14">16100 13465 1015 0,'0'0'386'16,"0"0"-208"-16,0 0-37 15,0 0-53-15,0 0-36 16,0 0-15-16,122-96-8 15,-113 84 5-15,-9 4 1 16,0 2-3-16,-4 6-15 16,-19 0-17-16,-4 0-9 15,-6 14 8-15,0 12-5 16,4 4 5-16,4 6-1 16,10 0 0-16,6-2 1 15,9-4-5-15,0-4 0 16,2-4 0-16,13-5 5 0,1-8 1 15,2-5 1-15,0-4 5 16,-1 0 12-16,6 0 24 16,1-16-3-16,3-4-6 15,7-2-20-15,-1-4-3 16,-2 2-9-16,0 2-1 16,-4 4-13-16,-4 10-7 15,-6 8-11-15,-5 0-27 16,-6 12 21-16,-1 14 29 15,-3 4 8-15,-2 0 3 16,0-2-2-16,0-3 6 0,-7-7-1 16,1-4 8-1,-2-6 25-15,4-6 24 0,2-2 12 16,0 0 2-16,2 0-3 16,0-6-31-16,0-12-43 15,4-4 0-15,14-7-1 16,4 1-18-16,5 2-5 15,-3 6-7-15,1 8-2 16,-4 6 14-16,-6 6 7 16,-5 0-16-16,-2 12 16 15,-4 6 12-15,-4 1 0 16,2-1 1-16,-2-5 0 0,0-3 0 16,0-4 0-1,0-3 8-15,0-3 15 16,0 0 16-16,2 0-9 0,7-7-13 15,5-11-18-15,3-6-6 16,8-4-27-16,2 0-22 16,0 4-10-16,-5 6 51 15,-7 8 5-15,-2 10-3 16,1 0 12-16,-1 22 4 16,8 6 42-16,1 4-9 15,7-2 13-15,0-4-27 16,2-6-23-16,-2-6-3 15,-3-10-64-15,-1-4-41 16,-7 0-107-16,-7-10-285 16,-11-4-644-16</inkml:trace>
  <inkml:trace contextRef="#ctx0" brushRef="#br0" timeOffset="18385">9549 14957 1081 0,'0'0'271'0,"0"0"-43"16,0 122-102-16,2-74-31 0,2-7-35 16,3-9-25-1,0-6-14-15,-2-8-12 0,-1-10-8 16,-2-2 8-16,0-6 1 15,-2 0 8-15,0 0 7 16,0 0 36-16,0-13 2 16,0-5-41-16,0-5-14 15,-6-8 2-15,1-5-10 16,3-6 0-16,2-2 0 16,0-4 8-16,2 2-7 15,16 2-2-15,2 8 7 16,3 10-2-16,-2 9 11 15,2 12-15-15,-3 5-9 0,3 4-10 16,-2 20 19 0,2 10 19-16,-1 6-4 0,0 4-6 15,-4-4-8-15,-5-2 8 16,-1-8-8-16,-6-8 11 16,-1-8-6-16,-1-4-5 15,4-2-1-15,-2 0 6 16,5-3-5-16,3 0 0 15,3 3 7-15,3-6 3 16,3 1 6-16,-2-3-17 16,2 0 0-16,-3 0 6 15,2 0 13-15,-2-9-7 16,-1 1 10-16,-4 2-7 16,-1-6-3-16,1 4-11 0,-4-4 20 15,2-4-2-15,-2-2 2 16,3-6 11-16,-3-2-8 15,0-4-10-15,-2-2-14 16,-2 0 10-16,-3 2-10 16,-4 4-7-16,0 4 6 15,0 6 1-15,0 5 0 16,-4 6-1-16,-10 5 1 16,-3 0-9-16,-6 16-7 15,-2 13 7-15,4 10 0 16,5 1 7-16,9 0 1 15,7-4-13-15,0-4-6 16,9-6-8-16,13-8 10 16,5-4-11-16,2-6-2 15,5-8 1-15,-1 0 9 0,0-8 5 16,1-12 16-16,-3-4 2 16,-4-4 5-16,-3-6 26 15,-4 6-20-15,-4 4-1 16,-7 8 8-16,-7 10-20 15,0 6-34-15,-2 0 8 16,0 10-1-16,0 16 26 16,0 10 1-16,0 0 12 15,0 0-11-15,12-6 0 16,1-7-1-16,0-10 0 16,0-7-9-16,0-3-3 15,1-3-17-15,4 0 29 16,4-17 43-16,1-7-23 0,1-2 17 15,-2-4-13-15,-2 2-8 16,-4 6-5-16,-7 6 0 16,-2 10-11-16,-1 6-40 15,4 0-33-15,0 14 65 16,5 8 8-16,8 4 0 16,2-6-10-16,6-4-17 15,0-4 21-15,2-6 6 16,-6-6 0-16,-4 0 17 15,-6-10 14-15,-5-8 23 16,-3-8-2-16,-5-4 16 16,-4-2-12-16,0-8-13 0,0 4-17 15,0 0 6-15,-9 4-3 16,-3 6-29-16,4 8 0 16,1 5-7-16,3 8-27 15,-3 5-82-15,-2 0-100 16,2 5-253-16,1 8-336 0</inkml:trace>
  <inkml:trace contextRef="#ctx0" brushRef="#br0" timeOffset="19316.54">11714 14841 42 0,'0'0'1051'0,"0"0"-726"16,0 0-69-16,0 0-41 16,0 0-31-16,0 0-44 15,0 0-36-15,-10-30-56 16,7 48-40-16,1 22-7 16,2 8 31-16,0 10 7 15,0 0-14-15,0-8-8 16,11-10-11-16,3-13-6 15,-1-8 2-15,3-6-2 16,-1-9-1-16,1-4-21 16,6-4 1-16,0-15 9 15,3-8 5-15,-2-4 6 0,-4 1-5 16,-5 4 0 0,-6 8 4-16,-1 8 2 0,-3 10-6 15,4 0-36-15,2 4-45 16,8 14 59-16,6 4 28 15,8 0 0-15,1-4 0 16,3-4-1-16,-2-6-7 16,-3-6 0-16,-2-2 8 15,-3 0 15-15,-4-10 9 16,-1-12 20-16,-4 0 18 16,-3-6-2-16,-5-2-4 15,-9-2-13-15,0 0 5 16,-11 2-26-16,-14-4-22 15,-8 10 0-15,-1 0-40 16,-1 12-27-16,6 8-52 0,9 4-61 16,20 0-148-16,0 0-346 15,16 4-242-15</inkml:trace>
  <inkml:trace contextRef="#ctx0" brushRef="#br0" timeOffset="20167">12773 14752 795 0,'0'0'712'16,"0"0"-568"-16,0 0-4 16,0 0-32-16,-122 89-24 15,95-49-13-15,9-2-19 0,9-6-20 16,9-4-17-16,0-4-13 15,4-10 0-15,17-6 4 16,1-8-6-16,4 0 10 16,3-10-4-16,0-14 24 15,-4-4-2-15,-3-2-2 16,-6 6 7-16,-7 2 1 16,-5 4 0-16,-4 14 21 15,0 4-9-15,0 0-42 16,-11 14-4-16,0 12-1 15,2 6-7-15,9 0-18 0,0 2-17 16,5-12 16-16,17 0-3 16,7-12-1-16,2-6-6 15,7-4 21 1,0 0 16-16,-1-14 9 0,1-12-8 16,-4 0 14-16,0-2 10 15,-8-4 8-15,-6 8 5 16,-8 4-18-16,-6 10-4 15,-4 6-10-15,-2 4 6 16,0 0-12-16,0 4-31 16,0 12 14-16,0 6-17 15,0-2-34-15,11-2 2 16,5-8 14-16,6-4 6 0,5-6-4 16,2 0 22-16,4-10 14 15,0-14 13-15,1-2 1 16,0-4 13-16,-5-2-6 15,-5 6 15-15,-6 2 21 16,-9 12 13-16,-3 3-7 16,-6 9-18-16,2 13-8 15,-2 24-3-15,0 38 64 16,10 31-44-16,14 30-10 16,10 15-11-16,10 1 20 15,3-4-7-15,-16-37 1 16,-9-23 16-16,-18-34-9 15,-4-26-28-15,-11 2-12 16,-22-8-18-16,-11-3-4 16,-12-19-12-16,-2-10-6 0,0-33-8 15,4-17 14-15,15-16 3 16,12-8 5-16,16 0 6 16,11 7 5-16,15 9-13 15,26 16 3-15,11 4 24 16,7 10-1-16,1 8-39 15,16-5-61-15,-16 12-205 16,-13 1-471-16</inkml:trace>
  <inkml:trace contextRef="#ctx0" brushRef="#br0" timeOffset="20949.93">14623 15069 1091 0,'0'0'486'15,"0"0"-315"-15,0 0 1 16,39-118-43-16,-23 72-27 15,-5-2-27-15,0-2-25 16,-7-3-3-16,-4-3-5 16,0-2-11-16,0 4-10 15,-11 4 19-15,-4 9-6 16,-1 10 3-16,3 8 2 16,4 9-14-16,4 6 5 15,1 8-12-15,2 0-18 16,0 11-33-16,0 23 14 0,-3 14 19 15,3 14 18-15,2 4-11 16,0 2 3-16,13 0-3 16,10-5-6-16,4-7-1 15,-1-10 0-15,0-12 1 16,3-12-1-16,-2-12 0 16,2-10 0-16,2-4 21 15,-2-18 2-15,-2-2-4 16,-6-2 3-16,-11 4-7 15,-3 4-12-15,-7 8-3 16,0 10-13-16,0 0 1 16,-2 6-15-16,-7 16 5 0,3 6 14 15,4 2-5-15,2-2-11 16,2-6 3-16,17-8 9 16,6-6 5-16,4-8 7 15,2 0 0-15,0-4 42 16,-2-16-8-16,-4-2-4 15,-10-2-10-15,-9 0-20 16,-6 2-61-16,-10-4-83 16,-48-1-143-16,2 9-458 15,-1 3-484-15</inkml:trace>
  <inkml:trace contextRef="#ctx0" brushRef="#br0" timeOffset="21087.68">14714 14684 9 0,'0'0'1748'16,"0"0"-1403"-16,131-56-90 16,-58 32-80-16,8 2-80 15,-1 2-46-15,7 0-49 16,-20 6-202-16,-25 4-575 0</inkml:trace>
  <inkml:trace contextRef="#ctx0" brushRef="#br0" timeOffset="22149.96">9750 16200 978 0,'0'0'353'0,"0"0"-145"16,0 0 29-16,0 0-84 16,0 0-57-16,0 0-24 15,0 0-35-15,0-6-8 16,0 6-2-16,0 0 10 15,-2 0 15-15,-8 0-12 16,-5 0-11-16,-12 2-20 16,-10 16 3-16,-9 8-12 15,-2 4 0-15,1 2 0 0,9-1 1 16,9-3-1 0,15-2 0-16,14-4-22 0,0-4-3 15,25 2-8 1,16 0-18-16,7-6-41 15,8 4 51-15,0 0 7 0,-6 4 27 16,-9 4-1-16,-10 2 7 16,-13-2 1-16,-11 0 28 15,-7 2 34-15,0-2 17 16,-22-3-14-16,-7-1-16 16,-5-3-31-16,-1-2-5 15,1-11-7-15,3-6-6 16,7 0-57-16,7-18-74 15,11-10-120-15,6-3-438 0</inkml:trace>
  <inkml:trace contextRef="#ctx0" brushRef="#br0" timeOffset="22417.06">10006 16040 1205 0,'0'0'376'0,"0"0"-153"15,0 0-82-15,0 0-36 16,0 110 45-16,4-42-46 0,3 7-47 16,4 2-5-1,0-2-22-15,2-3-8 0,1-10-13 16,-3-12-9-16,-5-10-44 15,0-10-57-15,-6-7-76 16,0-14-177 0,-16 0-409-16</inkml:trace>
  <inkml:trace contextRef="#ctx0" brushRef="#br0" timeOffset="22595.44">9912 16447 1046 0,'0'0'715'16,"0"0"-501"-16,0 0-38 0,0 0-90 15,134-77-86-15,-72 54-61 16,-10 5-322-16,-10 0-1128 0</inkml:trace>
  <inkml:trace contextRef="#ctx0" brushRef="#br0" timeOffset="23001.25">10418 16401 842 0,'0'0'904'16,"0"0"-715"-16,0 0-9 16,0 0-60-16,-87 106-67 15,69-56-15-15,4-2-21 16,10-2-4-16,4-6-1 16,0-9-6-16,4-8-1 15,17-6-5-15,4-7-10 16,6-10 10-16,2 0 28 15,-2-4 0-15,0-20 9 16,-4-2-8-16,-9-5 23 16,-5-1 4-16,-10-4-8 15,-3 0-38-15,-3 2 5 0,-19 10-15 16,-7 6-2-16,-4 10-44 16,1 8-39-16,3 0-50 15,19 4-97-15,7 6-245 16,3-6-331-16</inkml:trace>
  <inkml:trace contextRef="#ctx0" brushRef="#br0" timeOffset="23333.24">10819 16409 963 0,'0'0'627'0,"0"0"-488"16,0 0 63-16,0 0-34 16,0 0-62-16,114 86-54 15,-96-46-37-15,-7-4-8 16,-9-2 15-16,-2-6-16 16,0-6-6-16,-4-12-1 15,-10-2 1-15,-2-8 18 16,0 0 3-16,3-22-12 15,7-10-9-15,6-12 12 16,0-10-12-16,25 0 0 16,10 2-19-16,9 2-38 15,4 14-34-15,10 9-96 0,-14 9-141 16,-13 14-299-16</inkml:trace>
  <inkml:trace contextRef="#ctx0" brushRef="#br0" timeOffset="23716.59">11265 16543 963 0,'0'0'255'15,"0"0"-3"-15,0 0-19 0,0 0-69 16,0 0-15-1,0 0-27-15,0 0-32 0,87-112 6 16,-85 100-19-16,-2 2-13 16,0 2-26-16,-12 8-35 15,-9 0-3-15,-6 14-17 16,-2 12-3-16,4 10 19 16,7 0 0-16,9 4 0 15,9-10 1-15,0-2 1 16,11-6 15-16,12-10-4 15,6-6 21-15,4-6 22 16,2 0 1-16,2 0-2 16,-4-18-18-16,-2-4-26 15,1 0-10-15,10-18-94 0,-9 4-133 16,0 0-382-16</inkml:trace>
  <inkml:trace contextRef="#ctx0" brushRef="#br0" timeOffset="25084.86">12699 16343 1280 0,'0'0'250'0,"0"0"-61"16,0 0 8-16,0 0-72 16,0 0-52-16,-125 40-23 15,92 4-17-15,2 6-4 16,4-2 1-16,12-2-9 15,8-6-5-15,7-10-15 16,0-12 0-16,3-8-1 0,12-10-13 16,3 0 13-16,5-14 13 15,-2-22 15-15,4-12-22 16,-3-10 6-16,0-6-11 16,-6-6 18-16,-3 2-17 15,-3-3 8-15,-6 7 4 16,-4 12 8-16,0 8 3 15,0 12-6-15,-4 14 8 16,-6 6 9-16,-1 7 7 16,3 5-6-16,-6 3-23 15,1 25-14-15,2 8 0 0,3 16 0 16,8 2 6 0,0 4-6-16,12 0-1 0,12 1 1 15,5-1 0 1,0-8-43-16,0-6-52 0,0-10-68 15,0-16-44-15,2-18-103 16,5 0 71-16,-1-16 78 16,4-12 27-16,-4-8 37 15,-3-4 55-15,-10 10 42 16,-9 2 41-16,-9 11 63 16,-4 12 86-16,0 1 0 15,-4 4-29-15,-16 0-47 16,-4 18-32-16,-1 8-7 15,5 2-6-15,5 2-13 0,5-4-20 16,6-2-19-16,4-6-11 16,0-2-6-16,0-10 0 15,14-2 0-15,3-4 6 16,10-4 25-16,2-14 0 16,4-4-5-16,-2-6-12 15,-6 10-8-15,-10 6 1 16,-5 4-7-16,-6 8-36 15,-2 0 1-15,0 20 33 16,3 8 2-16,1-2 0 16,4 0-4-16,1-2-38 15,7-12-20-15,1-8 21 16,4-4-12-16,6 0 6 0,0-20 47 16,-2-4 20-16,0-12 8 15,-8 2 12-15,-3-6 12 16,-5-2 20-16,-9-2 7 15,-2-1 17-15,0 1-32 16,0 4-11-16,-9 4-24 16,1 6-17-16,0 10-6 15,2 8 8-15,1 12 1 16,3 0-15-16,-2 4-27 16,2 22 3-16,0 10 24 15,2 8 0-15,0 6 1 16,2-1-1-16,13-3 12 15,5-2-12-15,1-8 0 16,-2-6 0-16,2-2 0 16,-4-12 0-16,-3 2-20 0,-1-12-102 15,-6-6-126 1,-3 0-370-16,-4-10-583 0</inkml:trace>
  <inkml:trace contextRef="#ctx0" brushRef="#br0" timeOffset="25260.57">13299 16348 1220 0,'0'0'560'0,"0"0"-352"16,0 0-3-16,0 0-109 15,149-68-51-15,-100 54-45 16,21-4-137-16,-13 2-225 0,-10 6-439 0</inkml:trace>
  <inkml:trace contextRef="#ctx0" brushRef="#br0" timeOffset="25600.02">13785 16298 1144 0,'0'0'495'16,"0"0"-327"-16,0 0 34 0,0 0-72 16,-118 135-56-16,108-99-28 15,10-2-27-15,0-10-10 16,16-4-9-16,9-10-23 16,6-10 12-16,5 0 11 15,1-18 6-15,1-8 21 16,-2-2-2-16,-2 6 21 15,-7 0 34-15,-6 8 3 16,-3 6-20-16,-5 8-20 16,1 0-36-16,1 0-7 15,1 8 0-15,2 6-58 16,2 12-105-16,-5-8-146 16,-7 0-497-16</inkml:trace>
  <inkml:trace contextRef="#ctx0" brushRef="#br0" timeOffset="26483.67">10215 17423 836 0,'0'0'178'16,"0"0"52"-16,0 0 31 15,0 0-24-15,0 0-45 16,123 22-31-16,-92-22-67 15,0-8-37-15,-4-6-7 16,-5-4-22-16,-8 0-16 16,-8 0-5-16,-6 4-7 15,0-2-28-15,-22 6 16 16,-16 6 2-16,-14 4-15 16,-10 10-2-16,-5 20 11 15,1 14 7-15,6 10 9 0,8 5 2 16,14 3 10-1,9 4-5-15,16-6-5 16,13-4 7-16,0-10-9 16,27-2 0-16,13-8 2 0,12-13-2 15,3-9-9-15,7-6 3 16,6-8-27-16,23-14-51 16,-16-12-191-16,-10 3-488 0</inkml:trace>
  <inkml:trace contextRef="#ctx0" brushRef="#br0" timeOffset="26801.25">10723 17710 967 0,'0'0'347'0,"0"0"-58"15,0 0-45-15,0 0-105 16,-15 120-51-16,39-103-35 16,10-12-33-16,6-5-1 15,4 0 1-15,-1-14 18 16,-6-12 15-16,-3-2 17 16,-12-2-2-16,-9-2 9 15,-13 6-4-15,0 0-17 16,-24 8-8-16,-18 4-48 15,-10 14-42-15,-6 0-78 0,-9 14-92 16,15 4-119-16,13 2-339 0</inkml:trace>
  <inkml:trace contextRef="#ctx0" brushRef="#br0" timeOffset="27867.95">11151 17517 1311 0,'0'0'186'0,"0"0"9"16,0 0 83-16,0 0-87 15,0 0-86-15,71 117-48 16,-55-87-34-16,-3-2-22 16,-1-6-1-16,-4-14-18 15,-3 0-7-15,-5-8 5 16,2 0 18-16,0-8-10 16,0-14 12-16,6-8 16 15,0-12-10-15,5-2 0 16,3 0-6-16,4 3-9 15,2 9-2-15,3 14 2 16,0 14 1-16,-1 4-18 16,0 9 26-16,1 14 6 0,-3 8 8 15,-4 1 1-15,-2 0 7 16,-8-6 15-16,-1-8-19 16,-4-10-6-16,-1-2 0 15,-2-6 0-15,0 0 6 16,0 0 8-16,0 0 10 15,0-10-21-15,2-16-15 16,2-6-1-16,5-8 1 16,5 4-34-16,3 5 14 15,4 7-38-15,0 12 30 16,2 6 15-16,2 6-11 0,-3 0-4 16,0 14 12-1,0 0 15-15,1 4-6 0,1-4-1 16,3-6 2-16,-3-3-6 15,-1-5 4-15,1 0 8 16,-1-5-8-16,1-17 8 16,-2 0 9-16,1-10 11 15,-6 2-4-15,-1-2 1 16,-7 0-2-16,-3 6 17 16,-3 8-4-16,-3 10 42 15,0 2-9-15,0 6-17 16,0 0-44-16,0 28-12 15,7 16 12-15,4 18 23 16,7 14-10-16,3 13-2 16,4 5 14-16,0 0-25 0,-3 0 1 15,-7-1-1-15,-3-11 0 16,-8-6-1-16,-4-18-35 16,0-18 24-16,0-14 2 15,-2-13 1-15,-7-13 8 16,-2 0-8-16,-2-20-17 15,-1-17-11-15,-1-6 1 16,1-14 24-16,3-9-25 16,5 0-1-16,4-6 1 15,2 5 1-15,0 5 36 16,8 12-1-16,7 10-5 16,4 10-7-16,-1 12 13 15,-3 4 10-15,-2 10 8 0,3 4 4 16,-3 0 6-1,3 8 20-15,-3 10-8 0,-1 0 4 16,-4 8 13-16,-3-4 1 16,-5 0-11-16,0-2 8 15,-3 2-19-15,-15-4-15 16,-1-2-21-16,-4-2-2 16,1-4-71-16,0-10-80 15,6 0-140-15,5-6-485 0</inkml:trace>
  <inkml:trace contextRef="#ctx0" brushRef="#br0" timeOffset="28800.94">12646 17499 1544 0,'0'0'335'15,"0"0"-59"-15,0 0-63 16,0 0-91-16,0 0-48 16,0 0-41-16,0 0-4 15,0 113-12-15,0-73-5 16,0-6-12-16,13-10-1 0,10-4-6 15,4-14-16-15,0-6 13 16,1 0-14-16,1-18 24 16,0-10 0-16,-2-6 11 15,-1-6-5-15,-5 0 0 16,-4 4 2-16,-3 4 4 16,-5 5 0-16,-5 13-12 15,-4 6-6-15,0 8 5 16,0 0-19-16,2 14-10 15,0 12 25-15,3 1 5 16,2-1 0-16,4-6-17 16,2-8-2-16,3-2-2 15,2-10-1-15,1 0 15 0,2 0 1 16,1-22 6 0,4-6 7-16,1-4 6 0,4-8-7 15,-2-9 9-15,-2 1-6 16,-4-6 11-16,-8 0-19 15,-5 0 1-15,-6 6-1 16,-4 7-1-16,0 14 30 16,0 9 12-16,-7 5 7 15,2 13 2-15,1 0-21 16,-3 8-23-16,-1 24 6 16,3 9-2-16,3 7 7 15,2 2-8-15,0 0 1 16,15 2-1-16,6-8-4 15,-4-4-5-15,1-4 1 16,-1-8-1-16,2-6 8 0,-6-3-8 16,1-7-1-16,-2-6 0 15,2-6 1-15,1 0-1 16,4 0 12-16,-2-10 21 16,3-8-2-16,-1-9 1 15,-4 0-20-15,-4-8-12 16,-4 3-2-16,-3 0-11 15,-4 6-20-15,0 4 33 16,0 12 0-16,0 6 2 16,0 4-1-16,0 0-1 15,0 6-16-15,-6 20 16 16,1 6 0-16,5 2 1 0,0 2-1 16,0 0-9-16,11-9 9 15,4-5-18-15,1-8 16 16,0-4-9-16,-3-2-25 15,0-4-24-15,1-4-59 16,-1 0-48-16,-4-4-138 16,-2-10-331-16</inkml:trace>
  <inkml:trace contextRef="#ctx0" brushRef="#br0" timeOffset="28988.93">13301 17213 955 0,'0'0'517'15,"0"0"-277"-15,121-34 8 16,-66 20-83-16,0 0-136 16,15-8-29-16,-12 4-245 15,-16 0-501-15</inkml:trace>
  <inkml:trace contextRef="#ctx0" brushRef="#br0" timeOffset="29823.54">13965 17285 1024 0,'0'0'409'16,"0"0"-128"-16,0 0 8 15,0 0-90-15,0 0-93 16,0 0-15-16,0 0-59 0,0-4-17 16,0 4 6-1,0 0-21-15,0 0 22 0,0 0-1 16,0-4 22-16,0 4 2 16,0-2-7-16,0-6-24 15,0 4-4-15,-3 0-9 16,1 4 9-16,0 0-10 15,2 0 0-15,0 0-12 16,0 0-20-16,0 0-23 16,0 0-16-16,-6 0-48 15,-3 0-101-15,-3 0-511 0</inkml:trace>
  <inkml:trace contextRef="#ctx0" brushRef="#br0" timeOffset="30885.1">13748 17277 803 0,'0'0'260'16,"0"0"-33"-16,0 0-8 16,0 0-47-16,0 0-33 15,0 0-25-15,0 0-19 16,0-36-13-16,0 36-30 15,-2-4-12-15,-4 2 10 16,-3-2-20-16,-5 4-13 16,-5 0-9-16,-6 0 6 15,-6 18 9-15,-2 4 0 16,-3 14 3-16,1 4-9 0,8 4 0 16,6-2-2-1,11 2-4-15,7-8-5 16,3-5-5-16,3-3-1 15,14-8-10-15,8-6 9 0,1-8-15 16,8-6 15-16,-1 0-5 16,3-10-13-16,1-12 18 15,2-4-4-15,-6-11 5 16,-4 6 2-16,-4-6 8 16,-6 3 2-16,-7 2-10 15,-5 14-1-15,-5 4-1 16,-2 10-20-16,0 4 20 15,0 10-25-15,0 16 7 16,0 14 18-16,0 4 1 16,0 2-1-16,8-7-6 15,11-7-29-15,0-14-18 16,4-4-8-16,1-14 8 0,1 0 44 16,2-14 9-16,1-12 12 15,3-10-5-15,-2-5 1 16,0-3-7-16,-2-6 7 15,-4 0-1-15,-5-6 11 16,-3 2-8-16,-2-4-10 16,-4 4 1-16,0 5 12 15,-2 3-4-15,-3 12-9 16,-4 10 15-16,0 8 29 16,0 10 23-16,0 6-15 15,0 0-12-15,0 0-37 16,-7 14-3-16,-3 18 0 0,-4 12 10 15,3 6 8-15,2 8 1 16,5 5-1-16,4-1-17 16,0 4 0-16,0-4 1 15,13-4 5-15,-2-3-5 16,3-5-2-16,-6-12-23 16,3-10-11-16,-1-14-15 15,0-14-31-15,7 0 28 16,0-18 52-16,3-10 12 15,-3-6 7-15,0 6-1 16,-7 6 1-16,-5 8-1 16,0 10-10-16,-1 4-8 15,3 0-44-15,3 18 44 0,7 0 34 16,-2 4-18-16,5-4-16 16,3-4-44-16,-4-10-64 15,8-4-90-15,-7-4-138 16,-7-14-264-16</inkml:trace>
  <inkml:trace contextRef="#ctx0" brushRef="#br0" timeOffset="31061.83">14417 17129 1558 0,'0'0'367'15,"0"0"-121"-15,0 0-40 16,0 0-122-16,0 0-84 0,118-59-43 16,-95 51-176-16,-8 2-410 0</inkml:trace>
  <inkml:trace contextRef="#ctx0" brushRef="#br0" timeOffset="31244.98">14506 17213 1835 0,'0'0'366'0,"0"0"-100"16,0 0-121-16,0 0-145 15,0 0-180-15,0 0-522 0</inkml:trace>
  <inkml:trace contextRef="#ctx0" brushRef="#br0" timeOffset="31783.99">14912 17317 1654 0,'0'0'392'0,"0"0"-195"16,0 0 5-16,0 0-88 15,-142 124-56-15,115-88-28 16,9-1-30-16,13-11-17 16,5-12-58-16,0-6-9 15,15-6-47-15,10 0 48 16,9-24 83-16,4-11 1 15,0-1 11-15,-3-8-1 16,-1 2 11-16,-5 2 6 16,-5 10 12-16,-4 8-3 15,-6 16-6-15,-4 6-31 16,0 6-15-16,-6 24 15 0,1 6 28 16,-5 4-7-16,2-4-4 15,-2-10-10-15,0-8 3 16,4-8-4-16,1-10-6 15,3 0-11-15,8-5 11 16,5-22 21-16,4-9 5 16,5 2-4-16,-4-6-6 15,1 12-2-15,-2 6-5 16,-7 8 31-16,-1 14-6 16,2 0-34-16,0 14 28 15,2 12 17-15,1 2-31 16,-3 2-14-16,4-2-50 15,2-6-121-15,-8-10-161 16,-1-6-628-16</inkml:trace>
  <inkml:trace contextRef="#ctx0" brushRef="#br0" timeOffset="34119.25">15819 15905 1046 0,'0'0'226'16,"0"0"-83"-16,113-48 26 16,-59 32-16-16,-5 4-17 0,-9 0-22 15,-11 6 2 1,-14 6-19-16,-5 0-14 16,-10 0-53-16,0 32-16 0,-31 34 83 15,-10 6-5-15,-8 17-28 16,-4 5-34-16,3-10-17 15,4 6-13-15,13-9 9 16,10-11-5-16,17-6-4 16,6-10-1-16,10-6 0 15,22-12-7-15,10-5-14 16,7-9-18-16,5-8-11 16,2-10-2-16,-1-3 28 15,-8 4 25-15,-7-1 0 0,-11 14 7 16,-13 18 0-1,-12 16 71-15,-4 34 26 0,-20 34 14 16,-12 31-23-16,5 5 68 16,15-30-55-16,12-33-69 15,0-35-15-15,18-12-23 16,13 6 10-16,9 6-1 16,4 1 11-16,-1-13 2 15,-14-8-7-15,-14-18-14 16,-15-2-1-16,0 4 14 15,-36 4 46-15,-19 6-13 16,-14 12-24-16,-12 10-16 16,2-2-1-16,8-2-7 15,15-5-35-15,15-9-34 16,19-18-31-16,15-4-55 0,7-12-49 16,9-6-98-16,13-18-219 15,5-8-341-15</inkml:trace>
  <inkml:trace contextRef="#ctx0" brushRef="#br0" timeOffset="35917.53">17093 16008 1139 0,'0'0'502'16,"0"0"-353"-16,0 0-63 15,0 0-14-15,0 0 3 16,0 0 67-16,-31 124-37 16,22-66-21-16,3 4 17 15,6 6 0-15,0-5-4 16,0-5-8-16,0-4-41 15,-5-10 3-15,0-4-12 0,1-12-19 16,0-6-6-16,-1-6-7 16,3-10 2-16,0-2 0 15,2-4 6-15,-2 0-6 16,0-8 3-16,-4-20-12 16,-2-34-49-16,1-36 9 15,-1-36 5-15,-2-9 28 16,6 23-4-16,2 31-17 15,2 43 0-15,0 16 13 16,0 2 15-16,0 6 25 16,0 4 8-16,0 18-19 15,6 0-14-15,15 22 0 0,10 22 16 16,8 16 30 0,9 15-13-16,-2 5-18 0,-1 4-1 15,-3-2-14-15,-9-7 1 16,-6-3-1-16,-8-10-46 15,-13-4-93-15,-8 4-141 16,-21-16-354-16,-6-11-1090 0</inkml:trace>
  <inkml:trace contextRef="#ctx0" brushRef="#br0" timeOffset="36126.56">16964 16351 1883 0,'0'0'473'15,"0"0"-331"-15,0 0-48 16,0 0-24-16,0 0 6 16,0 0-27-16,160 28-49 15,-89-16-113-15,-13-2-229 16,-10-2-577-16</inkml:trace>
  <inkml:trace contextRef="#ctx0" brushRef="#br0" timeOffset="38100.03">17548 16391 1570 0,'0'0'537'0,"0"0"-367"15,0 0-7-15,0 0-38 16,0 0-40-16,0 0-21 16,0 0-25-16,31-40-23 15,-14 40-16-15,6 24 1 16,0 10-1-16,-4 12 22 15,-1 2-16-15,-7-4 1 0,-1-6 2 16,-6-8-7-16,-4-8-2 16,0-12 0-16,0-6 0 15,0-4 0-15,2 0-1 16,2-18-6-16,3-18-86 16,7-14 7-16,3-8 43 15,3-2 31-15,5 6-2 16,0 9-38-16,-1 17 18 15,-2 16 16-15,-2 12 1 16,0 8-35-16,0 27 40 16,5 11 12-16,0 2 1 15,6 2 1-15,4-10-2 16,5-8-6-16,0-10-16 0,1-10-26 16,-4-12 11-1,3 0 17-15,-2 0 13 0,-2-18 7 16,0-4 0-1,-3 0-2-15,3-10 2 0,-3-2 14 16,3-2 12-16,-7 4-6 16,-3 1-12-16,-7 13-1 15,-9 5 9-15,-3 4-1 16,-7 9 15-16,0-4 13 16,0 4 15-16,0-1 0 15,-2-4-17-15,-9 1-6 16,-3 0-9-16,-3 0-15 15,-8 4-4-15,-6 0-6 16,-5 18 7-16,-1 13-7 16,-2 9 6-16,8 4 2 0,9 2-8 15,11 2-1-15,11-8 0 16,0-4-6-16,14-10 5 16,12-8-15-16,2-8-19 15,5-6 10-15,-2-4 19 16,-3 0 5-16,-1-10 1 15,0-16 16-15,-5 0 3 16,-1-10-6-16,-6 4 10 16,-5-4-23-16,-2 10 21 15,-4 10-21-15,-4 10-9 16,2 6 3-16,-2 0-36 16,0 18 8-16,0 12 33 0,2 2-5 15,7 0-2 1,1-6-4-16,3-8-7 15,2-8 18-15,1-6-25 0,2-4 26 16,1 0 10-16,6-18 24 16,0-10-22-16,2-8 12 15,0-2-3-15,-4-8-18 16,0-2 18-16,-5-6-3 16,-3-9-18-16,-6 5-1 15,-4-4-1-15,-5 8 2 16,0 10 0-16,0 12 11 15,0 6-11-15,-5 16 18 16,-6 10-10-16,0 4-8 0,-7 32 0 16,1 14 3-1,-1 12 11-15,7 14-8 0,9 0 3 16,2 1-9 0,0-5 1-16,13-6-1 0,5-8 0 15,-1-14 0-15,-1-12 0 16,-3-10-1-16,-2-14-11 15,1-8 8-15,1 0 4 16,5-14 36-16,1-16-11 16,4-6-7-16,-1-4-11 15,-4 0 2-15,-2 4-1 16,-8 10-7-16,-1 12-1 16,-4 10-10-16,-3 4-33 0,0 0 13 15,2 26 11 1,2 2 19-16,7 6 0 0,5-2-20 15,4-6-7-15,2-8-15 16,5-4-7-16,0-14 31 16,0 0 18-16,-1 0 10 15,3-22 5-15,-2-4-6 16,-5-2 2-16,-1 2 5 16,-6 2-15-16,-7 8 43 15,-2 10-7-15,-6 2-19 16,2 4-18-16,-2 14-11 15,0 22 11-15,4 16 43 16,5 20-13-16,9 22 5 16,3 27-3-16,4 21 5 15,-7-12 12-15,-11-23-5 0,-7-39-13 16,-9-32-17-16,-22-2-14 16,-8-6-1-16,-5-10 0 15,0-14-6-15,1-4-4 16,8-22-7-16,8-14-16 15,10-18 4-15,15-18-9 16,2-34-28-16,33-33 10 16,9-9 17-16,5-3 12 15,-3 7-5-15,-6 12 10 16,-5 23 10-16,-6 21 13 16,-7 34-1-16,-7 10 2 15,-1 2 2-15,-5 4 12 0,-3 2 9 16,-4 4-6-1,0 10 4-15,0 3 2 0,0 6-8 16,0 8 19-16,0 5-34 16,0 14-1-16,0 27 0 15,0 25 30-15,0 12 15 16,0 14-12-16,9-3-23 16,9-3 2-16,4-10-11 15,-2-10 11-15,0-12-11 16,-3-14 4-16,-1-10-5 15,-5-16-9-15,1-4 0 16,-3-10 9-16,1 0 17 16,4-18 1-16,-1-18-2 15,3-8-16-15,-1-14-1 16,2-8-29-16,-4 6 6 0,0 7 3 16,-4 17 11-1,-2 18-10-15,-5 18 10 0,-2 0-68 16,0 36 34-16,0 17 44 15,-7 5 30-15,5 0-22 16,2-8-2-16,0-6-6 16,0-12 2-16,9-10-1 15,-1-10-1-15,2-6-78 16,-6-6-107-16,1 0-167 16,-5-10-414-16</inkml:trace>
  <inkml:trace contextRef="#ctx0" brushRef="#br0" timeOffset="38273.89">19713 16136 1475 0,'0'0'545'0,"0"0"-327"15,177-12 5-15,-102 4-62 16,-8 4-161-16,0-2-30 15,-18-2-464-15,-20 4-561 0</inkml:trace>
  <inkml:trace contextRef="#ctx0" brushRef="#br0" timeOffset="38468.75">19798 16222 1899 0,'0'0'552'16,"0"0"-352"-16,0 0-48 15,0 0-83-15,0 0-69 16,0 0-60-16,0 0-225 16,9-8-459-16</inkml:trace>
  <inkml:trace contextRef="#ctx0" brushRef="#br0" timeOffset="39051.39">20189 16391 1817 0,'0'0'384'16,"0"0"-187"-16,0 0-77 16,0 0-39-16,0 0-5 15,0 0-5-15,0 0-35 16,-54 18-11-16,16 18-14 16,-7 8-4-16,3 6 10 15,3 0-11-15,16-6-5 16,9-8 7-16,14-10-8 0,0-8-18 15,18-5 10-15,17-8 4 16,10-5 4-16,6-4 0 16,5-14-9-16,-2-10-12 15,-6-2 14-15,-7-2-5 16,-8-4 2-16,-9 0-10 16,-3 6 2-16,-11 8 9 15,0 4 2-15,-8 14 6 16,0 4-39-16,0 0 8 15,5 4-3-15,1 18 20 0,4 6 14 16,1 2 1-16,1 0 0 16,1-2 6-16,-1-6 0 15,1 0 9-15,-1-4 16 16,-3-4 1-16,-2-1 14 16,-5-4-7-16,-4 0-2 15,0 0-19-15,-17 4-8 16,-19 1 2-16,-18 0-12 15,-12-2-106-15,-15 2-73 16,-50-10-135-16,19-2-247 16,8-2-225-16</inkml:trace>
  <inkml:trace contextRef="#ctx0" brushRef="#br0" timeOffset="39385.01">17760 17008 1091 0,'0'0'559'0,"0"0"-443"15,0 0 29-15,135-4 36 16,-30-6-35-16,42-4-42 0,42-2-33 16,14 6 8-16,-7-2-8 15,-20 6-26 1,-35 2-17-16,-30 0-21 0,-31 0-7 16,-26 4-37-16,-20 0-55 15,-13 0-82-15,-21 0-103 16,-9 0-355-16,-28 8 51 0</inkml:trace>
  <inkml:trace contextRef="#ctx0" brushRef="#br0" timeOffset="39733.83">17904 17056 816 0,'-189'14'221'0,"-5"4"-102"16,67-8-40-16,38 3 7 15,33-9 51-15,21 0-7 0,6-3-11 16,14 3-5-16,11 1-20 15,14-1-60-15,67-4 93 16,64 4 1-16,73-4-39 16,36 6-24-16,8-2-3 15,-15 4-19-15,-40 2-4 16,-12-6-18-16,-22 0-14 16,-37 0-6-16,-36-4 0 15,-36 0-1-15,-27 0 0 16,-6 2-59-16,-18-2-50 15,-9 4-27-15,-56 4 99 16,-71 2-35-16,-73 2-71 0,-43 2 43 16,-14-4 8-1,24-2 46-15,38-4 46 0,31 0 13 16,21 6 20-16,20-2-5 16,42-2-28-16,18-2-612 15</inkml:trace>
  <inkml:trace contextRef="#ctx0" brushRef="#br0" timeOffset="50252.01">13009 8927 1011 0,'0'0'354'15,"0"0"-182"-15,0 0-45 16,0 0-16-16,0 0-7 15,0 0-15-15,0-12-6 16,0 12-21-16,0 0-15 16,0 0-28-16,0 0-19 15,0 20 0-15,0 14 37 16,5 8 81-16,-3 11-28 16,0 2-48-16,3 0-2 15,-1-5-13-15,0-8 1 0,1-10-18 16,-1-10-4-1,-2-8-5-15,1-8 7 0,-3-6-2 16,0 0 4-16,0-2 11 16,0-22 3-16,0-10-24 15,0-12-9-15,-5-10 9 16,-2-7 0-16,1 1-5 16,4 4-20-16,2 8 25 15,0 12 0-15,0 14-6 16,0 8 5-16,0 12-1 15,6 4-28-15,10 0 5 16,6 22 19-16,9 14 6 0,8 12 13 16,3 7 3-16,0 0-14 15,3-1 5-15,-3-7-6 16,-5-9 0-16,-2-10-1 16,-9-10 8-16,-8-8-7 15,-5-6 8-15,-4-4 15 16,-2 0 30-16,-1-16 16 15,3-12-26-15,-4-8-9 16,0-11 17-16,-5-3-25 16,0-4-15-16,0 2-12 15,0 6 11-15,0 10-11 16,-3 12 1-16,1 8-1 16,2 10-51-16,0 6-109 0,0 8-220 15,0 14-470-15,0 2-237 16</inkml:trace>
  <inkml:trace contextRef="#ctx0" brushRef="#br0" timeOffset="51868.16">13731 9128 901 0,'0'0'688'16,"0"0"-456"-1,0 0-108-15,0 0-16 0,0 0-15 16,0 0-7-16,0 0-34 16,-6-14 10-16,-2 14 0 15,-2 12-46-15,-3 16-16 16,-4 12 10-16,5 6 1 15,4 0-10-15,8-4 14 16,0-6-15-16,3-10 1 16,12-8 0-16,4-5-1 15,4-9 6-15,2-4 6 16,4 0-1-16,0-17 9 16,4-6 6-16,-1-8-9 15,-1-3-3-15,-2-2-7 0,-5 0-6 16,-1 4 4-16,-8 6-5 15,-3 8 0-15,-8 10 0 16,-2 8-11-16,-2 0-32 16,0 16-31-16,0 14 56 15,0 6 0-15,7 2-38 16,-1-6 12-16,1-6 12 16,0-8 6-16,-2-6 14 15,-1-8 5-15,-2-2 7 16,4-2 10-16,8 0-3 15,4-11 39-15,11-12-19 16,4-1 4-16,5 0-15 16,-2 0-1-16,-2 4-14 0,-5 6-1 15,-8 8-8-15,-5 6 1 16,-3 0-11-16,-5 18-1 16,-4 8 19-16,-2 6 8 15,0 2-7-15,-2-4 5 16,2-3 1-16,-2-12-7 15,3-4 0-15,-3-8 6 16,0 0 17-16,0-3 29 16,0 0 7-16,2-6-6 15,0-13-32-15,6-6-21 16,6-8-2-16,6-3 1 16,2 2 0-16,3 4-25 15,0 8-10-15,-3 10 8 0,-4 10-4 16,-2 2-3-1,-6 8 13-15,1 16 20 0,3 2 2 16,-1 2-1-16,1-4 1 16,3-4 0-16,-1-8-7 15,-1-6 1-15,4-6 6 16,3 0 2-16,4-14-2 16,1-10 16-16,2-4-14 15,-2-6-1-15,-7-4 21 16,-7-2 0-16,-1-6 3 15,-8-2-14-15,-2-5-11 16,-2 3 1-16,0 4 9 16,0 10 0-16,0 12 19 0,0 10 5 15,0 12-31 1,0 2-3-16,0 12-36 0,0 24 20 16,0 12 16-1,0 8 7-15,0 4 5 0,0 3-11 16,7-3 0-16,4-2 0 15,0-6-1-15,-2-8-16 16,-2-10-3-16,-3-14 1 16,0-9 15-16,2-11 3 15,0 0 25-15,0-18-6 16,1-13-19-16,-1-5-15 16,0-4-20-16,-6 2-20 15,0 6-21-15,0 8 21 16,0 10-24-16,6 10-25 0,5 4-124 15,9 0 82-15,7 4 86 16,9 8 23-16,4-4 30 16,7-2 7-16,3-6 6 15,0 0 24-15,-6 0 51 16,-5-8 46-16,-14-8 26 16,-4-1-11-16,-9-1-35 15,-8 3-45-15,-4-3-10 16,0 4-11-16,0 2-14 15,-14 8-27-15,-3 4-15 16,-6 2-6-16,1 22-5 16,2 8-26-16,6 4-33 15,10 0 3-15,4-2-7 0,0-4 13 16,4-8 22 0,10-4 26-16,3-8 28 0,0-6 0 15,-2-4 36-15,3 0 36 16,-1-2-6-16,6-16-25 15,1-2-22-15,3-4-7 16,0 0-2-16,-3 4-9 16,-4 6-2-16,-2 8-13 15,-7 6-36-15,-4 2 3 16,-5 20 30-16,-2 10 16 16,0 4 1-16,0 4 9 15,0-6 4-15,0-5-6 16,0-11-6-16,-4-8 8 15,1-10 26-15,1 0 74 16,2-9-2-16,0-19-41 0,0-10-2 16,21-6-4-16,8-4 4 15,6-2-3-15,7 2-42 16,0 6-19-16,-1 8-7 16,-12 9-70-16,-10 11-93 15,-9 9-167-15,-8 5-876 0</inkml:trace>
  <inkml:trace contextRef="#ctx0" brushRef="#br0" timeOffset="53289.95">16124 8803 1227 0,'0'0'315'0,"0"0"-167"16,0 0-22-16,0 0-34 15,0 0 17-15,0 0 14 16,0 0-8-16,0-2-22 16,0 0-16-16,3 0-10 0,-1 0-30 15,0 0-10 1,0-2-3-16,0 2 0 0,-2 2 8 15,0 0-12-15,0 0-20 16,0 6-12-16,-16 16 12 16,-8 8 12-16,-5 6 1 15,-2 0-7-15,2-2 0 16,7-8-6-16,7-6-1 16,5-6-30-16,6-6-8 15,1-3 5-15,3-5 4 16,0 0 9-16,0 0 15 15,0 0-1-15,9-17 7 16,12-2-33-16,5-8 22 0,-1-3 11 16,-1 2 6-1,-4 4 0-15,-9 6-5 0,-1 4-1 16,-6 8 17-16,-4 6-1 16,0 0-16-16,0 0-16 15,0 22 16-15,-2 12 0 16,-5 10 36-16,2 4-24 15,5 2-2-15,0 1-9 16,0-8 0-16,7-2 11 16,6-5-11-16,-2-8-1 15,-1-6 2-15,-6-4-2 16,0-4 11-16,-4-4-6 16,0 0-5-16,0-2-11 15,-4 2-8-15,-16-2-6 16,-5 0-23-16,-1-2 21 0,-3-2 10 15,2 0 17 1,3-1 7-16,3-2-7 0,6-1 7 16,5 0 7-16,6 0-4 15,4 0 20-15,0 0-12 16,2 0-3-16,25 0 20 16,9 0 19-16,9 0-8 15,1 0-4-15,1 0-11 16,-3 0-20-16,-3 0-11 15,1 0-36-15,12 0-146 16,-12 0-320-16,-7-6-596 0</inkml:trace>
  <inkml:trace contextRef="#ctx0" brushRef="#br0" timeOffset="53919.78">16726 9100 540 0,'0'0'384'0,"0"0"-167"0,0 0-84 15,0 0-8 1,0 0-22-16,0 0-1 0,0 0-15 16,0-8-4-1,0 6-14-15,0 2-6 0,0 0-4 16,0 0-17-16,0 0 12 15,0 0-7-15,0 0-4 16,0 0 13-16,0 0-4 16,0 0-15-16,0 0-11 15,0 0-9-15,0 0-17 16,0 0 11-16,0 0-11 16,0 0 0-16,0 0 6 15,0 0-6-15,0 0 1 16,0 0 1-16,0 0-2 15,0 0 0-15,0 0-14 0,0-4-63 16,0 0-113-16,-7-3-517 0</inkml:trace>
  <inkml:trace contextRef="#ctx0" brushRef="#br0" timeOffset="54665.35">15580 9525 998 0,'0'0'602'15,"0"0"-414"-15,0 0-58 0,0 0-52 16,0 0-56-1,0 0-22-15,0 0-143 0,-2 0-252 16,-2 8-226-16</inkml:trace>
  <inkml:trace contextRef="#ctx0" brushRef="#br0" timeOffset="63186.3">2776 11432 434 0,'0'0'153'0,"0"0"-121"0,0 0 69 16,0 0-6-16,0 0-44 15,0 0-32-15,4 0-19 16,-2 0-2-16,-2 0 2 15,0 0 15-15,2 0-7 16,-2 0-7-16,2 0 19 16,-2 0 10-16,3 0 8 15,0 0 5-15,-1 0-11 16,4 0-6-16,7 4 29 16,5 6 25-16,14 0 11 15,5 0 3-15,15 0-24 16,6-2-5-16,11 0-5 15,8-4-10-15,12 0-14 0,25-4-4 16,27 0-1-16,-12 0-15 16,-8 2-7-16,-17 2 7 15,-21 4-7-15,10 6-7 16,9 2-1-16,-2 4-1 16,-1 0 11-16,-3 0-11 15,0-2 1-15,-1-2-1 16,1-1 10-16,2-6-9 15,-2 0 5-15,-1-2-4 16,2 1 8-16,1-1-9 16,0 0 1-16,0 1-1 15,-1 2 0-15,-1 2 8 16,-5 1-7-16,1 2-2 16,-3 2 1-16,2-3 0 0,3 2 0 15,4-4 0-15,1-2 5 16,-4 0-5-16,1-4 0 15,-5 0-1-15,-1 0 0 16,-6-2 1-16,-6 2-1 16,-7-2 8-16,-9 2-8 15,-6 0-2-15,-6-2 2 16,-6 0 0-16,1-2 0 16,1-2 3-16,-1 0-2 15,2 0-1-15,-2 0 2 16,-3 0 4-16,0 0-6 15,-2 0 0-15,2 0 0 16,3 2 1-16,6-2-1 0,7 0 11 16,2 0-5-1,7 0-6-15,0 0 1 0,5 0-1 16,1 0 0-16,-2 0 2 16,-1 0-2-16,-6 0 1 15,-6 0 1-15,-7 0-2 16,-6 0 1-16,-7 0-1 15,-3-2 0-15,-4 0 1 16,0 2 0-16,-2-2 0 16,-4 0 0-16,-2 2 0 15,-2-2 2-15,2 0 6 16,-1 2 0-16,5-2 17 16,4 0 0-16,3-2 0 15,1 2-1-15,5-2-8 0,0 2-3 16,1-2-12-16,-2 2 10 15,-1 0-12-15,-7 2 22 16,-2-2-15-16,-6 2-6 16,-6 0 0-16,-1 0 0 15,-1 0 4-15,1 0-4 16,3 0 10-16,-4-2-9 16,-1 0 15-16,-4 2-5 15,-1 0-2-15,-5-2-1 16,1 2 3-16,-2 0-2 15,-3 0 8-15,0 0 6 16,0 0-1-16,0-2-3 16,0 2-7-16,0-2 5 0,0-4-3 15,-8-2 10-15,-11-4-24 16,-12-2 0-16,-8-2-1 16,-7 0-9-16,-8-3 7 15,4 4 2-15,-2-2-1 16,7 3 2-16,7 2 6 15,9 2-6-15,10 4 5 16,5 0 0-16,7 4-1 16,3 1-4-16,4 1-1 15,0 0 0-15,0 0-15 16,0 0 4-16,0 0-8 16,11 0 3-16,14 1 16 15,10 9 1-15,12 1 8 0,8-1-2 16,3-1-6-1,0 1-2-15,-2 4-1 0,-4-2 2 16,-12 1 1-16,-11-1 0 16,-9-2 0-16,-9 0-1 15,-9 2-15-15,-2 2 12 16,-4 8 3-16,-21 6 36 16,-13 4 19-16,-7 2-23 15,-3-2 1-15,-4-2-9 16,4-4-15-16,-4 0 9 15,3 3-9-15,2-2-9 16,-2 8-39-16,-11 27-122 0,11-6-200 16,9-8-431-16</inkml:trace>
  <inkml:trace contextRef="#ctx0" brushRef="#br0" timeOffset="65568.28">9956 14161 1128 0,'0'0'178'0,"0"0"-77"0,0 0 5 16,0 0 21-16,0 0-56 15,0 0-40-15,0 0-21 16,0-2 5-16,0 2 17 15,0 0 23-15,0 0-6 16,0 0-21-16,0 0-4 16,0 0 0-16,0 0-23 15,0 0 17-15,0 0-5 16,0 0-12-16,0 0 22 16,3-4-11-16,8 2-3 15,7-2 3-15,11-2 7 16,14 0-9-16,15-4 24 15,32 2 0-15,40-9-11 16,41 2-3-16,14 1-1 16,-4 2-12-16,-19 3 1 0,-30 4 2 15,-21 1-9-15,-22 4 4 16,11 0-5-16,23 0-1 16,-3 0 1-16,1 0 6 15,-34 0-6-15,-25 0 0 16,11 0 0-16,8 0 0 15,4 0 0-15,-17 0 0 16,-12 0-1-16,-16 0 1 16,-13-4 2-16,-11 4-1 15,-9 0 5-15,-5 0 0 16,-2 0 24-16,0-2 19 16,0 2-12-16,0 0 3 15,0 0-14-15,0 0-9 16,0 0-4-16,0 0-7 15,0 0 1-15,0 0-6 0,0 0-1 16,0 0-2-16,0 0-87 16,-18 0-134-16,-7 0-361 15,-11 0-549-15</inkml:trace>
  <inkml:trace contextRef="#ctx0" brushRef="#br0" timeOffset="66134.97">10046 14189 796 0,'0'0'117'16,"0"0"-24"-16,0 0-2 16,0 0-78-16,0 0 17 15,0 0-1-15,0 0 91 16,201-10 34-16,-68-4-17 16,43-4-5-16,20-2-40 15,5 6-22-15,-10 3-12 16,-8 10-17-16,6-3-18 0,3 2 1 15,-3 2-7-15,-8 0 20 16,-14 0-4-16,-18 0-22 16,-29 0-2-16,-33 0-9 15,-27 6-4-15,-20-5 4 16,-1 4 7-16,-6-3-6 16,-6 2-1-16,-14-4 1 15,-9 0 1-15,-4 0 11 16,0 0 39-16,0 0 31 15,0 0-12-15,0 0-18 16,0 0-22-16,0 0 9 16,0 0-13-16,0 0-15 15,0 0 0-15,0 0-7 0,0 0-4 16,0 0 6-16,0 0-7 16,0 0-1-16,0 0 0 15,0 0-44-15,-29 0-136 16,2 0-337-16,-6 0-514 0</inkml:trace>
  <inkml:trace contextRef="#ctx0" brushRef="#br0" timeOffset="66984.35">11240 11751 1393 0,'0'0'160'0,"0"0"-76"16,0 0-31-16,0 0-21 16,0 0-32-16,0 0-372 15,0 0-582-15</inkml:trace>
  <inkml:trace contextRef="#ctx0" brushRef="#br0" timeOffset="67274.42">11240 11751 848 0,'100'46'905'15,"-111"-64"-718"-15,-5 1-65 16,1 3 6-16,7 6-31 16,2 4-40-16,6 4-37 15,0 0-5-15,0 0-1 16,0 0 5-16,0 0-18 16,0 0-1-16,0 0-7 0,0 0-30 15,0 0-71-15,0 0-60 16,0 15-101-16,6 5-16 15,0-6-303-15</inkml:trace>
  <inkml:trace contextRef="#ctx0" brushRef="#br0" timeOffset="70519.3">16329 11809 690 0,'0'0'148'0,"0"0"-101"15,0 0-1-15,0 0-18 16,0 0-17-16,0 0 4 15,0 0 4-15,0 0 18 16,0 0 14-16,0 0-8 16,0 0-15-16,0 0-5 0,0 0 2 15,0 0 9-15,0 0 8 16,0 0 8-16,0 0-7 16,0 0 8-16,8-2-13 15,9-2-27-15,7-1 20 16,7 0 1-16,3 1 0 15,1 0-3-15,-1 2-12 16,-3-1-8-16,0 2-6 16,0-2 13-16,-4 2-3 15,-2 1-1-15,-6 0-11 0,-7 0 0 16,-4 0 0 0,-5 0 1-16,-3 0-1 0,0 0-1 15,0 0-1-15,0 0-9 16,-7 0-9-16,-15 0 10 15,-7 1 5-15,-5 6-38 16,-3-1-11-16,-3-1 21 16,-3-1-14-16,1 3 27 15,-5-1-41-15,3 0 33 16,4 0 15-16,6-2 11 16,12-2-6-16,11-2 7 15,6 0 23-15,5 0-8 16,0 0-7-16,7 0 3 15,15 0-4-15,11-6 6 16,6 0 12-16,3 4 11 16,0-1-11-16,-2 3-9 0,-2 0-8 15,-2 0-2-15,-7 0 3 16,-3 0-9-16,-3 0 1 16,-8 0 5-16,-6 0-5 15,-4 0 0-15,-3 3-1 16,-2-3 0-16,0 0 2 15,0 0 8-15,-16 0-10 16,-9 0 16-16,-6 0-7 16,0 0-8-16,4 0-1 15,8 0 1-15,5 0 9 16,7 0-3-16,7 0 1 16,0 0-8-16,0 0-1 0,9 0-10 15,16 0 10 1,10 0 2-16,6 0 4 15,3 0 1-15,-2 0-5 16,-5 2 0-16,-4 0 0 0,-6-2 6 16,-8 2-6-16,-3-2 7 15,-9 0-6-15,-5 0 6 16,-2 0-2-16,0 0-4 16,-20 0 16-16,-14 0-11 15,-3 0-6-15,-3 0-1 16,4 0 0-16,7 0 0 15,9 0 9-15,9 0 11 16,7 0 4-16,1 0-24 16,3 0 0-16,0 0-13 0,0 0 1 15,18 2 12-15,4 2 1 16,7 0 8-16,0 0-9 16,-2-2 7-16,-3 2-6 15,-8-2 0-15,-5-2 0 16,-7 2 10-16,-2-2 1 15,-2 0 36-15,0 0 2 16,0 0 2-16,0 0 1 16,0 0 0-16,0 0 2 15,0 0-15-15,0 0-10 16,0 0-16-16,0 0-5 16,0 0-8-16,0 0-1 15,0 0-8-15,0 0-18 16,0 2-103-16,8 6-190 15,-2-2-506-15</inkml:trace>
  <inkml:trace contextRef="#ctx0" brushRef="#br0" timeOffset="74271">16526 12855 696 0,'0'0'131'15,"0"0"-82"-15,0 0 10 16,0 0 14-16,0 0-16 15,0 0 19-15,0 0 22 16,0-9 19-16,0 6 23 16,0 3-54-16,0 0-38 15,0-2-8-15,0 2-21 16,6 0-8-16,5-2 12 16,5 0-11-16,8 1-5 15,7 1 16-15,10-3-4 0,0 3 10 16,9 0-18-1,1 0 16-15,2 0-18 0,-1 0 10 16,-2 0-18-16,0 0 12 16,-3 0-12-1,-3 3 6-15,-2-2-6 0,1 3-1 16,1 1 1-16,4-4-1 16,0 3 0-16,1 0 1 15,1 0 8-15,-4 1-9 0,-2-1 1 16,-3 0 0-1,-6 0-1-15,-1-1 0 0,-3 1 1 16,-2 0 0-16,-2-1-1 16,-2 1 0-16,-2-1 0 15,2 1 6-15,0 0-6 16,-1 0 0-16,3 1-1 16,0-1 7-16,-1 0-6 15,-1 2 1-15,2-2-1 16,-5 0-7-16,1 0 7 15,-2 0-1-15,4 2 1 16,-2-2 1-16,3 0-1 16,1-3 0-16,1 4 10 15,1-1-8-15,0 0-1 16,0 0 1-16,0 0-2 0,0 0 1 16,3 2-1-1,-1 0 1-15,2 2-1 16,6-2 1-16,-2 0 0 0,3 0 0 15,0-2-1-15,1 2 1 16,-1-2 0-16,-3 0-1 16,-1 2-5-16,-3-2 5 15,0 0 5-15,0 0-4 16,-5 2-1-16,1-2 0 16,0-2 0-16,-2 2-5 15,2-2 5-15,-5 0 0 16,3-2 0-16,0 2 0 15,-3-2 1-15,5 2-1 16,0 0 0-16,2 0 6 16,2 0-11-16,6 2 11 0,1-2-4 15,0 2-2-15,0-4 0 16,-6 0 1-16,-3 0 1 16,-4 0-2-16,-6 0 7 15,2-4-6-15,-3-4 7 16,2-2-7-16,0-2-1 15,3 0 2-15,0 0-1 16,2-2 1-16,-1 2-2 16,0-2 1-16,3 2 1 15,-2 2-1-15,-2 0 0 16,-5 1 1-16,-4 2 5 16,-4 1-6-16,-2 0 5 15,-1-4 15-15,-1-1 25 16,2-3-24-16,-1 0-7 0,-1-4-5 15,2-1-4-15,1-3 2 16,-5-1 0-16,3-1-6 16,-4-2 16-16,-1-2 1 15,-2-2-4-15,-2-2-2 16,0 0 12-16,0-2-24 16,0-3 1-16,-4 1-2 15,-3-4 0-15,-2 0 9 16,3 0-9-16,-3 0-1 15,-1 0 1-15,2 2 1 16,-1 2 0-16,-5 0 0 0,-1 0-1 16,-1 3 1-1,-3 1 4-15,-2 4-4 0,1 1 8 16,0-2-8-16,2 1 0 16,-2 0 8-16,3 2-3 15,-2 2-6-15,0 2 0 16,1 2 0-16,-1 2 0 15,4 4-1-15,-1 0 1 16,1 0-2-16,-1 2 8 16,-1-2-5-16,-1 0 0 15,-4-2-1-15,-1-2 0 16,-3 0 0-16,1-3 0 16,-2 1 0-16,0 2 1 0,3 0 0 15,2 4 0 1,1 0 0-16,6 4-1 0,-1 0 1 15,5 4 6-15,1-2-7 16,-4 2-7-16,1 0 6 16,-5 0-4-16,-3 0 0 15,2 2 5-15,-6-2 0 16,-2 2 0-16,0-2-1 16,0 2 1-16,2-2-1 15,-2 0 2-15,0 0-1 16,-2-2 1-16,-2 0-1 15,-5 0 0-15,-3-2 0 16,-5 0 0-16,-3 0 0 16,1-2 2-16,-4 0-2 15,0 2 0-15,0-2 0 0,4 0-6 16,1 2 6-16,7 0 0 16,1-1-1-16,3 2 1 15,3 0 0 1,2 1 5-16,0 1-5 0,-2 0 0 15,-2-1 0-15,-8 1-26 16,-1-2 21-16,-8 0 5 16,0 0 2-16,-2 0 5 15,-1-2-7-15,0 1-1 16,-1 0 0-16,3-2 0 16,-3 0 1-16,1-2-9 15,-5 0 3-15,-4 0-10 16,-5-2-8-16,-5 2-1 15,-3-2 8-15,-2 2 14 0,0 0-3 16,1 0-2-16,-2 4 1 16,2 2-6-16,5 0-5 15,0 4 11-15,6 2-2 16,3 2 9-16,2 0-6 16,0 0 5-16,-7 0 1 15,-5 12-1-15,-3 0 1 16,-8 6 0-16,-2 2-1 15,-1 2 1-15,-1 2-1 16,2 0 0-16,4 0 1 16,8 1 0-16,7-2 0 0,5 1 0 15,8 1 0 1,8-2-1-16,5 8 1 0,2 1-1 16,3 6 1-1,1 6-1-15,1 4 0 0,2 4 0 16,6 1 1-16,9-3-1 15,9-2 0-15,7-2 0 16,0-4-6-16,5-2 6 16,13 0 1-16,2-4 2 15,4 0-1-15,-1-4 0 16,1 0 5-16,-1 0-4 16,-2-4-2-16,2 1 1 15,-5-4 0-15,0-3-1 16,-2-1 0-16,1-5 1 15,1 2 5-15,2-2-5 0,2 0 9 16,3 0-9-16,2 0 11 16,2 2-5-16,0 0-5 15,-2 4-1 1,-3 0-1-16,-2 0 0 0,-4 2 5 16,-1-3-5-1,-3-6 0-15,-3 2 0 0,-2-5 2 16,2-2 7-16,-2 0-1 15,5-1-8-15,-1 2 2 16,3-1 4-16,-1 1-5 16,5 2 0-16,-2 1 0 15,2 0-1-15,1-2 1 0,-2 2-1 16,1-4 1-16,1 0 0 16,0 0-1-16,2-4 2 15,2 2 7-15,-1 0-8 16,2-2 7-16,1 0 1 15,-2 0-7-15,2 0 4 16,-5 0-6-16,-2-2 1 16,-4 0 0-16,-3-2 0 15,-7 0 0-15,-1 0 6 16,-2-2 2-16,-3 0-2 16,0 0 26-16,0 0-5 15,0 0-5-15,0 0-8 16,0 0 10-16,0 0-17 15,0 0 1-15,0 0-8 16,0 0 8-16,0 0-8 0,0 0 1 16,0 0-1-1,0 0 1-15,0 0-2 0,0 0 1 16,0 0-1-16,0 0 0 16,0 0 0-16,0 0-1 15,0 0 1-15,0 0-1 16,0 0 1-16,0 0 1 15,0 0 0-15,0 0 0 16,0 0 0-16,0 0 0 16,0 0 1-16,0 0-2 15,0 0-1-15,0 0-9 16,2 2 10-16,0 0-9 16,4 2 9-16,1 2 6 0,-3-2-5 15,4 0 1 1,-4-2 0-16,0 2-1 0,0-2-1 15,-1 0 0-15,-1 0 1 16,0 0-1-16,0 0 0 16,0-2 0-16,-2 2 0 15,2-2 6-15,-2 0-5 16,4 2-1-16,-4-2 1 16,0 0 0-16,0 0 0 15,0 0 0-15,0 0 0 16,0 0 9-16,0 0-2 15,0 0 1-15,0 0-1 0,0 0 7 16,0 0-6-16,0 0-7 16,0 0 11-16,0 0-6 15,0 0 3 1,0 0-9-16,0 0-1 0,0 0 1 16,0 0 7-16,0 0-8 15,0 0-1-15,-21 8-28 16,-12-2-245-16,-10-4-590 15</inkml:trace>
  <inkml:trace contextRef="#ctx0" brushRef="#br0" timeOffset="74503.52">16438 12737 1276 0,'0'0'0'0,"0"0"-384"16,0 0-212-16</inkml:trace>
  <inkml:trace contextRef="#ctx0" brushRef="#br0" timeOffset="74709.82">16648 12843 1058 0,'0'0'618'0,"0"0"-535"15,0 0-83-15,0 0-125 16,0 0-200-16,0 0-163 0</inkml:trace>
  <inkml:trace contextRef="#ctx0" brushRef="#br0" timeOffset="74883.47">16648 12843 1320 0,'31'7'321'15,"-31"-11"-229"-15,0 4-92 16,0 0-189-16,-5 4-470 0</inkml:trace>
  <inkml:trace contextRef="#ctx0" brushRef="#br0" timeOffset="75019.5">16592 13052 576 0,'0'0'0'0</inkml:trace>
  <inkml:trace contextRef="#ctx0" brushRef="#br0" timeOffset="88835.92">13330 12078 603 0,'0'0'174'0,"0"0"-9"16,0 0 42-16,0 0-68 15,0 0 9-15,0 0-9 16,0 0 27-16,0 0-66 16,0-93 14-16,0 91-26 15,0 2-55-15,0 0-27 0,0 0-6 16,5 18 0 0,5 12 33-16,6 10 26 0,-1 7-6 15,-1 1-18-15,1 2-8 16,-1-4-17-16,-1-2-2 15,-1-4-1-15,1-8 12 16,-4-4-19-16,0-8 0 16,-2-7 8-16,-3-8-8 15,-2-3 0-15,0-2 18 16,3 0 12-16,3-10 50 16,6-16 3-16,9-14-53 15,-2-8-12-15,4-4-8 16,-4 2 0-16,-6 3-2 0,-1 11-1 15,-8 7-7 1,-2 8 0-16,-2 9-12 0,1 8-44 16,-3 4-133-16,0 0-133 15,0 8-419-15,0 2-99 0</inkml:trace>
  <inkml:trace contextRef="#ctx0" brushRef="#br0" timeOffset="89252.26">13896 12158 1061 0,'0'0'290'0,"0"0"-128"16,0 0-6-16,0 0-66 15,0 0-30-15,0 0-29 16,0 0 1-16,-102 22-7 16,85-6-4-16,7 0-20 15,5-4-1-15,5 0-6 16,0 0 5-16,21 0 1 16,7-2 19-16,3 2-7 15,0-2-9-15,-2-2 7 16,-6-2-8-16,-9 0 4 15,-6-2-6-15,-8-2 14 16,0 4 40-16,-6 2-10 16,-21 4 37-16,-8 6 6 0,-11 0-54 15,2 2-9-15,3-6-13 16,12-2-11-16,14-2-11 16,9 0-119-16,6-3-174 15,4-6-224-15,11-1-749 0</inkml:trace>
  <inkml:trace contextRef="#ctx0" brushRef="#br0" timeOffset="89830.26">14239 11949 757 0,'0'0'349'0,"0"0"-191"15,0 0-7-15,0 0 6 0,0 0-68 16,0 0-69 0,0 0-17-16,0-12-2 0,20 24 6 15,5 2 11 1,4 0-11-16,0 2 10 0,-2-2-16 15,-4-2-2-15,-2 0-31 16,-3-2-73-16,-3-4-85 16,-1-2-38-16,-1-4-19 15,-2 0-53-15,-2 0-106 0</inkml:trace>
  <inkml:trace contextRef="#ctx0" brushRef="#br0" timeOffset="90018.43">14517 11971 191 0,'0'0'370'0,"0"0"-51"15,0 0-160-15,0 0 61 16,0 0-70-16,0 0-73 16,0 0-35-16,-53 32 12 15,33 2 14-15,-3 4-23 0,8 2-13 16,1 0-14 0,4-1-17-16,1-3 9 0,2-4-10 15,0-2-28-15,7 2-103 16,0-10-96-16,0-6-149 0</inkml:trace>
  <inkml:trace contextRef="#ctx0" brushRef="#br0" timeOffset="90788.29">14756 12176 910 0,'0'0'190'16,"0"0"-141"-16,0 0-29 16,0 0 19-16,0 0-8 15,0 0-7-15,0 0-12 16,-60 84-12-16,60-76 9 15,0-4-2-15,0-2 5 16,0-2 15-16,0 0 10 16,8 0 90-16,4 0-2 0,-1-10-14 15,1-2-7-15,-6-2-21 16,1 0 5 0,-5 2-20-16,-2 2 1 0,0 4-12 15,0 1-29-15,0 4-13 16,-2-2-15-16,-5 3 0 15,1 0-13-15,0 0 11 16,4 0-5-16,2 0-8 16,0 0-14-16,0 0-17 15,0 0 5-15,0 0 20 16,0 0 20-16,4 3 0 16,4-3 1-16,-4 1 0 15,3-1 0-15,1 0 0 0,0 3 6 16,3-3-6-1,-3 2 0-15,4-2 0 0,-3 2 2 16,1 0-2-16,0-2 0 16,1 0 2-16,-3 0 4 15,4 0-6-15,-1 0 12 16,0-13-12-16,-2-1 0 16,-2-4 0-16,-3-1 0 15,0-3-12-15,-4-1-2 16,0 0 13-16,0 1 0 15,0-1 0-15,0 7 1 16,0 2 0-16,0 2-2 16,0 6 1-16,0 2 1 0,0 4-6 15,0 0-3 1,0 0-3-16,0 0 5 0,0 0-7 16,0 0-4-16,0 0 6 15,0 0-1-15,0 10 12 16,0 2-25-16,0 10-130 15,-4-4-124-15,-4-2-248 0</inkml:trace>
  <inkml:trace contextRef="#ctx0" brushRef="#br0" timeOffset="92018.97">14741 12202 631 0,'0'0'160'0,"0"0"-85"16,0 0 5-16,0 0 11 15,0 0-19-15,0 0-4 16,0 0 19-16,-25-12-45 16,9 12-6-16,-6 8 4 15,-4 10 19-15,-3 4 14 0,2 2-24 16,4 0-20 0,6-2-7-16,7-4-7 0,6-4-14 15,4-4 0-15,0-2 8 16,0-4-8-16,9-2 0 15,9-2 18-15,6 0 13 16,3-2-3-16,0-12 2 16,-1-4 7-16,-1-2-12 15,-5 0-3-15,-5 0 4 16,-3 2-17-16,-3 2-1 16,-7 8 13-16,0 2 30 15,-2 6-33-15,0 0-19 16,0 0-10-16,0 0-15 0,0 6 15 15,0 6 8 1,2 0-10-16,2-2-21 0,2-2-23 16,0-4 15-16,1-4 16 15,-1 0 25-15,4 0 3 16,-4-16 7-16,3-6-9 16,0-4 7-16,-2-2-7 15,-1-3 6-15,-1 2-7 16,-3 0 10-16,2 4-10 15,-2 3 0-15,3 4 1 16,-3 5-1-16,-2 8 11 16,2 5-11-16,-2 0-19 15,0 1-8-15,0 19 4 0,0 9 23 16,0 7 1 0,0 1 0-16,0 2-1 0,0-3 7 15,5-6-7 1,4-4 1-16,-3-8-1 0,-1-6 1 15,-1-6-1-15,-2-4 0 16,4-2 8-16,0 0 5 16,5-6 4-16,5-12-1 15,5-6-16-15,2 0 11 16,2-2-10-16,-1 4-1 16,-4 4 0-16,-4 5-1 15,-3 8-5-15,-6 5-5 16,-2 0-26-16,-3 1 8 15,0 16 27-15,0 3 2 0,-2 0 0 16,2-2 0-16,3 0 2 16,-3-6-1-16,4-2-1 15,-1-4 9-15,2-4-9 16,2-2 2-16,-1 0 12 16,4 0 4-16,1-12-8 15,-1-2-4-15,-2 0 24 16,-3 0 7-16,-3 2-2 15,-4 4-11-15,0 3-1 16,0 4-22-16,0 1-1 16,0 0-25-16,0 14 3 15,-8 4 17-15,1 2 5 16,7-2 0-16,0-2-1 16,0-6-12-16,0-4 13 15,2-4 8-15,3-2-7 0,1 0 0 16,1 0 28-16,2-8 8 15,-2-6 0-15,-1 2 31 16,-2 0-31-16,-1 2-9 16,-3 4 25-16,0 4-26 15,-3 2-27-15,-14 0-14 16,-5 0 13-16,-1 6-17 16,4 4-36-16,7 2-80 15,8 0-55-15,4-4-60 16,16 0-141-16,7-6-540 0</inkml:trace>
  <inkml:trace contextRef="#ctx0" brushRef="#br0" timeOffset="92279.58">15444 12248 844 0,'0'0'230'15,"0"0"-123"-15,0 0-21 16,0 0-18-16,0 0-15 15,0 0-32-15,0 0 6 16,-55 40 11-16,62-36 11 16,8-2 7-16,1-2 8 15,-1 0 4-15,1 0 17 16,-1-12 1-16,-1-2-2 16,-3 2-8-16,-7 0 8 15,-4 2 0-15,0 2-12 16,0 2-39-16,-9 6-33 0,-37 2-13 15,3 16-117-15,-5 0-365 0</inkml:trace>
  <inkml:trace contextRef="#ctx0" brushRef="#br0" timeOffset="95277.25">16189 11656 58 0,'0'0'0'0</inkml:trace>
  <inkml:trace contextRef="#ctx0" brushRef="#br0" timeOffset="95438.82">16189 11656 208 0,'69'24'613'16,"-71"-24"-607"-16,-3-2-6 15,5 0-414-15</inkml:trace>
  <inkml:trace contextRef="#ctx0" brushRef="#br0" timeOffset="95627.28">16370 11753 117 0,'0'0'523'16,"0"0"-523"-16</inkml:trace>
  <inkml:trace contextRef="#ctx0" brushRef="#br0" timeOffset="98771">16429 11877 487 0,'0'0'54'15,"0"0"-54"-15,0 0-23 16,0 0 15-16,0 0 1 0,0 0-13 16,0 0 9-1,-5 2 11-15,5-2 29 16,0 0 23-16,0 0-4 0,0 0-3 15,0 0 11-15,0 0 7 16,0 0 7-16,0 0-5 16,0 0 0-16,0 0-5 15,0 0-19-15,0 0-21 16,0 0-5-16,0 0-13 16,0 0 8-16,0 0-9 15,0 0 2-15,0 0-3 16,0 0 0-16,0 0 0 15,0 0 1-15,0 0-1 16,-2 0-12-16,-2 0 5 0,0 0 7 16,-1 0 8-16,1 0 4 15,2 0-2-15,2 0 15 16,0 0-12-16,0 0 1 16,0 0-12-16,0-2-2 15,13 2-22-15,18-2 6 16,11 0 3-16,10 2 6 15,6 0-21-15,2 0 14 16,-4 0-1-16,-8 0-2 16,-3 0 10-16,-9 0 4 15,-9 0 3-15,-12 0 1 0,-8 0-1 16,-7 0-8 0,0 0-8-16,-20 0 0 0,-18 0 16 15,-11 4-45-15,-9 0 45 16,0-4 11-16,0 0 4 15,5 0 9-15,6 0 22 16,7 0-20-16,9 0 22 16,8-4-8-16,8 2-4 15,7 2-15-15,6 0 8 16,2-2-25-16,2 2-3 16,25-2-1-16,14-2 1 15,10 0 13-15,9 2-13 16,2-2 6-16,-2 4-7 15,-8 0 0-15,-8 0-1 16,-8 0-5-16,-12 0-7 16,-8 0 1-16,-11 0-2 15,-5 2-36-15,0 0 29 0,-23 2 21 16,-14-2 6 0,-13 2-6-16,-3-4 7 0,-2 0 3 15,1 0 19-15,4 0 1 16,13 0-4-16,10 0 6 15,10-4-4-15,7 2 25 16,8 2-28-16,2 0-25 16,0-2-10-16,18 2 4 15,11-2 6-15,11 0 1 16,3 2 6-16,1 0-6 16,-6 0 0-16,-5 0 0 15,-8 0-1-15,-11 0 0 0,-6 0-2 16,-6 0-1-16,-2 0 3 15,0 0 15-15,-13 0 1 16,-13 0 4-16,-11-2-7 16,-1 0 3-16,1 0 15 15,1 0-8-15,9 0 5 16,9 2-8-16,10 0 2 16,3-2-6-16,5 2-16 15,0 0-1-15,0 0-18 16,11 0 8-16,9 0 11 15,9 0-1-15,5 0 0 0,-1 0 1 16,-2 0-1 0,-4 2-18-16,-9-2 6 0,-9 2 1 15,-5-2-12 1,-4 0 18-16,0 2 0 0,0 0 5 16,-20-2-1-16,-9 2 2 15,-4 0 2-15,-5-2 8 16,2 0 22-16,5 0-9 15,9 0-1-15,7 0 6 16,7 0-3-16,6 0-11 16,2 0-14-16,0 0-6 15,0 0-13-15,10 0-2 16,9 0 21-16,8 0 0 16,4 4 0-16,-2-2-1 15,-4 0 1-15,-7 0-15 0,-5 0 15 16,-7-2-8-1,-3 2 4-15,-3-2 4 0,0 0 1 16,0 0 8-16,0 0 3 16,0 0 5-16,0 0 20 15,0 0 5-15,0 0-20 16,0 0-13-16,0 0 17 16,0 0-3-16,0 0-21 15,0 0-1-15,0 0 0 16,0 0 0-16,0 0 0 15,0 0 0-15,0 0 8 16,0 0-8-16,0 0 7 0,0 0 2 16,0 0-2-1,0 0 19-15,0 0-12 0,0 0 6 16,0 0 3-16,0 0 6 16,0 0 8-1,0 0-10-15,0 0-1 0,0 0 3 16,0 0-7-16,0 0-2 15,0 0-6-15,0 0-4 16,0 0 7-16,0 0 3 16,0 0 7-16,0 0-16 15,0 0 14-15,0 0-16 16,0 0-4-16,0 0 2 16,0 0-8-16,0 0 6 0,0 0-6 15,0 0 0 1,0 0 0-16,0 0 0 0,0 0 0 15,0 0 1-15,0 0-1 16,0 0 2-16,0 0-2 16,0 0 1-16,0 0 0 15,0 0 0-15,0 0-1 16,0 0 1-16,0 0-2 16,0 0 1-16,0 0 0 15,0 0 0-15,0 0 0 16,0 0 1-16,0 0 0 15,0 0 6-15,0 0-7 16,0 0 0-16,0 0 1 16,0 0-1-16,0 0 0 15,0 0 1-15,0 0-1 0,0 0 1 16,0 0-1 0,0 0 1-16,0 0 1 0,0 0-1 15,0 0 5-15,0 0 3 16,0 0-8-16,0 0 5 15,0 0-5-15,0 0 6 16,0 0-1-16,0 0 7 16,0 0-11-16,0 0 5 15,0 0-5-15,0 0-1 16,0 0 10-16,0 0-11 16,0 0 0-16,0 0 0 15,0 0-1-15,0 0 1 16,0 0 0-16,0 0-1 15,0 0 0-15,0 0 1 16,-3 0 1-16,1 0-1 0,0 0 2 16,0 0-1-16,2 0-1 15,0 0 1-15,0 0-1 16,0 0-1-16,0 0 1 16,0 0-1-16,0 0 0 15,0 0 1-15,0 0 0 16,0 0 0-16,0 0 1 15,0 0 0-15,0 0 1 16,0 0 4-16,0 0-5 16,0 0 1-16,0 0-1 15,0 0 10-15,0 0-10 16,0 0 11-16,0 0-2 0,0 0-8 16,0 0 7-1,0 0-3-15,0 0 0 0,0 0-6 16,0 0 8-16,0 0-7 15,0 0 0-15,0 0 8 16,0 0-9-16,0 0 1 16,0 0 0-16,0 0 0 15,0 0 0-15,0 0-1 16,0 0 2-16,0 0-2 16,0 0 2-16,0 0 5 15,0 0-6-15,0 0 5 16,0 0-4-16,0 0-1 15,0 0 6-15,0 0-5 16,0 0-1-16,0 0 1 0,0 0-1 16,0 0 0-16,0 0 0 15,0 0 1-15,0 0-1 16,0 0 0-16,0 0 6 16,0 0-7-16,0 0-1 15,0 0 0-15,0 0 1 16,0 0-1-16,0 0 1 15,0 0 0-15,0 0 1 16,0 0 0-16,0 0 3 16,0 0-3-16,0 0-1 15,0 0 1-15,0 0 0 16,0 0 5-16,0 0-4 0,0 0 5 16,0 0-6-1,0 0 5-15,0 0-6 0,0 0 1 16,0 0-1-16,0 0-1 15,-2 0 1-15,0 0 0 16,0 0-1-16,-1 0 0 16,3 0 1-16,0 0 0 15,0 0-1-15,0 0 1 16,0 0 1-16,0 0 0 16,0 0-1-16,0 0 0 15,0 0 0-15,-2 0 0 16,2 0-110-16,-12 0-137 0,4 0-392 15,-5 0-211-15</inkml:trace>
  <inkml:trace contextRef="#ctx0" brushRef="#br0" timeOffset="99560.66">16200 11815 861 0,'0'0'130'0,"0"0"-88"16,0 0 13-16,0 0 46 16,0 0-10-16,0 0 2 15,0 0-12-15,-11 0-2 16,11 0-24-16,0 0-29 15,0 0-11-15,0 0-5 0,0 0-10 16,0 0 0 0,0 4-13-16,0 12-205 15,-2-4-295-15</inkml:trace>
  <inkml:trace contextRef="#ctx0" brushRef="#br0" timeOffset="99787.35">16200 11815 1633 0,'-18'-46'88'15,"2"34"-50"-15,-2 3-37 0,-1 8-2 16,1 1-79-1,0 1-121-15,-11 26-41 0,7-1-75 16,1-6-459-16</inkml:trace>
  <inkml:trace contextRef="#ctx0" brushRef="#br0" timeOffset="103335.89">12811 11967 409 0,'0'0'181'0,"0"0"-90"16,0 0 13-16,0 0 4 15,0 0-21-15,0 0-27 16,0 0-5-16,0 0-11 16,0 0-10-16,0 0 0 15,0 0-13-15,0 0-2 16,0 0 7-16,0 0 8 0,0 0 3 16,0 0 8-1,0 0 10-15,0 0-1 0,0 0-7 16,0 0-4-16,0 0-2 15,0 0-7-15,0 0 5 16,0 0-11-16,0 0-6 16,0 0-3-16,0-2-8 15,0 2 2-15,0-2 5 16,0 2 2-16,0 0 1 16,0 0-14-16,0 0 14 15,0-2-15-15,0 2 10 16,0 0-9-16,0 0 2 0,0 0 5 15,0 0-2 1,0 0-2-16,0 0-8 16,0 0 7-16,0 0-3 0,0 0-6 15,0-2 13-15,2 2-3 16,0-4 0-16,0 0-9 16,3-2 0-16,-1-2 0 15,1 2 6-15,-3 2-7 16,1 0 0-16,-1 0 2 15,0 2 13-15,0 0-9 16,0 0-5-16,0-2-1 16,1 2 10-16,-1-2-10 15,0 0 1-15,0 2 2 16,3 0-3-16,0 0 0 16,-1-2-1-16,2 0 3 0,3-2-3 15,1-2 1-15,-2 2 0 16,1 0 0-16,-3 0 0 15,4 0 0-15,-1 0 0 16,1-2 2-16,2 2-1 16,1 0-2-16,1 0 1 15,-3 0 0-15,2 0 0 16,-1 1 8-16,-2 0-8 16,-1-1 0-16,1-1 1 15,0 3 4-15,-3 1-5 16,2-1 1-16,-2 0-1 15,-1 1-9-15,1-1 9 16,-1 3 0-16,2-3 0 0,3-2 0 16,-1-1 0-1,2 0 11-15,1 0-10 0,-4 2 1 16,2-2 0 0,-2 1-1-16,-2 2 0 0,2 0-1 15,0-2 0-15,-1 2 0 16,2 0 1-16,1-2-1 15,0 2-1-15,0-1 1 16,2-2 5-16,-2 1-5 16,3 1 0-16,-3 0-2 15,1-1 8-15,-4 2-12 16,1 1 5-16,-1-2 1 16,4 1-1-16,1-2 1 15,5 2-1-15,5-2 1 16,1-2 1-16,3 2 0 0,-1 0-1 15,3 0-1-15,-4 0-1 16,0 2 1-16,-4-2 0 16,0 2 1-16,-3 0 0 15,-3-2 0-15,-2 4 0 16,-1-2 0-16,-1 2 0 16,0 0 0-16,0-2 0 15,4 2 0-15,4-2 1 16,3 0-2-16,0 2 1 15,5-2-1-15,2 0 1 0,2 0-2 16,-2 0 2 0,0 0 2-16,-2 0-2 0,0 0-2 15,-5 0 2-15,2 0 0 16,0 0 2-16,3-2-2 16,0 0 0-16,0 2 1 15,0-2 0-15,0 0-1 16,1 0 0-16,-1 2 0 15,0 0 1-15,-3 0-1 16,-1-1 0-16,2 4 0 16,-4-1 0-16,2-2 0 15,1 2 0-15,1 0 0 16,1 2 0-16,1-3 0 16,2 2-1-16,0 1 0 15,2-3 0-15,0 3 1 0,0 0 0 16,1-1 0-1,-1-1 0-15,-4 0 0 0,0 0 1 16,-5 2-1-16,0-2 0 16,-4 2 0-16,0 0 0 15,-3 0 0-15,-4 0 1 16,-1 0-1-16,-6 0-1 16,-2 0-2-16,0 0 2 15,3 0-9-15,1 0 10 16,6 0 0-16,3 0 0 15,3 0 6-15,-3 0-5 16,1 0-1-16,-1 0 0 16,-1 0 0-16,-1 0 0 15,-1 0 0-15,1 0 0 16,-4 0 0-16,-2 0 1 16,0 0-1-16,-5 0 1 0,-2 0-1 15,2 0 1-15,-2 0 0 16,0 0 6-16,0 0 2 15,0 0 3-15,0 0-5 16,0 0 1-16,0 0 5 16,0 0-6-16,0 0 4 15,0 0-4-15,0 0 0 16,-7-5-7-16,-9-4-9 16,-1-1 8-16,-3 0-6 15,-1-2 6-15,0 2-8 16,0-1-1-16,1 1 1 0,1 0 8 15,-2 1-14-15,5 0 14 16,5 4 0-16,3-2-1 16,-1 6 1-16,4-2 0 15,0 3 0-15,3-2 0 16,0 2 1-16,0 0 1 16,2-2 12-16,0 2-1 15,0 0-3-15,0-2 1 16,0 2 4-16,-2 0-1 15,2-2-4-15,-2 2-8 16,-1-2 7-16,1 1-1 16,-2-2-7-16,2 1 2 15,2 2 7-15,0 0-2 0,0 0 2 16,0 0-7 0,0 0-1-16,0 0-1 0,0 0-7 15,0 0-2-15,0 0-6 16,6 0-9-16,12 2 24 15,6 8 1-15,10 2 7 16,5-2-8-16,2 2 12 16,-1-3-11-16,-5-1 1 15,-3-5-2-15,-10 4 1 16,-9-3-1-16,-5 0-8 16,-8 3 0-16,0 4-10 15,-3 7 18-15,-19 4 16 16,-5 6 12-16,-4 0-8 15,0 0-8-15,-1-2 16 0,6-4-13 16,5-2-3-16,6-4-11 16,4-6 0-16,4 0 0 15,3-4-1-15,1-2 2 16,1 0-1-16,2-4 5 16,0 2-4-16,0-2 5 15,0 0-5-15,0 0 7 16,0 0 5-16,0 0-3 15,0 0 4-15,0 0 8 16,0 0-2-16,0 0 4 16,0 0-3-16,0 0-1 15,0 0-12-15,0 0 5 16,0 0-8-16,0 0 1 16,0 0-6-16,-2 0 0 0,2 0-1 15,0 0 0-15,0 0 1 16,0 0-1-16,0 0 1 15,0 0 0-15,0 0-1 16,0 0 0-16,0 0-10 16,0 0-39-16,0 0-49 15,0 0-60-15,0 0-124 16,0-6-281-16,7-2-726 0</inkml:trace>
  <inkml:trace contextRef="#ctx0" brushRef="#br0" timeOffset="132952.91">3083 3405 768 0,'0'0'266'0,"0"0"-134"15,0 0-74-15,0 0 1 16,0 0-10-16,0 0 12 16,-4-9 2-16,4 9-2 15,0 0-16-15,0 0-15 16,0 0-1-16,0 0-5 16,0 0-11-16,0 0-5 15,0 0 4-15,0 0-2 16,0 0-8-16,0 0 14 15,0 0 6-15,0 0 16 16,0 0 1-16,0 0-8 16,0 0-14-16,0 0-9 0,0 0-1 15,0 0-5-15,0 0-2 16,13 0 0-16,9 0 5 16,16 0 8-16,16 0 19 15,10 0 12-15,15 0 11 16,4 0-25-16,7 0-1 15,3 0-12-15,-4-1 2 16,-4-5-6-16,-6-1-3 16,-15 3-8-16,-13 0-1 15,-16 3 1-15,-10 1-2 16,-11 0 6-16,-7 0-5 16,-7 0 0-16,0 0 13 15,0-2 11-15,0 2 15 16,0 0 3-16,0 0-12 0,0 0-12 15,0 0-1-15,0 0-12 16,0 0-6 0,0 0 0-16,0 0-20 0,-7 10-121 15,-11 9-247-15,-7 0-231 0</inkml:trace>
  <inkml:trace contextRef="#ctx0" brushRef="#br0" timeOffset="134221.01">3145 3112 324 0,'0'0'235'15,"0"0"-42"-15,0 0-116 16,0 0 14-16,0 0 17 16,0 0-12-16,0 0 38 15,-4-106-12-15,4 89-22 16,0 5 31-16,0 1-13 15,0 2-5-15,0 4-14 0,0 5-19 16,0 0-43-16,0 0-37 16,0 5 0-16,0 23-29 15,0 19 29-15,4 19 16 16,1 30 28-16,-1-2-12 16,-2 5-7-16,-2-3-3 15,0-18-11-15,0 2-1 16,0-8-9-16,0-14 5 15,0-13-5-15,0-13 0 16,0-12-1-16,0-8 0 16,0-4 1-16,0-4-1 15,0-2 2-15,0-2 4 16,0 0-6-16,0 0-126 16,0-10-390-16</inkml:trace>
  <inkml:trace contextRef="#ctx0" brushRef="#br0" timeOffset="134837.31">4219 2799 494 0,'0'0'201'16,"0"0"-92"-16,0 0 18 0,0 0-53 15,0 0 66-15,0 0-35 16,0 0 48-16,0-66-15 15,0 62-30-15,0 2 9 16,0 2-44-16,0 0-49 16,-2 10-24-16,-12 24 0 15,-5 20 10-15,-6 20 45 16,1 12 6-16,6 7-13 16,6 3-15-16,6-1-7 15,6-1 9-15,-2-2-15 16,2-4 3-16,-2-6-5 15,-3-9-9-15,3-15-3 16,2-12 1-16,0-14-7 0,0-8 0 16,0-10 1-1,0-4 0-15,-2-6-1 0,2-4-102 16,-2 0-219-16,0-16-484 0</inkml:trace>
  <inkml:trace contextRef="#ctx0" brushRef="#br0" timeOffset="135353.57">4876 3489 1167 0,'0'0'188'0,"0"0"-90"16,0 0-61-16,0 0 32 15,0 0 12-15,0 0 1 16,0 0-28-16,-110-58-39 16,60 100-13-16,-6 18 0 15,1 12 11-15,6 4-6 16,13-4 2-16,16-11 3 15,14-13-6-15,6-12-6 0,0-14 1 16,15-10 9 0,12-12 5-16,13 0-3 0,7-22 5 15,4-12 1 1,-2-8-6-16,-6-3-1 0,-12 8 14 16,-12 6 11-16,-5 12-20 15,-7 6 10-15,-5 12-13 16,0 1-13-16,0 7-29 15,0 18 19-15,8 8 10 16,-2 6 1-16,8 1 0 16,2-4 5-16,2-4 3 15,4-8-9-15,5-6-11 16,10-8-125-16,27-10-132 0,-6-2-138 16,-2-16-263-16</inkml:trace>
  <inkml:trace contextRef="#ctx0" brushRef="#br0" timeOffset="135837.94">5585 3515 882 0,'0'0'255'0,"0"0"-122"15,0 0-21-15,0 0-9 16,-125 40-15-16,83-2 1 15,2 6-20-15,9 4-14 16,7-2-23-16,12-3-13 16,10-3-13-16,2-8-5 15,7-6 9-15,19-8 4 0,5-10-7 16,8-8 5-16,3 0-4 16,5-26-2-16,-1-10 2 15,2-12-8-15,-9-9 7 16,-3-8-1-16,-7-8 0 15,-7-3-6-15,-7 2 0 16,-3 2-1-16,-7 6 1 16,-5 9 0-16,0 11 1 15,0 12 0-15,0 12 8 16,0 10-2-16,0 10 1 16,0 2-8-16,0 10-27 15,0 22 15-15,0 16 12 0,0 12 0 16,0 7 9-16,0 1 0 15,6 0-7-15,-2-2 7 16,3-2-7-16,-2-8 5 16,-1-6 1-16,1-9-8 15,10-10-60-15,1-12-222 16,-1-13-264-16</inkml:trace>
  <inkml:trace contextRef="#ctx0" brushRef="#br0" timeOffset="136153.96">6083 3509 697 0,'0'0'354'0,"0"0"-201"16,0 0-88 0,0 0 15-16,-143 90 36 0,120-52-4 15,10 2-30-15,11-4-33 16,2-3-20-16,11-8-8 15,20-4-4-15,7-9 13 16,9-9 9-16,1-3 2 16,2-5-6-16,-6-15-7 15,-5-6 6-15,-14-6 20 16,-9-3-10-16,-11 1-7 16,-5-2-14-16,-11 6-15 15,-20 4-8-15,-7 10-9 16,-5 6 8-16,6 8-23 0,12 2-91 15,10 0-187 1,15 0-392-16</inkml:trace>
  <inkml:trace contextRef="#ctx0" brushRef="#br0" timeOffset="136936.93">6646 3531 909 0,'0'0'237'0,"0"0"-110"16,0 0-37-16,0 0 23 15,0 0-20-15,-118 66-2 16,100-34-23-16,5 1-17 0,8-2-23 16,5 1-10-16,0-5-5 15,11-5-6-15,12-4 5 16,3-8 5-16,8-6 13 15,3-4-2-15,5-6-9 16,-1-19 0-16,-3-7-3 16,-5-8-7-16,-8-6-1 15,-8-4-7-15,-1 0-1 16,-7 2 0-16,1 4 0 16,-2 6-1-16,3 6 0 15,5 1 1-15,-1 4-8 16,5 0 8-16,-2 1 0 15,-2 2 1-15,-3 6-1 0,-4 6 2 16,-4 4 12-16,-5 6 25 16,0 2-22-16,0 14-17 15,0 26-15-15,-2 38 15 16,-3 39 38-16,5 41-11 16,0 15-8-16,15-11-12 15,6-37 4-15,-4-45 0 16,-1-26-10-16,-3-14 5 15,3 4-4-15,-3-4-1 16,1-2 0-16,-5-12-1 16,-3-12 1-16,-4-7 0 15,-2-7 12-15,0 0 5 16,0-14 13-16,-11-21-23 0,-9-15-8 16,-3-18-23-1,6-24 3-15,9-1 9 0,8-5 5 16,0 2 4-16,23 19 1 15,11 0 0-15,9 10 1 16,5 15 0-16,1 10 0 16,5 10 0-16,-5 12 0 15,-4 12 0-15,-8 8 0 16,-3 6-1-16,-10 20-7 16,-5 10 8-16,-9 4 1 15,-7 2 9-15,-3-6 0 16,-7-1 8-16,-20-5 1 15,-10-4-7-15,-11-5 1 16,-5-3-12-16,0-1-1 16,-3-11-17-16,16-6-252 0,18 0-610 15</inkml:trace>
  <inkml:trace contextRef="#ctx0" brushRef="#br0" timeOffset="138119.9">8676 3413 370 0,'0'0'731'0,"0"0"-644"15,0 0-74-15,0 0-12 16,0 0 19-16,-16 104 38 16,9-62 3-16,1 0-2 15,6-2-19-15,0-6-6 16,0-6 16-16,4-6-21 16,7-5 10-16,3-10-17 15,5-4 25-15,4-3 5 0,6-4 4 16,2-19-13-1,2-4-13-15,-1-4-14 0,-10 5-2 16,-7 6-6-16,-5 6 6 16,-6 8 19-16,-2 6-22 15,0 0-11-15,3 0-25 16,3 10 3-16,8 6 20 16,7 6 2-16,6 0 0 15,4-4 7-15,7-4-5 16,2-5 8-16,1-9-3 15,-1 0-1-15,-6-9 7 16,-7-10 1-16,-9-8 5 16,-7-5 0-16,-11-2 13 15,-2-2 13-15,-2 0-32 0,-17 4-13 16,-8 6 0-16,-2 8-17 16,0 12-22-16,6 6-93 15,10 4-141-15,13 8-274 0</inkml:trace>
  <inkml:trace contextRef="#ctx0" brushRef="#br0" timeOffset="138869.91">9630 3537 100 0,'0'0'870'0,"0"0"-739"15,0 0-91-15,0 0-12 0,0 0-2 16,0 0-3 0,-96 102-9-16,96-79-8 0,2-5 6 15,20-5-1-15,7-4 5 16,2-9 4-16,4 0 7 16,2-4 4-16,-4-17 10 15,-6 1 10-15,-10 0 1 16,-5 4 2-16,-10 6 1 15,-2 6-4-15,0 4-48 16,0 0-3-16,-9 2-13 16,2 12-6-16,5 4 10 15,2 0-10-15,2 0-20 0,25-4 1 16,11-3 19 0,5-10 10-16,5-1 9 15,-1 0 0-15,-5-12 1 0,-6-6 1 16,-7-2 11-16,-7 0 1 15,-7 2 1-15,-5 2 7 16,-6 4 1-16,-4 4-4 16,0 2-19-16,0 6 0 15,0 0-10-15,0 0-7 16,2 0-20-16,1 8-3 16,5 4-45-16,6-2-15 15,6-4-7-15,6-4 20 16,6-2 31-16,-1 0 28 0,0-6 22 15,-4-6 6-15,-9 0 10 16,-5 4 69-16,-7 8 7 16,-3 0-34-16,-3 18-51 15,0 44 0-15,-11 56 38 16,-10 71 32-16,9 38 51 16,12-5 169-16,6-49-83 15,14-67-135-15,-7-46-45 16,-13-22-12-16,0-6-14 15,-31-12 10-15,-13-12 10 16,-12-8 25-16,-6-34 28 16,6-22-13-16,14-16-13 15,17-12-21-15,25-9 8 16,7-3-36-16,42 0-3 16,40-10-21-16,53-15-106 0,-15 27-409 15,-6 10-912-15</inkml:trace>
  <inkml:trace contextRef="#ctx0" brushRef="#br0" timeOffset="139988.99">11387 3345 310 0,'0'0'736'0,"0"0"-546"0,0 0-60 16,0 0 24 0,0 0-17-16,0 0 3 0,0-61-8 15,0 61-65-15,0 0-46 16,0 7-21-1,0 22-20-15,-6 33 11 0,-6 37 9 16,4 1 7-16,-1-1 5 16,7-13-3-16,2-24-8 15,0 4 10-15,0-2-10 16,0-16 1-16,0-16 10 16,0-11-11-16,2-12 5 15,0-9 2-15,2 0 8 16,3-27 25-16,4-24-22 15,5-33-13-15,6-36 1 16,4-31-6-16,1-9 0 0,-4 27-1 16,-3 35 0-16,-7 36-1 15,3 14 1-15,-1-2 0 16,3 2 0-16,0 4 1 16,-4 15 3-16,-2 15 5 15,0 13-9-15,3 1-18 16,4 22-1-16,2 22 11 15,4 18 8-15,0 16 1 16,-7 6 17-16,-3 5-12 16,-2-3 3-16,-6-6 2 15,0-8-3-15,-5-6-8 16,-2-8 2-16,0-5 4 16,-2 1-6-16,-14-12-166 15,-2-18-405-15</inkml:trace>
  <inkml:trace contextRef="#ctx0" brushRef="#br0" timeOffset="140172.93">11373 3725 831 0,'0'0'566'15,"0"0"-453"-15,0 0-55 16,0 0 13-16,148-108-31 15,-95 78-31-15,3 0-9 16,9 0-128-16,-12 6-147 16,-13 6-293-16</inkml:trace>
  <inkml:trace contextRef="#ctx0" brushRef="#br0" timeOffset="141970.01">11893 3497 560 0,'0'0'212'16,"0"0"-127"-16,0 0-2 15,0 0 11-15,93 140-2 16,-70-100-27-16,-5 3 19 16,-5-6-24-16,-4-2-23 15,-3-7 0-15,-6-6-11 16,0-10-2-16,0-6-5 16,0-6 29-16,0 0 108 15,0-8 6-15,-2-19-97 0,2-12-45 16,0-9-20-1,7-10-6-15,17-1 6 0,3 7-8 16,0 10-3-16,-5 16 9 16,-4 14-4-16,0 12-7 15,0 0-7-15,2 22 5 16,6 14 14-16,1 6-1 16,4 4 2-16,5 0 7 15,-3-6-6-15,3-8-1 16,2-7 1-16,0-10 0 15,0-10 10-15,2-5 0 16,3-2-5-16,1-23 3 16,-1-7-8-16,-1-8 0 0,0-6 0 15,0-4-1 1,-2 2-10-16,-2 4-25 0,-7 8-12 16,-6 10 25-16,-12 12 2 15,-6 6 11-15,-5 8-16 16,-2 0-4-16,0 0 7 15,0 16 21-15,-9 0-1 16,0 0 2-16,1-4 0 16,1-4-1-16,3-2 1 15,-6-2 6-15,1 0 6 16,-7-2 17-16,-5 2-7 16,-8 4-12-16,-5 2-3 15,-1 8-6-15,1 4-1 16,2 8 0-16,9 6-1 15,7 2 0-15,9-2-6 0,7 0 7 16,0-3 1-16,7-8 0 16,11-4 6-16,3-7-1 15,6-8 0-15,5-6 7 16,3 0 0-16,4-23 9 16,-2-4 16-16,1-5 16 15,-3-7-25-15,-6 1-7 16,-4-2-8-16,-9 6-12 15,-9 8 7-15,-3 8 3 16,-2 8 4-16,-2 10-16 16,0 0-15-16,0 4-17 15,0 20 10-15,0 6 22 0,2 4 0 16,3-2 0-16,6-1 1 16,2-9 1-16,3-7-1 15,2-8 11-15,6-7-2 16,8 0 11-16,5-18-4 15,6-15 2-15,1-7 4 16,3-8 2-16,0-8-7 16,-5-8-2-16,-6-6-4 15,-8-9-9-15,-5-3-3 16,-7-2-4-16,-10 8 2 16,-6 8 3-16,0 11-1 15,0 13 0-15,-12 12 0 16,0 10 0-16,3 8 11 0,5 10-10 15,-1 4-1 1,0 0-4-16,-1 30-37 0,-1 16 30 16,-1 21 11-16,0 11 1 15,6 10 0-15,2 0 0 16,0-2 7-16,0-7-8 16,5-9 1-16,10-10 5 15,4-12-5-15,0-9 0 16,4-12 1-16,1-9 6 15,5-9 1-15,0-9-1 16,5 0 12-16,1-14-5 16,1-12-14-16,-7-5 9 15,-7 5-4-15,-7 2-5 16,-5 8 10-16,-8 6-9 16,-2 6-1-16,0 4-1 0,0 0-9 15,0 0-6-15,0 0-7 16,0 4-2-16,0 10 23 15,4 2 1-15,5 0-1 16,0-4 0-16,9-6-10 16,7-6 11-16,8 0 8 15,11-8-7-15,1-16 5 16,1-2-6-16,-6 2 0 16,-11 2 1-16,-6 8 0 15,-11 8-1-15,-8 6 0 16,-4 2-18-16,0 28-10 15,0 20 20-15,0 36 8 16,0 47 6-16,0 37-5 16,9-8 4-16,13-31 21 0,-7-49 24 15,-10-38-32-15,-5-4-5 16,0-4-5-16,-22-5-7 16,-17-13 13-16,-3-14 2 15,-7-4-1-15,5-21-2 16,4-19 0-16,15-14-5 15,21-14-8-15,13-26-1 16,53-29-8-16,13 9-1 16,4 10-8-16,1 20-22 15,-9 24-16-15,2-3 19 16,4-1 21-16,-15 8 15 16,-20 12 1-16,-15 6 0 0,-16 8 0 15,-11 4 1-15,0 6 6 16,-9 5-7-16,-10 6-8 15,-4 7 1-15,3 2-3 16,5 0 1-16,3 18-7 16,10 8 5-16,2 10 4 15,0 6 7-15,22 4 0 16,9 4 1-16,3 0 5 16,1-4-5-16,-4-2 0 15,-4-5 0-15,-8-7 0 16,-11-8-1-16,-3-6 1 15,-5-6 7-15,0-4 0 16,-13-2 8-16,-12-4 37 16,-8-2-18-16,-3 0-12 0,0-4-12 15,7-14-11-15,13-26-1 16,10 4-184-16,6-3-461 16</inkml:trace>
  <inkml:trace contextRef="#ctx0" brushRef="#br0" timeOffset="142571.54">14955 3611 821 0,'0'0'184'16,"0"0"-60"-16,0 0 31 0,0 0-29 16,0 0-2-1,0 0-21-15,0 0-24 0,35 0 52 16,-1 0 1-16,8 0-44 16,5 0-32-16,-5-6-28 15,-2-8-2-15,-7 2-1 16,-8-4-4-16,-5 2-6 15,-11 0 1-15,-7 0-15 16,-2 4-1-16,-11 6 0 16,-25 4-18-16,-11 0 6 15,-11 22 6-15,3 10-1 16,6 6 0-16,11 4-10 16,13 2 17-16,17-2 0 15,8-2-8-15,0-1 8 0,29-7 13 16,9-6 0-16,8-4-1 15,8-10 1-15,4-6-5 16,2-6 9-16,0 0-8 16,-4-6-9-16,8-28-41 15,-17 2-294-15,-12-4-758 0</inkml:trace>
  <inkml:trace contextRef="#ctx0" brushRef="#br0" timeOffset="143829">12229 1554 902 0,'0'0'163'15,"0"0"-89"-15,0 0 43 16,0 0 8-16,0 0-36 16,0 0-39-16,-124-6-6 15,84 16-8-15,-3 10-2 16,-1 6-14-16,6 4-8 16,7 2-11-16,10 4-1 15,11 0-7-15,10 2 7 16,0 0 0-16,27 3 7 15,8-1-7-15,11-3 1 16,6 0 11-16,4-5-3 0,-8-2-9 16,-3-4 0-16,-11-2 1 15,-12 0-1-15,-11 2-1 16,-11 2-7-16,0 1 8 16,-25 3 0-16,-15-3 29 15,-13 2 11-15,-7-7-11 16,-3-6 0-16,3-8-4 15,6-4-3-15,12-6 1 16,9 0 4-16,10 0-13 16,15-10-14-16,14-32-17 15,25 2-361-15,9-7-763 0</inkml:trace>
  <inkml:trace contextRef="#ctx0" brushRef="#br0" timeOffset="144090.4">12584 1708 1104 0,'0'0'295'16,"0"0"-181"-16,0 0-69 15,0 0-22-15,0 0-3 16,0 0 1-16,0 0 116 15,-18 134-1-15,7-77-42 16,1 3-37-16,4-4-24 0,-1 0-18 16,3-1-3-16,0-5-11 15,-8-2-1-15,-13 10-17 16,2-14-302-16,0-12-635 16</inkml:trace>
  <inkml:trace contextRef="#ctx0" brushRef="#br0" timeOffset="144283.31">12343 2043 1048 0,'0'0'359'0,"0"0"-212"15,0 0-41-15,0 0 14 0,158-70-46 16,-98 52-44-16,7 2-30 15,33 0-52-15,-17 4-351 16,-10 0-997-16</inkml:trace>
  <inkml:trace contextRef="#ctx0" brushRef="#br0" timeOffset="144607.79">13065 2055 1182 0,'0'0'197'0,"0"0"-146"0,0 0-16 15,-113 107 20 1,94-71 10-16,9-4-19 0,10-5-17 16,0 0 0-16,0-5 13 15,17-4-7-15,6-8 6 16,1-4 13-16,3-6 22 15,1 0 2-15,-1-8-3 16,-2-14-25-16,-7-8-4 16,-9-6 10-16,-9-6-30 15,0-5-26-15,-11 1 0 16,-14 6-11-16,-4 8-95 16,-2 8-136-16,6 8-316 15,12 8-704-15</inkml:trace>
  <inkml:trace contextRef="#ctx0" brushRef="#br0" timeOffset="144920.87">13382 2015 512 0,'0'0'582'15,"0"0"-524"-15,0 0-19 16,0 0 58-16,142 124 45 15,-102-79-17-15,-9-3-43 16,-9-6-27-16,-6-4-31 0,-11-8-11 16,-5-6-7-1,0-4 5-15,-16-6 5 0,-2-6 2 16,-2-2 4-16,5-4 10 16,3-20 29-16,12-8-11 15,0-11 9-15,20-5-23 16,18-2-20-16,9 4-16 15,6 4 0-15,28 6-119 16,-17 10-211-16,-10 10-459 0</inkml:trace>
  <inkml:trace contextRef="#ctx0" brushRef="#br0" timeOffset="145302.94">14095 2320 1013 0,'0'0'168'0,"0"0"-77"15,0 0 63-15,0 0 1 16,0 0-41-16,122-50-43 16,-88 24-21-16,-3 2-2 15,-10 2-5-15,-7 0-18 16,-12 3-6-16,-2 3-6 15,-4 5-13-15,-23 2-6 16,-10 9-7-16,-6 0 12 0,-2 9-7 16,3 14 1-1,8 5 0-15,13 0-1 16,7 2 7-16,11-2 1 16,3-1 0-16,3-5 0 0,19-2 7 15,5-4 9-15,9-4 11 16,1-4 2-16,4-4-11 15,-1-4-11-15,20-2-7 16,-9-16-199-16,-6-4-611 0</inkml:trace>
  <inkml:trace contextRef="#ctx0" brushRef="#br0" timeOffset="145763.6">15416 2238 570 0,'0'0'170'16,"0"0"-86"-16,0 0 24 15,0 0-45-15,0 0 3 16,0 0-33-16,0 0-20 16,-5-21 2-16,2 21 1 15,1-1-7-15,-2 1-9 16,-13 0-24-16,-1 0-137 15,-3 0-444-15</inkml:trace>
  <inkml:trace contextRef="#ctx0" brushRef="#br0" timeOffset="146837.41">13112 2639 1051 0,'0'0'275'15,"0"0"-207"-15,0 0-30 16,0 0-29-16,0 0 43 16,0 0 18-16,0 0 11 15,9 82-1-15,-9-56-27 16,-9-2-3-16,-11-2-7 16,-12-2-3-16,-3-2-3 15,-7-2-17-15,-5-6-7 16,3-4 1-16,3-6-8 15,1 0 5-15,7-10-3 16,4-16 1-16,6-6-7 0,12-8-2 16,9-6-2-1,2-6-7-15,13 0 9 0,14 2 0 16,4 3 0-16,0 7 1 16,-2 8-1-16,-6 8 0 15,-8 8-1-15,-5 6 2 16,-8 10-2-16,-2 0-19 15,0 8-14-15,-16 22 12 16,-11 12 21-16,-7 8 1 16,-3 3 1-16,1-3 0 15,5-6 5-15,2-6-5 16,6-4-1-16,6-6 0 16,1-6-1-16,8-4 1 15,3-6 0-15,3-4 0 0,2-4 0 16,0-4 1-16,0 0 6 15,22 0 7-15,9 0 81 16,12-10 17-16,5-6-39 16,6-4-37-16,0 0-17 15,-4 0-19-15,4-12-54 16,-12 4-292-16,-13 2-1252 0</inkml:trace>
  <inkml:trace contextRef="#ctx0" brushRef="#br0" timeOffset="155954.72">17229 9051 363 0,'0'0'163'15,"0"0"-105"-15,0 0-19 16,0 0 14-16,0 0 24 16,0 0 1-16,5 0-22 15,-5 0-21-15,0 0 4 16,2 0 7-16,-2 0-5 15,0 0 8-15,0 0 3 16,0 0-2-16,0 0 13 16,0 0-8-16,0 0-6 0,0 0 11 15,2 0-5 1,3 0-28-16,1-1 2 0,5-2-23 16,3 2 9-16,1-2-14 15,1 2 9-15,-3-2-5 16,3 3-4-16,1 0 5 15,6-1-6-15,2-2 1 16,6 3 1-16,0 0 0 16,4 0 10-16,-1 0-5 15,1 0-1-15,2 0 7 16,-4 0-13-16,0 0 1 16,-1 0 9-16,1 0-9 15,2 0 10-15,-3 0 6 16,-1 0-7-16,-2 0-9 15,-5 0 9-15,-2 0-10 0,-4 0 1 16,3 3-3-16,-4-2 4 16,1 3-2-16,-3-1 1 15,4 1 5-15,-7-3-6 16,2 1-1-16,-5 1 0 16,0-2 1-16,-2 2 0 15,-3-3 0-15,-1 0 1 16,-1 1-1-16,-2-1 0 15,2 0 1-15,-2 0 12 16,0 0-12-16,0 0 8 16,0 0 16-16,0 0-6 15,0 0 0-15,0 0-5 16,0 0-2-16,0 0 0 16,0 0-11-16,0 0 5 0,0 0-5 15,0 0 0-15,0 0 0 16,0 0-1-16,0 0 0 15,0 0 0-15,0 0-1 16,0 0-4-16,-4 0-10 16,-15 0 8-16,-8 0 7 15,-8 0-13-15,-5 0 5 16,-5 0 0-16,1 0-4 16,2 0 11-16,-1 0-8 15,3 0 8-15,0 0 1 16,2 0 0-16,-2-1 0 0,0-2 0 15,-1 2 0 1,4 1-8-16,3-3 7 0,1 3 0 16,2 0 1-16,2-2 0 15,2 2 0-15,0-1 0 16,6-2 0-16,-2 3 0 16,5-1 0-16,5 1 0 15,2 0 0-15,4 0 0 16,2 0 0-16,3 0 0 15,2 0-9-15,0 0 0 16,0 0 9-16,0 0-16 16,12 0 16-16,9 0 0 15,13 0 1-15,11 5 1 16,3 0-2-16,10 0 1 16,3-1 1-16,5 0 12 0,6 1-7 15,1-1-6-15,4-3-1 16,-4 3 13-16,0-1-12 15,-6 1-1-15,-5-1 8 16,-6 0-8-16,-9 1 0 16,-11-3 0-16,-7 2 7 15,-9-1-1-15,-9-2-6 16,-5 0 1-16,-1 0 0 16,-5 0 16-16,0 0-4 15,0 0 8-15,0 0-4 16,0 0-15-16,0 0 14 15,0 0-15-15,0 0 6 0,0 0-7 16,0 0 1-16,0 0-2 16,0 0 1-16,0 0 0 15,0 0-7-15,0 0 7 16,0 0 0 0,0 0 1-16,0 0 0 0,0 0 9 15,0 0-1-15,0 0 1 16,0 0 0-16,0 0 21 15,0 0 7-15,0 0-5 16,0 0-6-16,0 0-14 16,0 0-13-16,-7 0 0 15,-8 4-39-15,-1 4-175 16,3-4-427-16</inkml:trace>
  <inkml:trace contextRef="#ctx0" brushRef="#br0" timeOffset="157688.17">19954 9300 540 0,'0'0'194'0,"0"0"-96"16,0 0-14-16,0 0-17 16,0 0-12-16,0 0 45 15,0 0 6-15,-8-4-24 16,5 4-19-16,3 0-20 0,0 0-19 15,0 0 0-15,0 0-9 16,0 0-14-16,0 0 12 16,0 0-2-16,0 0-5 15,0 0 19-15,0 0-9 16,0 0 10-16,0 0 5 16,0 0 8-16,0 0-5 15,0 0-5-15,0-2 4 16,0 2-6-16,15-4-8 15,12 2-8-15,7-2-2 16,5 0-8-16,4 2 11 16,4-2-11-16,2 2 7 15,0 0 0-15,0 0-2 16,-7 2-5-16,-3-2 9 16,-14 2-9-16,-8 0-1 0,-9 0 1 15,-4 0-1-15,-4 0-9 16,0 0 3-16,-4 0 5 15,-23 0-24-15,-12 0 25 16,-8 0-2-16,-7 2-33 16,-1 0 18-16,3 0-14 15,1-2 22-15,0 0-1 16,-1 0 0-16,4 0 8 16,1 0 0-16,5 0 1 15,10 0 1-15,8 0 0 16,9 0 0-16,7 0 1 15,8 0-1-15,0-2 0 0,10 0-7 16,21 0 6-16,15-2 2 16,10 2-1-16,9 0 1 15,-3 2 7-15,0 0-8 16,-4 0 7-16,-6 0 2 16,-6 0-7-16,-3 0 5 15,-7 0-7-15,-9 0 0 16,-10 0 6-16,-9 0-6 15,-2 0 0-15,-6 0 7 16,0 0 1-16,0 0-7 16,-23 0-2-16,-10-2 1 0,-10 0-1 15,-3-2 0 1,4 2 1-16,7 0 0 0,12 0 1 16,9 0 0-16,7 2-1 15,7 0 0-15,0 0-8 16,0 0 6-16,7 0-4 15,20 0 6-15,8 0 0 16,10 0 0-16,1 0 6 16,0 0-6-16,-7 0 0 15,-7 0 0-15,-10 0 0 16,-7 0 0-16,-8 0 2 16,-2 0 8-16,-5 0-10 15,0 0 1-15,-3 0 0 16,-21 0 0-16,-11 0 0 15,-10 0-2-15,-5-2 1 0,4 2-1 16,8-2 0-16,11 2 1 16,9 0 0-16,7-2 0 15,9 2 0-15,2 0-5 16,0 0-5-16,0 0-2 16,7 0 4-16,13 0 7 15,5 0 1-15,-2 0-16 16,2 0-16-16,-4 0-13 15,-4 0-15-15,-3 2-1 16,-4-2-20-16,-1 0-57 16,-1 0-82-16,-6 0-407 0</inkml:trace>
  <inkml:trace contextRef="#ctx0" brushRef="#br0" timeOffset="158068.87">20315 9079 833 0,'0'0'211'0,"0"0"-129"16,0 0 15-16,0 0 3 15,0 0 39-15,0 0 17 16,0 0-41-16,0 0-29 15,3 0-39-15,-3 0-22 16,0 0-25-16,0 0-9 16,0 0-35-16,0 3-194 15,-17 1-382-15,2 0-174 0</inkml:trace>
  <inkml:trace contextRef="#ctx0" brushRef="#br0" timeOffset="159036.87">20006 9114 398 0,'0'0'342'0,"0"0"-206"15,0 0-24-15,0 0-3 16,0 0 15-16,0 0 56 16,0 0-74-16,0 0-57 15,0 0-4-15,0 0-11 16,6 0-12-16,7 0-12 15,12 0-10-15,10 0 0 0,10 0 8 16,6 0-8 0,3 0 0-16,2 0 0 15,-3 0 7-15,0 0-5 0,1 0-2 16,-5 1-2-16,-2 2 2 16,-8 1 0-16,-2 0 0 15,-10-2-12-15,-8 0-7 16,-7-2-10-16,-6 0 10 15,-3 2 5-15,-3-2 7 16,0 0 5-16,0 0 2 16,0 0-6-16,-5 0-1 15,-9 1 0-15,-1 2 7 16,-3-1 0-16,3 2-9 16,1 0-10-16,1 1-3 15,1 0-1-15,-3-1 7 0,-1 0 4 16,-6 0-9-1,0-3-37-15,-3 4-3 0,3-3 11 16,2-2-10-16,2 2-10 16,5-2 9-16,3 0-27 15,4 0-30-15,4 0-21 16,2 0 14-16,0 0 25 16,2 0 44-16,14 0 38 15,-1 0 18-15,1 0 0 16,2 0 0-16,-2 0 0 15,4 0 0-15,-7 0-51 16,-2 0-261-16</inkml:trace>
  <inkml:trace contextRef="#ctx0" brushRef="#br0" timeOffset="159154.94">20473 9162 218 0,'0'0'166'0,"0"0"-116"16,0 0-37-16,0 0-5 15,0 0-8-15,0 0-22 0</inkml:trace>
  <inkml:trace contextRef="#ctx0" brushRef="#br0" timeOffset="159374.57">20473 9162 918 0,'142'28'191'0,"-142"-30"-52"16,0 0-59-16,3 0-44 16,-3 2-24-16,0 0-12 15,0 0-55-15,0 0-206 16,0 0-456-16</inkml:trace>
  <inkml:trace contextRef="#ctx0" brushRef="#br0" timeOffset="159555.91">20580 9206 942 0,'0'0'195'16,"0"0"-88"-16,0 0-46 15,0 0-6-15,0 0-13 16,0 0-37-16,0 0-5 16,0-24-155-16,0 20-579 0</inkml:trace>
  <inkml:trace contextRef="#ctx0" brushRef="#br0" timeOffset="159754.84">20580 9206 1058 0,'-36'-18'234'0,"36"10"-6"16,0 4-126-16,0 0-66 15,0 1-36-15,-2 0-125 16,-9-3-1098-16</inkml:trace>
  <inkml:trace contextRef="#ctx0" brushRef="#br0" timeOffset="159999.47">20469 9238 1928 0,'0'0'242'0,"0"0"-175"16,0 0-67-16,0 0-49 16,0 0-62-16,0 0-3 15,0 0-50-15,-147-2-233 0,91 12-723 16</inkml:trace>
  <inkml:trace contextRef="#ctx0" brushRef="#br0" timeOffset="164749.72">20079 6583 690 0,'0'0'145'15,"0"0"-28"-15,0 0-42 16,0 0 4-16,0 0 36 16,0 0 1-16,9-12-21 15,-3 8-38-15,6 2-25 16,3 0-15-16,3 0-8 16,2 2-7-16,2 0 0 15,3 0-2-15,4 8 1 16,2 6-1-16,4 0 0 0,3 2 1 15,5 2 0-15,3 0 6 16,8 0 0-16,6 0 5 16,5-1 8-16,6 1-11 15,5 0 1-15,9 0-2 16,6 4 5-16,24 7 0 16,28 7 1-16,26 7-2 15,5 1-2-15,-6-4 5 16,-17-2-14-16,-13-8 5 15,0 0 4-15,3-3-4 16,-4-5-6-16,2 0 0 16,-6-7 0-16,-6 2 1 15,-1-6 0-15,-7 0 11 16,2-4-12-16,-3 0 0 16,5-7 6-16,1 0-6 0,3 0 0 15,0 0 4-15,-19-10-3 16,-19-2 0-16,-20-1-1 15,-5 1-1-15,7-3 0 16,8-3 1-16,3-7-1 16,-11 1-17-16,-4-6 8 15,-9-2-2-15,-6-6 4 16,-4-4 8-16,-3-4 2 16,-3-2-1-16,0-1-1 15,-3-1 1-15,-4 4-1 16,-4-2 7-16,-4 0-6 15,-2 0 10-15,-8-2-10 16,-3-3-1-16,-5-1 1 0,-3 0-1 16,-4 0 1-1,-2 4 0-15,0 0 7 0,0 4 4 16,0 1-11-16,-6 4 1 16,-8 1 6-16,-3-1-2 15,-6 0-6-15,-10-2 0 16,-7-1-6-16,-9-2 6 15,-5-4-1-15,-3-6 1 16,-3-4 1-16,2-2 6 16,2-1-6-16,0 1 6 15,0 2-7-15,1 1 1 16,-3 4-1-16,-4-2 0 16,-3 3 0-16,-7 0 0 0,-3 0 0 15,-6-4 0-15,-4-3 0 16,-1 2 0-16,1-4-1 15,3 3-9-15,2 2 10 16,2 6 1-16,2 4 0 16,2 6-1-16,-1 5-1 15,1 5-1-15,-4 3 2 16,-7 3-1-16,-4-1 0 16,-25 3 0-16,-24 0 0 15,-22 0 0-15,-5 4 0 16,16 4 0-16,31 8 1 15,31 4 1-15,-11 2-1 0,-16 2-1 16,-15 0 0 0,-16 4 0-16,12 10-8 0,8 2 9 15,-2 0-1 1,-3 2 1-16,-1 2-2 0,-2 4 2 16,-2 0-1-16,0 0 2 15,4 2 0-15,-2 0-1 16,4 5 0-16,2 1 0 15,3 2-1-15,1 2 1 16,19-2 0-16,17-6 2 16,18-4-1-16,4 0 5 15,-4 6 1-15,-9 4 0 16,0 7-7-16,11 0 0 16,11 2 0-16,10 5 0 15,8 0-5-15,9 2 5 0,11 2 0 16,7-2-1-1,11 1 0-15,0 0 1 0,2 3-1 16,23 7 1-16,6 1 1 16,11 6 0-16,8 4 0 15,4-1 7-15,11-5-7 16,5-4 0-16,3-8 1 16,3-4 4-16,0-6-6 15,2-4 8-15,-3-3-8 16,-2-6 1-16,-5 1 10 15,-6-1-5-15,-9-3-5 16,-8-2-1-16,-9-8 0 16,-11-2 1-16,-10-6 0 0,-4-4 0 15,-6-2-1 1,-5-2 0-16,0-2 19 0,0 0 0 16,0 0-6-16,0 0 19 15,0 0 8-15,0 0-5 16,0 0 3-16,0 0-13 15,2 0-9-15,-2 0-13 16,0 0 4-16,0 0-5 16,0 0 4-16,0 0-5 15,0 0 0-15,0 0 5 16,0 0 2-16,0 0-6 16,0 0 5-16,0 0-7 15,0 0 9-15,0 0 6 16,0 0 19-16,0 0 0 0,0 0 1 15,0 0-4-15,0 0-1 16,0 0 1-16,0 0-17 16,0 0 0-16,0 0-2 15,0 0 1-15,0 0-4 16,0 0-2-16,0 0 2 16,0 0-1-16,0 0 3 15,0 0-3-15,0 0 4 16,0 0-3-16,0 0 5 15,0 0 1-15,0 0 2 16,0 0-2-16,0 0-4 0,0 0 4 16,0 0-1-1,0 0-2-15,0 0 7 16,0 0-6-16,0 0 1 0,0 0 1 16,0 0-1-16,0 0-5 15,0 0 3-15,0 0-10 16,0 0 7-16,0 0-3 15,0 0-5-15,0 0 6 16,0 0-6-16,0 0 11 16,0 0-4-16,0 0-7 15,0 0 8-15,0 0-8 16,0 0 7-16,0 0-7 16,0 0 6-16,0 0-6 15,0 0-1-15,0 0 0 16,0 0 0-16,0 0 1 15,0 0 0-15,0 0 0 16,0 0 0-16,0 0 0 0,0 0 0 16,0 0-1-16,0 0 6 15,0 0-6-15,0 0 0 16,0 0 0-16,0 0-1 16,0 0-5-16,0 0-8 15,0 6-207-15,0 0-570 16,0-6-840-16</inkml:trace>
  <inkml:trace contextRef="#ctx0" brushRef="#br0" timeOffset="168356.23">24426 12859 215 0,'0'0'0'0</inkml:trace>
  <inkml:trace contextRef="#ctx0" brushRef="#br0" timeOffset="172304.58">4057 4481 732 0,'0'0'105'0,"0"0"-54"16,0 0 15-16,0 0 21 16,0 0-3-16,0 0-13 15,-25-6-12-15,25 6-29 16,0 0-15-16,0 0 2 16,0-1-1-16,0 1 2 15,0 0 8-15,0 0 13 16,0-3-1-16,21 3-2 15,16-4 2-15,39-6 24 0,42-4-24 16,50-4 0-16,17 0-19 16,-1 0 0-16,-15 6-7 15,-21 2-5-15,-9 4-7 16,-22 2 0-16,-26 4 0 16,-24 0 0-16,-12 0 0 15,1 0 1-15,-2 0-1 16,-5 2-1-16,-18 6-13 15,-17 0-94-15,-14 2-113 16,-25 8 7-16,-18-2-32 16,-8-4-410-16</inkml:trace>
  <inkml:trace contextRef="#ctx0" brushRef="#br0" timeOffset="172688.22">4338 4690 576 0,'0'0'145'16,"0"0"-50"-16,0 0-45 15,0 0-32-15,0 0-18 16,0 0 2-16,0 0 14 16,17 8 60-16,19-8 77 15,19 0-27-15,35 0-7 16,42-4-8-16,43-16-34 15,14-2-26-15,-8 4-14 16,-25 4-5-16,-47 8-13 0,-26 2-1 16,-26 4-5-1,-12-2-3-15,-1 0-1 0,-5 2 3 16,-8-2-11-16,-13 2 6 16,-14 0 10-16,-4 0 38 15,0 0 52-15,0-2 17 16,0 2-19-16,0-2-28 15,0 2-22-15,0-2-36 16,0 2-19-16,-2 0 0 16,-3 16-90-16,1 8-447 15,-5-6-219-15</inkml:trace>
  <inkml:trace contextRef="#ctx0" brushRef="#br0" timeOffset="189196.19">2576 9033 722 0,'0'0'17'15,"0"0"-17"-15,0 0 12 16,0 0-12-16,0 0-97 16,0 0-1-16,95-56 1 15,-78 80-8-15,-3-1-36 16</inkml:trace>
  <inkml:trace contextRef="#ctx0" brushRef="#br0" timeOffset="190338.37">1109 7808 932 0,'0'0'150'16,"0"0"-11"-16,0 0 9 15,0 0-64-15,0 0-66 0,0 0-18 16,0 0-28-1,-27 38 28-15,5 12 0 0,-4 7 18 16,1-3-17-16,0-4 7 16,5-8 3-16,5-6-5 15,1-6 3-15,3-8-8 16,5-6 5-16,1-8-4 16,3-4 9-16,2-4 5 15,0 0 11-15,-3-12 42 16,3-20-8-16,0-16-45 15,3-18-16-15,21-14-7 16,9-9 6-16,6-1 0 16,1 4 1-16,-1 10-2 15,0 10 2-15,-8 13 0 16,-5 13 1-16,-5 15 21 16,-7 10-18-16,-2 13-4 15,-1 2-11-15,5 22-5 0,4 18 15 16,4 16 1-16,1 11 0 15,-2 5 19-15,-4 0-4 16,-3 0-9-16,-1-8 5 16,-5-3-9-16,-4-9-1 15,-1-6-1-15,-5-2-38 16,0-12-235-16,-5-14-351 0</inkml:trace>
  <inkml:trace contextRef="#ctx0" brushRef="#br0" timeOffset="190538.09">1040 7896 1111 0,'0'0'205'16,"0"0"-84"-16,0 0-34 15,0 0-41-15,0 0-21 16,129-15-10-16,-71 15-7 15,5 0-8-15,16 0-26 16,-15 0-291-16,-16-7-611 0</inkml:trace>
  <inkml:trace contextRef="#ctx0" brushRef="#br0" timeOffset="190815.87">1664 7483 970 0,'0'0'268'15,"0"0"-90"-15,0 0 44 16,0 0-61-16,0 0-100 16,0 0-61-16,0 0-19 15,20 45 19-15,-5 6 1 16,4 12 9-16,-2 5-3 15,1 2-5-15,-5 0 15 16,-1-6-2-16,-6-6-15 16,-1-7-9-16,-5-13-235 0,2-14-159 15,-2-16-494-15</inkml:trace>
  <inkml:trace contextRef="#ctx0" brushRef="#br0" timeOffset="191085.58">1641 7385 933 0,'0'0'229'0,"0"0"-57"15,0 0 20 1,0 0-36-16,0 0-88 0,0 0-65 15,0 0-3-15,12-32 0 16,28 34 0-16,6 8 0 16,8 4 11-16,0 2-11 15,-5 4-8-15,-11 17-146 16,-14-8-119-16,-15 0-263 0</inkml:trace>
  <inkml:trace contextRef="#ctx0" brushRef="#br0" timeOffset="191269.06">1490 7928 863 0,'0'0'203'0,"0"0"-91"16,0 0 14-16,0 0-23 16,0 0-12-16,0 0-27 15,143-3-26-15,-90 3-28 16,14 0-10-16,-13 0-113 15,-14 0-703-15</inkml:trace>
  <inkml:trace contextRef="#ctx0" brushRef="#br0" timeOffset="192055.86">916 8721 882 0,'0'0'229'0,"0"0"-76"0,0 0-15 16,0 0-64-16,0 0-61 15,0 0-12-15,0 0-1 16,10 118 36-16,-8-64 6 15,-2-2-14-15,0-2-13 16,0-10-1-16,0-7-2 16,0-13-11-16,0-11 6 15,0-6 9-15,0-3 18 16,0-10 11-16,0-20-26 16,7-15-19-16,3-13-2 15,7-12-11-15,7-4 3 16,6 1-9-16,-1 14 6 0,0 14 10 15,-5 17 2-15,-6 16-8 16,-5 12-5-16,0 6-4 16,-4 27 2-16,-2 13 11 15,-2 6 5-15,-5 4 8 16,2-8-7-16,-2-10 1 16,0-12-2-16,0-12 2 15,0-8 4-15,2-6 8 16,-2 0 14-16,2-16 9 15,5-18-27-15,5-12-10 16,5-12-2-16,7-5-5 16,5 4 6-16,5 10-10 15,-3 13 11-15,-4 14-2 0,-8 16-9 16,-3 6-14-16,-5 14 12 16,1 18 4-16,-3 12 9 15,-3 9 1-15,-4 1 6 16,-2-2-7-16,0-6 2 15,0-8 5-15,0-8-1 16,0-6-6-16,0 2-7 16,0-8-202-16,0-10-341 0</inkml:trace>
  <inkml:trace contextRef="#ctx0" brushRef="#br0" timeOffset="192371.77">1776 8622 922 0,'0'0'270'15,"0"0"-141"-15,0 0-58 16,0 0-48-16,0 0-14 16,-27 103 45-16,8-49-3 15,2 0-21-15,-1-4-5 16,5-10-9-16,1-10-6 15,8-10-9-15,4-8 11 16,0-5-11-16,0-4 9 16,11-3 1-16,13 0 8 0,12 0 26 15,16 0 32 1,8-3-11-16,6-12-43 16,-3 3-23-16,-3-2-32 0,-17 2-326 15,-21 4-576-15</inkml:trace>
  <inkml:trace contextRef="#ctx0" brushRef="#br0" timeOffset="193754.89">841 9617 523 0,'0'0'155'0,"0"0"-60"15,0 0-10-15,0 0-10 16,0 0-30-16,0 0-19 16,0 0-11-16,-23 16-15 15,23-10 12-15,10 4 57 16,17 2 77-16,9 0-11 15,15-2-26-15,38-6 6 16,43-4-20-16,43-6-34 16,22-20 0-16,-2-4-20 15,-12-4-3-15,-23-2-4 16,-6-2-6-16,-6-7-2 0,-6-9-2 16,-4-12 0-1,1-14-5-15,-10-6-5 0,-23 4-6 16,-19 11-7-16,-24 11-1 15,-10 2 0-15,3-10 1 16,0-8-1-16,-3-10 12 16,-18 5-4-16,-8 5-8 15,-11 2 7-15,-5 2 6 16,-6-3-3-16,0 1-9 16,-5-2 0-16,2-2-1 15,-2-2 0-15,0-2 0 16,0 1-15-16,0 3 14 15,-16 6 1-15,-5 8-2 0,-2 3-5 16,-6 6 7 0,-2 2 0-16,-3 3 0 0,-2 0-1 15,-2 0 0 1,-4-2 1-16,-5-4-7 0,-2-4 7 16,-6 2 0-16,-8-1-7 15,-3 7-1-15,-9 6-9 16,-2 2 17-16,-4 4-1 15,-4 1 1-15,4 6-6 16,-4 3 5-16,0 1-1 16,1 8-9-16,1 0-3 15,-2 7 13-15,5 4-15 16,0 4 16-16,-1 4-19 16,2 0 17-16,-2 2 2 0,-2 0-1 15,2 0-1-15,-2 8 1 16,-4 4 1-16,-2 2-11 15,-3 0 9-15,-1 0 1 16,1 2 1-16,8 1 0 16,6-2 1-16,5 3 1 15,5 4-2-15,4 5 0 16,-1 5-9-16,-2 6 9 16,1 10 6-16,-3 12-6 15,-5 22 0-15,14 1 1 16,5 8-1-16,7 6 0 15,19 3 0-15,3 33 0 16,15 21 10-16,11 7-9 0,0-7 11 16,15-8-11-16,14-16 1 15,6 1 7-15,4-5-1 16,-1-8 0-16,-5-23 4 16,-4-23-6-16,-6-20-1 15,-2-8-3-15,6 6 7 16,8 7 0-16,6 5-8 15,3-6 14-15,4-6-3 16,0-6-4-16,2-8 4 16,-2-6 3-16,1-8-5 15,3-1 6-15,-1-8 1 16,0-1 9-16,1-1-15 16,-6-3-1-16,-1 2 3 0,-5-1-7 15,-7 1-5 1,-4 1-1-16,-6-4 0 0,-2 2 0 15,-5-5 1-15,-3 0 6 16,-3-3-6-16,-8 2-1 16,0-3 1-16,-2 1 13 15,0-1 6-15,0 0 12 16,0 0 5-16,0 0 4 16,0 0-1-16,0 0-9 15,0 0 2-15,0 0-11 16,0 0 4-16,0 0 0 15,0 0 0-15,0 0-3 0,0 0 3 16,0 0-8 0,0 0-2-16,0 0 0 0,0 0-10 15,0 0 7-15,0 0-12 16,0 0 0-16,0 0-1 16,0 0-15-16,0 0-48 15,15 11-195-15,1-1-317 16,11-8-77-16</inkml:trace>
  <inkml:trace contextRef="#ctx0" brushRef="#br0" timeOffset="194804.19">8487 11311 735 0,'0'0'162'0,"0"0"-106"16,0 0-43-16,0 0-13 16,0 0-176-16,0 0-87 0</inkml:trace>
  <inkml:trace contextRef="#ctx0" brushRef="#br0" timeOffset="194976.84">9210 11576 897 0,'0'0'175'15,"0"0"-48"-15,0 0-35 16,0 0-26-16,0 0-66 16,0 0-140-16,0 0-442 0</inkml:trace>
  <inkml:trace contextRef="#ctx0" brushRef="#br0" timeOffset="199773.02">4614 1638 682 0,'0'0'159'16,"0"0"-33"-16,0 0-21 15,0 0 18-15,0 0-10 16,0 0-16-16,0-22-11 16,0 22-5-16,0-2-6 15,0 2-29-15,0 0 8 16,0 0-19-16,0 0-10 15,0 0-13-15,0 4-12 0,2 18 0 16,-2 12 41 0,0 16 88-16,0 13-47 0,0 3-22 15,-6 4-21-15,-6-4-17 16,-1-4-13-16,2-6-3 16,-1-6-6-16,6-5-22 15,-1-8-95-15,7-5-174 16,0-11-278-16,0-19-639 0</inkml:trace>
  <inkml:trace contextRef="#ctx0" brushRef="#br0" timeOffset="200305.53">4779 1662 1132 0,'0'0'344'0,"0"0"-149"16,0 0-67-16,0 0-44 15,0 0-30-15,122-128-16 16,-60 97 2-16,7 6 3 16,1 6-4-16,-10 13-17 15,-13 6-21-15,-14 0-1 16,-11 9-1-16,-13 9-31 15,-9 4-26-15,-6 2-23 16,-30 4 12-16,-11 0 26 16,-6-2-8-16,2-4 13 15,9-8 32-15,7-4 6 16,14-6 22-16,11 0 16 0,6-4 3 16,4 2-25-16,0 0-16 15,2 0-12-15,16 6 12 16,9 2 12-16,6 6 0 15,3 4 6-15,-3 0-2 16,-4 4-3-16,-8-2 0 16,-11 3-3-16,-10-1-10 15,0 2 6-15,-22 2 18 16,-20 2 5-16,-14-2-5 16,-9-2-4-16,-6-6-6 0,3-8 3 15,2-6-4-15,11-4-1 16,14-2-12-16,18 0 0 15,20 0-65-15,32-6-144 16,22-2-331-16,12-2-393 0</inkml:trace>
  <inkml:trace contextRef="#ctx0" brushRef="#br0" timeOffset="200972.01">5775 1853 1175 0,'0'0'274'0,"0"0"-35"16,0 0-40 0,0 0-16-16,0 0-68 0,-128-51-67 15,82 73-21-15,-8 21-9 16,1 9 7-16,6 6-10 15,12-2-8-15,14-6-7 16,15-6-1-16,6-9-9 16,0-13 9-16,0-8-14 15,17-10 6-15,6-4 8 16,10-13 1-16,8-17 0 16,-1-10-8-16,-1-4 8 15,-7 0 7-15,-10 6-7 16,-9 12 0-16,-5 10 2 0,-6 10-2 15,0 6-7 1,-2 0-20-16,2 16-6 0,2 10 26 16,3 6 7-16,7 0 0 15,3-6-11-15,6-6-8 16,6-10 11-16,4-8 7 16,9-2 1-16,1-12 0 15,3-16 1-15,1-12 8 16,0-10-2-16,-4-8-6 15,-4-12 8-15,-5-7 0 16,-7-1-8-16,-10-2 0 16,-8 10 9-16,-9 9 8 0,0 14-4 15,0 10-2 1,0 16 28-16,-7 4 5 0,1 13-8 16,1 4-37-16,-3 10-15 15,-4 26 7-15,1 17 8 16,5 13 2-16,6 10 5 15,0 2 2-15,6 2-3 16,14-5-6-16,0-5 0 16,-2-8-1-16,0-10-22 15,2-14-146-15,7-22-146 16,-5-10-69-16,-5-6-270 0</inkml:trace>
  <inkml:trace contextRef="#ctx0" brushRef="#br0" timeOffset="201109.79">5977 1716 1260 0,'0'0'333'0,"0"0"-135"15,0 0-123-15,0 0-46 16,163-62-10-16,-41 42-9 16,23 2-10-16,-22 6-164 15,-34 6-505-15</inkml:trace>
  <inkml:trace contextRef="#ctx0" brushRef="#br0" timeOffset="201740.8">6846 1806 1352 0,'0'0'315'15,"0"0"-197"-15,0 0-43 16,0 0 1-16,-120 67-1 16,67-27 4-16,-1 4-7 15,5-2-22-15,13-2-28 16,14-8-17-16,15-4-5 16,7-4-1-16,2-6 0 15,23-4-3-15,13-10 4 16,11-4 12-16,11-6 2 0,5-24-3 15,2-12-11-15,-5-10 1 16,-6-10 0 0,-10-6 1-16,-5-7-1 0,-14-1 6 15,-10 6-7 1,-11 6 1-16,-6 12 0 0,0 10 9 16,-6 11 2-16,-5 12 15 15,3 11 1-15,-2 8-27 16,-1 5-1-16,0 31-22 15,-5 19 22-15,3 13 11 16,6 10-4-16,7 1-1 16,0-9-6-16,5-12-1 15,8-10 0-15,0-14 1 16,-1-12 0-16,-1-10 0 16,3-12 0-16,3 0 11 0,10-22 12 15,10-14-7-15,8-10-6 16,4-4-8-16,0 5 5 15,-5 9-7-15,-3 14-8 16,-3 10 1-16,0 12-5 16,-3 0 5-16,1 8 6 15,-2 13 1-15,-1-2 0 16,-2 3-1-16,-2-1-9 16,13-10-103-16,-6-4-178 15,-5-7-400-15</inkml:trace>
  <inkml:trace contextRef="#ctx0" brushRef="#br0" timeOffset="203556.98">8390 1333 68 0,'0'0'306'16,"0"0"-119"-16,0 0-94 15,0 0-2-15,0 0 53 16,0 0-14-16,0 0 9 0,16-54-19 15,-14 48 34 1,0 0-35-16,-2 2 8 0,0 2-8 16,3 2-78-16,-3 8-41 15,0 26 0-15,0 14 79 16,0 17 21-16,0 8-19 16,0 6-53-16,0-5-2 15,0-8-16-15,-3-12-10 16,3-14 1-16,0-14 5 15,-2-12-5-15,2-7 0 16,0-7 6-16,-2 0 11 16,0-3 8-16,-2-23 4 15,-1-14-30-15,3-18-28 16,2-12-2-16,0-10 11 16,0-3-7-16,17 3-11 0,8 6 12 15,2 10 24 1,4 12 0-16,2 12-5 0,-1 10 5 15,-5 9 2-15,-6 10-1 16,-5 7 0-16,-3 4-16 16,-1 0-5-16,-1 10 6 15,-1 12 15-15,-2 6 0 16,-6 4 14-16,-2-2 0 16,0-4 8-16,-4-4-2 15,-17-4-12-15,-6 2 6 0,-6-4-3 16,-5 2-11-1,-1-4-35-15,-2 0-119 0,-5-2-119 16,10-2-264-16,11-3-515 16</inkml:trace>
  <inkml:trace contextRef="#ctx0" brushRef="#br0" timeOffset="203905.83">8629 1580 636 0,'0'0'673'16,"0"0"-514"-16,0 0-104 16,0 0-37-16,0 0 2 15,0 0 28-15,0 0 2 0,129 64 8 16,-102-26-27-16,-9 4-5 15,-5-2-16-15,-7-6-1 16,-6-5-9-16,0-11 12 16,0-4 0-16,0-4-11 15,-2-6 0-15,-7-3 31 16,1-1 15-16,1 0 22 16,0-21-2-16,5-13-29 15,2-15-38-15,7-9-15 16,21-2-72-16,15 6-10 15,37 2-78-15,-10 14-166 16,-10 14-214-16</inkml:trace>
  <inkml:trace contextRef="#ctx0" brushRef="#br0" timeOffset="204272.1">9233 1610 421 0,'0'0'599'0,"0"0"-485"16,0 0-52-16,0 0 12 15,0 0 20-15,0 0 40 16,-85 106-37-16,74-78-26 16,4-2-46-16,7-8-10 0,0-4-15 15,0-3 10 1,0-5 0-16,7-5 21 0,6-1 10 15,7 0 14-15,2-10-8 16,7-12 3-16,-2-6-18 16,-2-4-10-16,-11-2 3 15,-8 2-9-15,-6 0-3 16,-2 4-13-16,-23 6-44 16,-6 4-1-16,-7 8-36 15,0 8-7-15,4 2-40 16,13 4-99-16,7 12-67 15,14-4-197-15</inkml:trace>
  <inkml:trace contextRef="#ctx0" brushRef="#br0" timeOffset="205505.83">9723 1586 1094 0,'0'0'254'0,"0"0"-111"16,0 0 23-16,0 0-55 16,0 0-70-16,0 0-23 15,0 0 14-15,-118 54 13 0,91-16-26 16,9 2-11-1,7 0-1-15,7-4-7 0,4-3 0 16,0-9 9-16,0-6-9 16,6-9 2-16,5-2-1 15,7-7 16-15,9 0 7 16,6-7 7-16,9-16-3 16,6-13-5-16,-2-5-9 15,-3-3-3-15,-10 4-11 16,-8 6 12-16,-12 6-6 15,-5 10-5-15,-4 6-1 0,-4 4 8 16,0 6-8 0,0 2-23-16,-12 0 0 0,-13 6 7 15,-4 18 5 1,-2 8 3-16,5 6 8 0,8 3-1 16,9-4 0-16,9-2 0 15,0-7-9-15,4-6 8 16,16-6 2-16,9-4 0 15,4-8 8-15,8-4 5 16,5 0 0-16,4-16 0 16,-2-13-5-16,2-3-1 15,-9-5 2-15,-4 0-9 16,-8 1 0-16,-7 6-7 16,-9 8 7-16,-4 4 0 15,-5 8 0-15,-1 4 2 0,-1 4-2 16,-2 2-12-16,0 0-12 15,0 6-13-15,0 16 7 16,0 10 29-16,0 6 1 16,-7 3 0-16,1-5 0 15,-3-4 1-15,0-10 0 16,2-7-1-16,3-2 1 16,2-8 0-16,2-1-1 15,0-4-1-15,0 0 1 16,4 0-8-16,21-14 1 15,12-12 7-15,11-7 6 16,2-2-6-16,-3-1 1 16,-7 4-1-16,-11 6-1 0,-8 4 1 15,-13 6 0 1,-6 4 1-16,-2 2-1 0,0 4 0 16,0 2-22-16,0 4 4 15,-4 0 6-15,0 2-8 16,2 16-8-16,2 6 21 15,0 10-1-15,2 4 8 16,15 2 2-16,6 3-1 16,-1-6 1-16,-2-5-2 15,-2-7 1-15,-10-7 1 16,-1-6-1-16,-7-4 0 16,0-6 9-16,0 0-10 15,-9-2 18-15,-8 0 10 16,-6 0-3-16,1-2-2 15,5-10-8-15,5-6 0 0,10-6 3 16,2-6-18-16,11-5-24 16,20-1-4-16,7 3 8 15,4 0 4-15,0 9 1 16,-5 6 8-16,-8 6 5 16,-10 6 2-16,-7 4-8 15,-3 2-12-15,-1 2-1 16,-1 18 20-16,0 6 1 15,4 4 0-15,-2 5 1 16,2-8 0-16,0 0 5 16,-2-9-5-16,2-6 0 15,0-5 9-15,2-4-9 0,3-3 8 16,2 0 13 0,4 0-6-16,1-14-4 0,1-4-12 15,5-15-12-15,-5 5-225 16,-10 2-542-16</inkml:trace>
  <inkml:trace contextRef="#ctx0" brushRef="#br0" timeOffset="205676.57">10866 1412 1592 0,'0'0'347'16,"0"0"-177"-16,0 0-59 15,0 0-58-15,0 0-53 16,0 0-50-16,0 0-231 0,31 9-106 16,-8 5-292-16</inkml:trace>
  <inkml:trace contextRef="#ctx0" brushRef="#br0" timeOffset="206040.94">10995 1688 1121 0,'0'0'256'0,"0"0"-204"15,0 0-36-15,0 0 28 0,0 0 93 16,0 0 33 0,0 0-42-16,96 85-30 0,-74-57-18 15,-7 4-13-15,-5 6-35 16,-8 5-4-16,-2 8 2 15,-2 1 2-15,-21 0-15 16,-3-4-10-16,-10-6-7 16,1-12 1-16,-3-7 8 15,1-11-8-15,8-10 7 16,8-2 21-16,7-10 9 16,10-22-1-16,4-15 4 15,14-11-30-15,21-8-10 0,13-2 0 16,10 8-1-1,1 12-18-15,5 13-126 0,-17 16-338 16,-18 9-1279-16</inkml:trace>
  <inkml:trace contextRef="#ctx0" brushRef="#br0" timeOffset="208624.89">17935 1275 766 0,'0'0'132'16,"0"0"-40"-16,0 0 37 15,0 0-9-15,0 0-4 16,0 0 7-16,0-72-12 16,0 62 21-16,0 2-41 15,0 4-25-15,0 2-21 0,0 2-26 16,0 0-19 0,0 0-10-16,0 6-16 15,-2 20 11-15,-15 34 15 0,-15 50 51 16,-8 53 29-16,-2 29 13 15,2 9-41-15,4-12-24 16,5-26-16-16,-3-6 5 16,-8-2 4-16,-6 3 3 15,-11 10 4-15,-10 13-9 16,-4 5 15-16,-6 7-6 16,10 0 2-16,9-9-6 15,18-36-5-15,15-37-6 16,12-39-11-16,1-18 4 15,-1 2-5-15,-1 2 6 0,1-2 1 16,3-14-7-16,4-11 5 16,1-12-5-1,3-6 9-15,1-7-9 0,3-4 8 16,0-2 0-16,0 0-9 16,0 0-41-16,5-34-57 15,14-5-166-15,4-15-456 0</inkml:trace>
  <inkml:trace contextRef="#ctx0" brushRef="#br0" timeOffset="209371.53">18437 1458 234 0,'0'0'147'0,"0"0"-88"16,0 0-5-16,0 0 39 15,0 0 78-15,0 0-79 16,0 0 28-16,60-81-26 15,-53 71-9-15,-3 1 46 16,-2 2-27-16,-2 5 6 16,0 2-36-16,0 0-20 15,0 0-42-15,0 0-12 16,0 0-3-16,-2 14-11 0,-18 18 14 16,-20 39 79-1,-25 61 35-15,-28 72 21 0,-17 41-49 16,-10 12-10-16,-3-10-18 15,8-31 2-15,10-13-23 16,23-19-9 0,24-22-10-16,23-21-9 0,5-15-8 15,6-6 0-15,1-21 0 16,6-21 26-16,5-20-26 16,1-10 14-16,-3-2-15 15,4-1 12-15,-1-5-12 16,1-15 0-16,4-10 1 15,2-8 7-15,1-3 0 16,1 1-7-16,2-3-2 0,-2 0 2 16,2-2-1-16,0 0 12 15,0 0-6-15,0 0-6 16,0 0 0-16,0 0-40 16,0 0-80-16,38 0-112 15,4-14-348-15,16-17-444 0</inkml:trace>
  <inkml:trace contextRef="#ctx0" brushRef="#br0" timeOffset="210872.01">20378 1494 927 0,'0'0'256'16,"0"0"-98"-16,0 0-43 16,0 0-14-16,0 0-3 15,0 0-57-15,0 4-41 0,0 22 7 16,0 18 50-16,-2 16 50 16,-8 14-37-16,-1 11-29 15,0 1-25-15,0-4 3 16,0-8-3-16,2-10-6 15,-3-12-10-15,4-13 8 16,4-14 0-16,-1-10-1 16,0-8-6-16,3-7 20 15,0 0 11-15,-1-15 15 16,3-24-17-16,0-17-29 16,0-16 0-16,3-14-1 15,15-8-35-15,7-5 19 16,6 3-21-16,2 8 19 15,3 8 17-15,-3 9 1 0,-4 13 0 16,-2 10 7-16,-5 12 9 16,-7 12 36-16,-1 10-33 15,-3 10-9-15,-2 4-10 16,7 2-25-16,1 22 25 16,8 12 6-16,2 12 9 15,0 11 3-15,-1 2 11 16,-4 4-1-16,-2-1-8 15,-1-4-7-15,-9-2-12 16,-1-2 8-16,-3-3-8 16,-2-3 7-16,-4-6 0 15,0-4-7-15,0-2-1 16,-6-4-36-16,-7-4-71 16,-5-2-89-16,-22-14-115 0,3-6-246 15,-1-8-397-15</inkml:trace>
  <inkml:trace contextRef="#ctx0" brushRef="#br0" timeOffset="211044.34">20397 1871 1145 0,'0'0'208'0,"0"0"-126"16,0 0 4-16,114-34 0 15,-62 25-50-15,3 8-36 16,25 1-84-16,-15 0-230 0,-12 0-442 16</inkml:trace>
  <inkml:trace contextRef="#ctx0" brushRef="#br0" timeOffset="211606.25">21135 1883 783 0,'0'0'652'0,"0"0"-595"15,0 0-47-15,0 0-7 16,0 0 102-16,0 140 14 16,4-76 17-16,8 8-44 0,-1 4-19 15,-1-1-43-15,0-7-17 16,-1-6-10-16,-3-14 10 15,-2-8-7-15,0-9 3 16,-4-12-3-16,0-5-5 16,0-7-1-16,0-5 6 15,0-2-5-15,-8-2 17 16,-7-20 7-16,-1-11-11 16,3-13-14-16,1-14-17 15,8-12-9-15,4-8-20 16,0-8 11-16,18-1 6 15,9 5 6-15,4 10 14 16,2 12 9-16,3 11 0 16,4 9 1-16,7 12-1 0,1 6 0 15,2 10 0-15,-8 10 1 16,-6 4-1-16,-10 4-10 16,-8 19 0-16,-9 9 0 15,-7 5 10-15,-2 3 4 16,0 3 24-16,-11-5 3 15,-11-8 2-15,-7-4 11 16,-9-6 1-16,-4-6-22 16,-1-6-11-16,-1-4-2 15,4-4-10-15,4 0-6 16,3 0-61-16,4-14-87 16,9 0-102-16,8-6-249 0</inkml:trace>
  <inkml:trace contextRef="#ctx0" brushRef="#br0" timeOffset="213172.06">21957 1925 1139 0,'0'0'226'0,"0"0"-89"16,0 0 23-16,0 0-20 0,0 0 9 16,0 0-44-1,0 0-65-15,2-32-40 0,-20 34-50 16,-15 20 50-16,-9 8 18 16,-5 6-11-16,5 2-5 15,8 0-1-15,7-6 7 16,12-4-8-16,3-6 6 15,8-8-6-15,2-6 1 16,2-5 14-16,0-3-8 16,0 0 11-16,11-3 1 15,20-19-9-15,12-8 5 16,8-10-6-16,0-4 0 16,-1-2-8-16,-13 6 0 15,-8 8-1-15,-12 10 0 0,-7 12 0 16,-10 7-7-16,0 3-17 15,0 11-17-15,-16 17 26 16,-1 10 13-16,1 4 2 16,5 0 0-16,7-4-1 15,4-6 0-15,0-6 1 16,2-6 0-16,13-4 0 16,5-6 1-16,9-7 6 15,5-3 8-15,3 0-3 16,8-14-6-16,-1-8 3 15,6-5-8-15,-4-1-1 16,-1 0-14-16,-3 0-10 16,-4 6-17-16,-5 6-10 15,-6 6 35-15,-4 6-15 0,-3 4 2 16,-5 0-5-16,3 0-1 16,-3 12 16-16,2 2 7 15,-5-2 2-15,-1 0 8 16,-3-4 1-16,-2-2-6 15,1-4 7-15,-3-2 0 16,2 0 10-16,6 0-3 16,-1-6 3-16,1-8-4 15,-4-2 9-15,-3-2-8 16,-5-2 5-16,0 0-5 16,-2-1-6-16,-23 6-1 15,-6 3-10-15,-11 8 0 16,-8 4 20-16,-1 13-2 0,-2 22 5 15,8 9-12 1,9 6-1-16,14 0 1 0,13-2-1 16,9-5 0-16,0-6-7 15,21-5 7-15,12-5 1 16,11-9 11-16,10-9 1 16,4-9-6-16,2 0 5 15,0-11-3-15,-4-15-2 16,-5-9-5-16,-6-6 8 15,-10-12-10-15,-4-7 2 16,-6-8-2-16,-5-6-7 16,-7-2 6-16,-2 1 1 0,-4 7 8 15,-2 10 4-15,-3 12 14 16,-2 12 27-16,0 14-8 16,0 8 2-16,0 10-33 15,0 2-14-15,0 12-36 16,0 26 5-16,0 18 24 15,0 18 7-15,0 8 6 16,-2 1-5-16,2-7 1 16,0-12-1-16,0-12 7 15,0-14-7-15,0-10 0 16,0-12 2-16,0-6 4 16,0-6-1-16,0-4 9 15,2 0 12-15,9-10 4 16,9-16-20-16,9-10-10 15,7-6-1-15,4 0-1 0,0 6-5 16,-2 8 6-16,-10 12-2 16,-5 10-14-16,-5 6-4 15,-3 0-1-15,-3 22 5 16,-1 8 10-16,-3 4 5 16,4 2 1-16,-1-2 2 15,0-6 5-15,3-3-1 16,3-7 4-16,3-7-1 15,7-3 7-15,6-5-1 16,5-3 10-16,9 0-5 16,2-12 0-16,2-11 1 15,1-3-8-15,-6-4-7 16,-8 0 2-16,-7 0-7 0,-13 2 12 16,-7 4-11-16,-11 4-2 15,0 2-5-15,-19 6-51 16,-20 8 28-16,-9 4 10 15,-8 1 8-15,0 26 1 16,9 9 2-16,12 6 6 16,12 4-1-16,17 1 1 15,6-1 1-15,11-5-12 16,24-5 12-16,15-3 7 16,8-7 13-16,4-8-1 15,3-6-4-15,-7-8-1 16,-12-4-5-16,-8 0-9 0,-14 0-27 15,-24-8-78 1,0-2-175-16,-31 0-646 0</inkml:trace>
  <inkml:trace contextRef="#ctx0" brushRef="#br0" timeOffset="214005.52">21086 2520 637 0,'0'0'390'0,"0"0"-190"0,0 0-74 16,0 0 24-16,0 0-8 16,0 0-5-16,0 0-31 15,2-8-29-15,-2 8-13 16,3 0-14-16,-1-2 0 15,2-2 12-15,0 2-10 16,3-1-19-16,-2-2-8 16,-3 1-3-16,-2 2 0 15,0 0-22-15,-7 0-6 16,-22 0-20-16,-20 2 17 0,-15 0 9 16,-15 0 7-16,-2 17 6 15,4 5-7-15,13 1-5 16,14 1 1-16,17 1-2 15,14-1 0-15,14 3 0 16,5 4-1-16,15 1 1 16,27 6 6-16,14 4 2 15,11 0 2-15,7 4 0 16,-7-4-8-16,-5 2-2 16,-16-4 0-16,-9-1-1 15,-16-5-1-15,-9-4-6 16,-10-6 7-16,-2-4-10 15,0-6 10-15,-24-2 1 0,-10-4 6 16,-13-4-6 0,-10-4 41-16,-11 0-13 0,-5-14 5 15,2-10-3-15,9 0-8 16,6 0-10-16,18 4-3 16,14 4-9-16,17 7-5 15,38 8-116-15,20 1-240 16,19 0-332-16</inkml:trace>
  <inkml:trace contextRef="#ctx0" brushRef="#br0" timeOffset="214557.04">21498 3218 1362 0,'0'0'266'16,"0"0"-207"-16,0 0-48 16,0 0-3-16,0 0 70 15,-42 102 36-15,30-48-39 16,-1 9-39-16,5 5-25 16,0 0 0-16,2-8-2 15,-3-8 5-15,1-7-14 16,-6-13-12-16,1-6 0 15,-3-10-3-15,1-8-9 16,-4-8 15-16,2 0 9 16,-3-16 23-16,1-23-5 0,6-15-18 15,9-14-3-15,4-14-21 16,9-10 6-16,22 0 2 16,7 3-7-16,7 11 11 15,3 12-5-15,10 14 0 16,5 14 9-16,1 12 7 15,1 12 1-15,-5 11 0 16,-6 3-6-16,-15 17 6 16,-7 15-1-16,-14 10 2 15,-10 6-1-15,-8 2 1 16,0 0 18-16,-21-5 8 16,-13-8-5-16,-6-6-9 0,-11-12 9 15,-7-4-7 1,-6-12-1-16,-4-3-14 0,8 0 0 15,7-1-13-15,10-12-19 16,14-5-59-16,14 4-77 16,15-1-225-16</inkml:trace>
  <inkml:trace contextRef="#ctx0" brushRef="#br0" timeOffset="-213490.87">22236 3246 879 0,'0'0'114'0,"0"0"-89"16,0 0 1-16,0 0 55 16,0 0 45-16,0 0-16 15,0 0-3-15,93-28-5 16,-91 28-2-16,-2-2 5 16,0 2 14-16,0-2-19 15,-2 2-21-15,-25 0-35 16,-15 0-18-16,-16 0-18 0,-11 16 14 15,-3 8-5 1,10 6-11-16,12 2-6 0,16 2-1 16,12-3-5-16,13-1 5 15,9-6 1-15,0-4-2 16,6-6 2-16,19-4 2 16,11-6 16-16,6-4-12 15,9 0 16-15,3-8-3 16,-3-12-19-16,-2-4 7 15,-9-4-1-15,-9-1-6 16,-6 4-4-16,-10 3-12 16,-1 4 15-16,-8 7 0 15,-4 7-7-15,-2 4-17 16,0 0 6-16,0 0-18 0,-15 19 25 16,-1 6 11-16,1 4-5 15,5 3-3-15,10-4 9 16,0-2 0-16,8-6 0 15,13-8 2-15,11-6-2 16,5-6 6-16,8 0-6 16,5-10 1-16,0-10 0 15,0-6 7-15,-6-4-7 16,-11-2 7-16,-6-3-8 16,-11-1-7-16,-9 0 7 15,-7 2-2-15,0 4-4 16,-9 4-13-16,-13 6 6 15,-1 8-9-15,-2 6-16 0,4 6 23 16,0 2 5-16,3 20 4 16,5 8 6-16,9 8-1 15,4 5 1-15,0 3-6 16,6 2 0-16,15-2 6 16,-2-2 1-16,4-4-1 15,-3-8 0-15,-3-4 0 16,-1-8 0-16,-3-4 0 15,3-4 10-15,2-2-9 16,2-4-1-16,5-2 0 16,4-4-7-16,4 0-2 15,5 0 8-15,-1-16 0 16,6-6 1-16,-3-8-1 0,0-4 1 16,-7-6 7-16,-6-4-6 15,-6-4-1-15,-6-6 14 16,-4-3-13-16,-4-3 13 15,-3-2-5-15,1 2 7 16,-5 4 13-16,2 8 20 16,-2 6 8-16,0 7 10 15,0 7-41-15,0 10 6 16,0 4-7-16,0 8-2 16,0 4-17-16,0 2-6 15,0 4-32-15,0 22 4 16,-11 18 28-16,-5 14 0 15,1 11 7-15,-4 7-6 16,4 2 2-16,-1-6-2 0,3-3 8 16,3-11-3-16,-2-10-5 15,3-12 0-15,3-10 8 16,-2-10-7-16,6-4-1 16,0-8 5-16,2-2-3 15,0-2 12-15,0 0 4 16,0-6 3-16,10-18-22 15,15-8 0-15,12-6-14 16,11-4-11-16,10 0 0 16,0 6 3-16,-2 5 9 15,-12 9 6-15,-10 8 7 16,-14 6 1-16,-13 6-1 16,-7 2-11-16,-7 0-16 0,-26 23 11 15,-12 6 16 1,-8 3 0-16,4 1 0 0,11-4 6 15,11 0-5-15,16-3-1 16,11 2-1-16,7 4 1 16,26 2 7-16,17 0-6 15,7 2 1-15,5-2 5 16,3-2 0-16,-10-6-6 16,-7-3-1-16,-17-5-29 15,-31-10-185-15,0-4-307 16,-31-4-474-16</inkml:trace>
  <inkml:trace contextRef="#ctx0" brushRef="#br0" timeOffset="-211522.22">18858 3050 722 0,'0'0'185'16,"0"0"-61"-16,0 0 58 15,0 0 13-15,0 0-41 16,0 0-29-16,0 0-43 0,0-6-11 16,0 6-5-1,0 0-7-15,0 0 12 16,-3 0-10-16,3-2-10 16,0 2 2-16,-4-3 2 0,0 0-8 15,-5-3-11-15,-9-4-23 16,-9-4-12-16,-11-4 1 15,-13-4-1-15,-12-5-1 16,-14 1-1-16,-35-6-5 16,-33-4 0-16,-42-4-5 15,-19 4 2-15,2 6 8 16,9 10-15-16,12 6 16 16,-4 2 6-16,-8 4 5 15,8 2-10-15,14 0 0 16,34 4 5-16,37-2 0 0,31 4-6 15,20 0 15-15,-3 0-2 16,2 0-3-16,2 0-1 16,10 0-8-1,13 2-1-15,9 2 0 0,7 0-1 16,7-4 0-16,4 2-7 16,0-2 8-16,0 0 1 15,0 0 6-15,0 0-1 16,0 0 2-16,0 0 0 15,0 0 3-15,0 0-2 16,0 0 7-16,0 0 2 16,0 0-9-16,0 0 3 15,2-6 0-15,4-4-12 0,3-2 0 16,0-4 0-16,5 0-1 16,-2-4-8-16,5-2-3 15,-2-3-3-15,3-1 8 16,-5-2-8-16,1 0-7 15,-8 4 4-15,-1 6 18 16,-5 6-1-16,0 4-8 16,0 2 3-16,-25 4-7 15,-13 2-11-15,-16 0 23 16,-8 0 0-16,0 8-1 16,7 4 2-16,8 0 0 15,9-4 0-15,9 0 1 0,6-4-1 16,10 0 1-1,4 0-1-15,4-2-2 0,5-2-8 16,0 2-3 0,0 2-8-16,7 2-7 0,18 6 19 15,8 3 9-15,14 3 9 16,11 1 4-16,7 3 6 16,4 0-7-16,4 1-1 15,-3-4 0-15,-8 2-3 16,-11-3 2-16,-11-2-4 15,-13-4-5-15,-10-4 0 16,-8-4-1-16,-7-4 1 16,-2 2 0-16,0-2 8 15,0 0-9-15,0 2-1 16,6 4-81-16,33 14-207 0,-1 0-4 16,14-4-431-16</inkml:trace>
  <inkml:trace contextRef="#ctx0" brushRef="#br0" timeOffset="-209336.93">25128 1869 42 0,'0'0'695'0,"0"0"-622"15,0 0-52-15,0 0-3 16,0 0-18-16,0 0-17 15,-48-71-61-15,48 65-54 16,0 2 16-16,0-1-43 16,0 0 91-16,3 0 68 15,2-4 87-15,-5 3 66 16,2 0-19-16,-2 0 20 16,0 0-60-16,0 0 6 15,0 0-6-15,0 0 4 16,0 2 9-16,0 0-14 15,0 0 7-15,0 2 12 16,2-2-23-16,11 2-44 16,14 0-24-16,9 2-14 15,7 0 11-15,5 18-5 0,-1 16 3 16,-7 15 4-16,-9 13-18 16,-15 10 10-16,-16 4-1 15,-3 4 2-15,-35-4-13 16,-12-5 2-16,-8-9 4 15,-5-12 1-15,1-8 0 16,8-12-6-16,11-6 1 16,12-8 11-16,14-4-13 15,13-2-8-15,4 4-9 16,2 7 15-16,25 4-2 16,8 9 4-16,7 5 9 15,3 5-9-15,-3 6 0 16,-6 6-1-16,-9 8-1 15,-13 6 1-15,-12 6 1 16,-2 4 9-16,-10-1-8 0,-11-5 8 16,-2-8 8-16,0-11 14 15,3-12 0-15,1-8 20 16,0-7 3-16,6-6 8 16,2-4-34-16,2-6-9 15,7-2-4-15,0-4-3 16,2 2-12-16,0 2 0 15,0 4 2-15,0 4 7 16,2 4 3-16,4 4-12 16,-1 4 1-16,-2 3 9 15,-3 4-4-15,0-1 21 16,-12 0 5-16,-7-1 1 16,-4-5-17-16,0-4-4 15,1 0-4-15,0-4-2 16,2 2-6-16,2-4 0 0,7 0-80 15,11-10-95-15,2-2-146 16,21-8-350-16</inkml:trace>
  <inkml:trace contextRef="#ctx0" brushRef="#br0" timeOffset="-208441.43">26302 1809 912 0,'0'0'242'15,"0"0"-45"-15,0 0 26 16,0 0-58-16,0 0-108 16,0 0-57-16,0 0 16 15,2 80-6-15,18 20 104 16,7 30-13-16,-1-1-52 15,-8-25-20-15,-9-30-13 16,-9-22-7-16,0 2-1 16,0 5 3-16,-9-4 3 0,-1-12-8 15,-2-13-5-15,1-12 0 16,2-10-1-16,0-8 1 16,-4-2 27-16,-5-30 37 15,-2-20-42-15,0-30-11 16,9-35-12-16,11-29-9 15,25-9 3-15,17 31-31 16,6 32-9-16,-3 38 18 16,5 14 12-16,12-3 0 15,11 1 8-15,12 4 8 16,-7 14-6-16,-10 14 5 16,-14 10 0-16,-16 10-23 0,-18 28 2 15,-18 14 6-15,-2 15 15 16,-15 5 1-16,-20 2 5 15,-6-6-4-15,-1-10 4 16,-1-9 9-16,5-9 5 16,7-8-9-16,4-4 11 15,8-2-20-15,3 2 0 16,9 0-1-16,7 6 0 16,0 0 7-16,11 4 5 15,14-2-3-15,8-3 19 16,3-4-10-16,2-4-6 15,4-3-12-15,0-4-18 16,16-10-168-16,-8-5-314 0,-15-3-321 0</inkml:trace>
  <inkml:trace contextRef="#ctx0" brushRef="#br0" timeOffset="-208056.28">27089 2512 768 0,'0'0'398'16,"0"0"-314"-16,0 0-12 15,0 0 75-15,162 14 7 16,-102-14-22-16,1-6-50 16,-1-8-25-16,-7-4 1 15,-8-2-17-15,-12-2-19 0,-8-4 7 16,-12 0 6-16,-9-2-7 15,-4 2 3-15,-7 4-16 16,-26 4-15-16,-11 7 0 16,-12 11 1-16,-8 0 2 15,1 25-2-15,7 15-1 16,13 6 1-16,18 6-2 16,13 2-6-16,12 0 7 15,4-4 0-15,29-5 0 16,17-7 1-16,10-8-1 15,11-8-20-15,10-8-13 16,4-12-52-16,4-2-97 16,28-16-104-16,-23-12-199 15,-16-2-311-15</inkml:trace>
  <inkml:trace contextRef="#ctx0" brushRef="#br0" timeOffset="-207307.16">28099 2452 863 0,'0'0'112'0,"0"0"-28"16,-119 34 39-16,70-6 10 16,9 4-33-16,7 3-43 15,12-2-13-15,10 2-11 16,11-5-10-16,0-6-2 16,7-6 9-16,14-6-24 15,11-6 19-15,6-6 5 16,4 0-5-16,3-6 3 15,-3-14-8-15,-6-4 5 0,-5 2 6 16,-11 0 0 0,-7 5 49-16,-8 8 7 0,-3 3-35 15,-2 6-52-15,0 0-21 16,0 0-18-16,0 8 15 16,-5 8 17-16,1 2 1 15,4 2-1-15,0-4 0 16,2-4 1-16,23-4 0 15,4-6 6-15,9-2 23 16,7-2 1-16,-1-18-2 16,3-8 18-16,-5-7-3 15,-4-5-4-15,-7-11 6 16,-6-10-6-16,-10-9-11 16,-6-12-6-16,-4-7-8 0,-5-2 5 15,0 2 2-15,0 13 4 16,0 14 25-16,0 16-20 15,0 17 6-15,-3 14-2 16,1 11-28-16,-2 4-12 16,-8 8-28-16,-5 28-7 15,-6 20 37-15,-6 18 10 16,5 12 0-16,6 7 6 16,7-3-4-16,6-6-1 15,5-6 5-15,0-12-6 16,7-9 6-16,13-12-6 15,3-9 10-15,4-7-9 0,2-8 1 16,2-6 7-16,-3-3-2 16,3-6 6-16,-2-4-4 15,0-2 3-15,0 0 0 16,0-10 3-16,-2-8 0 16,-2-2-2-16,-5-3-11 15,-5 4 8-15,-4-2-10 16,-1 3 0-16,-6 0 1 15,0 4-1-15,1 2-1 16,-3 0-37-16,2 0-38 0,8-7-67 16,-4 2-107-1,3-3-488-15</inkml:trace>
  <inkml:trace contextRef="#ctx0" brushRef="#br0" timeOffset="-206740.43">29082 1949 20 0,'0'0'821'0,"0"0"-617"15,0 0 7-15,0 0 3 0,0 0 1 16,0 0-2 0,0 0-77-16,2-90-108 0,-2 100-28 15,0 22-25-15,2 36 25 16,4 6 55-16,0 14 12 15,1 5-10-15,1-15-26 16,4 0-30-16,-5-10 14 16,-1-12-8-16,-4-12-7 15,0-8-75-15,-2-7-123 16,0-19-152-16,0-9-251 16,0-1-377-16</inkml:trace>
  <inkml:trace contextRef="#ctx0" brushRef="#br0" timeOffset="-206587.11">28806 2252 1275 0,'0'0'203'0,"0"0"-142"15,134-18 47-15,-61 10 3 16,4-1-53-16,0 5-55 15,17 4-3-15,-20 0-176 16,-17 0-394-16</inkml:trace>
  <inkml:trace contextRef="#ctx0" brushRef="#br0" timeOffset="-206363.6">29477 2436 1114 0,'0'0'110'16,"0"0"-72"-16,0 0 50 15,0 0 65-15,37 112 8 16,-27-76-54-16,-4 1-39 16,-1-1-34-16,-3-2-27 15,-2-2-7-15,0 2-36 16,-15-8-186-16,-3-12-273 0</inkml:trace>
  <inkml:trace contextRef="#ctx0" brushRef="#br0" timeOffset="-206138.75">29543 1993 1397 0,'0'0'254'0,"0"0"-137"15,0 0 45-15,0 0-39 16,0 0-82-16,0 0-41 16,0 0-57-16,36 10-240 15,-20 4-271-15</inkml:trace>
  <inkml:trace contextRef="#ctx0" brushRef="#br0" timeOffset="-205252.76">29869 2610 811 0,'0'0'699'16,"0"0"-603"-16,0 0-16 0,0 0 32 16,0 0-43-16,0 0-50 15,0 0-9-15,29 53-10 16,-20-15 12-16,-3 4-2 16,-1 0-4-16,-2-8-6 15,-3-8 2-15,0-8-1 16,0-8 8-16,0-6-2 15,0-4 2-15,0 0 10 16,0 0 15-16,0-10 18 16,2-16-33-16,13-8-11 15,8-8-7-15,8-2 4 16,6 0-5-16,-1 8-6 16,-1 5 5-16,-10 12 0 0,-7 9-12 15,-7 6 1-15,-4 4-12 16,-3 0-2-16,3 19 19 15,-2 9 1-15,-1 5 6 16,-4-1-6-16,0 0 6 16,0-8 0-16,0-6 2 15,0-8-1-15,0-6 1 16,0-4 15-16,6 0-9 16,10 0 7-16,14-8-15 15,7-10 0-15,12-6-6 16,0 2 6-16,-2-1-4 15,-11 8-2-15,-7 5 6 16,-12 6-6-16,-5 4-11 16,-6 0-4-16,1 6 6 15,-1 12 1-15,2 6 12 16,-2 4 2-16,3-2 1 0,-1-2-1 16,2-4 1-16,1-6 0 15,4-4 6-15,3-6 2 16,7-2 6-16,6-2-4 15,2 0 10-15,1-8-20 16,-1-10 11-16,-2 0 2 16,-6-2-6-16,-5 0-7 15,-9 2 0-15,-4 6 0 16,-7 2 6-16,0 4-7 16,0 6-12-16,-16 0 1 15,-8 2 11-15,-3 16 10 16,0 6 2-16,7 4-12 0,9 2 0 15,11-2 6-15,0 0 0 16,22-6 12 0,16-2 4-16,11-6 15 0,4-6-11 15,5-6 10-15,-4-2-24 16,-8 0 2-16,-11-6-14 16,-18-4-22-16,-17 1-118 15,-21 0-221-15,-16 3-721 0</inkml:trace>
  <inkml:trace contextRef="#ctx0" brushRef="#br0" timeOffset="-204421.53">26213 3637 28 0,'0'0'121'0,"0"0"-107"15,0 0-1-15,0 0 7 16,0 0 16-16,0 0 47 0,0 0 54 16,107-62 36-1,-96 52 7-15,-5 0 5 0,-1 4 18 16,-5 0 13 0,0 6 6-16,0 0-78 0,0 0-78 15,0 12-66-15,0 22 6 16,-13 32-6-16,-8 43 116 15,4 35 10-15,1-8-73 16,7-25-27-16,5-35-24 16,-2-30 14-16,-2 2-14 15,4 0 5-15,-3-5-7 16,3-16-34-16,2-11-13 16,2-14-9-16,0-2 56 15,0-20 20-15,0-22-20 16,0-16-26-16,2-30 19 0,13-30 7 15,1 3-20 1,1 15 5-16,4 16 15 0,-1 30 0 16,4 2 2-1,3 2 22-15,-2 15-9 0,-3 15 10 16,-5 12 7-16,4 8-32 16,-1 4 0-16,5 30 0 15,3 20 11-15,8 33 17 16,-4 1 16-16,-6 6-7 15,-4-2-12-15,-8-21-6 16,-8 3-10-16,-6-12-9 16,-6-8-40-16,-54 2-140 15,-1-13-308-15,3-17-405 0</inkml:trace>
  <inkml:trace contextRef="#ctx0" brushRef="#br0" timeOffset="-204223.76">26181 4263 150 0,'0'0'1408'15,"0"0"-1201"-15,0 0-135 16,0 0 49-16,0 0 2 16,134-42-46-16,-76 32-59 15,2 2-18-15,2 2-102 16,-4 2-115-16,9-2-150 15,-15 1-163-15,-13 0-314 0</inkml:trace>
  <inkml:trace contextRef="#ctx0" brushRef="#br0" timeOffset="-202389.59">26879 4150 544 0,'0'0'564'0,"0"0"-519"16,0 0-22-16,0 0 129 15,0 0-1-15,4 131-22 16,1-83 7-16,1 0-40 15,4-6-31-15,-4-4-11 16,-1-10-28-16,-1-7-15 16,0-10 5-16,-2-7-6 15,3-4 7-15,4 0 10 16,9-5 12-16,11-23-11 0,14-11-16 16,7-7-11-16,4-2-1 15,0 4-5-15,-8 8-20 16,-7 10 9-16,-14 12 6 15,-6 10-2-15,-6 4-22 16,-2 4 2-16,0 20 23 16,3 8 9-16,1 2 0 15,1 0 0-15,2-4 2 16,2-6 5-16,1-6-5 16,9-8 7-16,8-6 6 15,8-4 3-15,10 0-12 16,7-10 2-16,3-8-8 15,-1-4 0-15,-3-4 1 0,-6-2 6 16,-9 0-7 0,-11 0 0-16,-9 4-16 15,-12 6 15-15,-9 8-11 0,-4 8-14 16,-2 2-37-16,0 0-25 16,0 10 28-16,-10 8 41 15,-1 4 17-15,1-2 2 16,6-6 2-16,2-4-1 15,2-6 0-15,0-4 14 16,-2 0 40-16,2 0 32 16,0 0 18-16,-2-2-27 15,-1-8-35-15,-1-4-27 16,-5-2-15-16,-5 2 11 16,-3 2-12-16,-10 6-22 15,-6 4 2-15,-10 2 19 0,-1 6 0 16,1 14 0-16,12 6 0 15,7 2-12-15,12 2 4 16,10-2 1-16,2-3 1 16,0-6 7-16,21-2 1 15,8-8 9-15,8-4-9 16,5-5 8-16,5 0 0 16,0-9 0-16,-4-7 4 15,-12-2 0-15,-9 2-7 16,-9 4-4-16,-6 6-2 15,-5 4-1-15,-2 2-15 16,0 0-10-16,0 0-26 0,0 2 2 16,0 8 29-1,2 0-13-15,2-3-6 0,4-6 19 16,5-1 5-16,7 0 16 16,9-10 19-16,7-14 0 15,4-6 8-15,-1-6 28 16,2-8-6-16,-1-8-14 15,-2-10-13-15,-3-13-13 16,2-7-9-16,-6-2 0 16,-2 2-1-16,-10 12 0 15,-3 17 1-15,-7 17 2 16,-7 16 12-16,-2 14-14 16,0 6-4-16,-9 20-40 0,-20 39 16 15,0 39 28 1,3 4 2-16,10-4-1 0,16-9 0 15,0-25 0-15,11 2-1 16,12 0 1-16,4-14-1 16,4-16-1-16,0-12-8 15,5-14 0-15,-1-10 9 16,1 0 0-16,-3-12 15 16,-4-13-8-16,-7-4 6 15,-6-1-12-15,-10 2 0 16,-6 6 3-16,0 6-4 15,0 10-16-15,0 4-8 16,-4 2-23-16,-3 4 5 16,1 14 22-16,4 6-4 15,2 0-5-15,0-2-11 0,6-2-7 16,14-6 15-16,4-4 12 16,3-6 2-16,0-4 12 15,0 0 6-15,0 0 0 16,-7-7 2-16,-5-4-1 15,-6 7 8-15,-4 4 16 16,-5 0-25-16,-3 18-18 16,-21 26 18-16,-17 45 51 15,2 61 6-15,14 65 3 16,10 33 247-16,13-17-187 16,2-59-47-16,-10-72-45 15,-3-53-10-15,-12-26-12 0,-14-4-5 16,-15-11 6-1,-11-6-7-15,-1-18-2 0,5-30-36 16,14-18-1-16,21-29 5 16,26-29-19-1,38-31-51-15,47-11-43 0,26 6 16 16,13 13-19-16,3 21-31 16,0 11-26-16,-17 24 35 15,-23 20 55-15,-25 21 92 16,-16 6 25-16,4-4 51 15,-6-8 54-15,1-5-5 16,-12 5-23-16,-6 8-7 16,-7 10-6-16,-6 12 3 0,-8 12-19 15,-2 14-47-15,-4 0-1 16,0 36-93-16,-6 22 93 16,-14 18 64-16,-4 15 35 15,1 1-27-15,3-4-9 16,5-10 10-16,10-12-37 15,5-12-26-15,0-13-3 16,0-13-7-16,9-10-3 16,0-8 3-16,7-10 22 15,1 0 15-15,10-22 7 16,8-14-16-16,3-10-8 16,1-6-6-16,-4-1-3 15,-6 7-9-15,-9 10 13 16,-9 12-8-16,-4 14 15 15,-7 8-13-15,0 2-9 0,0 2-34 16,0 24 6-16,0 8 28 16,-7 11 8-16,5-2 3 15,2 1-11-15,0-8 2 16,0-5-2-16,13-11-58 16,3-6-193-16,-3-10-436 0</inkml:trace>
  <inkml:trace contextRef="#ctx0" brushRef="#br0" timeOffset="-202197.18">29786 4132 1443 0,'0'0'212'0,"0"0"-169"16,0 0-16-16,148-30-11 15,-88 24 11-15,4 5-27 16,19 1 0-16,-16 0-191 16,-16 1-463-16</inkml:trace>
  <inkml:trace contextRef="#ctx0" brushRef="#br0" timeOffset="-201996.89">30199 4321 1445 0,'0'0'243'15,"0"0"-153"-15,0 0 132 16,0 0-26-16,0 0-82 16,0 0-75-16,0 0-39 15,-3 0-129-15,3 0-185 16,0 0-606-16</inkml:trace>
  <inkml:trace contextRef="#ctx0" brushRef="#br0" timeOffset="-201406.73">30386 4452 1160 0,'0'0'255'0,"0"0"-175"16,0 0 101-16,0 0 1 15,0 0-85-15,0 0-34 16,0 0-28-16,-60-11-35 16,21 15-6-16,-5 18 6 15,-3 9 6-15,3 5 3 16,6 4-8-16,14 0 0 15,8-2 5-15,11-2 5 16,5-4-2-16,0-6 4 0,23-6-1 16,6-8 3-16,8-4 19 15,8-8 3-15,4 0-8 16,2-8-7-16,1-14-10 16,-6-4 0-16,-6-4-6 15,-9 0 3-15,-6 0-9 16,-9 4-3-16,-7 6-7 15,-3 6-1-15,-4 8 11 16,-2 4 0-16,0 2-12 16,0 0-33-16,0 16-6 15,0 12 32-15,0 8 19 16,0 6 0-16,6 4 1 0,2-4 0 16,5-6 1-16,3-5-1 15,-1-7 1-15,-3-8 4 16,-5-5-5-16,-3-6 11 15,-4-3 41-15,0-2 24 16,-9 0-15-16,-22-4-19 16,-25-10-43-16,-31-4-19 15,-35-1-109-15,-28-1-97 16,25 6-274-16,25 5-452 0</inkml:trace>
  <inkml:trace contextRef="#ctx0" brushRef="#br0" timeOffset="-195707.37">27162 6806 781 0,'0'0'231'0,"0"0"-53"16,0 0 38-16,0 0 15 16,0 0-50-16,0 0-28 0,0-22-33 15,0 22-38 1,0 0-15-16,2 0-13 0,-2 0-23 15,0 0-31-15,2 12-11 16,-2 17 11-16,0 18 1 16,0 17 39-16,0 14 5 15,-2 8-22-15,-11 4-3 16,-3-3-12-16,3-9 3 16,-1-10-10-16,3-10 5 15,1-10-5-15,2-7-1 16,0-9-42-16,3-12-54 15,3-9-30-15,-2-11 4 0,-2 0 70 16,2-11 10-16,-2-21-87 16,1-16 25-16,5-15 56 15,0-11 3-15,5-10 4 16,13-6 9-16,3-5 25 16,4 5 1-16,2 4 6 15,0 12 23-15,4 8 4 16,2 10 56-16,3 9-21 15,2 11-21-15,0 10-19 16,-4 10 2-16,-3 8-4 16,-4 8-2-16,-4 6-18 15,-2 26 10-15,-5 16 60 16,-5 14 37-16,-5 11-18 0,-4 1-38 16,-2 0-23-1,0-6-11-15,0-9-1 0,-4-9-16 16,-3-14 8-16,1-12-7 15,4-8 0-15,0-11 7 16,2-5 7-16,0 0 10 16,0-13 13-16,0-25-38 15,19-16 8-15,8-17-7 16,8-9-1-16,11-4-1 16,2 2-14-16,6 7 3 15,2 13-4-15,-8 14 16 16,-9 14 1-16,-8 16-1 15,-14 14-1-15,-3 4-33 16,-5 14 25-16,-3 22 9 16,3 14 27-16,-4 11 0 0,-3 8-13 15,0 4 1-15,1 5-3 16,-1-2 3-16,4-1-3 16,1-7 1-16,0-8-12 15,0-10 0-15,-5-10 1 16,-2-4-2-16,0-6-1 15,0-4-35-15,-29-2-125 16,2-8-198-16,0-10-416 0</inkml:trace>
  <inkml:trace contextRef="#ctx0" brushRef="#br0" timeOffset="-195206.85">28452 6775 1160 0,'0'0'308'16,"0"0"-124"-16,0 0-14 15,0 0-2-15,0 0-29 16,0 0-72-16,0 0-67 15,19-14-24-15,-19 49 24 16,0 12 37-16,-2 16 16 0,-19 9-15 16,-10 4-16-1,-10 2 5-15,-5-3 19 0,0-11-18 16,2-6-11 0,2-10 0-16,9-10-6 0,6-6 13 15,9-8-24-15,7-7 11 16,9-3-9-16,2-3 4 15,0 0 0-15,9-2-6 16,20 0 34-16,13-1 6 16,13-2-7-16,12-2 4 15,7 0-16-15,2-4 0 16,-8 0-6-16,-5 0-6 16,-12 0-9-16,-15 0 1 0,-11 0 10 15,-10 0-10 1,-6-3-1-16,-4-2-67 0,-5-8-149 15,0 3-306-15,-19 1-526 16</inkml:trace>
  <inkml:trace contextRef="#ctx0" brushRef="#br0" timeOffset="-194240.15">26815 7961 816 0,'0'0'517'16,"0"0"-407"-16,0 0-37 15,0 0 17-15,0 0 11 16,0 0 1-16,0 0-45 15,33 25 8-15,11 0 46 16,37 9 1-16,48 8-12 16,49 4 2-16,20-2-40 15,3-8-14-15,-16-7-20 16,-23-8 3-16,-4-6-8 0,-4-10-4 16,-4-5-6-1,-3-9-2-15,0-27-10 0,2-19 7 16,0-17 12-16,0-13-12 15,-8-6-7-15,-26 8-1 16,-28 17-15-16,-26 16 14 16,-18 8 1-16,-4-4 1 15,1-5 0-15,0-4 14 16,-9 2-8-16,-4 1 4 16,-2 2-1-16,2-2-8 15,-3-2-1-15,1-2 5 16,-6-2-6-16,0-3-1 15,-9 1-25-15,-5 2 21 16,-5 0 5-16,0 4 6 16,-7-2-6-16,-17 1-1 15,-12-1-10-15,-12-2-2 0,-15 0-6 16,-15-2-5-16,-29-6-3 16,-33-6-3-16,-32-5 13 15,-8 5 2-15,12 14 3 16,21 12 6-16,20 12 5 15,-2 5-5-15,-2 6-2 16,-10 5 7-16,-3 4 0 16,-5 6 1-16,-1 2 0 15,1 2-1-15,1 4 1 16,-1 0 0-16,3 0 6 16,1 14-5-16,2 9-1 15,3 8 0-15,1 11 0 16,6 6 6-16,4 10-6 15,19-2 12-15,23-4-11 0,18-1 4 16,7 0-3-16,-7 16 7 16,-14 25-9-16,-10 30 16 15,8 19 8-15,18 3-18 16,32-25 0-16,24-32 0 16,11-26 1-16,19-5-6 15,29 8 8-15,18 10 14 16,34 19-8-16,31 3 2 15,23-2-8-15,7-8-3 16,-9-19 2-16,-14-17-7 16,-31-20 10-16,-21-10 0 15,-20-7-5-15,-11-4-6 0,0-1 1 16,-3-2 7-16,-8-2-7 16,-17-4-1-16,-13 0-17 15,-5 0-62-15,-5-6-105 16,0-6-474-16</inkml:trace>
  <inkml:trace contextRef="#ctx0" brushRef="#br0" timeOffset="-190906.79">27235 9312 140 0,'0'0'26'0,"0"0"-26"0</inkml:trace>
  <inkml:trace contextRef="#ctx0" brushRef="#br0" timeOffset="-190620.57">27235 9312 474 0</inkml:trace>
  <inkml:trace contextRef="#ctx0" brushRef="#br0" timeOffset="-190216.36">27235 9312 474 0,'-27'-74'200'0,"27"74"-68"0,0-2-22 0,0 0 15 16,0 2 14-16,0-2-24 16,0 2-17-16,0-2-8 15,0 2-8-15,0 0-4 16,0 0-9-16,0 0-4 16,0-2 10-16,0 2 1 15,0 0 3-15,0-2 2 16,0 0-15-16,0 2-7 15,0 0-12-15,0 0-14 16,0 0-14-16,0 0-9 0,0 0-9 16,0 0-1-1,0 0 0-15,0 0-1 0,0 0-1 16,0 0-9-16,0 0 10 16,0 0 2-16,0 0-1 15,0 0 1-15,0 0 0 16,0 0-1-16,0 0 0 15,0 0 0-15,0 0 0 16,0 0-1-16,0 0 1 16,0 0 0-16,0 0 1 15,0 0 0-15,0 0-1 16,0 0 0-16,0 0-1 16,0 0-11-16,0 0-57 0,0 0-79 15,0 0-77 1,0 0-36-16,0 0-15 0,0 0-7 15,0 0-36 1,0 0-206-16</inkml:trace>
  <inkml:trace contextRef="#ctx0" brushRef="#br0" timeOffset="-189089.6">27222 9178 712 0,'0'0'227'0,"0"0"-94"16,0 0 19-16,0 0 24 15,0 0-16-15,0 0-61 16,0 0-67-16,0 0-32 16,-47 84 135-16,11-24 39 15,-6 12-24-15,-3 2-46 16,8-1-65-16,3-5-12 16,5-4 2-16,5-4-20 15,6-12-9-15,7-10 1 16,2-10 10-16,5-11-9 15,1-7-1-15,3-8-1 0,0-2 1 16,0-2 23-16,0-26 10 16,16-17-23-16,2-13-10 15,4-14 1-15,3-10-2 16,1-6-25-16,3-7-27 16,12-1-18-16,5 0-10 15,10 0 30-15,8 7 10 16,3 11 32-16,-2 12 7 15,-7 14 2-15,-13 18-1 16,-12 11 8-16,-13 18 6 16,-4 5-14-16,-8 8-1 0,1 22 1 15,-4 14 40-15,-3 6 22 16,-2 2-16 0,0-1-31-16,0-7 8 0,-9-4 7 15,0-8-6-15,0-8-9 16,3-8-4-16,1-4-5 15,0-6-4-15,1-2 4 16,2-2 0-16,2 0 1 16,0-2 2-16,0 0-2 15,0 0 1-15,0 0-7 16,0 0 8-16,0 0-7 16,0 0 7-16,0 0 3 15,0 0 2-15,0 0 0 16,0 0 19-16,0 0 7 15,0 0-2-15,0-8 3 0,0-6-26 16,0-6-15-16,0-4-1 16,-2-5 0-16,-3 0-9 15,-3-2-14-15,-6-1-5 16,-3 2-6-16,-10 2-5 16,-4 4 19-16,-8 4 1 15,-7 6 10-15,-6 10-1 16,-4 4 10-16,-1 0-7 15,1 18 0-15,7 12 7 16,11 10-10-16,18 6 10 16,15 4-42-16,5 3 43 15,29-3 0-15,17 0 0 16,6-4 8-16,9-2-8 0,-1-2 8 16,-2-2-3-16,-2-4-4 15,-10 1 0-15,-7-6 0 16,-8 1-1-16,-10-3 0 15,-7-3 0-15,-7-4 1 16,-7-4 3-16,0-2-2 16,0-2 18-16,-21-2 0 15,-8-4-8-15,-13-4 13 16,-9-4-4-16,-6 0-4 16,-1-2-2-16,2-16-14 15,9-4 11-15,11 2 3 16,13-2-15-16,15 0-45 0,22-14-157 15,23 4-379 1,10 2-331-16</inkml:trace>
  <inkml:trace contextRef="#ctx0" brushRef="#br0" timeOffset="-188473">27993 9458 1380 0,'0'0'260'0,"0"0"-184"16,0 0-64-16,0 0 75 16,0 0 72-16,-73 149-29 0,59-93-43 15,3 4-34 1,2 2-26-16,0-4-17 0,2-7-1 15,1-9-3-15,0-10-5 16,0-10 0-16,2-8 0 16,2-8 0-16,0-4 0 15,-1-2 11-15,-3 0 16 16,-3-18 9-16,-2-16-37 16,0-16-4-16,2-14-24 15,6-13 7-15,3-5-16 16,7-4 3-16,17 6 15 15,7 5-3-15,6 15 15 16,0 16 6-16,1 14 1 0,-2 16-8 16,-1 14 1-1,-2 0-6-15,2 30 4 0,-9 16 8 16,-2 11 1-16,-3 11 0 16,-6 4 12-16,-6 0 7 15,-4-4 5-15,-5-5-3 16,0-8 1-16,0-10 7 15,-16-11-9-15,-6-8-3 16,-5-10-2-16,-8-8 7 16,-10-6-2-16,-4-2 0 15,0-8-8-15,-1-14 3 16,6-7-4-16,7-3-9 0,5-1-2 16,12 0-26-16,9 4-41 15,11-2-48-15,20-11-159 16,18 8-268-16,9 2-582 15</inkml:trace>
  <inkml:trace contextRef="#ctx0" brushRef="#br0" timeOffset="-188160.55">28822 9507 1190 0,'0'0'263'0,"0"0"-178"16,0 0-16-16,0 0 55 15,0 0 20-15,0 0-40 16,0 0-36-16,0-13-27 15,0 13-16-15,0 0-13 16,0 0 1-16,0 0 6 16,0 0-18-16,0 0-1 15,-7 0-11-15,-31 0-149 16,0 0-316-16,-4 0-353 0</inkml:trace>
  <inkml:trace contextRef="#ctx0" brushRef="#br0" timeOffset="-187723.51">28060 9449 568 0,'0'0'235'16,"0"0"-84"-1,0 0-21-15,0 0 3 0,0 0 20 16,0 0 38-16,0 0-46 16,0-24-37-16,0 24-27 15,0 0-30-15,-15 21-49 16,-10 19 46-16,-11 17 74 15,-4 13-18-15,-5 8-36 16,4 5-5-16,0 1-25 16,5-4-2-16,3-6-14 15,4-4-9-15,4-10 4 16,6-12-13-16,3-9-4 16,7-14 0-16,3-10 7 15,3-5-7-15,3-6-39 0,0-4-103 16,7-2-105-16,14-17-231 15,4-7-772-15</inkml:trace>
  <inkml:trace contextRef="#ctx0" brushRef="#br0" timeOffset="-186371.81">28797 9631 1283 0,'0'0'201'0,"0"0"-113"16,0 0-40-16,0 0 22 0,0 0 34 15,0 0 16-15,0 0-45 16,-2-80-41-16,-11 76 5 15,-9 4-27-15,-12 0-10 16,-15 2 11-16,-9 18-5 16,-5 10 21-16,5 4-4 15,10 0-17-15,15 2-8 16,10-4-7-16,14-2-12 16,9-3 19-16,0-4 9 15,18-6 2-15,13-3-4 16,10-6 9-16,9-6 2 0,6-2-12 15,6 0 0 1,-1-16 1-16,-3-9-7 0,-7 2-10 16,-9-4-2-1,-13 5 4-15,-14 8 8 0,-5 4 0 16,-10 8 0-16,0 2-21 16,0 0-15-16,-7 12 22 15,-4 10 13-15,0 2-6 16,7 4 0-16,4 1 7 15,0-5 0-15,0-4 7 16,17-6-7-16,5-4 2 16,5-9 7-16,7-1-2 15,3 0 2-15,3-15-2 16,3-11-1-16,-3-5-5 0,-5-5-1 16,-3-4-1-16,-8-4-33 15,-5 0-7-15,-9 0 19 16,-3 4 0-1,-5 8 0-15,-2 8 11 0,0 10-13 16,0 8 12-16,0 6-21 16,-7 0 12-16,-8 12 5 15,-1 14 10-15,1 6 6 16,1 6-22-16,12 2 22 16,2 0 1-16,0 0 5 15,11-4-6-15,9-2 7 16,5-5-6-16,2-3 6 15,0-4-6-15,-1-4-1 0,3-4 1 16,-3-4 11-16,1-4 3 16,2-2-14-16,-2-4 24 15,4 0-7-15,3-8 1 16,-1-10 1-16,0-5-10 16,1-2 16-16,-5-8-2 15,-4-3-8-15,-1-6-7 16,-4-6-9-16,-2-4 6 15,-2-4-5-15,-1-2 10 16,-2 0-11-16,-1 0 7 16,1 4-6-16,1 5 39 15,-4 5-3-15,1 6 1 16,-1 6-5-16,-2 8-15 0,-3 6 19 16,-1 6-8-1,-4 8 7-15,0 2-24 0,0 2-12 16,0 0-15-16,0 24-13 15,0 14 28-15,-11 18 23 16,-5 12 4-16,3 6-6 16,2 1-8-16,0-3-5 15,0-4 1-15,2-6-8 16,-2-6 0-16,-2-8 1 16,1-8-2-16,1-10 3 15,5-9-3-15,-1-7 0 16,5-6 0-16,0-6 0 15,2-2 0-15,0 0 13 16,0-4 16-16,0-19-29 0,6-9-18 16,16-9-9-16,12-4 3 15,4 1 14-15,4 6-3 16,-5 10-4-16,-5 6 10 16,-10 10 5-16,-8 4 2 15,-10 6-1-15,-4 2-16 16,0 2-10-16,-16 16 16 15,-6 8 11-15,-2 2 20 16,1 0-12-16,5-2 1 16,12 0-1-16,6 1 1 15,0 1-1-15,24-1 4 16,16 4-3-16,12-3 0 16,8-6-9-16,20-12-76 0,-13-8-246 15,-16-2-690-15</inkml:trace>
  <inkml:trace contextRef="#ctx0" brushRef="#br0" timeOffset="-185640.44">30495 9481 1250 0,'0'0'487'0,"0"0"-469"16,0 0 29-16,-27 108 48 15,18-62-22-15,3 2-15 16,4 2-25-16,2 0-21 16,0-5-2-16,0-8-3 15,0-8-6-15,0-11 0 16,0-6 6-16,0-8-4 15,0-4-3-15,0 0 28 16,0-9 2-16,0-18-21 16,0-15-9-16,11-15 0 15,7-9-2-15,6-8-8 16,8-2-3-16,5 4-1 16,5 6 14-16,3 12 1 15,-3 11 0-15,-4 13 7 16,-2 12-7-16,-5 10 10 0,-4 8-11 15,-5 4-9-15,-5 24 9 16,-3 12 7-16,-3 8 11 16,-7 7 7-16,-4-1-9 15,0-6 3-15,0-6-2 16,0-10-7-16,-6-8-1 16,2-10-9-16,1-4 1 15,1-8 6-15,2-2 9 16,0 0 7-16,0-4 0 15,11-20-2-15,12-10-14 0,6-12-6 16,4-8 0 0,2 0-1-16,-1 1-1 0,-5 13 0 15,-7 10 1-15,-9 14 0 16,-3 8 4-16,-8 8-4 16,-2 2-17-16,0 26 17 15,0 12 0-15,-10 10 49 16,2 7-20-16,-3-3-4 15,1-2-8-15,6-8-7 16,0-8 15-16,4-4 4 16,0-6-17-16,0-6-11 15,0-6-1-15,0-1 0 16,4-5-47-16,17-8-158 16,-1 0-354-16,-1-7-896 0</inkml:trace>
  <inkml:trace contextRef="#ctx0" brushRef="#br0" timeOffset="-185272.38">31400 9338 1356 0,'0'0'262'0,"0"0"-176"16,0 0-58-16,0 0 7 15,0 0 20-15,0 0 78 16,0 0 33-16,31 133-49 16,-26-78-55-16,-5 4-13 15,0-1-11-15,0 0-4 0,0-3-6 16,-12-4-5-16,3-4-7 16,1-9 3-16,3-8-8 15,3-6-4-15,2-8-1 16,0 0-5-16,15-4 8 15,21 2 7-15,15 0 8 16,16-2-3-16,9-4-2 16,6-6-9-16,-1-2 4 15,-10 0-6-15,-9-14-8 16,-15-8-33-16,-32-10-132 16,-10 2-175-16,-5 4-529 0</inkml:trace>
  <inkml:trace contextRef="#ctx0" brushRef="#br0" timeOffset="-183121.76">28176 10287 1053 0,'0'0'176'16,"0"0"-110"-16,-147 0-27 15,102 0 23-15,19 0 85 0,12 0 35 16,11 0-64-16,3 0-77 16,5 4 0-16,29 16-17 15,37 14 99-15,58 20 12 16,65 12-33-16,34 6-20 15,9-4-27-15,-7-5-17 16,-20-9-1-16,2-4-7 16,-2-4-11-16,4-8-5 15,3-8-8-15,1-12 4 16,7-10-1-16,2-8-7 16,1 0 8-16,-17-6-9 15,-24-6 0-15,-21 0-1 16,-46 0 0-16,-33 2 0 15,-30 0 0-15,-16 0 14 0,1-4-8 16,3-4 0-16,1-8 3 16,-1-6-3-16,-5-6 4 15,2-8-8-15,-1-5 4 16,-3 1 7-16,1-4-4 16,-1 4-9-16,1-2 8 15,-2 0-8-15,-1 0 0 16,-3-2 0-16,-2-1 0 15,-4 1 6-15,-6 0-6 16,-8 2-7-16,-7 0-17 16,-4 0 24-16,-2 2 0 15,0 0 0-15,0 3 0 16,-6-1 10-16,-5 0-8 0,-3-4 7 16,-1-6-9-16,1-6-5 15,-1-5 5-15,-1 1 0 16,1 0-1-16,-1 2 1 15,1 6 0-15,1 6-1 16,-1 2 1-16,-2 3 0 16,5 1 1-16,1 0 0 15,-1-2 0-15,3-6 4 16,1-6-4-16,-4-8 4 16,1-3-5-16,-5-5-2 15,-3-4 2-15,-2-2-1 16,-3-5-5-16,-3-3 6 15,1-2-1-15,-3-2-6 0,2 2-5 16,-4 1 11-16,-5 7 0 16,-5 4-16-16,-5 4 5 15,-10 3 11-15,-10-1-6 16,-6 0 7-16,-6-4-1 16,-2-5-9-16,-2-1 9 15,-1 0 1-15,-4 2-1 16,-2 4-7-16,-5 1 0 15,-22-3 2-15,-22-2 5 16,-17 0-6-16,-8 6-7 16,16 13 13-16,31 19-5 15,29 14 0-15,16 6 6 16,0 4-14-16,-12-6 13 0,-15 0 1 16,-11-4-10-16,0 4 8 15,-18 2-4-15,-22 4 5 16,-26 8-1-16,-1 1 2 15,30 10 0-15,36 1 0 16,39 0 0-16,7 2-1 16,-15 0-7-16,-10 0 8 15,-15 7-1-15,-19 15-5 16,-18 9 5-16,15-3 1 16,9-2 0-16,20-4 9 15,19-4-9-15,-9 0 1 16,-11 6 0-16,-1-2 0 15,6 2-1-15,-1 4 0 16,3 2 0-16,3 1-1 16,3 1 1-16,6-2 0 0,6-5 0 15,9 0 1-15,1-3-2 16,3-2 2-16,-4 4-2 16,-8 4 1-16,-8 4 0 15,-5 2 1-15,-2 2 0 16,-2 0 0-16,-1 0 8 15,4-1-7-15,-1 1-1 16,-2 2 0-16,2 4 9 16,2 0-4-16,3 4-5 15,4 0 0-15,5 4-1 16,-1 4 1-16,0 7 5 16,1 1-5-16,4 4 11 0,6 4-1 15,7 0-11-15,10 7 0 16,8 0 6-16,0 22-6 15,2 21 1-15,-6 14 21 16,0 9-4-16,6-12-6 16,2-13-11-16,13-10 1 15,3 1-2-15,7-15 1 16,7-18-1-16,4-16 7 16,0-6-6-16,0 6 5 15,10 8-5-15,11 8 1 16,-2 1 5-16,6-3-5 15,0-2-1-15,-1 0 11 16,0-1-6-16,5-3-6 0,2-4 6 16,0 2-5-16,8-2-1 15,1-1 6-15,4 0-5 16,8 1-1-16,3 1 1 16,6-1-1-16,3 0 1 15,5 0 0-15,2 0 0 16,5-1 1-16,7-7 13 15,3-4-14-15,8-6 8 16,20-2-9-16,21 2 0 16,26 3-1-16,4-3 1 15,-14-4 0-15,-32-6 0 16,-34-12 6-16,-21-4-5 16,-6 2-1-16,9 0 6 0,6 4-6 15,5 2 1 1,-4-4 1-16,-3-4-1 0,-2-2 5 15,2-2-5-15,5 1 0 16,2-6 2-16,5 3-3 16,-4-2 1-16,2 1-1 15,-10-1 0-15,-9-1-1 16,-10 2 1-16,-12-1-9 16,-9-5 8-16,-8 2 1 15,-6-3 7-15,1 0-7 16,2-2 1-16,4 2 2 15,7 2-3-15,4-2 0 16,-2 0 1-16,0 0 5 16,-4 0-5-16,-5-2 5 0,-8 0-6 15,-5 0 1-15,-5-2 0 16,0-2 7-16,-4 0-2 16,2 2-5-16,0-2-1 15,1 2 13-15,3 0-11 16,0-2 13-16,-2 2-3 15,1-2 4-15,-1 0 5 16,-4 0-5-16,1 0 5 16,0 0 0-16,-3 0-6 15,0 0 14-15,0 0-10 16,0 0-10-16,0 0 5 16,0 0-14-16,0-8-76 15,0-10-294-15,-6-12-915 0</inkml:trace>
  <inkml:trace contextRef="#ctx0" brushRef="#br0" timeOffset="-176507.59">24141 11414 742 0,'0'0'127'0,"-150"8"-81"16,57 12-29-16,-9 4 1 16,12 0-4-16,-3 0-4 15,12 0 0-15,17-4 5 16,16 0-9-16,23-4-6 16,25 0-25-16,15-6-156 15,18-8-406-15</inkml:trace>
  <inkml:trace contextRef="#ctx0" brushRef="#br0" timeOffset="-173755.95">24297 11197 783 0,'0'0'201'0,"0"0"-103"16,0 0-62-16,0 0-35 15,0 0-1-15,0 0 19 16,0 0 2-16,-2 6 3 16,2 0-6-16,0 2 3 15,0 2 50-15,8 2-9 16,1 0-10-16,5 0 11 15,-1-2-17-15,5 0-2 16,4-1 1-16,7-4 19 16,7-1-6-16,10 0-5 15,10 1-8-15,9-4-13 16,3 2-11-16,7-3-2 16,2 1-7-16,1 2-1 0,0 2-2 15,3 5 0-15,1 3-9 16,0 1 0-16,5 4 7 15,-2 0-6-15,0 2 1 16,-3 0-2-16,-4 2-2 16,-5 0 1-16,1 2 0 15,-3 0 1-15,-4 0 0 16,-2 0-1-16,-3 0 0 16,-6-2 1-16,-2-2 1 15,-2-2-1-15,4 0 0 16,0 0 1-16,4 0-1 15,1 3 0-15,1-2 1 16,-4 0-1-16,-4-3 0 16,-8-2 5-16,-8-5-5 15,-2 0 0-15,-3-5 6 0,-1 2-4 16,-1-2-2-16,2-2 1 16,3 2 0-16,-3 0 0 15,0-2 0-15,3 0-1 16,-3 2 1-16,6 0 0 15,-4 0-1-15,3 2 0 16,-3 0 0-16,3 2 0 16,1 0 0-16,-4 0 0 15,3 0 0-15,-1 0-1 16,3 0 1-16,1 2 1 0,1 0-1 16,1-2 1-16,-3 0-1 15,0 0-1-15,-1-2 1 16,0 0-1-16,-1 0 0 15,2 0 1-15,0 0 0 16,0-2 0-16,0 2 0 16,-2-1 8-16,0 0-8 15,-2-1 0-15,-5 2 6 16,0-2-3-16,-2 0-3 16,-4-2 7-16,-1 2 12 15,-4-2-13-15,0 0 5 16,0 1 10-16,2-3-3 15,7 1-1-15,5 3-9 0,1-2 5 16,5 2-1 0,-1 0-6-16,-4-1 1 0,-2 1 3 15,-1-3-4-15,-3-1 0 16,-5 2 3-16,-2-2 4 16,0 0-2-16,-1 2 0 15,0-2 0-15,4 0 1 16,2 0-2-16,4 0 3 15,3 0-7-15,-1 0 3 16,5 2-8-16,-2 1-1 16,-3 1 1-16,1-3 0 15,-3 3 0-15,-2 0 0 16,0 1 1-16,2-1-1 16,0-3 0-16,3 3 0 15,1 1 8-15,3-4-7 0,0 2 7 16,2-3-9-16,-4 1 2 15,-1-1 9-15,-2 3-3 16,1-2-1-16,-1 2 1 16,4-2 3-16,0 4-5 15,3 0 12-15,2-1-9 16,1 0-8-16,-5 2 5 16,-5-3-5-16,-8 1-1 15,-10-3 1-15,-3-1 17 16,-8 0-9-16,0 0-7 15,-4 0 12-15,0 0 4 16,0 0 13-16,0 0-7 0,0 0-12 16,0 0 1-1,0 0-12-15,0 0 5 0,0 0-6 16,0 0 0-16,0 0 0 16,0 0 8-16,0 0-6 15,0 0 5-15,0 0 2 16,0 0 0-16,0 0 10 15,0 0 10-15,0 0 3 16,0-1 0-16,0-12-32 16,0-2-18-16,-8-6 7 15,-15-2 10-15,-8-6-20 16,-19-3-16-16,-9-6-9 16,-13-4-5-16,-3-2 20 15,1 4 21-15,11 4 10 0,15 9 1 16,13 12-1-16,12 5 0 15,7 6 0-15,7 0 0 16,5 4 0-16,2-3 0 16,2 3-1-16,0 0-1 15,0 0-8-15,0 0 2 16,0 0-26-16,0 0 25 16,11 0 9-16,11 15 1 15,9 5 6-15,11 4 1 16,6 2-7-16,-2-2 1 15,1-2 14-15,-3-2-10 16,1 0-6-16,-3-2 0 16,1 0 1-16,-5-4-1 15,-7 0 0-15,-4-2 0 0,-10-2 1 16,-3-2 3-16,-5-3-2 16,-3-2-4-16,-4 1 2 15,-2-2-7-15,0-2 7 16,0 0 0-16,0 2 6 15,0-2-6-15,0 0 9 16,0 4 8-16,0 4-6 16,0 2 20-16,0 4 2 15,0-3-18-15,0-1 7 16,0-5-12-16,0-2 2 16,0-3 6-16,0 0 9 15,0 0-5-15,0 0 7 16,0 0 3-16,0 0 6 15,0 0-1-15,0 0-1 16,0 0-5-16,0 0-2 0,0 0-4 16,0 0-9-16,0 0-16 15,-4 6-9-15,-25 10-25 16,-19 9 34-16,-18 10 21 16,-9 5-11-16,-4 4-2 15,6-2-8-15,7 2 1 16,3-4 0-16,9 0 0 15,8-5 3-15,10-8-4 16,10-4-1-16,12-9-10 16,5-6 4-16,5-7 7 15,4-1 0-15,0 0 0 16,0 0 1-16,0 0 7 0,0 0-7 16,0 0 11-16,0 0-3 15,0 0-1-15,0 0 2 16,0 0 2-16,0 0-10 15,0 0 11-15,0 0-6 16,0 0-6-16,0 0 7 16,0 0-6-16,0 0 4 15,0 0-6-15,0 0-1 16,0 0-20-16,-4 0-91 16,-23 0-156-16,2-3-338 15,-6-9-677-15</inkml:trace>
  <inkml:trace contextRef="#ctx0" brushRef="#br0" timeOffset="-168839.93">27224 13936 85 0,'0'0'893'0,"0"0"-698"16,0 0-118-16,0 0-30 16,0 0 27-16,0 0 37 15,0-12-8-15,0 12-22 16,0 0-12-16,0 0-11 15,2 0-30-15,-2 0-28 16,0 0 0-16,0 22 0 16,0 12 19-16,-8 16 88 15,-13 11-21-15,-1 3-28 16,0 2-30-16,2-6-12 0,5-8-3 16,5-8-11-16,6-13 6 15,0-9 4-15,4-8-11 16,0-8 8-16,0-6 4 15,0 0 23-15,0-5 42 16,0-17-2-16,6-14-54 16,10-10-13-16,-1-12-8 15,6-8-1-15,3-6 0 16,5-2-13-16,7 0-10 16,1 5 8-16,3 7 14 15,-2 10 1-15,-4 8 0 16,-8 12 6-16,-5 10 12 15,-11 10 11-15,-2 8 7 0,-2 4-36 16,1 2-15-16,1 23 15 16,8 14 25-16,2 9 29 15,0 6-18-15,2 0-16 16,-2-1-6-16,0-7-8 16,-5-2 3-16,1-7-9 15,-6-4 0-15,-1-3 2 16,-5-6-2-16,-2-2-93 15,-13 0-156-15,-16-8-407 16,-2-4-777-16</inkml:trace>
  <inkml:trace contextRef="#ctx0" brushRef="#br0" timeOffset="-168635.45">27389 14177 1444 0,'0'0'299'16,"0"0"-198"-16,0 0 13 15,0 0 50-15,120-24-43 16,-84 16-77-16,0 0-44 16,6-10-112-16,-9 1-285 15,-8 2-1229-15</inkml:trace>
  <inkml:trace contextRef="#ctx0" brushRef="#br0" timeOffset="-168338.73">27989 13890 929 0,'0'0'834'0,"0"0"-651"16,0 0-107-16,0 0-7 16,0 0 50-16,0 0 14 15,0 0 45-15,29 112-105 0,-27-66-36 16,0 7-14 0,0-7-10-16,-2 6-5 0,0-10-8 15,0-2 0 1,0-6-68-16,0-10-143 0,-11-6-139 15,-3-10-310-15,-3-8-268 0</inkml:trace>
  <inkml:trace contextRef="#ctx0" brushRef="#br0" timeOffset="-168108.87">27844 13834 1172 0,'0'0'393'16,"0"0"-133"-16,0 0-129 16,0 0-19-16,0 0 41 15,0 0-27-15,151-10-37 16,-101 10-45-16,-2 8-19 16,1 4-25-16,-2 0-8 15,-4 0-157-15,-6 8-178 16,-12-4-340-16,-14 2-365 0</inkml:trace>
  <inkml:trace contextRef="#ctx0" brushRef="#br0" timeOffset="-167887.48">27704 14427 1145 0,'0'0'331'15,"0"0"-139"-15,0 0-12 16,113 0 13-16,-62-5-36 16,5-2-44-16,4 1-51 15,3 1-30-15,-3 1-20 16,0 4-12-16,-7 0-56 16,3 0-164-16,-19 0-352 15,-10 0-747-15</inkml:trace>
  <inkml:trace contextRef="#ctx0" brushRef="#br0" timeOffset="-167056.15">28512 14066 1111 0,'0'0'499'16,"0"0"-344"-16,0 0-110 15,0 0 3-15,0 0 156 16,0 0-18-16,0 145-64 16,0-97-46-16,0 2-11 15,-2-4-35-15,0-6 0 16,-2-9-9-16,-2-7-12 15,4-10-8-15,0-6 7 16,2-4-1-16,-2-4 3 0,0 0 8 16,-3-14 6-1,3-12-24-15,0-15-1 0,2-13-16 16,0-8 1-16,23 0-14 16,8-2 5-16,4 8 2 15,1 6 15-15,-3 14 3 16,-6 7 5-16,-8 13 6 15,-5 12-6-15,-5 4-8 16,3 0-14-16,-1 18 22 16,-1 14 0-16,2 7 13 15,-3 3-1-15,-1 0-2 16,-1-6 4-16,-2-8 4 16,-1-6-2-16,3-8-5 0,-5-6 2 15,2-4-6 1,-1-4 1-16,1 0 5 0,5 0 5 15,7 0-6-15,6-8 0 16,7-4-11-16,2 2 0 16,3-4 0-16,-5 4 0 15,-2 4-1-15,-8 2 0 16,-3 4-8-16,-5 0-3 16,-2 0-4-16,-2 12 6 15,-1 10 9-15,1 0 1 16,-1-2 5-16,0 0-6 15,-4-6 1-15,0-2-1 16,-2-6 0-16,2 0-61 16,0-6-107-16,0 0-166 15,1 0-485-15</inkml:trace>
  <inkml:trace contextRef="#ctx0" brushRef="#br0" timeOffset="-166687.99">29379 13986 1452 0,'0'0'329'0,"0"0"-224"15,0 0-30-15,0 0 99 0,0 0-1 16,4 135-11-1,-6-83-60-15,-11 0-44 0,-5 2-17 16,3-4-15-16,-3-2-3 16,1-6 2-16,7-3-7 15,3-7-3-15,5-4-3 16,2-8-11-16,0-4 11 16,6-4 0-16,15-2 6 15,6-2 14-15,8-4 3 16,7 0 3-16,10-4-14 15,1 0-12-15,5-8-12 16,-5-2-87-16,8-12-147 16,-14 4-268-16,-19 0-607 0</inkml:trace>
  <inkml:trace contextRef="#ctx0" brushRef="#br0" timeOffset="-165940.35">28259 14953 1631 0,'0'0'531'15,"0"0"-443"-15,0 0-43 0,0 0 67 16,162 58 46-1,-85-38-36-15,13-2-49 0,3 2-31 16,25 2-15-16,21 0-12 16,23 2-5-16,5-6-8 15,-9-5-1-15,-11-13 5 16,-10 0 0-16,5-23-4 16,9-21-2-16,8-22 0 15,6-18-13-15,-3-15-13 16,-8-1-8-16,-31 12-5 15,-34 16 3-15,-35 16 35 16,-25 0 1-16,-14-15 0 16,-15-27-8-16,-38-32-1 15,-58-22-8-15,-34-3-10 0,-20 13 19 16,-9 14-10-16,-1 13-14 16,-23 3 6-16,-24 1 10 15,-33 13 1-15,-32 12-10 16,-27 18 7-16,-20 20 3 15,-9 19 6-15,4 26 8 16,2 5 0-16,13 40 1 16,22 24 9-16,19 22-2 15,32 23 11-15,35 11 12 16,35 4 8-16,38 6-12 16,36 5-6-16,40 7-2 15,38 4 11-15,23 5 6 16,58-3 1-16,40-7-19 15,38-13-2-15,35-10 2 16,34-21 3-16,27-11 2 0,19-16-1 16,8-8 2-16,-8-10 2 15,-19-7-1-15,-25-7-15 16,-29-8 0-16,-48-13-2 16,-46-6 8-16,-38-9-7 15,-24-4-7-15,-6 0 6 16,-4 0 4-16,-4-4-4 15,-5-14-7-15,-4-4-75 16,-3-20-79-16,-3 7-141 16,-2-5-369-16</inkml:trace>
  <inkml:trace contextRef="#ctx0" brushRef="#br0" timeOffset="-162989.8">22988 15516 914 0,'0'0'325'16,"0"0"-7"-16,0 0-127 16,0 0-22-16,0 0-34 15,0 0-48-15,3-4-44 16,0 14-33-16,-3 16 21 15,2 13 75-15,0 11-6 16,0 4-11-16,0 4-37 16,5 0-22-16,-1 0-5 15,2-5-10-15,-4 1-9 16,0-8 0-16,-4-2-6 0,0-4-139 16,0 0-169-1,-16-14-370-15,1-8-459 0</inkml:trace>
  <inkml:trace contextRef="#ctx0" brushRef="#br0" timeOffset="-162622.92">23046 15941 1041 0,'0'0'496'15,"0"0"-384"-15,0 0-35 16,0 0 74-16,0 0 13 15,150-5-32-15,-113-4-58 0,0-3-30 16,-2-3-8 0,-1-8-9-16,-3 1-8 0,-4-8-4 15,-8-2 2-15,-3-2-6 16,-5 2 2-16,-7 0 14 16,-2 2 10-16,-2 8-6 15,0 12 26-15,0 0 16 16,0 10-33-16,0 0-40 15,0 6-21-15,0 20 21 16,0 10 2-16,4 4 18 16,0 4 0-16,-2 0-14 15,2-4-5-15,-4-4 8 16,0 0-8-16,0-4 0 16,0-5-1-16,-6 5-93 15,-17-2-143-15,5-6-268 0,3-6-442 16</inkml:trace>
  <inkml:trace contextRef="#ctx0" brushRef="#br0" timeOffset="-162089.53">24033 15936 1335 0,'0'0'368'16,"0"0"-185"-16,0 0-70 15,0 0 4-15,0 0-27 16,0 0-15-16,0 0-42 16,-2-45-14-16,-13 45-19 15,-14 18-11-15,-11 14 11 16,-7 8 9-16,1 9-2 15,5-5 1-15,12-4-8 16,9-4 0-16,9-8 2 16,6-6-1-16,5-10 0 15,0-6-1-15,0-6 0 16,9 0 16-16,22-10 0 16,10-16 4-16,7-10-12 0,2-4 6 15,-6-4-13 1,-8 8-2-16,-10 4-4 0,-5 10 4 15,-11 13-1-15,-4 9-5 16,-4 0-23-16,0 14-8 16,-2 21 36-16,2 1 2 15,3 4 2-15,5 0-2 16,6-4 0-16,6-10-1 16,5-6-12-16,6-8-27 15,8-8-32-15,1-4-60 16,5 0-92-16,22-18-150 15,-11-4-161-15,-9 0-415 0</inkml:trace>
  <inkml:trace contextRef="#ctx0" brushRef="#br0" timeOffset="-161339.1">24718 15945 836 0,'0'0'299'16,"0"0"-132"-16,0 0-32 15,-114-8 6-15,74 25-10 16,-3 6-7-16,6 12-36 16,6 1-22-16,10-4-32 15,8 2-1-15,7-6-11 16,6-2-9-16,0-8-5 16,4-4 2-16,15-6-10 15,6-8 1-15,6 0 16 16,8-8-1-16,3-18-4 15,-2-6-1-15,-3-14 3 16,0-2-14-16,-6-6 12 0,-7-4 1 16,-4-3-5-16,-9 3 2 15,-1 4-3-15,-8 8 2 16,0 6 10-16,-2 14 23 16,0 8 14-16,0 18 5 15,0 0-61-15,-7 14-31 16,-2 26 22-16,-2 10 9 15,5 10 6-15,3-2 0 16,3 0-5-16,0 1-1 16,3-9 11-16,7-10-11 0,4-6 0 15,1-6-8-15,1-10-11 16,6-10-36-16,7-8-10 16,4 0-10-16,8-16-20 15,3-8 15-15,-2-12 18 16,-3 2 20-16,-8 2 17 15,-9 4 10-15,-6 6 15 16,-10 9 13-16,-6 5 29 16,0 8 35-16,-15 0-42 15,-14 17-27-15,-2 5 29 16,0 10-13-16,6-2-8 16,9-2 0-16,9 0 0 15,7-6-15-15,0-2 8 16,14-4 18-16,8-4 32 15,7-8-11-15,6-4-2 0,4 0-12 16,3-8-1-16,2-18-11 16,-1-2-13-16,-10-4 12 15,-10 2-15-15,-14 2 3 16,-9 6-1-16,-7 1-8 16,-22 7-17-16,-6 5-12 15,-2 4-17-15,6 5-31 16,7 0-33-16,17 0-91 15,7 5-109-15,0 3-261 0</inkml:trace>
  <inkml:trace contextRef="#ctx0" brushRef="#br0" timeOffset="-160489.47">25678 15954 1111 0,'0'0'307'0,"0"0"-140"16,0 0-58-16,0 0-12 16,0 0-4-16,-118 72-8 15,105-42-35-15,6 2-18 16,7 0-11-16,0-6-2 15,18-4 0-15,11-8-4 0,6-6-2 16,3-8 0-16,5 0-1 16,-3-18-2-1,-5-8 2-15,-1-6-2 0,-10-4-10 16,-3-4-5-16,-6-3-2 16,-7 6-11-16,2 2 16 15,-4 9-4-15,-1 8 2 16,1 8-2-16,4 0-14 15,3 6-31-15,5-4-20 16,6 4 34-16,0-2 15 16,3 2 16-16,-2-4 6 15,-8-2 9-15,-1 6 9 0,-7-6 46 16,-3 6 32 0,-3 0 5-16,-3 0 12 0,0 4-15 15,0 0-67-15,0 8-31 16,-3 16-2-16,-9 16 2 15,-1 12 34-15,-1 7-5 16,5 3-4-16,-1 6-7 16,6-6-8-16,2 0 1 15,0-12-10-15,-2-1 10 16,1-13-4-16,1-10-5 16,0-8-1-16,0-8-1 15,0-6 1-15,2 0 7 16,-2-4 1-16,2 0 8 15,-3-4 4-15,3-10 4 16,0-16-9-16,0-7-10 0,0-11-6 16,7-8-3-16,14-6 1 15,8-4-7-15,12 0 8 16,3 3-11 0,8 9-16-16,2 10 6 0,-2 12 10 15,2 14 4-15,-4 6 8 16,-6 12-2-16,-11 0 1 15,-13 4-19-15,-9 18 20 16,-11 4 1-16,0 0 18 16,-4 6 1-16,-16-5 1 15,-10-8-2-15,-1 2 0 16,-6-11-8-16,-1-2-1 16,-2-7-10-16,2-1-25 15,2 0-102-15,15 0-155 16,7-1-429-16</inkml:trace>
  <inkml:trace contextRef="#ctx0" brushRef="#br0" timeOffset="-159139.98">26957 16134 1326 0,'0'0'400'16,"0"0"-183"-16,0 0-56 15,0 0-45-15,0 0-12 16,0 0 13-16,0 0-5 16,163-2-29-16,-101 2-29 0,-1 0-25 15,-15 0-12-15,-13 0-10 16,-17 0-7-16,-14 0-1 15,-2 0-29-15,-18 0-43 16,-24 4 9-16,-16 6-4 16,-6 0-5-16,-3-2 20 15,13 0 28-15,14-6 24 16,16-2 1-16,10 2 8 16,12-2 9-16,2 0 1 15,0 0 4-15,18 0-10 16,11 0 4-16,6 0 8 15,3 0 8-15,-2 0 4 16,-3 0 0-16,-4 0-15 16,-2 2-14-16,0 2 7 15,-1-4-14-15,1 0-44 0,2 4-58 16,-2-4-69-16,-3 4-24 16,-4-4-35-16,-1 2 27 15,-6-2 45-15,-3 2 63 16,-2-2 68-16,-4 0 27 15,0 0 10-15,-4 0 83 16,0-2 25-16,0-8 14 16,0 0-22-16,0-2-24 15,0-2-1-15,0 0-4 16,0-2-16-16,-4 2 1 16,0 0-19-16,-4 2-21 15,2-2 14-15,-1 4-8 16,1 2 1-16,-1 0-12 0,2 2 1 15,3 2 14 1,2 4 1-16,0 0-31 0,0 0-6 16,0 0-17-16,10 0-6 15,11 0 8-15,10 10 15 16,6 6 9-16,3-2-9 16,-5-4 1-16,-4 2 0 15,-6-6 7-15,-8 2 1 16,-5-8-8-16,-8 4 23 15,-2-4 7-15,-2 0 1 16,0 0 12-16,0 0-3 16,0 0-16-16,0 0-7 0,0 0-12 15,0 0-6 1,0 0-16-16,0 0-113 0,3 0-122 16,3-4-332-16,4-6-1059 15</inkml:trace>
  <inkml:trace contextRef="#ctx0" brushRef="#br0" timeOffset="-158239.1">27759 15797 491 0,'0'0'392'0,"0"0"-137"16,0 0-93-16,0 0-14 15,0 0 6-15,0 0-1 16,0 0-24-16,-44-8-30 15,39 8-12-15,3 0-3 16,0 0-12-16,2 0 0 16,0 0-4-16,0 0-8 15,0 0-26-15,0 0-18 16,0 0-2-16,0 0-8 0,0 0-5 16,-2-4-1-1,-4 4-8-15,-4 0-39 0,-5 0-48 16,-6 0-15-16,-1 0 7 15,-5 0 13-15,0 0 39 16,3 0 41-16,-1 0 3 16,1 0-2-16,1 0 8 15,6 0 1-15,1 0 1 16,5 0 5-16,2 0 10 16,4 0 36-16,1-4 31 15,2 0-1-15,0 2-6 16,-1-2-19-16,1 0 4 15,2-2 6-15,0 4-6 16,0 2-8-16,0 0-23 16,0 0-17-16,0 0-1 0,0 0-12 15,11 2-10-15,16 16 10 16,14 6 28-16,5 6 15 16,6 6-7-16,-4 0-16 15,-1-1-19-15,-5-3 7 16,-6-9-7-16,-9-2 5 15,-7-3-6-15,-9-8 0 16,-5-6 1-16,-3-4 1 16,-3 0 9-16,0 0 4 15,0 0 6-15,0 0 15 0,0 0 21 16,0 0 9 0,0-8-8-16,0-6-27 0,0 1-19 15,0 4 3-15,0 3 23 16,0 6-10-16,-11 0-28 15,-23 15-31-15,-20 20 28 16,-14 9 3-16,-3 2 9 16,4 2-8-16,13-4 0 15,17-12-1-15,14-6-10 16,9-12 0-16,12-5-38 16,2-4-51-16,0-5-49 15,29 0-71-15,4 0-59 16,6 0-407-16</inkml:trace>
  <inkml:trace contextRef="#ctx0" brushRef="#br0" timeOffset="-157436.86">28374 15986 140 0,'0'0'798'0,"0"0"-539"15,0 0-108-15,0 0 56 16,0 0 22-16,0 0-8 15,0 0-33-15,18-86-62 16,-18 86-58-16,0 23-67 16,-16 13 34-16,-4 13 69 15,-2 9-43-15,4 0-31 16,3 0-11-16,2-10-11 16,3-6-7-16,3-8 8 15,1-15-9-15,2-6-40 16,2-4-50-16,2-9 7 15,0 0 42-15,0-14 29 16,0-17-42-16,10-17 7 16,11-10 4-16,2-6 22 0,6-6 20 15,3 2 1-15,1 10-1 16,3 9-13-16,-2 13 8 16,-1 10 5-16,-4 8 1 15,-5 10 18-15,-4 8-11 16,-4 4-5-16,-5 22-2 15,-4 10 23-15,-3 8-2 16,-4 1 6-16,0-5 1 16,0-4-9-16,0-12 2 15,0-8-3-15,0-6-12 16,0-6 0-16,0-4 7 16,0 0 5-16,4-6 11 15,8-16-17-15,7-12-12 0,10-8-1 16,6-7-8-16,2 1-5 15,1 4 3-15,0 12 2 16,-3 8 0-16,-8 12 9 16,-4 12-1-16,-8 0-10 15,-3 14 11-15,-4 20 22 16,-6 12 12-16,-2 2-13 16,0 7 1-16,0-7-10 15,0 2 9-15,-6-6-10 16,-3-8 3-16,0-6-3 15,2-2-11-15,-2-6-21 16,-1-4-126-16,2-4-180 16,4-6-512-16</inkml:trace>
  <inkml:trace contextRef="#ctx0" brushRef="#br0" timeOffset="-156538.95">29169 16128 1041 0,'0'0'512'15,"0"0"-262"-15,0 0-50 16,0 0-48-16,0 0 9 16,0 0-49-16,0 0-49 15,-29 10-37-15,-6 16 0 16,-9 6 2-16,-4 6-16 0,4 4-12 15,11-2 0-15,8-4 0 16,11-1 0-16,10-7 0 16,4-2-9-16,2-12 9 15,25-6 0-15,11-8 0 16,9 0-6-16,7-16-15 16,3-12 3-16,-4-8 8 15,-3-4-7-15,-10-5 4 16,-11 9 13-16,-7 4-14 15,-9 10 14-15,-6 10 0 16,-4 10 0-16,-3 2-26 16,0 10-17-16,0 16 33 15,-6 6 9-15,2 4 1 0,4-4 0 16,0-1 0-16,7-5-1 16,13-4 1-16,5-8-1 15,6-10 1-15,7-4 16 16,5 0 8-16,1-12-9 15,7-15-3-15,0-5 12 16,5-12-16-16,-3-6-7 16,-4-4 8-16,-4-12-9 15,-10 2-14-15,-8 2 14 16,-14 4 6-16,-5 9 6 16,-8 5-11-16,0 8 20 15,0 14 7-15,0 8 10 16,-6 10-4-16,-2 4-34 0,-5 12-30 15,-5 28 24 1,-5 14 6-16,1 14 0 0,2 13 8 16,4-1-7-16,5 4 5 15,0-4 0-15,5-12-5 16,3-9 1-16,1-19-1 16,0-10 2-16,-1-16 10 15,3-6-12-15,0-8 17 16,0 0 3-16,0-12 8 15,0-16-18-15,12-10-7 16,10-8-2-16,5-8-4 16,4 1 2-16,2 7-18 15,3 8-23-15,0 14 15 16,-5 8 7-16,-2 14 6 16,-5 2 1-16,-6 6-2 0,-5 20 14 15,-3 4 3-15,-4 6 8 16,-1 4 1-16,-1-3-5 15,0-6-5-15,0-4 18 16,6-5-9-16,3-4-11 16,7-4-25-16,14-6-140 15,39-8-166-15,-6 0-232 16,-4-14-148-16</inkml:trace>
  <inkml:trace contextRef="#ctx0" brushRef="#br0" timeOffset="-156221.98">30580 16234 1013 0,'0'0'500'0,"0"0"-367"16,0 0-18-16,0 0 9 15,-141 50 34-15,115-18-22 16,6-1-48-16,9 5-43 16,11 0-13-16,0-4 1 15,17-2-9-15,21-4 8 16,9-8 22-16,7-12-1 15,6-6-5-15,2 0-2 16,-7-6-1-16,-7-20-4 16,-15-6-11-16,-13-4-3 15,-13-2-8-15,-7 1-13 16,-14 1-6-16,-19 6-1 0,-7 6-8 16,0 6-28-1,4 6-42-15,14 8-44 0,18 4-62 16,4 8-205-16,0 0-352 0</inkml:trace>
  <inkml:trace contextRef="#ctx0" brushRef="#br0" timeOffset="-155605.5">31003 16252 529 0,'0'0'820'0,"0"0"-616"15,0 0-68-15,0 0 22 0,0 0 32 16,0 0-34 0,-126 127-57-16,112-87-22 0,9-4-42 15,5-2 13-15,0-2-5 16,15-10 18-16,8-8-12 16,4-4 0-16,4-6-1 15,0-4-5-15,-2-4-7 16,-4-20-14-16,-6-6-8 15,-3-6-14-15,-7-4-22 16,-7 0-50-16,0-1-19 16,-2 10-17-16,0 4 35 15,6 9 0-15,7 4 13 16,7 6-16-16,9-2-2 16,13 2 40-16,7-6 32 0,8-4 6 15,6-4 22-15,-3-8 13 16,-4-6 15-16,-7-6 14 15,-11-2 10-15,-9-9 3 16,-6 3 3-16,-13 2-7 16,-3 4-1-16,-7 8-16 15,0 8-6-15,0 2-6 16,0 12 1-16,0 10-3 16,0 4-42-16,-5 4-19 15,-7 32-14-15,-9 14 33 16,-1 16 21-16,0 10-8 15,2 5-13-15,4-5 1 16,5-4 13-16,4-6-6 0,1-8 10 16,4-5-17-16,-1-13 8 15,3-8-8-15,0-10 10 16,0-4-11-16,0-12-29 16,0-6-68-16,0 0-15 15,3-2-13-15,-1-20-129 16,-2-26-106-16,-14 2-249 15,-8-3-437-15</inkml:trace>
  <inkml:trace contextRef="#ctx0" brushRef="#br0" timeOffset="-155461.55">31351 16058 1030 0,'0'0'493'16,"0"0"-283"-16,149 0 2 15,-62 8-27-15,28 10-34 16,-5-4-40-16,2 0-42 0,-4-2-64 15,-16-4-5-15,-16 2-256 16,-34-6-511-16</inkml:trace>
  <inkml:trace contextRef="#ctx0" brushRef="#br0" timeOffset="-154522.62">28261 17187 937 0,'0'0'340'0,"0"0"-94"16,0 0-45-16,0 0-6 15,0 0-6-15,0 0-36 16,0 0-36-16,0-4-20 16,0 4-14-16,0 0-12 15,0 0-17-15,15 0-5 16,12 0-17-16,15 0 12 15,14 0 15-15,12 4-16 16,9 4-13-16,0-2-14 16,-3-2-7-16,-9 0-9 15,-14 0-7-15,-13 0-108 16,-19-2-106-16,-19-2-137 0,-6 4-294 16,-23-4-424-16</inkml:trace>
  <inkml:trace contextRef="#ctx0" brushRef="#br0" timeOffset="-154347.85">28220 17317 889 0,'0'0'626'16,"0"0"-418"-16,0 0-18 16,125 0 17-16,-47-6-10 15,9-2-48-15,7 0-65 16,-5 2-65-16,9 2-19 0,-23 0-184 15,-19 4-411-15</inkml:trace>
  <inkml:trace contextRef="#ctx0" brushRef="#br0" timeOffset="-153389.95">29548 17263 1273 0,'0'0'333'0,"0"0"-85"15,0 0-131-15,0 0-82 16,0 0-20-16,-44 138 155 15,23-58-45-15,4 11-59 16,3-3-33-16,8-18-15 16,-1-10 1-16,3-12-13 15,2-20-5-15,-1-15-1 16,3-9 8-16,0-4 7 0,0-13 5 16,0-27-20-16,0-28-52 15,13-38 18-15,3-2 15 16,2 9 2-16,4 11-2 15,1 22-14-15,8 2 20 16,9 6 13-16,2 9 0 16,1 22 0-16,-1 10 0 15,-5 17 17-15,-1 0-8 16,-7 31 0-16,-4 13 14 16,-7 10 4-16,-5 12 3 15,-9-2-2-15,-2-6-12 16,-2-10 7-16,0-12-15 15,0-18-6-15,0-4 5 16,0-14 2-16,0 0 11 0,0 0 6 16,14-27 9-16,9-14-35 15,12-13-1-15,9-8-11 16,8 0 2-16,4 4-4 16,-3 10 2-16,-6 11-1 15,-10 15 12-15,-8 17-8 16,-8 5 0-16,-6 1 0 15,-6 30 9-15,0 13 12 16,-4 10 20-16,-3 8-3 16,-2 6-14-16,0 2-3 15,0-2-5-15,0-1-7 16,-2-9 0-16,-3-8-108 16,5-10-153-16,0-18-348 0,0-10-424 15</inkml:trace>
  <inkml:trace contextRef="#ctx0" brushRef="#br0" timeOffset="-152972.03">30540 17271 1572 0,'0'0'343'0,"0"0"-105"16,0 0-125-16,0 0-54 15,0 0 1-15,0 0 8 16,0 0 2-16,51 80 43 0,-40-16-34 16,-6 11-19-1,-5 11-8-15,-5 2-10 0,-19-2-5 16,-8-6-16-16,3-9-3 16,0-13-8-16,7-18-9 15,7-12 14-15,8-10-9 16,4-10-6-16,3-4 2 15,0 0 11-15,18 0-1 16,24 2 26-16,19 2 21 16,19-2 7-16,12 2-22 15,1-8-22-15,-4 0-5 16,-13 0-17-16,-12 0 0 16,-12 0-38-16,-19 0-112 15,-10-4-61-15,-19 0-60 0,-19 4-90 16,-22 0-392-16,-11 0-345 15</inkml:trace>
  <inkml:trace contextRef="#ctx0" brushRef="#br0" timeOffset="-152638.99">29435 18500 690 0,'0'0'398'16,"0"0"-151"-16,0 0 38 16,0 0-30-16,200 44-25 15,-59-22-44-15,50 4-58 16,21 2-18-16,2-1-22 0,-23-1-27 16,-29-12-6-16,-10-6-5 15,-11-8-2-15,-8 0-10 16,-2-16-10-16,-3-21-4 15,-21 5-5-15,-24-2-5 16,-28 10 4-16,-21 2-3 16,-7 0-9-16,-8 4-2 15,-7-8-4-15,-12 4-1 16,0 4-46-16,-23-14-116 16,-4 2-172-16,-4-2-580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29:53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12936 5591 390 0,'0'0'343'0,"0"0"-227"15,0 0-46-15,0 0 3 16,0 0-11-16,0 0-17 16,-11 0-27-16,11 0-12 15,0 0 3-15,11-3-8 16,2 1-1-16,3 2 0 15,4 0 0-15,2-2 0 16,7 2 2-16,11-2 4 16,9-3 18-16,7-2-2 15,8-3-6-15,7 0-10 16,1-2 4-16,-1 0-9 16,-2 0 0-16,-2 0 0 0,-5 2 1 15,-6 2-1-15,-2-2 1 16,-5 2-1-16,0-2-1 15,0 0 0-15,2 0 1 16,2 0-1-16,-1 0 1 16,-1 2-1-16,-2 0 0 15,-2 0-1-15,-3 2 1 16,-2 2 0-16,-3 0 0 16,-1 0-7-16,-5 2 7 15,-2 2 0-15,-2-2-8 0,0 2 7 16,-2-2-19-1,4 0-4-15,2-2 9 0,7 2 8 16,5-4 5 0,0 4 1-16,0-2-1 0,-6 2 1 15,-5 2-5-15,-5 0 6 16,-7 0 0-16,-2 0-1 16,-6 0 1-16,-6 0-1 15,-1 0-6-15,-5 0 7 16,-2 0 0-16,0 0 2 15,0 0 6-15,0 0 15 16,0 0 14-16,0 0 2 16,0 0-2-16,0 0-11 15,0 0-11-15,0 0-14 16,-7 0 5-16,3 0-6 0,-12 6 0 16,3 2-77-16,-1 0-176 15</inkml:trace>
  <inkml:trace contextRef="#ctx0" brushRef="#br0" timeOffset="1518.87">23572 5456 770 0,'0'0'141'0,"0"0"-99"15,0 0 4-15,0 0 60 16,0 0 2-16,0 0-35 16,0 0-25-16,-2 0-6 15,2 0 4-15,0 0 6 16,0 0-14-16,0 0-17 15,4 0-11-15,17 0-10 16,16 0 12-16,19 0-5 16,18-4 3-16,12 0 5 15,10 4 2-15,5 0-4 0,-3 0-13 16,-5 0 1-16,-5 0 0 16,-7 0 1-16,-4 0-1 15,-11 0 0-15,-6 2 5 16,-8-2-4-16,-10 0 0 15,-9 0-1-15,-8 0 5 16,-10 0-6-16,-3 0 1 16,-8 0-1-16,-4 0 1 15,0 0 6-15,0 0 2 16,0 0 7-16,0 0 4 0,0 0 2 16,0 0-6-1,0 0-4-15,0 0-5 0,0 0 5 16,0 0 2-1,0 0 0-15,0 0-3 0,0 0-1 16,0 0 2-16,0 0-3 16,0 0-8-16,0 0 10 15,0 0-1-15,0 0 0 16,0 0 5-16,0 0 2 16,0 0-3-16,0 0 5 15,0 0 3-15,0 0-3 16,0 0 6-16,0 0-12 15,0 0 5-15,0 0-4 16,0 0-3-16,0 0-3 16,0 0-2-16,0 0-5 0,0 0 0 15,0 0 5-15,0 0-6 16,0 0 7-16,0 0-6 16,0 0 0-16,0 0 5 15,0 0-6-15,0 0 1 16,0 0 0-16,0 0 6 15,0 0-7-15,0 0 0 16,0 0 1-16,0 0 5 16,0 0-6-16,0 0 0 15,0 0 1-15,0 0 0 16,0 0 0-16,0 0 1 16,0 0 6-16,0 0-8 15,0 0-2-15,0 0 1 0,-8 6-42 16,-6 2-159-1,-4-4-462-15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1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1 289 6969,'0'0'4288,"26"12"-3478,92 37 128,-105-45-764,1 1 0,0-1-1,0-1 1,0-1-1,0 0 1,1-1-1,18 0 1,-10-1 23,780 2 1825,-143-2-1799,-341 5-184,226 1 28,-519-6-61,437-16 144,179-64-149,-88 10-15,-469 59 165,-1-4 0,89-26 0,-52 7 270,238-32 0,-232 49-245,-14 1 769,140-3 0,-165 19-633,-260 0-2593,56 0-2369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2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34 8210,'0'0'6981,"0"-7"-6638,0-16-226,0 19-81,0 20-5,-4 203 1313,2 120 146,28 181-286,2 79-326,-44 500-158,-94 514 468,43-658-398,28-157-424,10-152 105,4-314-220,-112 544 0,0-317 247,92-389-286,-14 97 233,48-199-272,-4 135-1,15-151-46,-1 21 368,16 137-1,2-97-220,-14-104-239,-1-31-905,-2-8 161,-3-122-6405,-9 35-2938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6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108 257 7586,'0'0'3892,"0"8"-2271,-3 40-1315,-3 0-1,-1 0 1,-20 69 0,2-11-114,13-53-117,4-19-1,1 0 1,1 0 0,0 38-1,6-71 152,9-85 1611,28-72-1735,94-253 0,-112 359-74,2 2-1,32-54 1,-52 102-25,-1-1 0,1 0 0,-1 0 0,1 0 0,-1 1 0,1-1 0,-1 0 0,1 1 0,0-1 0,-1 0 0,1 1 0,0-1 0,0 1 0,0 0 0,1-1 0,-2 1-6,0-1-1,1 1 1,-1 0 0,1 0 0,-1 1-1,0-1 1,1 0 0,-1 0 0,1 0-1,-1 0 1,0 0 0,1 0 0,-1 0-1,1 1 1,-1-1 0,0 0 0,1 0-1,-1 1 1,0-1 0,1 0 0,-1 0-1,0 1 1,1 0 0,12 26-188,-13-26 189,42 129 70,-6 1 0,27 192 0,-56-287-116,-4-25-24,-1 0 0,0 0-1,-1 0 1,0 0 0,0 0-1,-1 0 1,-1 0 0,-3 18 0,4-28-124,-1 1 1,0 0 0,1 0 0,-1-1 0,0 1 0,0 0-1,0-1 1,-1 1 0,1-1 0,0 0 0,-3 3 0,-22 10-4517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6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8786,'0'0'5953,"210"-42"-5833,-135 36-120,-18 3-840,-7 0-2025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52 140 8266,'0'0'1549,"5"32"-798,36 197 1438,-7-70-617,11 60-818,-36-162-690,3 105 1,-8-125 64,-4-37-1,0-3 66,-1-5-178,0 1 1,0-1-1,0 0 1,-1 0 0,0 1-1,-5-11 1,-25-49 49,7 16-50,5 2-211,1-1-1,3-1 1,2-1-1,2 0 1,2-1-1,3 0 1,-1-58-1,8 90 173,-2-17-26,3 0 0,9-68 0,-9 96 46,2-1 0,-1 1 1,1 0-1,1 0 0,0 0 0,1 0 0,-1 1 0,2-1 0,-1 1 0,1 1 0,1-1 0,0 1 0,0 0 1,15-13-1,-19 19-5,0-1 1,0 1 0,0 0-1,0 0 1,0 0 0,1 1-1,-1-1 1,1 1 0,-1 0-1,1 0 1,0 0 0,-1 0-1,1 1 1,0-1 0,-1 1-1,1 0 1,0 0 0,0 0-1,-1 1 1,1-1 0,0 1-1,-1 0 1,1 0 0,-1 0-1,1 0 1,-1 1 0,1 0-1,-1-1 1,0 1 0,0 0-1,0 1 1,0-1 0,0 0-1,0 1 1,-1 0 0,1 0-1,2 4 1,4 8-8,0 1 1,-1 1 0,8 24-1,-13-32 19,-1 0-1,0 0 0,0 0 1,0 1-1,-2-1 1,1 0-1,-1 1 1,-2 15-1,2-22 5,-1 0 0,0 0-1,-1 0 1,1 0 0,0 0-1,-1-1 1,1 1 0,-1 0-1,0-1 1,0 0 0,0 1-1,0-1 1,-3 2 0,-36 26 155,24-18-80,-152 89-93,130-79-575,29-18-2995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7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78 8146,'0'0'3786,"0"37"-3270,0 129 212,3-61-190,22 140 0,-3-61-232,-11 142 1074,-14-368-1146,-2 1 1,-1-1-1,-13-42 1,-5-34-250,10 17-238,4-1 0,4 0 1,9-128-1,-1 214 234,0 0-1,1 0 1,1 0-1,0 0 1,1 1 0,1-1-1,0 1 1,1 1 0,1-1-1,13-18 1,-16 26 13,0 0 0,1 0 0,0 0 0,1 1 0,-1 0 0,1 0-1,0 1 1,1 0 0,-1 0 0,1 0 0,0 1 0,0 0 0,0 1 0,1 0 0,-1 0 0,1 1 0,0 0 0,0 1 0,0 0 0,10 0 0,-17 0-3,0 1 1,0 0-1,0 0 0,1 0 0,-1 1 1,0-1-1,0 0 0,0 1 0,0 0 1,0-1-1,0 1 0,0 0 0,0 0 1,0 0-1,3 2 0,-3-1 1,0 1-1,-1-1 1,0 0 0,1 1-1,-1-1 1,0 1 0,0 0-1,0-1 1,0 1 0,-1 0-1,1 4 1,2 13-12,-2-1 0,0 29 0,-2-26 29,1-18-1,-1-1-1,1 1 0,-1-1 0,0 1 1,-1 0-1,1-1 0,0 0 0,-1 1 1,0-1-1,0 0 0,0 0 0,0 0 1,0 0-1,-1 0 0,1-1 0,-1 1 1,0-1-1,-3 3 0,-8 6-2,-1-1 0,-22 11 0,28-16-32,-5 3-1031,-1-1 0,-25 9 0,17-11-3719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8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7282,'0'0'8444,"6"-9"-8043,-2 2-373,-3 5-26,1 0 0,-1 0 0,0 0 0,1 0 1,-1 0-1,1 0 0,0 0 0,-1 1 0,4-3 0,-5 4-2,0 0-1,0 0 1,0 0-1,1 0 1,-1 0-1,0 0 0,0 1 1,1-1-1,-1 0 1,0 0-1,0 0 0,1 0 1,-1 0-1,0 0 1,0 0-1,0 0 1,0 1-1,1-1 0,-1 0 1,0 0-1,0 0 1,0 0-1,0 1 1,1-1-1,-1 0 0,0 0 1,0 0-1,0 1 1,0-1-1,0 0 1,0 0-1,0 0 0,0 1 1,0-1-1,0 0 1,1 0-1,-1 1 1,2 25-28,19 850 994,-21-875-959,-1 1 0,1-1 0,1 0 0,-1 1 0,0-1 0,0 1 0,0-1 0,1 0 0,-1 1 0,1-1 0,-1 1 0,1-1 0,-1 0 0,1 0 0,0 1 0,0-1 0,0 0 0,0 0 0,1 1 0,0-1 14,0 0 0,0 0-1,1-1 1,-1 1-1,0-1 1,0 0-1,1 0 1,-1 0 0,0 0-1,4 0 1,4 0 37,1-1 23,0 0-1,0-1 1,-1 0-1,1-1 1,-1 0-1,1 0 1,11-6-1,69-40 215,-81 44-281,27-17 30,-1-1 0,46-39 1,-66 48-39,-1 0 0,-1-1 0,0 0 0,-1-1 0,-1-1 0,0 0 0,9-20 0,-16 25-34,0 1 0,-1-1 0,-1 0-1,0 0 1,-1-1 0,0 1 0,-1-1 0,0 1 0,-1-1 0,-3-21 0,3 33 22,0 0 1,-1 0-1,1 0 1,-1 1-1,1-1 0,-1 0 1,1 1-1,-1-1 1,0 0-1,1 1 1,-1-1-1,0 0 1,0 1-1,1-1 1,-1 1-1,0 0 1,0-1-1,0 1 1,1 0-1,-1-1 1,0 1-1,0 0 1,0 0-1,0 0 1,0 0-1,0 0 1,0 0-1,0 0 1,1 0-1,-3 0 1,-31 5-183,26-1 166,-1-1 0,1 1 0,0 1 1,0 0-1,1 0 0,0 0 0,-1 1 1,2 0-1,-1 1 0,1-1 0,-8 12 0,2-3 2,1 2-1,1-1 1,0 1-1,-11 27 1,17-31 21,-1 0-1,2 1 1,0-1 0,0 1 0,1-1 0,1 1-1,0 0 1,2 23 0,0-29 1,0 1-1,0-1 1,1 1 0,0-1-1,1 0 1,0 0-1,0 0 1,1 0 0,0-1-1,0 0 1,0 1 0,1-1-1,0-1 1,1 1-1,6 6 1,0-3 15,1-1 0,0 0 0,1 0 0,0-2 0,0 1-1,0-2 1,1 0 0,0-1 0,30 7 0,-26-8-46,0-2-1,1 0 1,-1-1-1,0 0 1,1-2-1,-1 0 1,32-7-1,-42 5-295,0 0 0,0 0 0,-1 0 0,0-1 0,11-6-1,29-24-4539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3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54 6889,'0'0'8089,"4"-7"-7341,20-39 536,-21 54 729,-2 10-2152,14 324 1670,12 123-673,-23-9-321,-4-440-517,-21 431 301,-7-188-283,-29 249 35,-32-11-40,10-88 83,-11 336 599,4-167 384,-41-1-309,-12 93-31,29 101-153,102-703-563,1 2 310,-29 121-1,27-146-299,1 0 0,3 1 0,0 51 0,4-57 85,-5 537 525,8-333-295,-4-219-344,0 0-1,-2 0 1,-1 0 0,-9 25 0,-1 10 65,14-56-72,1-3 62,-4-4 50,-17-26-278,-4-11-407,-146-196-6945,79 104-800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2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9 7034,'0'0'8448,"0"-6"-7383,0 3-858,0 7 956,-2 9-1166,0 0 0,0 0 0,-2 0 0,1 0 0,-2 0 0,0-1 0,0 0 0,-8 12 0,0 5 49,-25 52 91,-1-2-35,5 2-1,-28 93 0,57-150-84,0-1 0,1 1 0,1 0 1,1 27-1,2-49-13,0-1 0,0 0 0,1 1 0,-1-1 0,0 0 0,1 1 0,-1-1 1,1 0-1,0 0 0,-1 0 0,1 1 0,0-1 0,0 0 0,-1 0 0,1 0 0,0 0 1,0 0-1,0 0 0,0 0 0,0-1 0,1 1 0,-1 0 0,0-1 0,0 1 0,1-1 1,-1 1-1,2 0 0,5 1 43,-1 0-1,1 0 1,12 1 0,-17-3-21,49 4 467,55-3 0,-54-2-264,-8 1-166,0-3 0,-1-2-1,1-1 1,58-17 0,-92 19-308,-1 1-1,1-1 0,-1-1 0,0 0 1,13-8-1,-14 7-1155,0-1 0,13-14 0,1-5-4672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2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264 465 8370,'0'0'8726,"-20"-3"-8344,5 1-327,10 0-44,-1 0 0,0 1 1,0 0-1,0 1 1,0-1-1,0 1 0,0 0 1,0 1-1,0-1 0,0 1 1,0 0-1,0 1 0,0-1 1,0 1-1,1 1 0,-1-1 1,1 1-1,0 0 0,-10 6 1,3 1-5,1 1-1,0 0 1,1 0 0,0 1 0,-10 16 0,16-20-5,0-1-1,0 1 1,1 0 0,0 0-1,0 1 1,1-1 0,0 0 0,0 1-1,1 0 1,-1 14 0,2-16 6,0 0 0,0 0 0,1 0 0,0 0 0,0-1 0,3 9 0,-3-12-4,0-1 0,0 0 0,0 0 0,1 0 0,-1 0-1,1 0 1,0 0 0,-1 0 0,1 0 0,0-1 0,0 1 0,0-1-1,0 1 1,0-1 0,1 0 0,-1 0 0,0 0 0,1 0-1,3 1 1,5 1 19,-1-1-1,1 0 0,-1 0 1,1-1-1,0-1 1,18 0-1,-22-1-8,1 0 0,-1 0-1,1-1 1,-1 1 0,0-2 0,0 1-1,0-1 1,0 0 0,-1 0-1,8-5 1,0-2 12,-1-1 1,0-1-1,0 0 0,-1 0 0,12-17 1,-21 32-86,-1 0 0,0 1 1,0 0-1,0-1 1,0 1-1,2 7 0,1 1 39,-3-8 13,0-1 0,0 1 0,0-1 0,0 0 0,1 0 0,0 0 0,-1 0 0,1 0 0,0 0 0,0-1 0,1 1 0,-1-1 0,0 0-1,1 0 1,-1 0 0,1-1 0,0 1 0,0-1 0,5 1 0,3 0-12,0 0-1,0-2 1,0 1-1,0-1 1,16-3-1,-17 1 22,0 0-1,0-1 0,-1 0 0,0-1 0,1 0 0,-1-1 0,-1 0 0,1 0 0,-1-1 0,0 0 0,15-14 1,-8 6 10,-1-1 1,0-1 0,-1-1 0,-1 0 0,12-21 0,-15 20 7,-1 0 0,0-1 0,-2 0 0,0-1 0,-1 1 0,-1-1 0,3-30 0,-2-11 5,-3-71-1,-3 109-25,0 10 2,-1-1 0,0 1-1,-1-1 1,0 1 0,-1 0 0,-1 0-1,0 0 1,0 0 0,-1 1-1,-10-18 1,7 21-95,7 22-93,1-4 192,14 315-4,-6 9 26,-9-228 61,1-104 7,1-5 68,9-20 102,32-100 186,-37 102-459,0 1 1,-2-1-1,0 1 1,0-26-1,-3 25 0,1 12 0,-1 0 1,0 1-1,-2-11 1,1 17-5,1 0 0,-1 0 0,0 1 0,0-1 0,0 1 0,0-1 0,0 1 0,0-1 0,-1 1 0,1-1 1,-1 1-1,0 0 0,0 0 0,0 0 0,-2-2 0,-2 0-61,1 1-1,-1 0 1,0 0-1,1 0 1,-1 1-1,-1 0 1,1 0 0,0 0-1,0 1 1,-12-1-1,-8 0-1211,-36 3-1,25 0-2034,17-1-1556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6:55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23349 14119 464 0,'0'0'205'0,"0"0"-101"16,0 0 7-16,0 0 3 15,0 0-24-15,0 0-16 16,-2 0-9-16,2 0 19 16,0 0 15-16,0 0 7 15,0 0-7-15,0 0-6 16,0 0-6-16,0 0-11 16,0 0-17-16,0 0-18 15,0 0-4-15,0 0 1 16,0 0-10-16,0 0-9 15,0 0-9-15,5 0-10 16,6 0 1-16,9 2 6 0,9-2-6 16,8 2 5-1,13 2 0-15,6-2 3 16,4 2 0-16,7 4-8 0,2-8 11 16,-1 4-5-16,0-2-1 15,-3 0-4-15,-3-2-1 16,-9 0 5-16,-2 2-5 15,-6-2 1-15,-5 2-2 16,-7-2 12-16,-4 2-11 16,-4-2 8-16,-8 0 0 15,0 4-8-15,-9-4 18 16,-1 0-12-16,-3 0-6 0,-4 0 4 16,3 0-3-1,-3 0 3-15,0 0-5 0,0 0-7 16,0 0 7-16,0 0 0 15,0 2-15-15,0-2-55 16,0 10-106-16,-10-2-137 16,-2-2-86-16</inkml:trace>
  <inkml:trace contextRef="#ctx0" brushRef="#br0" timeOffset="1228.97">23316 14243 1048 0,'0'0'287'16,"0"0"-112"-16,0 0-23 15,0 0-69-15,0 0-44 16,0 0-27-16,0 0-2 16,60 8 59-16,-20-2 22 15,10-6-29-15,3 4 5 16,8 0-26-16,-1 0 3 16,4 2-10-16,-1-2-13 15,-3-2-4-15,0 0-5 0,-7 0-3 16,-2-2 2-1,-9 2-3-15,-5-2 1 0,-11 0-8 16,-6 0 14-16,-7 0 4 16,-3 0 7-16,-4 0 6 15,-2 0-3-15,1 0-8 16,-3 0-3-16,0 0 7 16,1 0-13-16,-3 0 3 15,0 0 0-15,0 0 3 16,0 0-1-16,0 0 0 0,0 0-5 15,0 0 6 1,0 0-5-16,0 0-12 0,0 0 14 16,0 0-8-16,0 0-6 15,0 0 0-15,0 0 10 16,0 0-5-16,0 0-5 16,0 0 5-16,0 0 4 15,0 0-10-15,0 0 6 16,0 0-6-16,0 0 0 15,0 0 0-15,0 0 0 16,0 0 0-16,0 0 12 16,0 0-12-16,0 0 1 15,0 0-1-15,0 0 1 16,0 0-1-16,0 0-7 16,0 0 7-16,0 0 0 15,0 0 0-15,0 0 0 0,0 0 0 16,0 0 0-16,0 0 0 15,0 0 0-15,0 0 0 16,0 0 0-16,0 0 2 16,0 0-1-16,0 0 0 15,0 0 6-15,0 0-7 16,0 0 0-16,0 0 4 16,0 0-4-16,0 0-1 15,0 0 0-15,0 0 1 16,0 0 0-16,0 0 1 15,0 0 0-15,0 0 12 16,0 0-12-16,0 0-1 0,0 0 2 16,0 0 9-1,0 0-10-15,0 0-1 0,0 0 1 16,0 0 0-16,0 0 1 16,0 0 11-16,0 0-12 15,0 0-1-15,0 0 6 16,0 0-5-16,0 0 9 15,0 0-8-15,0 0-3 16,0 0 2-16,0 0 6 16,0 0-7-16,0 0 0 15,0 0 1-15,0 0-1 16,0 0 7-16,0 0-6 16,0 0 0-16,0 0 0 15,0 0 9-15,0 0-9 0,0 0-1 16,0 0 0-16,0 0 12 15,0 0-11 1,0 0-1-16,0 0 1 0,0 0-1 16,0 0 1-16,0 0 0 15,0 0 7-15,0 0-8 16,0 0 6-16,0 0-6 16,0 0-1-16,0 0 1 15,0 0-12-15,0 0-79 16,-20 0-183-16,-5 0-329 15,-4 0-671-15</inkml:trace>
  <inkml:trace contextRef="#ctx0" brushRef="#br0" timeOffset="3145.23">17648 13307 643 0,'0'0'238'0,"0"0"-73"0,0 0-32 16,0 0-7-1,0 0-49-15,0 0-35 0,0 0-2 16,-4 0 17-16,4 0 10 16,0 0-12-16,0 0-10 15,0 0-4-15,0 0-10 16,0 0-3-16,0 0 18 16,0 0-18-16,0 0-12 15,6 0-15-15,17 0 6 16,12 0 22-16,17 0 46 0,12 0-14 15,12 0-6 1,9 0-21-16,2 0-8 16,0 0-8-16,-3 0-3 15,-6 0-14-15,-7 0 0 0,-6 0 0 16,-10 0 5-16,-9 0-6 16,-9 0 0-16,-10 2 0 15,-10 1-22-15,-5 0-23 16,-5-2-18-16,-5 2-20 15,-2-1-13-15,0 0-30 16,0 2-12-16,-21 3-31 16,-31 6 18-16,4-3-137 15,-5-2-272-15</inkml:trace>
  <inkml:trace contextRef="#ctx0" brushRef="#br0" timeOffset="3542.57">17671 13371 713 0,'0'0'213'0,"0"0"-111"16,0 0-18-16,0 0-23 16,0 0 21-16,0 0 40 15,158-8 19-15,-92 6-14 16,5 0-19-16,3 0-15 15,4 2-4-15,-2-2-12 16,-7 0-19-16,-5 0-6 0,-8 2-10 16,-9-2-9-1,-11 2-7-15,-14-2 2 0,-6 2-4 16,-10 0-2-16,-4-2 1 16,1 2 24-16,-3 0 9 15,0 0 4-15,0 0-16 16,0 0-1-16,0 0-13 15,0 0-9-15,0 0-15 16,0 0 7-16,0 0-12 16,0 0 0-16,0 0-2 15,0 0-1-15,0 0-74 16,0 0-106-16,-9 4-155 16,-9 4-449-16</inkml:trace>
  <inkml:trace contextRef="#ctx0" brushRef="#br0" timeOffset="4362.16">16073 14065 431 0,'0'0'312'16,"0"0"-146"-16,0 0-36 15,0 0-1-15,0 0-47 16,0 0-12-16,0 0-18 16,0 0 0-16,0 0 25 0,0 0-4 15,0 0-5-15,6 0 4 16,5 0-7-16,10 0 32 15,5 0-5-15,10 0 3 16,9 0-29-16,8-4-9 16,5 0-19-16,4 2-10 15,3-2-10-15,-1 4-9 16,-6 0-1-16,-6 0-7 16,-8 0-1-16,-8 6-20 15,-12 2-66-15,-6 0-55 16,-11 3-64-16,-7 2-62 15,-15 5-2-15,-16-4-23 0,-3 0-338 16</inkml:trace>
  <inkml:trace contextRef="#ctx0" brushRef="#br0" timeOffset="4671.68">16237 14227 580 0,'0'0'313'0,"0"0"-64"16,0 0-77-16,0 0-75 15,0 0-75-15,0 0 17 16,0 0 69-16,137-4 17 16,-82 0-29-16,5 2-20 15,0-2-19-15,3 4-13 16,-3-2 7-16,-2 0 8 16,-4 2-4-16,-12 0-18 0,-11 0-14 15,-11 0-7-15,-9 0-14 16,-9 0 7-16,-2 0 3 15,0 0 8-15,0 0 5 16,0 0 5-16,0 0 1 16,0 0-6-16,-11 0-25 15,3 0-26-15,-1 0-79 16,9 0-116-16,0 0-317 16,6 0-331-16</inkml:trace>
  <inkml:trace contextRef="#ctx0" brushRef="#br0" timeOffset="7712.68">24611 13254 901 0,'0'0'261'0,"0"0"-135"15,0 0 8-15,0 0-12 16,0 0-41-16,0 0-25 15,0 0 6-15,-3 0-11 16,3 0-14-16,0 0 0 16,5 0 2-16,7 0 5 15,9 0 19-15,10 0 25 16,12 0-22-16,6 0-20 16,4 0-15-16,5 0-12 15,1 0-8-15,1 0-2 16,-8 0-7-16,-6 0 7 15,-11 0-9-15,-10 3-18 16,-10 1-55-16,-11-3-58 0,-4 3-12 16,-4 2-1-16,-23 2 36 15,-11 3-7-15,-6-1-11 16,-3-2 36-16,1-2 52 16,3-2 30-16,3-2 8 15,4 0 8-15,5-2 6 16,7 2 30-16,3-2 9 15,8 0 26-15,7 0 9 16,6 0-13-16,0 2-5 16,0-2-12-16,8 2-33 15,17-2-13-15,8 2 31 0,7 0 13 16,7-1-12-16,2-1-12 16,-2 0-4-16,-5 0 12 15,-3 0 11-15,-8 0 5 16,-12 0-6-16,-5 0-17 15,-9 0-14-15,-5 0 8 16,0 0 11-16,-3 0 4 16,-17 0 5-16,-5 0-32 15,-4 0-14-15,2 0 6 16,2 0-5-16,2 0 4 16,7-1-5-16,5 1-1 15,5 0 1-15,1 0 0 0,5 0-1 16,0 0 0-1,0 0 0-15,0 0 0 0,0 0-14 16,0 0-6-16,0 0 11 16,0 0 1-16,0 0 7 15,0 0-5-15,0 0 5 16,7 0-6-16,1 0 6 16,3 0 1-16,3 0 1 15,-1-2-1-15,-1 2 1 16,-6 0-1-16,-1-2 2 15,-5 2 4-15,0 0-5 16,0 0 5-16,0 0-6 16,0 0 9-16,0 0-8 15,0 0 10-15,0 0 15 16,-5 0-8-16,1 0-16 0,0 0 7 16,2 0-8-16,2 0 1 15,0 0-1-15,0 0 0 16,0 0-1-16,0 0-10 15,0 0 9-15,0 0 1 16,0 0-1-16,0 0 1 16,0 0-1-16,0 0 0 15,0 0 1-15,0 0 0 16,0 0 0-16,0 0 1 16,0 0-1-16,0 0 1 15,0 0 6-15,0 0-6 16,0 0-1-16,0 0 2 15,0 0-2-15,0 0 1 0,0 0 0 16,0 0 0-16,0 0-1 16,0 0 2-1,0 0-1-15,0 0-1 0,0 0 1 16,0 0-1-16,0 0 2 16,0 0-2-16,0 0 1 15,0 0 9-15,0 0 1 16,0 0-1-16,0 0-1 15,0 0 0-15,0 0-3 16,0 0 3-16,0 0-3 16,0 0 7-16,-4 0 5 15,4 0 1-15,-2 0 8 16,2 0-4-16,-2 0-6 16,2 0-9-16,0 0-7 0,0 0 5 15,0 0-6-15,0 0 1 16,0 0-1-16,0 0-9 15,0 0 9-15,0 0 6 16,0 0-5-16,0 0 0 16,0 0-1-16,0 0 1 15,0 0-1-15,0 0 1 16,0 0-1-16,0 0 1 16,0 0-1-16,0 0 0 15,0 0 0-15,0 0 0 16,0 0 1-16,0 0-1 0,0 0 0 15,0 0 0 1,0 0-1-16,0 0 1 0,0 0 0 16,0 0 0-16,0 0 0 15,0 0 0-15,0 0-5 16,0 0 5-16,0 0 6 16,0 0-6-16,0 0 0 15,0 0 1-15,0 0-1 16,0 0 0-16,0 0-1 15,0 0 2-15,0 0-1 16,0 0 0-16,0 0 0 16,0 0 0-16,0 0 0 15,0 0 0-15,0 0 1 16,0 0 0-16,0 0-1 16,0 0 0-16,0 0 1 0,0 0-1 15,0 0 0-15,0 0-6 16,0 0 6-16,0 0 1 15,0 0 0-15,0 0 5 16,0 0-5 0,0 0-1-16,0 0 1 0,0 0-1 15,0 0 0-15,0 0 1 16,0 0-1-16,0 0 0 16,0 0 0-16,0 0 0 15,0 0 0-15,0 0 0 16,0 0 0-16,0 0 1 15,0 0-1-15,0 0 0 0,0 0-1 16,0 0 1 0,0 0 0-16,0 0 1 0,0 0-1 15,0 0 0-15,0 0 1 16,0 0-1-16,0 0 0 16,0 0-1-16,-4 0-50 15,-32 0-160-15,3 0-347 16,-16 0-989-16</inkml:trace>
  <inkml:trace contextRef="#ctx0" brushRef="#br0" timeOffset="12945.64">10777 13301 614 0,'0'0'191'0,"0"0"-61"15,0 0-7-15,0 0 4 16,0 0-55-16,0 0-6 15,0 0 5-15,0-3 11 16,0 2-6-16,0 1 7 16,0-3-4-16,0 3 7 15,0 0-23-15,0-1-19 16,0 1-2-16,0 0-17 0,0 0 3 16,0 0-7-16,0 0-7 15,0 0-4-15,0 0-3 16,2 0-7-16,4 0 0 15,1 0 0-15,5 0 0 16,5 0 7-16,1 0 1 16,5 0 3-16,0 0-3 15,4 0-8-15,2 0 9 16,2 0 0-16,1 0-8 16,1 0 0-16,0 0 0 15,-2 0 0-15,2 0 1 16,-5 0 2-16,-1 0-2 15,-5 0-3-15,1 1 2 0,-6 2-1 16,3-2 1 0,-5 4 0-16,4-3 0 0,-1 0 0 15,-1 0-1-15,4 0 1 16,-4-1-1-16,-1 2 0 16,-1-2 0-16,-3 2 0 15,-1-1 0-15,-5 0 0 16,1 0 0-16,2 0-6 15,2 0 6-15,5-2 1 16,1 0 1-16,4 2-1 16,3-2 5-16,1 0-6 15,1 0 0-15,1 0 2 16,-3 0-2-16,3 0 0 16,0 0 0-16,-4 0 0 0,0 0 0 15,-2 0-2-15,-1 0 2 16,-2 0-1-16,-2 0-1 15,-1 0 2-15,3 0 0 16,-1 0 0-16,1 0 0 16,3 0 0-16,-2 0 0 15,4 0 0-15,-3 0 0 16,2 0 0-16,-2 0 0 16,1 0-1-16,-4 0 0 15,1 0 1-15,-3 0 0 16,1 0 0-16,1 0 1 0,4 0-1 15,-1-4 0 1,3 2 0-16,-2-2 0 0,2 2-1 16,0-2 3-16,-2 1-2 15,2 2 0-15,-3 1 1 16,-3-2-1-16,2 2 0 16,1-2 0-16,-3 2 1 15,4-2-1-15,-2 0 1 16,4 0-1-16,-1-1-1 15,1 3-5-15,-2-1 6 16,2 1 6-16,-1-3-5 16,-2 3-1-16,-2 0 0 15,2 0 0-15,-2-1 0 16,0 1 0-16,1-2 0 16,2 2 2-16,-1-2-2 15,-1 0 1-15,4-1-1 0,0 2 0 16,1-2 0-16,0 3 0 15,3 0-1-15,0 0 1 16,2 0 0-16,0 0 0 16,0 0 0-16,2 0 0 15,2 0-2-15,-1 0 2 16,3 3 0-16,0-3 0 16,4 0 0-16,-6 0 0 15,1 0-1-15,-1 0 1 16,0 0 0-16,3 0 1 15,2 0 1-15,0 0-1 0,-2-3 0 16,-3-1-1-16,-4 3-5 16,0-2 5-16,-2 2 1 15,2-1 1-15,2-1-1 16,3 2-1-16,3-3 1 16,1 1-2-16,2 2 1 15,-4-2-7-15,2 2 7 16,-3 1 4-16,1 0-2 15,-1 0-2-15,1 0 0 16,-5 0 0-16,0 0 0 16,-2 0 0-16,-4 0 0 15,0 0 1-15,-3 0-1 16,-5 0 0-16,-1 0 1 16,-5 0-1-16,-2 0 1 15,-4 0-1-15,2 0 0 0,-1 0 0 16,7 0 0-1,7 0 0-15,7 0-2 0,4 0 2 16,1 0 1-16,-5 0 0 16,-5 0-2-16,0 0 2 15,0 0-1-15,3 0 1 16,6 0 0-16,2 0 0 16,-1 0-1-16,-1 0 1 15,-9 0 1-15,-2 0-2 16,-2 0 2-16,-7 0-2 15,1 0 1-15,-4-2 0 16,-1-1-1-16,-3 3 1 16,3-1 0-16,-2 1-1 0,-1-3 1 15,3-1 6 1,3 0-5-16,4-2-1 0,1-2 21 16,4 2-20-16,1-2 12 15,-1 0-12-15,2 2 2 16,-4 1-4-16,1-2-1 15,-2 3 1-15,-1-2 0 16,-2 2 1-16,3-2 0 16,3-2-1-16,-4 0 0 15,-1 2 9-15,1-4 0 16,-2 2 0-16,3 0-8 16,-3-2 23-16,3-2-18 15,-3 2 12-15,1-2-7 16,-1 0-10-16,-5 2 17 15,2 0-16-15,-1 0 24 0,-1-2-6 16,0 2-19-16,-2-2 20 16,1 0-16-16,-1 0-4 15,1 4-1-15,0 0 0 16,-3 0 0-16,1 3 14 16,-1 0-8-16,-2 1-4 15,0-2 6-15,0-1-2 16,1 0 5-16,-1 0 5 15,1-1-1-15,1 1 1 16,-2-1-8-16,3 2 1 0,-3-1-9 16,0 3-1-1,2-2 1-15,-2-2 1 0,3 0 0 16,0 1 0-16,-1-6 8 16,1 4-8-16,-1-4 8 15,-2 1-8-15,2 1-1 16,-1-2 5-16,-1 1-5 15,-2-4 0-15,2 0 0 16,-2-2 0-16,0 0 1 16,0 0 4-16,0 0-5 15,0 4 0-15,0 0 0 16,0 4 0-16,0 0 0 16,0 2 0-16,-7-2 0 15,3 0 0-15,-2-2 2 16,-1-1 4-16,0 0-6 0,0-1 1 15,1 1-1-15,-1 2 9 16,1-1-8-16,-2-1 10 16,2 2-10-16,-3-2-1 15,-2 4 0-15,0-4-4 16,-2 3 4-16,1 0 0 16,-3 0-6-16,-1 2 4 15,-1 0-7-15,-6 0 9 16,-2 0-6-16,-4 0-8 15,-2 0-6-15,-4 2 20 16,-1 2 1-16,-4 0 6 16,0 0-5-16,-5 0-2 15,2 2 0-15,-3 0 7 0,-1 2-13 16,1 0 7 0,-4 0-2-16,4 0 2 15,-1 0-11-15,3 0 10 0,-2 0 0 16,4 0 13-16,-2 0-7 15,1 0-6-15,-1 0 0 16,1 0 0-16,4 0 0 16,-3 0-4-16,1 0 4 15,-1 0 3-15,2 0-2 16,-1 0-1-16,1 0 0 16,3 0 6-16,-5-2 3 15,-1 2-9-15,-1-2 0 0,-1 0 13 16,-4-2-13-16,0 2-1 15,-3-4-5-15,-3 2-8 16,-3-4 14 0,-2 0 1-16,0-2-1 0,-3-2 1 15,1 2-2-15,0-2 2 16,-1 2-9-16,1 0-8 16,-2 2 4-16,-2 0-19 15,1 2 30-15,-1-1-5 16,-1 2 6-16,-4-1-20 15,-1-1 3-15,1 2 17 16,-2 1 9-16,1 0-9 16,1-1-1-16,2 1 1 15,0 0 1-15,5 3-1 16,-4-1 0-16,2-2 0 0,-1 1-1 16,-4 2-45-16,1 1 46 15,-1 0 4-15,2 0-4 16,3 0-7-16,-1 0-24 15,1 5 30-15,2 4-19 16,2 1-6-16,-1-1 26 16,1 2-22-16,-3 0 11 15,1 0 11-15,-5 1 3 16,0 2-3-16,-5 2-12 16,3 2 12-16,-3 0 14 15,3 4-14-15,0 2-6 16,2 2 2-16,1 2 4 15,4 0 13-15,2 3-13 0,7-4 20 16,7 0-14 0,9-4-6-16,7 0 0 0,10-1-1 15,4-2-6-15,2 2 0 16,6 4 1-16,-2 0 0 16,8 4 4-16,-1 2-4 15,5 2-2-15,0 2 8 16,0 0 0-16,2-1-9 15,9-2 9-15,3-1 0 16,1 1 0-16,1-5-8 16,-1 0 8-16,4 0 0 15,-2-4 0-15,3 0 2 16,3 0-2-16,-4-4 1 16,6 1 1-16,0-3-1 15,2-5 6-15,2-1-6 0,-3-1 5 16,-2-6-4-16,-1 1-1 15,-3-3 0-15,-7 1 8 16,1-3-9-16,-5 2 0 16,-3-2 0-16,-2 1 1 15,4 0 7-15,-6-2-8 16,2 2 9-16,-1-2-8 16,-3 3 8-16,0-3-1 15,2 0 17-15,-2 0-7 16,0 0 11-16,0 0-5 15,0 0-6-15,0 0-17 16,0 0 16-16,0 0-16 16,0 0 8-16,0 0-4 0,0 0-4 15,0 0 4-15,0 0 1 16,0 0 3-16,0 0 0 16,0 0 1-16,0 0-9 15,0 0 11-15,0 0 9 16,0 0-9-16,0 0-2 15,0 0 2-15,4 0-6 16,2 0-5-16,2 0 8 16,-2 0 0-16,-1 0 11 15,-1 0-11-15,0 0-8 16,-2 0-1-16,-2 0 11 16,0 0-3-16,0 0 1 0,0 0-8 15,0 0 14 1,0 0 4-16,0 0 2 0,0 0-12 15,0 0-3-15,0 0-6 16,0 0 10-16,0 0-4 16,0 0 2-16,0 0-7 15,0 0 10-15,0 0 0 16,0 0-2-16,0 0 4 16,0 0-4-16,0 0 1 15,0 0 2-15,0 0-1 16,0 0-2-16,0 0 3 15,0 0-5-15,0 0 5 16,0 0-12-16,0 0 12 0,0 0-12 16,0 0 12-1,0 0-12-15,0 0 2 0,0 0 16 16,0 0-18-16,0 0 6 16,0 0 8-16,0 0-5 15,0 0-5-15,0 0-2 16,0 0 2-16,0 0-3 15,0 0-1-15,0 0 0 16,0 0 9-16,0 0-5 16,0 0-3-16,0 0-1 15,0 0 14-15,0 0-14 16,0 0 6-16,0 0 0 0,0 0 7 16,0 0-13-1,0 0 1-15,0 0 8 0,0 0 0 16,0 0 11-16,0 0-10 15,0 0 5-15,0 0 10 16,0 0-11-16,0 0 5 16,0 0-5-16,0 0-14 15,0 0 0-15,0 0-6 16,0 0-36-16,0 0-82 16,5 0-97-16,42 0-239 15,-3 0-92-15,6 0-270 0</inkml:trace>
  <inkml:trace contextRef="#ctx0" brushRef="#br0" timeOffset="16768.24">23615 12310 886 0,'0'0'313'0,"0"0"-113"16,0 0 32-16,0 0-81 15,0 0-88-15,0 0-37 16,0 0-26-16,0-4-20 16,0 4-119-16,0 2-201 15,0 6-171-15</inkml:trace>
  <inkml:trace contextRef="#ctx0" brushRef="#br0" timeOffset="17026.98">24613 12360 1270 0,'0'0'273'0,"0"0"-173"15,0 0-39-15,0 0-61 16,0 0-49-16,0 0-94 16,0 0-9-16,2 6-2 15,8 2 43-15,-2-2-73 16,3 0-146-16</inkml:trace>
  <inkml:trace contextRef="#ctx0" brushRef="#br0" timeOffset="18380.02">25092 12406 1068 0,'0'0'246'16,"0"0"-126"-16,0 0 30 15,0 0-25-15,0 0-37 16,0 0-24-16,0 0-15 15,-16 0 0-15,16 0-15 16,0 0-19-16,0 0-6 16,0 0-8-16,0 0 1 15,0 0-1-15,0 0 9 0,0 0-10 16,0 0 11-16,0 0 2 16,0 0 0-16,0 0 15 15,0 0-7-15,0 0-2 16,0 0-12-16,0 0 11 15,0 0-5-15,0 0-4 16,0 0 22-16,0 0-7 16,0 0 13-16,0 0-2 15,0 0-14-15,0 0 6 16,0 0-10-16,0 0 14 16,0 0-8-16,0 0 0 0,0 0-12 15,0 0 2 1,0 0 10-16,0 0-9 0,0 0-2 15,0 0-1-15,0 0-1 16,0 0 3-16,0 0-2 16,0 0-1-16,0 0-9 15,0 0 18-15,0 0-6 16,0 0-12-16,0 0 6 16,0 0-5-16,0 0 4 15,0 0-6-15,0 0 0 16,0 0 0-16,0 0 9 15,0 0-9-15,0 0 1 16,0 0-1-16,0 0 1 0,0 0-1 16,0 0 0-16,0 0 4 15,0 0-2-15,0 0 4 16,0 0-5-16,0 0 5 16,0 0 1-16,0 0-5 15,0 0-1-15,0 0-1 16,0 0 9-16,0 0-9 15,-2 0 1-15,0 0-1 16,0 0 2-16,2 0-1 16,0 0-1-16,0 0 1 15,0 0-7-15,0 0 14 16,0 0-14-16,0 0 13 16,0 0-5-16,0 0-2 15,0 0-5-15,0 0 4 16,0 0 1-16,0 0 5 15,0 0-4-15,0 0-1 0,0 0-9 16,0 0 9-16,0 0 2 16,0 0 5-16,0 0-13 15,0 0 12-15,0 0-12 16,0 0 12-16,0 0-10 16,0 0 4-16,0 0-1 15,0 0 1-15,0 0 8 16,0 0-8-16,0 0-6 15,0 0 5-15,0 0 1 16,0 0 0-16,0 0 6 16,0 0-5-16,0 0-1 0,0 0 0 15,0 0 0-15,0 0 2 16,0 0-1-16,0 0-1 16,0 0 1-16,0 0-1 15,0 0 1-15,0 0 7 16,0 0-7-16,0 0-2 15,0 0 1-15,0 0 0 16,0 0 5-16,0 0-5 16,0 0 0-16,0 0 1 15,0 0-1-15,0 0 0 16,0 0-1-16,0 0 1 16,-2 0 0-16,-1 0 8 15,1 0-6-15,-2 0-2 0,4 0-1 16,0 0 1-1,0 0 0-15,0 0 0 0,0 0 1 16,0 0-1-16,0 0-4 16,0 0 4-16,0 0-1 15,0 0-2-15,0 0 2 16,0 0-15-16,0 0-8 16,0 0 2-16,0 0 4 15,0 0-3-15,0 0-18 16,0 0-48-16,-2 0-48 15,-6 2-71-15,-11 4-128 16,-4-2-198-16,1-4-406 0</inkml:trace>
  <inkml:trace contextRef="#ctx0" brushRef="#br0" timeOffset="22527.24">16645 8315 163 0,'0'0'110'15,"0"0"-63"1,0 0-47-16,0 0-8 0,105-136 7 15,-51 94-7-15,-3 0 7 16,-6 4 2-16,-12 7 12 16,-10 12 13-16,-23 17-26 15,0 2-117-15,-14 0 10 0</inkml:trace>
  <inkml:trace contextRef="#ctx0" brushRef="#br0" timeOffset="23709.31">14390 8213 113 0,'0'0'3'16,"0"0"-3"-16,0 0-116 0</inkml:trace>
  <inkml:trace contextRef="#ctx0" brushRef="#br0" timeOffset="23995.51">16033 8243 466 0,'0'0'86'0,"0"0"-68"16,0 0-11-16,0 0-7 15,0 0-118-15,0 0 20 16,0 0 39-16,-12 13-25 0,26-8-82 0</inkml:trace>
  <inkml:trace contextRef="#ctx0" brushRef="#br0" timeOffset="24500.12">17579 8283 504 0,'0'0'98'16,"0"0"-72"-16,0 0-18 15,0 0-8-15,0 0-64 16,0 0-167-16,0 0 119 16,73-8 16-16</inkml:trace>
  <inkml:trace contextRef="#ctx0" brushRef="#br0" timeOffset="24808.53">14361 9298 405 0,'0'0'70'0,"0"0"-60"0,0 0-10 15,0 0-54-15,0 0 15 16,0 0 8-16,127-34 8 16,-71 30-3-16,-4 0-78 0</inkml:trace>
  <inkml:trace contextRef="#ctx0" brushRef="#br0" timeOffset="25548.65">15634 9292 861 0,'0'0'115'0,"0"0"-60"16,0 0-16-16,0 0 26 16,0 0 0-16,0 0-12 15,0 0-7-15,-7-14-11 16,7 14 10-16,0 0-16 16,0 0-29-16,0 0 0 15,0 0 2-15,0 0 11 16,0 0 0-16,0 0 3 0,0 0 7 15,0 0 13-15,0 0 11 16,0 0-8-16,0 0-7 16,0 0 6-16,0 0-13 15,0 0-11-15,0 0 4 16,0 0-8-16,0 0-7 16,0 0 6-16,0 0 1 15,0 0-10-15,0 0 6 16,0 0-6-16,0 0 2 15,0 0-1-15,0 0 0 16,0 0-1-16,0 0-21 16,0 0-43-16,7 0-68 15,8 0 57-15,12 2-4 16,13 8-58-16,54-6-54 16,-10 0-33-16,6-4-319 0</inkml:trace>
  <inkml:trace contextRef="#ctx0" brushRef="#br0" timeOffset="25971.35">26313 9342 316 0,'0'0'59'0,"134"12"11"16,-50 1-70-16,7 1-7 0,1 1-13 16,-3-1 20-16,-4 2 29 15,-5-2-29-15,-4 0 0 16,17 7-23-1,-22-6 22-15,-7-2-73 0</inkml:trace>
  <inkml:trace contextRef="#ctx0" brushRef="#br0" timeOffset="28631.7">25832 8939 393 0,'0'0'81'16,"0"0"-54"0,0 0-2-16,0 0 14 15,0 0 11-15,0 0-2 0,0 0-6 16,-2 0-5-16,2 0-11 16,0 0-14-16,0 0-1 15,0 0-1-15,0 0 19 16,0 0 12-16,0 0 1 15,0 0-9-15,0 0-13 16,0 0-18-16,0 0-2 16,0 0-8-16,0 0-15 0,8 0 23 15,19 0 12 1,15 0-1-16,14 0-1 0,17 0-10 16,30 0 13-16,29 0-12 15,24 0 5-15,-11 0 6 16,-27 6-4-16,-32 0-2 15,-20 0-6-15,9 2 9 16,8 2-9-16,10 4 1 16,-4-2-1-16,1 2 12 15,-9-1-12-15,-2-3-6 16,-13-2 6-16,-12-1 7 16,-14-3-7-16,-13 0 1 15,-12-1-1-15,-8-2 0 16,-4-1 0-16,-3 0 0 15,0 0-28-15,0 3-53 16,-8-2-43-16,-23 9 36 16,0-1-29-16,-3-5-131 0</inkml:trace>
  <inkml:trace contextRef="#ctx0" brushRef="#br0" timeOffset="29230.85">25716 9038 352 0,'0'0'76'16,"0"0"-17"-16,0 0 21 16,0 0 2-16,0 0-13 15,0 0-10-15,0 0 11 16,-83-35-15-16,81 33-15 16,2 2-2-16,0 0-7 15,0 0-13-15,0 0-12 16,0 0-6-16,18 0-18 15,18 0 18-15,13 0 65 16,20 6 12-16,14 0-25 16,10 0-11-16,9 3-2 0,3-4-29 15,0 4 20-15,-3-1-12 16,-8 2-7-16,-9-2-9 16,-10 2 9-16,-13-2-5 15,-6-1-5-15,-11 0 8 16,-7-1-9-16,-7-2 1 15,-11 0 15-15,-7 0-11 16,-6-4-5-16,-5 1 0 16,-2-1 33-16,0 0 17 15,0 0-20-15,0 0 1 16,0 0-15-16,0 0-6 16,0 0 2-16,0 0-5 15,0 0-7-15,0 0-13 0,0 7-137 16,-17 11-82-16,-1 0 27 15,-1-6-172-15</inkml:trace>
  <inkml:trace contextRef="#ctx0" brushRef="#br0" timeOffset="32000.52">26364 7935 484 0,'0'0'186'0,"0"0"-104"0,0 0 1 15,0 0 6-15,0 0-22 16,0 0-8-16,7 0-4 16,-7 0-15-16,0 0 1 15,0 0 2-15,2-3-14 16,-2 2-4-16,0-2 26 16,2 2 10-16,-2-1 11 15,0-1 8-15,0 3-7 16,0-1-8-16,0 1-2 15,0 0-3-15,0 0-13 16,0 0-6-16,0 0 6 16,0 0 3-16,0 0-21 15,0 0-21-15,0 0 6 0,0 0 2 16,0 0-6-16,0 0-10 16,0 0 0-16,0 11 0 15,0 6 13-15,0 2 2 16,-4 3-6-16,1-1 1 15,-1-3-10-15,-2 0-6 16,-10 4-124-16,3-4-241 16,-6-6-559-16</inkml:trace>
  <inkml:trace contextRef="#ctx0" brushRef="#br0" timeOffset="32513.35">26268 7816 889 0,'0'0'296'16,"0"0"-184"-16,0 0 23 15,0 0-33-15,0 0-43 16,0 0 10-16,0 0-10 0,107-26-10 16,-82 26-6-16,-1 0-29 15,-1 8-4-15,-2 8 3 16,0 4-3-16,-5 2 2 15,-5 3 3-15,-5-2-2 16,-4 4-12-16,-2 0 33 16,0 1 1-16,-6-1-11 15,-12-1 2-15,-2-2-6 16,-4-4 1-16,-1-2-2 16,-2-4-18-16,5-2 8 15,2-4-1-15,2 0 4 16,5-4-11-16,4 0 1 15,2 0 4-15,2-2-12 0,1 0-29 16,4-2-76-16,0 0-125 16,4 0-295-16,10-6-578 0</inkml:trace>
  <inkml:trace contextRef="#ctx0" brushRef="#br0" timeOffset="33029.75">26801 7840 912 0,'0'0'357'15,"0"0"-193"-15,0 0 9 16,0 0-33-16,0 0-51 15,0 0-45-15,0 0-13 16,-11 30 6-16,-12 3 52 16,-4 3-17-16,-2 2-16 15,3-2-13-15,4-4-6 16,6-8-18-16,3-2 12 16,4-4-13-16,4-4-11 0,3-4 11 15,2-2-9 1,0-2 3-16,7-2 11 0,15-2 29 15,11-2 14-15,10 0-13 16,8 0-8-16,5 0-10 16,-3-8 6-1,-1 2-26-15,-10 2 5 0,-9 0 12 16,-8 0-5-16,-12 2-20 16,-7 2 8-16,-6 0 12 15,0 0-11-15,0 0 2 16,0 0-10-16,0 0-1 15,0 0 5-15,0 0-6 16,0 0-1-16,0-2-5 16,0 2-33-16,0-2-57 15,0-8-86-15,0 2-159 0,0-4-629 16</inkml:trace>
  <inkml:trace contextRef="#ctx0" brushRef="#br0" timeOffset="38785.92">21779 9220 170 0,'0'0'504'16,"0"0"-400"-16,91-123-47 15,-55 79-26-15,-5 6-12 16,-2 4-17-16,-7 2-1 15,1 4-1-15,-8 2-8 16,-1 4-10-16,-8 8 10 16,-6 6-12-16,0 8-90 15,-10 0-60-15,-44 42 121 16,4 0 20-16,-3 2-121 0</inkml:trace>
  <inkml:trace contextRef="#ctx0" brushRef="#br0" timeOffset="39388.94">21594 9294 743 0,'0'0'357'15,"0"0"-131"-15,0 0-81 16,0 0-4-16,0 0-10 15,0 0-27-15,0 0-28 16,0 0 8-16,0 0-13 16,0 0-28-16,2 0-10 15,-2 0-11-15,0 0-16 16,0 0 7-16,0 0-3 16,0 0 5-16,0 0 1 0,0 0 6 15,0 0-5 1,0 0 17-16,0 0-12 0,0 0 10 15,0 0-14-15,0 0-3 16,0 0 3-16,0 0-17 16,0 0 8-16,0 0-7 15,0 0-2-15,0 0 0 16,0 0 0-16,0 0 1 16,0 0 7-16,0 0-8 15,0 0 1-15,0 0 1 16,0 0-2-16,0 0-1 15,0 0 0-15,0 0-13 16,0 0-59-16,0 4-110 16,0 8-124-16,-4-2-224 15,-1-4-177-15</inkml:trace>
  <inkml:trace contextRef="#ctx0" brushRef="#br0" timeOffset="40456.11">21291 9507 717 0,'0'0'231'16,"0"0"-114"-16,0 0 15 15,0 0 23-15,0 0-31 0,0 0-10 16,0 0 13 0,4 0-11-16,-4 0-3 0,0 0-31 15,3 0-25-15,-3 0-15 16,0 0-40-16,0 0-1 16,0 1-1-16,0 6-21 15,-7 22-138-15,-13 2-102 16,-9-1-243-16</inkml:trace>
  <inkml:trace contextRef="#ctx0" brushRef="#br0" timeOffset="42295.82">20578 9970 74 0,'0'0'187'0,"0"0"-106"15,0 0 40-15,0 0-14 16,0 0-29-16,0 0-30 16,0 0 9-16,0 0 5 15,0 0-18-15,0 0 9 16,0 2-4-16,0 2 9 16,0 0-10-16,-2 0 20 15,-1-2-9-15,3 0 2 16,-2 0-3-16,2 2-9 15,-4 0 2-15,0 4-19 16,-4 4-12-16,-3 2-8 0,1 4 2 16,-6 2-7-16,0 2-6 15,3-2-1-15,0-1 0 16,1-6 9-16,3-1-9 16,1-4 1-16,1 0 3 15,0 1 11-15,4-5-7 16,1 0 3-16,2-4 5 15,0 0 11-15,0 0 8 16,0 0-6-16,0 0 27 16,0 0 23-16,0 0 14 15,0 0 30-15,0 0-25 16,10-7-36-16,5-8-34 16,8-6-14-16,8-5 3 15,9-2 3-15,7-2-13 0,9 0 2 16,10-2 10-16,10 0 2 15,11 2-2-15,8 0 8 16,26 4 2-16,17 2-8 16,17 6 1-16,-9 7-11 15,-30 10 4-15,-31 1-5 16,-14 0-9-16,11 4 1 16,10 10 4-16,8 4-6 15,-9 5 0-15,-10 6-8 16,-10 3 7-16,-9 2-4 15,-6 4 5-15,-8 2 1 16,0 2-1-16,-6 5-1 16,-5-2 1-16,0 4 1 0,-6-1-1 15,-3 0 0 1,-1-2 0-16,-5-4 0 16,-1-2 0-16,-6-2 0 0,-3-6 0 15,-4-1 1-15,-1-6 0 16,-3-3-1-16,0-4 10 15,-4-1-10-15,0-1-3 16,0-2 2-16,0 2 1 16,0-2-1-16,0 2 1 15,0-4 0-15,0 0 8 16,0-2-8-16,0-2 1 16,0-2-1-16,0-2 1 15,0 0 4-15,0-2-4 0,0-2 5 16,0 2-6-16,0-2 1 15,0 0 4 1,0 0-5-16,0 0 0 0,0 0 12 16,0 0-5-16,0 0-7 15,0 0 11-15,0 0-3 16,0 0-7-16,0 0 15 16,0 0-9-16,0 0 9 15,0 0 8-15,0 0 10 16,0 0-10-16,0 0-6 15,0 0-17-15,0 0 0 16,0 0 8-16,0 0 3 16,0 0-12-16,0 0 0 15,0 0 0-15,0 0 1 0,0 0 0 16,0 0-1-16,0 0 12 16,0 0-12-16,0-4 1 15,0 0 4-15,0-2-5 16,-4 0-6-16,2 0 6 15,0-2 4-15,0 2-4 16,-1 2 0-16,1 0 6 16,0 2-6-16,2 2-1 15,-2 0-6-15,2 0 5 16,0 0 1-16,0 0 1 16,0-2-1-16,0 2 1 15,0 0 8-15,-2 0-8 16,2 0-1-16,0 0 1 0,0 0 0 15,0 0 1-15,0 0 4 16,0 0-4-16,0 0 5 16,0 0-6-1,0 0 0-15,0 0 0 0,0 0-1 16,0 0 1-16,0 0 9 16,0 0 2-16,0 0-1 15,0 0 1-15,0 0-2 16,0 0-8-16,0 0 1 15,0 0 5-15,0 0-6 16,0 0-1-16,0 0 0 16,0-2-2-16,-8 2-31 15,-2 0-35-15,-24-2-123 0,1 2-173 16,0-4-440-16</inkml:trace>
  <inkml:trace contextRef="#ctx0" brushRef="#br0" timeOffset="43195.95">22518 10654 1121 0,'0'0'232'0,"0"0"-102"16,0 0-2-16,0 0 9 15,0 0-64-15,0 0-39 16,0 0-18-16,19 0 10 16,-6 0 11-16,5 10 33 15,7 4-20-15,-2 4 12 16,2 2-14-16,2 4 7 15,-2 0-34-15,-1 0-1 16,-4-2 1-16,0 0-19 16,-7-6 9-16,-1-2-3 15,-6-6-8-15,-1-4 0 16,-3-2 1-16,-2-2 0 0,2 0 30 16,0 0 30-1,5-4 20-15,4-16-8 0,4-10-43 16,4-4-24-16,1-4 34 15,2 0-30-15,0 0-8 16,-1 0 16-16,-2 6-18 16,-1 2 0-16,-5 6 8 15,-1 5 2-15,-6 5 7 16,-1 7 3-16,-3 2-8 16,0 1-1-16,-2 4 4 15,0 0-14-15,2 0 5 16,-2 0-5-16,0 0 1 15,0 0-2-15,0 0 1 0,0 0-1 16,0 0-6-16,0 0 6 16,0 0 0-16,0 0 2 15,0 0-2-15,0 0 1 16,0 0-1-16,0 0-1 16,0 0 1-16,0 0 0 15,0 0 0-15,0 0 1 16,0 0-1-16,0 0 0 15,0 0-1-15,0 0 1 16,0 0 3-16,0 0 3 16,0 0-3-16,0 0 3 15,0 0-4-15,0 0 5 16,0 0-6-16,0 0 15 16,0 0-16-16,0 0 15 15,0 0-14-15,0 0 13 16,0 0-4-16,0 0-9 0,0 0 12 15,0 0-12-15,0 0-1 16,0 0 6-16,0 0-12 16,0 0 5-16,0 0-1 15,0 0-61-15,0 0-74 16,0 0-83-16,0 0-31 16,-19 10 8-16,-8 8-107 15,0-5-297-15</inkml:trace>
  <inkml:trace contextRef="#ctx0" brushRef="#br0" timeOffset="47967.34">15487 17008 717 0,'0'0'144'15,"0"0"-30"-15,0 0 37 16,0 0 6-16,0 0-26 16,0 0-25-16,0 0-14 15,0-4-12-15,0 4-22 16,0 0-8-16,0 0-12 16,0 0-3-16,0 0-16 15,0 0 6-15,0 0 10 16,0 0-7-16,0 0-12 15,0 0 8-15,0 0-1 0,9 0 3 16,4 0 9-16,3 4 5 16,4 0-9-16,-1-4-13 15,4 0-8-15,0 0-2 16,-1 0-7-16,-5 0-1 16,-1 0 0-16,-5 0-61 15,-4 0-63-15,-3 0-104 16,-2 0-259-16,-2 0-367 0</inkml:trace>
  <inkml:trace contextRef="#ctx0" brushRef="#br0" timeOffset="49431.02">24120 15811 401 0,'0'0'308'16,"0"0"-189"-16,0 0-74 15,0 0-19-15,0 0-25 16,0 0-1-16,0 0 0 15,3 4 10-15,-3-4 3 16,0 0 9-16,0 2 21 16,0 0 6-16,0 0-2 15,-3 2-7-15,3-4 4 16,-2 0-4-16,2 0-4 16,0 0 11-16,0 0-5 15,0 0 3-15,0 0-2 0,0 0-5 16,0 4 3-1,0-4-11-15,0 0-7 0,0 0 11 16,0 0 1-16,0 0-5 16,0 0 10-16,0 0 15 15,2 4 18-15,12-2 9 16,10 2 2-16,10 4-4 16,15 0-9-16,17 6-18 15,32 8-6-15,34 10 21 16,-5-1-19-16,-11 1-27 15,-18-6-10-15,-29-4-7 16,0-4-5-16,-2 4-36 16,-18-8-19-16,-16-4-10 15,-12-2-29-15,-10-4-15 16,-7-2-15-16,-2-2-40 0,-2 0-29 16,-2 0-114-16,-11 0-334 0</inkml:trace>
  <inkml:trace contextRef="#ctx0" brushRef="#br0" timeOffset="50252.74">28385 15779 1286 0,'0'0'311'16,"0"0"-179"-16,0 0-85 15,0 0-30 1,0 0-9-16,0 0-8 0,0 0 0 15,58 0-22-15,-55 0-36 16,-3 6-104-16,-10 2-111 16,-12 0-87-16</inkml:trace>
  <inkml:trace contextRef="#ctx0" brushRef="#br0" timeOffset="50765.25">24353 16691 90 0,'0'0'340'0,"0"0"-131"15,0 0-47-15,0 0-15 16,0 0 18-16,0 0-22 16,0 0-32-16,58 0 21 15,-33 0 9-15,14 0-29 16,7 0-51-16,15 0-42 15,13 0-19-15,28 0-14 16,31 0-39-16,35 0-39 16,7 13-81-16,-40-8-91 15,-38 4-136-15</inkml:trace>
  <inkml:trace contextRef="#ctx0" brushRef="#br0" timeOffset="51031.54">26834 16758 925 0,'0'0'355'16,"0"0"-337"-16,0 0-18 16,0 0-118-16,168 0 57 15,-70 0-59-15,-14 0-140 16,-6 4-62-16</inkml:trace>
  <inkml:trace contextRef="#ctx0" brushRef="#br0" timeOffset="51213.84">28158 16820 1540 0,'0'0'243'0,"0"0"-190"15,0 0-53-15,0 0-32 16,0 0-101-16,-127-48-384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0 535 6369,'0'0'8834,"39"0"-8014,124 0-331,-136 1-378,0-2 0,0 0 0,0-2 0,0-1 0,51-14 0,-66 15-95,-11 3-15,4-1 23,0-1-1,1 1 1,-1-1-1,0 0 1,0-1-1,5-2 1,-8 4-4,-1-1 0,0 1 1,1 0-1,-1-1 0,0 1 0,0-1 0,0 1 0,0-1 1,0 1-1,0-1 0,-1 0 0,1 0 0,-1 1 1,1-1-1,-1 0 0,1 0 0,-1 0 0,0 0 0,0 1 1,0-5-1,0 5-22,0 0 1,-1 0-1,1 0 1,0 0 0,-1 0-1,1 0 1,-1 0-1,1 0 1,-1 0-1,0 0 1,1 0-1,-1 0 1,0 0 0,0 0-1,1 1 1,-1-1-1,0 0 1,0 1-1,0-1 1,0 1-1,0-1 1,0 1-1,0-1 1,0 1 0,0-1-1,0 1 1,0 0-1,0 0 1,0-1-1,-1 1 1,-1 0-1,-42-1-88,34 1 49,3 1 28,-1 0-1,1 0 1,-1 1-1,1 0 1,0 0-1,-1 1 1,1 0-1,1 0 0,-1 1 1,0 0-1,1 1 1,0 0-1,0 0 1,-12 12-1,12-11 7,1 0-1,0 1 1,0 0-1,1 0 1,-1 1 0,2-1-1,-1 1 1,1 0-1,0 1 1,1-1-1,0 1 1,0-1 0,1 1-1,-1 12 1,1-12 6,2 0 0,0 0-1,0 1 1,0-1 0,4 18 0,-3-23 2,1-1 1,-1 1-1,0-1 0,1 1 0,0-1 0,0 0 0,0 0 1,0 0-1,0 0 0,1 0 0,-1 0 0,1-1 0,0 1 1,0-1-1,0 0 0,0 1 0,3 0 0,3 2 19,0 0 0,1-1 0,-1-1 0,1 0 0,-1 0-1,1 0 1,0-1 0,0-1 0,0 0 0,0 0 0,0-1-1,1 0 1,-1-1 0,0 0 0,13-4 0,-10 2-2,0-1-1,0-1 1,0 0 0,-1-1 0,0-1 0,0 1 0,0-2-1,-1 0 1,0 0 0,16-17 0,-14 11-2,-1 0 1,-1-1 0,0 0 0,-1 0-1,-1-1 1,0-1 0,-1 0-1,-1 0 1,-1 0 0,0-1-1,-1 0 1,3-23 0,-1-19-9,-2 0 0,-5-85 1,-1 71-36,1 59 36,-1 0 1,0 0 0,-1 0 0,-7-25 0,8 32-22,-1 201-463,5 212 570,-2-379-82,1 0 0,2 0 1,0 0-1,2 0 0,15 45 1,-19-69-2,-1 0 0,1 0 1,-1 0-1,1 0 1,0 0-1,0 0 0,0 0 1,0 0-1,0-1 0,0 1 1,0-1-1,1 0 0,-1 0 1,0 1-1,1-1 0,-1-1 1,1 1-1,-1 0 0,1-1 1,0 1-1,-1-1 0,5 0 1,0 1 49,1-1 0,-1 0 1,1-1-1,0 0 0,-1 0 1,12-3-1,-10 0-28,-1 1 0,0-1-1,-1 0 1,1-1 0,10-8 0,-13 10-53,0-1 1,-1 0-1,0 0 1,0 0-1,0 0 1,-1-1-1,1 1 0,-1-1 1,5-10-1,-6 10-236,-1-1-1,0 1 0,0 0 0,0-1 0,-1-10 1,-4-15-3977,-7 1-4510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42 5145,'0'0'8397,"0"-6"-7269,-3-29 2709,3 42-3711,0 723 1072,0-729-1253,0-1 1,0 0-1,0 1 0,0-1 1,0 1-1,0-1 0,0 1 1,0-1-1,0 1 0,0-1 1,0 1-1,0-1 0,0 1 1,0-1-1,0 0 0,-1 1 1,1-1-1,0 1 0,0-1 1,0 1-1,-1-1 0,1 0 0,0 1 1,-1-1-1,1 0 0,0 1 1,-1-1-1,1 0 0,0 1 1,-1-1-1,1 0 0,-1 0 1,1 1-1,-1-1 0,1 0 1,0 0-1,-1 0 0,1 0 1,-1 0-1,1 0 0,-1 0 1,1 0-1,-1 0 0,1 0 1,-1 0-1,1 0 0,-1 0 1,1 0-1,-1 0 0,1 0 1,-1-1-1,-2 1-632,-8 0-3988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5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0 726 9794,'0'0'5300,"31"-3"-4389,100-13-412,-120 15-445,-1-1 0,1-1 1,-1 1-1,0-2 0,0 1 1,19-11-1,-16 7-2,-5 3-31,0 0 0,0-1 0,-1 0 0,0 0 0,0 0 0,-1-1 0,7-7 0,-10 10-19,-1 1-1,0-1 0,-1 1 0,1-1 1,0 0-1,-1 0 0,1 1 0,-1-1 1,0 0-1,0-1 0,0 1 0,0 0 1,-1 0-1,1 0 0,-1 0 0,0 0 1,0-1-1,0 1 0,0 0 0,-1 0 0,1 0 1,-2-5-1,1 7-5,1 0 0,-1 0-1,1 0 1,-1 0 0,1 0 0,-1 0-1,0 1 1,1-1 0,-1 0 0,0 0-1,0 1 1,0-1 0,1 0 0,-1 1-1,0-1 1,0 1 0,0-1 0,0 1-1,0-1 1,-2 1 0,-23-4-44,21 4 36,-10-1-15,0 0 1,0 1 0,1 1 0,-1 0-1,0 1 1,1 1 0,0 0 0,-24 9 0,30-9 20,1 1 1,0 0-1,0 0 1,0 0 0,0 1-1,1 0 1,0 0-1,0 1 1,0 0-1,1 0 1,0 0 0,0 1-1,0-1 1,1 1-1,0 0 1,0 1 0,-3 10-1,3-9-9,2 1-1,-1 0 1,1 0 0,1 0-1,-2 20 1,3-26 14,0 1 0,1-1 0,-1 0-1,1 1 1,-1-1 0,1 0 0,1 0 0,-1 1 0,0-1 0,1 0 0,0 0 0,0-1 0,0 1 0,1 0 0,-1-1 0,5 5 0,0-2 0,0 0 1,0-1-1,1 0 1,0-1 0,0 0-1,0 0 1,1 0 0,-1-1-1,1 0 1,0-1 0,0 0-1,9 1 1,17 0 1,64-1 1,-62-2-8,-11 0 8,0-2 0,1 0 1,-2-2-1,1 0 1,0-2-1,-1-1 1,25-10-1,-37 11-161,-1 0 1,1 0-1,-1-1 0,-1 0 0,1-1 1,-1-1-1,-1 0 0,1 0 0,-2-1 1,1 0-1,-1-1 0,-1 0 0,0 0 0,13-25 1,-19 33 106,-1 0 0,0 0 0,0 0-1,0-1 1,0 1 0,0 0 0,-1 0 0,1-1 0,-1 1 0,0 0 0,0-1 0,0 1 0,0 0 0,-1-5 0,0 6 105,0 0 0,0 0 1,0 0-1,0 0 0,0 0 0,0 1 1,0-1-1,-1 0 0,1 0 0,-1 1 1,1-1-1,-1 1 0,1-1 0,-1 1 1,0 0-1,0 0 0,0 0 0,0 0 1,0 0-1,0 0 0,-3-1 0,-7 0 122,1 0 1,-1 1-1,0 0 0,0 0 0,1 1 0,-1 1 0,-18 3 0,25-2-166,-1 0 0,1 0 0,0 0 0,0 0 0,1 1 1,-1 0-1,1 0 0,-1 0 0,1 1 0,0-1 0,0 1 0,0 0 0,1 0 1,-1 1-1,1-1 0,0 1 0,0-1 0,1 1 0,-1 0 0,1 0 1,0 0-1,1 1 0,-1-1 0,1 0 0,0 1 0,0-1 0,1 0 0,-1 1 1,1-1-1,0 1 0,1-1 0,1 8 0,-2-12-5,1 0-1,-1 1 0,1-1 1,0 0-1,-1 1 1,1-1-1,0 0 0,0 0 1,0 1-1,0-1 1,0 0-1,0 0 0,0 0 1,0 0-1,1-1 0,-1 1 1,0 0-1,1 0 1,-1-1-1,0 1 0,1-1 1,-1 1-1,1-1 1,-1 1-1,1-1 0,1 0 1,6 1 25,1 0 0,-1-1 0,12 0 0,-6-1 21,-9 1-27,0-1 1,-1 1 0,1-2 0,0 1-1,-1 0 1,1-1 0,-1 0 0,0-1-1,0 1 1,0-1 0,0 0 0,0 0-1,0 0 1,-1-1 0,1 1 0,-1-1 0,0 0-1,0-1 1,-1 1 0,1-1 0,-1 0-1,0 1 1,2-7 0,3-4 93,-1 0 0,-1-1-1,0 0 1,-1-1 0,-1 1 0,4-31 0,-2-28 198,-5-96-1,-2 81-247,1-111 869,0 240-948,1 0 0,3 0 0,9 48 0,34 91 134,-24-98-125,-16-45-186,0 1 0,-3 0 1,-1 0-1,-2 56 0,-1-70-321,0 42-3172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46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1573 7402,'0'0'2556,"42"2"-1612,142 9-9,20 10 466,-81-7-512,434 0 1625,-394-15-2079,549 23 295,-662-18-706,695 41 317,-350-24-101,62-1-15,120-20-116,-531-1-90,0-2-1,-1-2 0,0-2 0,85-25 1,-61 8 4,0-3 1,84-47 0,63-35-60,-148 79 18,89-27 0,-137 51 19,-1 2 7,-1-1 0,0-1-1,-1-1 1,1-1-1,-1 0 1,27-19 0,-39 23-8,0-1 1,0 0 0,0 0-1,-1-1 1,0 0-1,0 1 1,-1-1 0,1 0-1,-1-1 1,-1 1-1,1-1 1,-1 1 0,0-1-1,2-11 1,-2-5-9,0-1 0,-3-46-1,1 59 9,-2-2-1,0 0 0,0 1 1,-1 0-1,0 0 0,-2 0 1,1 0-1,-1 0 1,-9-14-1,-5-5-11,-36-48 0,20 38-3,-1 1 0,-2 2 1,-2 2-1,-1 2 0,-60-39 0,-1 10-21,-139-64 0,99 62 28,-3 7 0,-154-41 0,-88 21 17,-6 31 10,159 22-7,-391 4 27,457 22-46,-423 46-42,521-39 74,-48 7-16,1 5 0,1 6 0,-113 40 0,168-44 2,0 2 0,2 3 0,1 3-1,1 2 1,2 2 0,2 3 0,-54 48 0,82-62-7,1 2 0,1 0 1,2 1-1,0 2 0,2 0 0,1 1 1,-21 45-1,24-38-3,1 0 1,2 1-1,2 1 1,1 0-1,2 1 0,-3 49 1,7-35-4,2 0 0,6 67 0,-2-105 13,1 0 0,0 0-1,0-1 1,2 1-1,-1-1 1,2-1 0,0 1-1,1-1 1,0 0-1,1-1 1,0 0 0,1 0-1,0-1 1,1-1 0,15 13-1,-6-7 76,1-1 0,1-1 0,0-1 0,0-1 0,1-1 0,1-1 0,0-1 1,32 7-1,-9-6 114,-1-3 1,52 3 0,96-7 141,-173-3-309,-4 1 29,-1-2-1,1 0 1,-1-1-1,1 0 0,-1-2 1,0 0-1,0-1 1,0 0-1,-1-1 1,18-10-1,-23 9 41,-22 5-1355,-19 2-2924,-10 0-6537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6:46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5505 9244 163 0,'0'0'173'15,"0"0"-103"-15,0 0-8 16,0 0 21-16,0 0 10 15,0 0 13-15,0 0 0 16,0 0-5-16,0 0-23 16,0 0-13-16,0 0-19 15,0 0-15-15,0 0-7 16,0 0 5-16,0 0-1 16,0 0 7-16,0 0-1 15,0 0 0-15,0 0 8 16,0 0-16-16,0 0 4 0,0 0 11 15,0 0 4 1,0 0 16-16,0 0-13 0,0 0 8 16,0 0-23-1,0 0-6-15,0 0-7 0,0 0-4 16,0 0-4-16,0 0-2 16,0 0 9-16,2 0-10 15,1 0 1-15,-1 0 2 16,0 0-3-16,-2 0-1 15,2 0 6-15,-2 0-14 16,0 0 0-16,0 0 0 16,0 0 1-16,0 0 11 15,0 0-11-15,0 0-1 16,0 0 19-16,0 0-19 16,0 0 1-16,0 0 15 0,0 0 1 15,0 0-1-15,0 0-2 16,0 0-5-16,0 0 5 15,0 0-12-15,0 0-1 16,0 0 1-16,0 0-1 16,0 0 8-16,0 0-8 15,0 0 11-15,0 0 0 16,0 0 4-16,0 0 7 16,0 0-6-16,0 0-1 15,0 0-6-15,0 0 5 16,0 0-2-16,0 0-3 0,0 0-2 15,0 0 1-15,0 0-8 16,0 0 5-16,0 0-6 16,0 0-1-1,0 0 1-15,0 0-7 0,0 0 5 16,0 2-29-16,0 6-16 16,0 4 0-16,0 0-92 15,0 6-73-15,0-2-39 16,0-6-112-16</inkml:trace>
  <inkml:trace contextRef="#ctx0" brushRef="#br0" timeOffset="10160.29">5360 8885 563 0,'0'0'210'0,"0"0"-78"16,0 0-26-16,0 0-29 15,0 0-11-15,0 0-4 16,4-2 5-16,-4 0 0 16,0 2 12-16,0 0 1 15,0 0-4-15,3 0-16 16,-3 0-17-16,0 2-15 0,0 14-2 16,0 10 28-1,0 4-8-15,0 7-11 0,0-1-29 16,2 1-5-16,2 4 0 15,1-1 6-15,2-2-5 16,-1 0-1-16,-1-4 7 16,-1-2-8-16,0-4 1 15,-1-4 1-15,0-4-1 16,-3-6 0-16,2-2 0 16,-2-4 0-16,2-3-1 15,-2-1 7-15,2-3-7 16,-2-1 0-16,0 0-1 0,2 2 1 15,-2 0 0 1,0 0 0-16,0 2 2 0,2-1 15 16,1 1-5-16,-3-3 1 15,2-1-7-15,-2 3-5 16,0-3 1-16,0 0 9 16,0 0-2-16,2 0 10 15,-2 0 10-15,0 0-4 16,0 0-4-16,0 0-11 15,0 1 2-15,0-1-11 16,0 0 8-16,0 0-8 16,0 0-1-16,0 0 13 15,0 0-1-15,0 0-4 16,0 0-8-16,8 0 6 16,4 0-3-16,5 0 6 0,4 0 6 15,1 0 1-15,7 0-15 16,7 0 7-16,10-5 9 15,14-12 7-15,15-5-6 16,31-8 11-16,41-10-9 16,38-4 0-16,11-2 11 15,-9 6 1-15,-21 8-3 16,-29 4-12-16,-7-2-16 16,-21 6 9-16,-24 3-9 15,-21 7-1-15,-10 0 7 16,1 2-7-16,-3-2 1 15,-3 4 1-15,-20 2-2 16,-12 4 8-16,-10 0-8 16,-4 4 1-16,-3 0 0 15,2 0 11-15,0-2-4 16,2 0 0-16,3 0 7 0,2-2 6 16,2-2 4-16,0 2-1 15,2 0-10-15,1-2-4 16,1 2 6-16,3-2 1 15,3 0-8-15,-2 0 9 16,2 0-6-16,-1 0-2 16,-1 2-1-16,-3 0-9 15,-3 2 0-15,-1-2 8 16,-1 0-2-16,2 2 1 0,3-4-1 16,3 2 5-1,8-2 8-15,7 0-2 0,6 0 3 16,9 0-11-16,2 2 5 15,1 0-2-15,-1 2-4 16,-9 0-7 0,-6 2 4-16,-9 0-5 0,-10 0 0 15,-7 0 1-15,-6 0-1 16,-2 0 1-16,-2 0 5 16,0 0-5-16,0 0 0 15,0 0 6-15,0 0 1 16,0 0-8-16,0 0 0 15,0 0-21-15,-49 0-94 16,5 10-197-16,-17-2-551 0</inkml:trace>
  <inkml:trace contextRef="#ctx0" brushRef="#br0" timeOffset="11578.59">5227 8833 456 0,'0'0'268'0,"0"0"-77"16,0 0-48-16,0 0-16 16,0 0-19-16,0 0 3 15,0 0 19-15,15-8-10 16,-11 4-13-16,4 2-2 15,0-2-26-15,5 2-19 16,5 0 8-16,7-2 17 16,4 2-14-16,5 0-25 15,5-4-8-15,9 0-4 16,7-6 3-16,7-4 5 16,10-4-13-16,3-2 4 15,8-3-6-15,4 0-11 16,4-1 1-16,5-1-3 0,2 1-3 15,0 2-5-15,-5 2-5 16,-1 0 10-16,-7 2-10 16,-6 2 5-16,-2 2-6 15,-6 0 0-15,-5 2 0 16,-1 2 1-16,2-2-1 16,4-2 0-16,0 1 0 15,8 0 1-15,-2 1 0 16,4 2-1-16,-4 2 5 15,0 0-4-15,-9 2-2 16,-5 1 1-16,-7 3 0 16,-9 1 0-16,-7-4 1 15,-9 3 0-15,-4 0 1 0,-2 1-2 16,-6-1 6 0,-1-3-6-16,-1 1 1 0,2 1 0 15,-2-2 1 1,1 1-2-16,0-2 0 0,0 2 1 15,0 0-1 1,-3 2 2-16,-1 2-2 0,-1 1 0 16,-1-2-1-16,1 1 1 15,5-2 0-15,-1 2 0 16,6-2 1-16,-1 0-1 16,-2 0 1-16,-4 0 1 15,-3 2-2-15,-5 2 0 16,0-2 0-16,-6 2 0 0,0 0 1 15,0 0 0 1,-2 0 0-16,0 0 0 0,0 0 12 16,0 0 6-16,0 0-1 15,0 0-7-15,0 0 0 16,0 0-11-16,0 0 0 16,0 8-1-16,0 12 1 15,0 8 10-15,0 5 2 16,0 9 2-16,0 2 14 15,0 6-13-15,0 2-2 16,0 2-7-16,0 0-5 16,0 0 8-16,2-4-7 15,0-7-2-15,1-9 1 16,-1-10 0-16,-2-6 5 0,2-6-5 16,-2-6 0-1,0-2 0-15,0-2 0 0,0-2 8 16,0 0-3-16,0 0 14 15,0 0-2-15,0 0-2 16,0 0-9-16,0 0 4 16,0 0-1-16,0 0-2 15,0 0-7-15,0 0 11 16,0 0-10-16,0 0 5 16,0 0 7-16,0 0 1 15,0 0-5-15,0 0 7 16,0 0 4-16,0 0-14 15,0 0 9-15,0 0-1 0,0 0-1 16,0 0-8 0,0 0-5-16,0 0-1 0,0 0-22 15,-46 0-111 1,-2 0-229-16,-10 0-554 0</inkml:trace>
  <inkml:trace contextRef="#ctx0" brushRef="#br0" timeOffset="12627.74">6133 8851 339 0,'0'0'731'15,"0"0"-416"-15,0 0-65 16,0 0-48-16,0 0-45 16,0 0-52-16,0 0-50 15,0-20-47-15,0 28-8 16,0 16 0-16,0 10 39 15,0 6-2-15,2 2-18 16,3-2-10-16,0-6 0 16,-1-4-8-16,-2-3 1 15,3-7-1-15,-3-6-1 0,0-7 0 16,-2 0-14-16,0-5-11 16,0-2 12-16,0 0 13 15,0 0 11-15,0-9 14 16,0-14-25-16,0-13-7 15,-4-9-5-15,2-3 7 16,2-2 5-16,0 4 1 16,0 2-1-16,2 4 0 15,9 2 0-15,0 2 0 16,0 6 10-16,0 5 7 16,-1 6-1-16,-4 6-7 15,0 5 0-15,-1 7-2 16,3 1-7-16,4 8 0 0,3 20 12 15,6 8 29-15,-1 8-5 16,-1 0-13-16,2 0-9 16,-3-6-7-16,-1-8-5 15,-1-4-1-15,-3-6 0 16,-4-6-1-16,1 0-36 16,-6-6-64-16,-4 0-79 15,0-8-111-15,-4 0-262 16,-15 0-251-16</inkml:trace>
  <inkml:trace contextRef="#ctx0" brushRef="#br0" timeOffset="12817.27">6116 8945 1083 0,'0'0'362'15,"0"0"-169"-15,0 0-96 16,0 0-20-16,0 0 21 15,0 0-11-15,135-48-29 16,-99 42-32-16,2 2-26 16,7 0-117-16,-8 0-238 15,-10 2-388-15</inkml:trace>
  <inkml:trace contextRef="#ctx0" brushRef="#br0" timeOffset="13360.3">6510 8859 1099 0,'0'0'290'0,"0"0"-130"15,0 0-96-15,0 0 68 16,0 0-2-16,55 114-21 16,-38-76-33-16,2 2-25 15,1 5-11-15,-1-1-22 16,0 0-8-16,-3-2-8 15,-3-6 6-15,-1-6-7 16,-6-8 0-16,-4-8-1 16,1-8 0-16,-3-2-1 15,0-4 0-15,0 0 1 16,-7-2 3-16,-9-14-3 0,1-10-28 16,-3-6 9-16,-1-8-8 15,2-6-1-15,-1-2-12 16,5-5 7-16,2-1-24 15,4 2 11-15,5 4 26 16,2 4 14-16,0 6 6 16,0 6 0-16,0 8 0 15,2 6 1-15,7 6 1 16,2 6-2-16,2 4-3 16,1 2-4-16,1 0 7 15,3 10 8-15,1 8 12 16,-4 0 14-16,1 4 2 15,-5-4 0-15,-7 2-9 0,-2-2 20 16,-2 0-7-16,0-2-8 16,-9 0-1-16,-9-4-8 15,1 0-23-15,-4-4-14 16,3-6-51-16,10-2-67 16,3-16-168-16,5-8-558 0</inkml:trace>
  <inkml:trace contextRef="#ctx0" brushRef="#br0" timeOffset="13877.44">6889 8733 540 0,'0'0'845'0,"0"0"-691"0,0 0-58 15,0 0 21-15,33 124-14 16,-18-80-19-16,2 2-34 15,0 0-14-15,-1 3-7 16,1-3-18-16,-3-2 0 16,-3-7-9-16,-5-6-1 15,0-7 8-15,-4-6-8 16,-2-8 0-16,0-4 0 16,0-6 12-16,0 0-7 15,-14 0 16-15,-1-20-22 16,-8-10-6-16,1-10-14 15,-3-6-5-15,5-5 14 16,2 1 2-16,7 4 8 16,5 4 1-16,4 6 0 0,2 4 0 15,0 0-1-15,0 4 0 16,13-1 1-16,7 6-1 16,0 3-9-16,0 4 3 15,0 7 6-15,-2 9-5 16,-4 0-7-16,-4 21 13 15,-1 11 11-15,-5 4 26 16,-4 2 9-16,0-4 7 16,0-4-24-16,-2-8 8 15,-9-2 0-15,-2-6 0 16,-5-2-10-16,2-4-20 0,1-4-7 16,2-4-57-16,8-4-66 15,3-18-165-15,2-4-588 0</inkml:trace>
  <inkml:trace contextRef="#ctx0" brushRef="#br0" timeOffset="14156.34">7087 8592 481 0,'0'0'535'0,"0"0"-309"15,0 0-22-15,0 0-55 0,0 0-68 16,0 0-40 0,0 0 74-16,22 58 45 0,-15-15-25 15,-1 4-38-15,4 2-42 16,-1-5-19-16,-1-4-8 16,1-4-16-16,3-6-5 15,-6-4-6-15,3-3-1 16,-5-5 0-16,1-7-106 15,0-7-137-15,-3-4-277 16,-2 0-180-16</inkml:trace>
  <inkml:trace contextRef="#ctx0" brushRef="#br0" timeOffset="14562.61">7212 8873 781 0,'0'0'207'16,"0"0"-76"-16,0 0 29 16,0 0 2-16,0 0-17 15,0 0-37-15,124-18-33 16,-101 6-24-16,-3-2-28 16,-5-2-1-16,-1 0-12 15,-9 0 6-15,-3 2 6 16,-2 2 18-16,0 4 4 15,-12 1-12-15,-3 7-4 16,-3 0-19-16,-2 9-9 16,2 13-1-16,1 6-8 0,3 2 9 15,7 0 5 1,7-2-4-16,0-4 15 0,7-2-8 16,13-4-8-1,5-4 2-15,1-4 12 0,3-6 31 16,4-2 33-1,0-2 2-15,6 0-18 0,-3-12-29 16,-1-4-16-16,1 0-17 16,-5-10-118-16,-9 4-265 15,-9 2-1162-15</inkml:trace>
  <inkml:trace contextRef="#ctx0" brushRef="#br0" timeOffset="16611.29">13203 8256 1001 0,'0'0'380'0,"0"0"-122"16,0 0-81-16,0 0-73 15,0 0-38-15,0 0 13 16,0 0 2-16,0 0-3 16,0 0-10-16,0 0-9 15,0 0-6-15,0 0-21 0,0 0-6 16,7 0 1 0,8-3-8-16,10-8-7 0,10-8 2 15,8 1 1-15,11-2-1 16,5-2 0-16,11-2-13 15,5 0 14-15,10-4-5 16,6-2 2-16,23-6-5 16,24-10-1-16,20-2-6 15,4 2-4-15,-12 7 3 16,-36 13 0-16,-29 8 1 16,-23 6 2-16,-11 4-1 15,2-4 11-15,-3 2-11 16,-8 0 0-16,-15 4 8 15,-11 0-8-15,-10 2 14 16,-4 2 25-16,3-2 2 0,1 0-17 16,3-2-16-16,5-2 0 15,1 0-2-15,3 2-6 16,2-2 7-16,4 2-7 16,3 0 8-16,2 2-7 15,0 0 4-15,-2 2-5 16,0 0 0-16,-2-2 5 15,-2 0-5-15,2 0 0 16,0-2 6-16,2 0 2 16,-5 2-9-16,-5 0 6 15,2-2-3-15,-4 2 6 16,5 0 6-16,7-2-5 16,6 0 8-16,7-3-4 0,7 4-3 15,-3-4-10-15,2 2 7 16,-7 0-7-16,-1-1 7 15,-2 3-7-15,2-5 5 16,0 1 6-16,-1 1-12 16,-3 0 15-16,-5 2-14 15,-4 1 9-15,-8 1-4 16,-1-3-4-16,-1 1 10 16,1-2 1-16,-1 2-1 15,3-2-5-15,3 0-5 16,-2 1-1-16,2-2 0 15,-1 3 0-15,-3 2-1 0,-1 0 6 16,-5 2-4 0,-4-2-1-16,-3 2 0 15,-1 2 0-15,-3 0 1 0,0 0-1 16,0 0-1-16,0 0-15 16,-36 0-85-16,-9 0-171 15,-13 8-409-15</inkml:trace>
  <inkml:trace contextRef="#ctx0" brushRef="#br0" timeOffset="18580.58">13350 8159 383 0,'0'0'205'0,"0"0"-84"15,0 0-53-15,0 0-23 16,0 0-16-16,0 0-5 16,0 0 34-16,-78 4 37 15,74-4 25-15,4 2 5 16,0-2-2-16,0 0-10 16,0 0 4-16,0 0 4 15,0 0 9-15,0 0-10 16,0 0-13-16,0 0-23 15,0 0-13-15,0 0-8 16,0 0-9-16,0 2-8 0,0 8-22 16,0 8-24-1,-4 14 2-15,-1 12 78 0,0 13-28 16,5 7-17 0,0 2-16-16,0 2-3 0,5 2-8 15,6 1-2-15,0-3 0 16,-2-4-6-16,-2-8 15 15,-3-8-14-15,0-10 10 16,1-12-11-16,-1-5-1 16,-2-10 1-16,4 0 6 15,-4-6-5-15,0-1-1 16,-2 1 1-16,2-4-1 16,-2-1 0-16,0 3 6 15,0-2-6-15,0 3 0 16,0 1 0-16,0 0 1 0,0-1-1 15,2 0 0 1,-2 1-1-16,2-5-6 16,-2 1 1-16,3-1 5 0,1 0-1 15,4 0 2-15,9 0 0 16,5 0 2-16,7-6 7 16,7-6-8-16,3-3 6 15,13-6-7-15,8-5 1 16,11-2 0-16,29-8-1 15,31-6-1-15,31-6-5 16,9 1 7-16,-13 6-1 16,-15 1 2-16,-41 12-2 0,-17 3 0 15,-19 3-7 1,-3 2-9-16,7-4 10 0,3 0-2 16,4-4 7-16,-7 6-1 15,-10 2 2-15,-2 0 0 16,-3 4 0-16,-3 0 0 15,-1 2 0-15,-2-1 0 16,-6 4 0-16,-4 1 0 16,-3 0 1-16,-3 0-1 15,-2 1 1-15,1 4 0 16,3-1-1-16,4-1 1 16,3 3 0-16,2 3 0 15,3-2-1-15,-1 2 0 0,2-1 1 16,-4-2-1-16,-3 0 0 15,-2 0 0-15,-1 0 0 16,-2-2 6-16,-7 2-5 16,-5-3 0-16,-5 3 0 15,-4 1 14-15,-4-1-5 16,0 0 1-16,-2 1-4 16,0-1 10-16,0 0-1 15,4 1 6-15,1-4-8 16,-1 3-7-16,1 0-5 15,-3 1 4-15,-3 0-5 16,-1 2 5-16,-4 1-5 16,-3-3 6-16,0 3 7 15,0 0 5-15,0 0 9 16,0-2-4-16,0 2-4 0,0 0-5 16,0 0-6-1,0-2 0-15,0 0-8 0,2-2 10 16,2-4-5-16,-2 0-6 15,1-2 1-15,-1 0 5 16,0-2-4-16,-2-2-1 16,0-4 6-16,0-2-5 15,0-2 8-15,0-4 1 16,0-4-2-16,-4-4-9 16,-1-7-7-16,3-3 7 15,0-3 2-15,2 0-2 16,-2 5 0-16,2 2-1 15,-3 6 1-15,0 8 0 16,-1 2 1-16,2 6-1 0,0 1 0 16,0 2 7-1,-3 1-7-15,3 0-1 0,0 2 1 16,0 4 11-16,0-1-11 16,0 4 0-16,-2 1 4 15,4-1-4-15,-2 0 1 16,0-2-1-16,0 0 2 15,2-1-1-15,-2-2-1 16,2-1 1-16,-2 0 0 16,2 0 0-16,-2 1 0 15,-1-2 5-15,1 2-6 0,0-2 0 16,0 0 0 0,0 2 0-16,2 0 0 0,0 2 0 15,0 2 1-15,0 4-1 16,-2 0 0-16,2 2 0 15,0 0-8-15,0 0 2 16,-4 0-8-16,4 0-30 16,-4 0-56-16,-5 8-133 15,-28 32-141-15,-1-1-282 16,-9 1-798-16</inkml:trace>
  <inkml:trace contextRef="#ctx0" brushRef="#br0" timeOffset="19595.32">14380 8121 1056 0,'0'0'338'0,"0"0"-69"16,0 0-110-16,0 0-74 0,0 0-52 15,0 0-33 1,0 0 72-16,2 88 49 0,-2-37-34 15,-2 0-14-15,-1-1-42 16,1-3-16-16,2-7-5 16,0-8-4-16,0-8-5 15,0-8 6-15,0-8-6 16,0-4-1-16,0-4 1 16,0 0 7-16,0 0 7 15,0-12-10-15,0-14-5 16,0-12-12-16,0-6 4 15,7-8 2-15,3-2-2 16,2-3-3-16,1 7 11 16,1 6-6-16,-1 10 6 0,-2 8 0 15,-4 12 0 1,-2 8 7-16,-3 6-7 0,-2 0-11 16,2 6-17-16,2 20 28 15,1 6 48-15,1 6-22 16,6 5-14-16,-4-3-2 15,5-4-9-15,1 0 8 16,-3-7-8-16,3 0-1 16,-3-5 0-16,-5-4-21 15,2-4-64-15,-8-4-88 16,0-2-151-16,-3-8-345 0</inkml:trace>
  <inkml:trace contextRef="#ctx0" brushRef="#br0" timeOffset="19754.41">14313 8376 1194 0,'0'0'403'16,"0"0"-238"-16,0 0-105 16,0 0-41-16,0 0-12 15,113-15-7-15,-64 10-118 16,-9-1-234-16,-9-1-677 0</inkml:trace>
  <inkml:trace contextRef="#ctx0" brushRef="#br0" timeOffset="20262.05">14716 8293 1190 0,'0'0'215'0,"0"0"-28"16,0 0-59-16,0 147-31 15,0-97-50-15,0-2 11 16,0-2 7-16,0-2-3 16,4-4-23-16,3-5-16 15,-3-7-9-15,0-8-6 16,-4-4-8-16,0-8-16 16,0-4-14-16,0-4 21 15,0 0 1-15,-15-4 8 16,-3-20 0-16,-1-6-14 15,-2-13-5-15,4-4-7 0,5-10 13 16,4 1 4-16,3-2-4 16,5 4 7-16,0 4 0 15,0 5 6-15,11 8-1 16,7 5 1-16,4 7-1 16,0 7 1-16,1 6-1 15,-4 6-5-15,0 6-6 16,-1 0 6-16,-3 2-1 15,-3 14-2-15,-1 5 9 16,-3 1 0-16,-1-3 1 16,-2 2 21-16,-3-6 13 15,-2-2-5-15,0 1 0 16,0-2-8-16,-9 2-1 16,-9-3-21-16,-2 2-10 0,5-5-74 15,1-8-59-15,5 0-235 16,9 0-446-16</inkml:trace>
  <inkml:trace contextRef="#ctx0" brushRef="#br0" timeOffset="20763.32">14912 8227 876 0,'0'0'547'0,"0"0"-380"0,0 0-100 16,0 0-13-1,0 0 89-15,0 105-18 0,0-61 7 16,0 4-35-16,4 0-36 16,4-2-32-16,-2 0-12 15,0-8-10-15,1-4-1 16,-3-7-6-16,2-9 1 16,-4-6-1-16,-2-6-13 15,0-5-6-15,0-1 19 16,0-1 16-16,0-23-16 15,-8-11-30-15,-3-13-19 16,1-10-5-16,0-8-1 16,4-2-7-16,3 0-3 15,3 3 3-15,0 11 21 16,3 8 26-16,7 10 15 0,4 8-1 16,1 8 2-16,-3 6-1 15,-1 6 12-15,-2 6 1 16,0 2-1-16,-2 0-11 15,1 6-1-15,2 16 18 16,-1 6-3-16,1 4 21 16,-1 0-11-16,1-2-5 15,-4-4-10-15,-4-8-9 16,-2-4 6-16,0-2-7 16,-4-3 10-16,-17-1-10 15,0-4-14-15,-4-4-51 16,-2 0-59-16,5-7-273 15,9-8-380-15</inkml:trace>
  <inkml:trace contextRef="#ctx0" brushRef="#br0" timeOffset="21003.69">15084 7990 848 0,'0'0'529'0,"0"0"-288"16,0 0-108-16,0 0-82 16,0 0 53-16,0 0 21 15,0 0 3-15,15 135-32 0,-9-97-19 16,2 0-34-16,-4 0-42 16,0-3-1-16,-1-8-20 15,-3 0-114-15,0-9-225 16,0-10-754-16</inkml:trace>
  <inkml:trace contextRef="#ctx0" brushRef="#br0" timeOffset="21377.81">15215 8245 339 0,'0'0'1126'0,"0"0"-924"16,0 0-88-16,0 0 11 0,0 0-40 16,0 0-37-16,0 0-31 15,120-22 10-15,-99 8-26 16,-6 0 12-16,-7-2-4 16,-5 0-8-16,-3 4-2 15,0 2-11-15,-9 6-19 16,-14 4 14-16,0 0 6 15,-2 14-3-15,0 10 14 16,7 6 0-16,7 3 16 16,7-1-2-16,4-1-3 15,0-3-5-15,9-3 0 16,9-7-6-16,1-7 2 16,6-4-1-16,2-7-1 0,18-2-34 15,-10-16-201-15,-1-5-437 16</inkml:trace>
  <inkml:trace contextRef="#ctx0" brushRef="#br0" timeOffset="21647.09">15591 7886 924 0,'0'0'548'16,"0"0"-318"-16,0 0-110 16,0 0-84-16,0 0 54 0,0 0 19 15,0 0 22-15,0 107-5 16,2-74-43-16,3 4-53 16,0-5-24-16,-1-2-6 15,-1-2-12-15,-1-4-24 16,-2-4-45-16,0-2-63 15,0-4-155-15,0-10-392 0</inkml:trace>
  <inkml:trace contextRef="#ctx0" brushRef="#br0" timeOffset="22033.05">15710 8007 1145 0,'0'0'242'0,"0"0"-144"15,0 0-8-15,0 0-1 16,-34 112 5-16,34-82-19 16,0-4-28-16,0-2-22 15,2-6-8-15,12-6 5 16,-1-3 18-16,2-5-2 15,4-4-9-15,-1 0 15 16,-3-3-4-16,1-13-15 16,-1-4 16-16,-6-4 5 0,-2-2 0 15,-3-2-11 1,-4 2-11-16,0 4 21 0,-4 4-7 16,-12 4-8-16,-1 6-21 15,-6 4-9-15,3 4-15 16,3 0-49-16,1 0-69 15,16 4-96-15,0 4-278 16,0-4-57-16</inkml:trace>
  <inkml:trace contextRef="#ctx0" brushRef="#br0" timeOffset="22715.9">15977 7985 1167 0,'0'0'323'16,"0"0"-69"-16,0 0-64 16,0 0-88-16,0 0-33 15,0 0-33-15,0 0 35 16,-31 74-17-16,15-30-40 16,3 8 3-16,7 8-11 15,3 4-6-15,3 8 6 16,0 5-6-16,0 7 0 15,0 2 0-15,0 1-2 16,0-3 2-16,0-8 0 0,-16-12 1 16,-6-14-1-1,-5-12 1-15,-4-14 7 0,-5-13 5 16,3-11 5-16,2 0 42 16,2-25-22-16,9-11-22 15,8-14 0-15,10-10-1 16,2-10-14-16,21-10 7 15,16-5-8-15,11 1-32 16,9 4-41-16,3 10-32 16,-2 7-10-16,-2 12 17 15,-9 6 3-15,-9 9 32 16,-11 10 38-16,-10 6 25 16,-8 8 1-16,-4 4 52 15,-5 6 28-15,0 2-22 16,0 0-18-16,-10 2-33 0,-5 14-4 15,-1 4-3 1,5 2-1-16,5-2 0 0,6 0 1 16,0-4-2-16,4-1 1 15,11-8-1-15,3-3 1 16,3-4 14-16,-4 0 24 16,-1 0 35-16,-1-8-2 15,-1-8-10-15,-1-6-17 16,-1 0-11-16,-8-4-11 15,-4 4-1-15,0 2-9 16,0 4-5-16,-9 2-6 16,-9 4 4-16,2 6-5 15,-1 2-33-15,1 2-53 0,-1 0-116 16,3 4-373 0,5 2-971-16</inkml:trace>
  <inkml:trace contextRef="#ctx0" brushRef="#br0" timeOffset="27084.44">19241 8592 927 0,'0'0'275'0,"0"0"-162"16,0 0-23 0,0 0-18-16,0 0-41 0,0 0-14 15,7 10 1 1,-5-4 30-16,0 3 14 0,0 0-16 16,3 3 8-16,-3 3-12 15,0-4-8-15,3 3-15 16,-3 3 13-16,1 1 3 15,-1 0-15-15,2 2 4 16,0 2-2-16,1-4-13 16,-1 0-8-16,1-2 0 15,0-4 6-15,-3-2 0 16,2 0-7-16,0-4 1 16,-2 0 5-16,1-2-6 15,1-2 0-15,-2 0 0 0,3 0 1 16,0 0 8-16,-3 0-1 15,2-2-7-15,0 2 5 16,-1-2-5-16,-1 2 10 16,0-2-10-16,0 0 5 15,0 2 3-15,1-2-9 16,-3 0 1-16,3 2 5 16,-1-2-5-16,0 0 1 15,0 0 10-15,2 0 5 16,-1 0 20-16,-1 0 9 15,-2 0-5-15,2 0-2 16,-2 0-10-16,2 0-6 16,0 0-12-16,2 0 1 15,6 0-4-15,3 0 8 0,10-4 17 16,6-8 8-16,8-4-11 16,8-4-11-16,6-4 0 15,9-8-4-15,7-4 2 16,9-8 11-16,9-6-4 15,5-7 5-15,7-3-6 16,1 0-8-16,0 4 0 16,-5 8 4-16,-3 8-6 15,-6 5 4-15,-6 8-7 16,-2-1 4-16,-5 3-2 16,-2 1-5-16,-2 0 1 15,-5 2-1-15,-4 2 2 16,-4 0-9-16,-3 0 0 0,-2 2 10 15,-2 0-4-15,-1 0-4 16,2-2 5-16,-6 0-5 16,3-5 7-16,-3 2-2 15,0-4-6-15,-4 1 5 16,0 2 12-16,-7 2-5 16,-6 3-12-16,-4 2 13 15,-2 5 5-15,-4 0-1 16,-1 0-17-16,-1 0 16 15,1 0-11-15,-2 4-6 16,0-2 1-16,-1 4 2 16,2-2-2-16,-1 2-1 15,1-2 1-15,-2 2 1 16,0 0-1-16,-2 0-1 0,0 0 15 16,0 0-4-16,-2 0-11 15,1 0 15-15,-1-2-3 16,2 2-3-16,-2 2-8 15,-1-2 7-15,4 0 0 16,-2 0-7-16,5-2-1 16,4-2 0-16,0-2 5 15,5-1-5-15,1 0 7 16,-2-1-7-16,2 1 1 16,0-2-1-16,1 0 1 15,3-3 1-15,6-3-2 0,3-1 1 16,4-3-1-1,5-1 1-15,1 0-1 16,1 2-3-16,0 2-5 0,-8 4 8 16,-2 4-1-16,-8 2 0 15,-5 2 1-15,-2-2 1 16,-1 0 0-16,0 0-1 16,-3 0 14-16,-1 2-14 15,-5 2 2-15,-3 2 1 16,1 0-3-16,-2-1 1 15,5 2 1-15,1-3-1 16,6-1 0-16,0 1 0 16,0 1 0-16,-2 0 1 15,-2 3-1-15,-3 1 5 16,-2-1-5-16,-4 0 0 0,-3 1 1 16,-2 2 7-16,-2 1 1 15,0-3 5-15,0 3 0 16,0 0-6-16,0 0 8 15,0 0-5-15,0 0-5 16,0 0-1-16,0 0-4 16,0 0-2-16,0 0 6 15,0 0-5-15,0 0-1 16,0 0 0-16,0 0 1 16,0 0-1-16,0 0 2 15,0 0 4-15,0 0-6 16,0 0 1-16,0 0 5 15,0 0-5-15,0 0 6 16,0-6 1-16,0-2-8 16,-4-6-10-16,-14-8 9 0,-2 0-14 15,-6-4-5-15,-6-4-2 16,-1-4 8-16,0-2 13 16,2-8-5-16,2-4 5 15,4-7-7-15,0 0 7 16,3-2-6-16,2 9 6 15,2 6-1-15,3 8 2 16,1 6 0-16,3 6 1 16,-1 4-1-16,4 4 2 15,1 0-2-15,3 2 0 16,0 2-6-16,-2 2 14 0,4 1-13 16,0 1 5-1,0 2 0-15,0 0 0 16,2 3 0-16,0 1 0 15,0-3 8-15,0 3-8 0,0 0 1 16,0 0 0-16,0 0-1 16,0 0 0-16,0 0-1 15,0 0 1-15,0 0 11 16,0 0-11-16,0 0 0 16,0 0 8-16,0 0-8 15,0 0 0-15,0 0-1 16,0 0-1-16,-5 0-7 15,-1 0 8-15,-8 0-22 16,-13 4-13-16,-13 14 24 0,-18 4 11 16,-13 9-9-16,-14 1 1 15,-8 4 9-15,-7 2-18 16,-21 2 12-16,10-2-1 16,-2-2-13-16,1 1 7 15,14-5 5-15,-12 1-2 16,6 2 8-16,4-1 1 15,-1 0 0-15,5 2 1 16,3 0-8-16,1 0 8 16,3 0-1-16,5 0 1 15,6-4 0-15,5 0-6 16,6-1 4-16,3-1-11 16,3-2 12-16,1-2 0 0,0 0 1 15,0 0 0-15,2-2-1 16,0 0 1-16,2 2 0 15,2-4 0-15,6 2 0 16,2-4 0-16,7 0 11 16,3 0-11-16,1 3-13 15,1 0 13-15,-1 5 0 16,-6 3 1-16,1 1 0 16,0-2-1-16,2-2 0 15,4-2 1-15,3 0-1 16,-4-2 0-16,-5 4 1 15,-5 2 1-15,-4 0 4 16,-2 2-6-16,-1 1 1 16,0-4 0-16,-2 3 1 15,2-1-1-15,6-5-1 0,8-4 1 16,7-6 0-16,13-4-1 16,5-4 0-16,5-4-1 15,4 0-11-15,2-2 6 16,2-2 5-16,0 2 1 15,0-2-8-15,0 0 8 16,0 0-1-16,0 0-2 16,0 0 3-16,0 0-1 15,0 0 1-15,0 0 0 16,0 0 0-16,0 0 0 16,0 0 0-16,0 0 0 15,0 0 0-15,0 0 0 16,4 6-1-16,10 6 1 0,6 8 1 15,4 8 9-15,5 8 10 16,3 6-20-16,1 11 1 16,0 5 0-16,1 8 6 15,-1 4-7-15,-2 2 1 16,0-2-1-16,-2-8 0 16,0-9 1-16,-6-15 0 15,-3-10-1-15,-7-12 0 16,-4-6 0-16,-4-4 0 15,-3-2-1-15,0-2 1 16,-2-2 0-16,0 0 1 16,0 2-1-16,0-2 9 0,0 0-8 15,0 0 0 1,0 0 0-16,0 0 5 0,0 0-6 16,0 0 6-16,0 0-6 15,0 0 1-15,0 0-1 16,0 0-9-16,0 0 9 15,0 0 2-15,0 0-1 16,3 2-1-16,-1 2 1 16,0 2-1-16,0-2-7 15,-2 2-31-15,0-2-147 16,0 0-152-16,0-4-530 0</inkml:trace>
  <inkml:trace contextRef="#ctx0" brushRef="#br0" timeOffset="27911.38">20721 7247 780 0,'0'0'260'15,"0"0"-55"-15,0 0-60 16,0 0-65-16,0 0 3 15,0 0 14-15,0 0-3 16,-135 66 2-16,112-36-20 16,2 0-10-16,6 2-26 15,8-4-10-15,7 0-10 16,0-4 6-16,4-2-8 16,16-4-12-16,5-4 4 0,6-6 0 15,3-5 1-15,3-3 3 16,4 0-3-16,-3-12-10 15,-1-11 4-15,-1-3 26 16,-5-6-4-16,-6-4-2 16,-7-2 6-16,-9-2 1 15,-7 2-15-15,-2 4-16 16,-7 3 18-16,-17 8-3 16,-5 6-9-16,-3 6-7 15,1 7-1-15,2 4-21 16,2 0 0-16,5 0-30 0,7 22-84 15,4-2-168 1,8-2-399-16</inkml:trace>
  <inkml:trace contextRef="#ctx0" brushRef="#br0" timeOffset="28329.25">21001 7335 1405 0,'0'0'253'0,"0"0"-150"15,0 0-49-15,0 0-43 16,0 0 2-16,0 0 25 15,0 0 23-15,109 84-5 16,-91-58-15-16,-7 0-25 16,-4-2 0-16,-2-4-6 15,-5-6-2-15,0-1-2 16,0-8-5-16,-2 0 5 16,-3-4 1-16,-2-1-5 15,0 0 20-15,-1-10 9 16,1-13-10-16,2-8-13 15,3-6 6-15,2-6-7 16,0-3 3-16,12 2-8 16,9 2-2-16,2 5-50 0,4 12-32 15,2 7-106-15,-5 10-168 16,-6 4-313-16</inkml:trace>
  <inkml:trace contextRef="#ctx0" brushRef="#br0" timeOffset="29883.52">21487 7200 844 0,'0'0'339'0,"0"0"-73"0,0 0-8 16,0 0-108-16,0 0-56 15,0 0-11-15,0 0-25 16,-20-1-23-16,-1 15-13 16,-2 4-6-16,2 2 4 15,1 2-4-15,5 2-6 16,5 0 5-16,4-2-8 16,4 0-5-16,2-4 8 15,0-2-9-15,0-4 0 16,0-6 0-16,4 0 2 15,3-4 7-15,2-2-8 16,4 0 14-16,1 0-3 0,1-8-2 16,3-10-5-16,-3 0-5 15,1-4 5-15,-3-2-6 16,-1 0 0-16,-5-2-6 16,-3 4 0-16,-2-1 5 15,0 8-5-15,-2 5 5 16,0 4 1-16,0 4-1 15,0 2-8-15,0 0-10 16,0 4-12-16,0 14 18 16,-2 4 12-16,0 0 0 15,2 0 1-15,0-2 0 16,0-4 0-16,9-2 0 16,2-4 0-16,-2-4 0 0,-3-2 0 15,1-2 0 1,-3-2 0-16,2 0 1 0,0 0 8 15,3-2 2-15,-1-12-1 16,6-4-3-16,-3-2 1 16,-1-2-8-16,0 0 1 15,-3-4 1-15,1 1-2 16,2 2 1-16,-1 3 5 16,-1 2-6-16,2 6-1 15,-4 6-5-15,3 3 0 16,0 3-4-16,0 0-5 15,0 13 6-15,-1 9 8 16,2 7-1-16,-1 2 2 16,-1-4 0-16,-1 0-1 15,-3-7 1-15,1-6 1 0,-2-4-1 16,-1-4 0-16,-2-4 1 16,0-2 10-16,0 0 3 15,0 0 29-15,0 0 14 16,0-10-14-16,2-12-33 15,0-6-10-15,2-6-16 16,3-5 0-16,5-1-8 16,-2 3 5-16,6 2-18 15,2 9 13-15,0 10 12 16,-3 6-1-16,-1 8 1 16,-1 2-7-16,0 0 10 15,1 10 2-15,1 4 6 16,3 2-1-16,3-2-10 0,-2 0 11 15,6-6-3 1,-1-4 4-16,-1-4 0 0,-4 0 1 16,0 0 0-16,-4-12 5 15,-4-6 1-15,-4-4-6 16,-5 0 7-16,-2-2 2 16,0 2 12-16,0 0-1 15,0 6-9-15,-2 2-2 16,-5 6 3-16,3 2 1 15,1 6 11-15,-1 0-25 16,-3 4-16-16,-1 24-10 16,-1 12 26-16,-1 12 5 0,6 9 2 15,4 0-6-15,0 1 0 16,2-3-1-16,14-3 0 16,-1-4 3-16,-1-4-2 15,-5-8 0-15,-3-10-1 16,-6-5 1-16,0-10-1 15,0-6 1-15,0-8-1 16,-15-1-16-16,-3 0 16 16,0-14 9-16,-2-9-9 15,4-9 0-15,8-7-12 16,8-5 12-16,0-6 0 16,13 0-2-16,14-4-18 15,6 3 9-15,0 1 11 16,2 9 6-16,-4 4-6 15,-5 7 0-15,-8 6-5 0,-5 8 5 16,-4 2 18-16,-2 4-18 16,-5 0 0-16,2 0 2 15,-2 4 4-15,1 0 8 16,-3 4-5-16,0 0 7 16,0 2-5-16,0 0-11 15,0 10-22-15,0 14 22 16,-5 6 19-16,1 5-8 15,2-2 0-15,2-3-10 16,0-3-2-16,6-5 7 16,15-8 3-16,6-4 3 15,10-6 3-15,15-4 13 16,12 0-10-16,7-18-5 0,0-4-12 16,-8-2-1-16,-18-5-56 15,-34-7-65-15,-11 8-172 16,-9 6-535-16</inkml:trace>
  <inkml:trace contextRef="#ctx0" brushRef="#br0" timeOffset="32578.25">14114 6673 484 0,'0'0'395'0,"0"0"-163"16,0 0-40-16,0 0-6 16,0 0-55-16,0 0-6 15,0 0-27-15,7 0 12 16,-7 0-30-16,3 0-31 0,-3 0-26 16,2 6-23-16,-2 14 0 15,2 12 14-15,-2 11 46 16,0 8-7-16,0 6-14 15,0 1-16-15,0-4-21 16,0-4 8-16,-4-6 1 16,1-8-4-16,3-6-7 15,0-7 0-15,0-10 0 16,0-3 6-16,0-1-12 16,0-5 12-16,9-2-6 15,6-2 16-15,8 0 17 16,8 0 16-16,4-4-12 15,3-8-19-15,3-2-9 0,-1 0-3 16,-5 0-6 0,-2-1-25-16,1 0-104 0,2-16-123 15,-4 7-327-15,-11-2-525 16</inkml:trace>
  <inkml:trace contextRef="#ctx0" brushRef="#br0" timeOffset="33384.5">14812 6862 1340 0,'0'0'282'0,"0"0"-155"15,0 0-48-15,0 0-47 16,-141 58-4-16,105-32-6 15,5-2 10-15,4-2 4 16,10-2-18-16,5-2-8 16,8-6-10-16,4-2-10 15,0-3 9-15,0-4-1 16,2-3 1-16,14 0 0 16,7 0 1-16,3-8 6 15,3-12-5-15,4-6 0 16,-4-2 7-16,-6 2-6 15,-7 4 4-15,-8 8-6 16,-5 10 13-16,-3 4 15 0,0 2-28 16,0 24 0-16,-9 6-1 15,1 4-1-15,8 2 1 16,0-4 0-16,8-6 0 16,7-10 0-16,5-6-6 15,1-10 7-15,0-2 0 16,4-10 10-16,0-18-9 15,-3-8 8-15,0-10-7 16,-4-8-1-16,-7-2 0 16,-5-6 9-16,-6-6-9 15,0-3 1-15,0-1 7 16,0 2 8-16,0 4 7 16,0 10 38-16,-2 12 0 0,0 11-22 15,2 13-6 1,-2 11 22-16,2 9-23 0,0 0-33 15,0 9-15-15,0 26-12 16,0 12 27-16,2 16 11 16,14 7-4-16,4 4-6 15,2-2 5-15,5 1 5 16,2-10-11-16,-2-4 0 16,0-13 1-16,0-10 8 15,-4-12-9-15,0-10 0 16,-1-12 14-16,-4-2-8 15,0 0 9-15,-3-18 15 0,-5-6 11 16,-6-6-11 0,-4-4-2-16,0-4-27 0,-11 1 5 15,-11 5-6-15,-7 6-9 16,0 7 9-16,-3 9-47 16,3 3 17-16,3 7-41 15,5 0-18-15,10 17-78 16,7 1-172-16,4-4-338 0</inkml:trace>
  <inkml:trace contextRef="#ctx0" brushRef="#br0" timeOffset="33962.58">15480 6800 1335 0,'0'0'307'0,"0"0"-170"0,0 0-80 16,0 0-37-16,0 0 11 16,0 0 44-16,0 0 27 15,63-22-16-15,-48 1-44 16,-1 2-24-16,-8-2 9 16,-6 3-14-16,0 3 0 15,0 2-13-15,-20 7-23 16,-7 6-1-16,0 0 24 15,1 20-7-15,4 10 8 0,8 7-1 16,10-1 0 0,4 0-12-16,0-4 10 15,13-8 2-15,9-4-1 0,3-10 1 16,4-6 0-16,4-4 5 16,0-2 14-16,1-20-10 15,0-6-8-15,-6-9 26 16,-5-3-2-16,-5-6 11 15,-5-6 15-15,-9-4-18 16,-2-6-9-16,-2-6-24 16,0-1 11-16,-6 4-5 15,-5 4-6-15,2 13 1 16,0 14 12-16,7 14 51 16,0 12-15-16,2 8-49 0,0 10-7 15,0 28-26 1,0 18 33-16,0 14 14 0,8 9-1 15,15 1-13-15,6-6 11 16,4-4-10-16,0-9-1 16,-1-10-1-16,-1-4 0 15,-2-11-42-15,12-10-131 16,-10-10-213-16,-3-14-777 0</inkml:trace>
  <inkml:trace contextRef="#ctx0" brushRef="#br0" timeOffset="35678.18">7399 7405 1051 0,'0'0'337'0,"0"0"-33"0,0 0-58 15,0 0-89-15,0 0-84 16,0 0-50-16,0 0-23 16,11-4-21-16,-2 22 21 15,0 6 28-15,2 8 8 16,0 3-13-16,0 2-8 15,-1-1-4-15,-4-4-1 16,-2-5-9-16,1-9 7 16,-3-6-7-16,-2-6-1 15,0-4 2-15,0-2 10 0,0 0-4 16,0 0 9 0,0 0 2-16,0 0-1 0,0-2 0 15,0-8-10-15,0-2-7 16,0 2-1-16,0 2 0 15,0 3 2-15,0 2-1 16,0-3 0-16,0 2-1 16,0-4 0-16,0-2-1 15,0-2-3-15,0-4-3 16,0-5 14-16,0-3-6 16,-2-3 0-16,2-5-1 15,-2-3 0-15,-1-1-7 16,3-2 1-16,0 4 5 0,0 6-17 15,0 6 17-15,0 8 1 16,0 8 13-16,0 6-13 16,0 0-6-16,0 16-19 15,0 18 25-15,0 10 16 16,0 8 11-16,0 2-10 16,0 0-16-16,0-1 7 15,0-5 4-15,0-4-11 16,7-2 0-16,-1-4 0 15,0-4 1-15,-2-2-1 16,0-4 0-16,-2-6-1 16,1-4 0-16,-1-7 2 15,-2-6-2-15,2-3 0 16,0-2 0-16,0 0 2 16,3 0 6-16,4 0-8 0,4 0 6 15,7 0 9-15,7-7 9 16,5-4 1-16,5-3-16 15,5-2-9-15,5-2-53 16,22-14-82-16,-9 2-152 16,-8 2-452-16</inkml:trace>
  <inkml:trace contextRef="#ctx0" brushRef="#br0" timeOffset="36433.01">8092 7489 1094 0,'0'0'203'15,"0"0"-78"-15,0 0-5 16,-116 125-32-16,87-81-8 16,9-2-32-16,4-8-28 15,10-6-19-15,6-8 9 16,0-8 0-16,0-6-8 15,2-6 7-15,9 0-2 16,5-4 12-16,1-20-5 16,4-6-11-16,-2-6 3 15,1-2-1-15,-3-2 2 16,-2 4-6-16,-7 8-1 16,0 10 0-16,-4 7 1 15,-4 11 6-15,2 0-7 0,0 8-28 16,3 19 28-16,3 5 29 15,4 2-4-15,5 0-18 16,6-4-6-16,2-6 0 16,-1-10 0-16,-2-6 0 15,0-8 10-15,1 0 0 16,0-22 3-16,-2-10-4 16,4-8-9-16,-5-6-1 15,-3-8 6-15,-5-5 0 16,-7-3-4-16,-5-4 15 15,0-4-17-15,0 0-1 16,0 2-6-16,-7 7 7 16,0 15 10-16,0 12 2 0,3 14 6 15,2 12 31-15,2 8-40 16,-2 0-9-16,2 24-24 16,0 20 24-16,0 13 8 15,0 5 9-15,4 6-6 16,14-2-1-16,4 0-3 15,7 0-7-15,0-4 0 16,0-4 0-16,0-9-1 16,-2-15 1-16,-3-14-19 15,1-12 8-15,-6-8 11 16,0-2 8-16,-4-20-1 16,-1-11 3-16,-8 0-8 15,-6-6 13-15,0 2-15 16,-16 1 10-16,-8 7-10 15,-7 7-26-15,-5 12-14 0,0 8 5 16,3 2 6-16,0 12-102 16,10 6-158-16,12-3-344 0</inkml:trace>
  <inkml:trace contextRef="#ctx0" brushRef="#br0" timeOffset="36812.21">8830 7431 1179 0,'0'0'335'0,"0"0"-164"16,0 0-54-16,0 0 2 16,0 0-2-16,0 0-47 15,144-58-27-15,-111 40-12 16,-6 0-6-16,-9 2-7 15,-7 4-5-15,-9 4 8 16,-2 4-9-16,0 2-12 16,-13 2-12-16,-12 0-7 15,-4 14 17-15,-2 14 4 16,4 4 2-16,10 0-4 16,8-2 0-16,9-2-9 15,0-8 9-15,13-4 2 16,14-4 4-16,5-8-5 0,7-4 27 15,5 0 3 1,6-9-3-16,1-10-14 0,-2-3-14 16,5-12-39-16,-12 6-138 15,-13 2-493-15</inkml:trace>
  <inkml:trace contextRef="#ctx0" brushRef="#br0" timeOffset="38346.78">9377 7463 227 0,'0'0'510'0,"0"0"-370"15,0 0 20-15,0 0-16 16,0 0-47-16,0 0-35 16,39-32 6-16,-26 10-1 15,3-4-6-15,-3-2 9 16,-3-2 17-16,2-6 7 16,-8-4-26-16,-1-6-13 0,-3-7-16 15,0-7-8 1,-5-4-6-16,-9-6-9 0,1 4-2 15,0 1-6-15,2 10-7 16,4 10 0-16,3 13 16 16,0 10 7-16,1 10 13 15,3 8 30-15,0 4-43 16,0 4-24-16,0 30-12 16,3 16 12-16,12 18 50 15,5 15-7-15,5 5 20 16,-1 0-34-16,2-8-14 15,1-9 5-15,0-17-19 16,0-12 12-16,-4-12-7 0,-4-10-6 16,1-4 2-1,-1-4-2-15,-2-2-23 0,5-4-49 16,7-6-72-16,-2-2-183 16,-5-16-860-16</inkml:trace>
  <inkml:trace contextRef="#ctx0" brushRef="#br0" timeOffset="39329.15">19992 6043 1181 0,'0'0'352'0,"0"0"-100"16,0 0-56-16,0 0-27 16,0 0-64-16,0 0-9 15,4-26-8-15,-4 26-17 16,2 0-41-16,0 4-24 15,4 21-5-15,-2 15 23 16,-2 16 13-16,0 10-10 16,-2 10-5-16,0 0-7 15,0-4-6-15,0-9 0 16,0-13-6-16,0-12-2 16,0-10 1-16,0-10-2 15,3-6-1-15,5-4 1 16,4-4-1-16,5-4 1 0,10 0 20 15,6-8 7 1,9-10-18-16,6-6-1 0,-4 0-8 16,-1 0-19-16,-10 4-60 15,5-10-123-15,-11 4-178 16,-7 1-604-16</inkml:trace>
  <inkml:trace contextRef="#ctx0" brushRef="#br0" timeOffset="40629.83">20667 6294 1475 0,'0'0'214'15,"0"0"-127"-15,0 0-25 16,-123 109-14-16,84-67 2 15,5-2-12-15,10-4-28 16,7-8-4-16,9-8-12 16,8-4 2-16,0-8-17 15,0-6 11-15,6-2-15 16,13 0 25-16,5-22 0 16,3-6-1-16,-1-6-5 15,-3-5 5-15,-5 2 0 16,-7 5 0-16,-7 6 1 15,-2 9 12-15,-2 11 13 0,0 6 2 16,0 0-27-16,0 13-15 16,0 11 15-16,0 3 10 15,0 4 6-15,12-1-16 16,3-6 0-16,1-4 6 16,3-6-5-16,0-6-1 15,1-4 1-15,2-4 9 16,2 0-1-16,5-16 7 15,0-10-9-15,3-10 5 16,-1-6-5-16,0-9-1 16,-6-9-4-16,-6-6 4 15,-5-4-6-15,-10-4 1 16,-4 4-1-16,0 7 7 0,-10 9-1 16,-4 14 16-16,3 12 24 15,2 10-6-15,2 10 3 16,2 8-14-16,3 0-29 15,-2 20-32-15,0 18 32 16,1 14 4-16,3 10-2 16,0 5 5-16,7 3-6 15,13-2 6-15,0-4-7 16,4-5 1-16,-3-14 5 16,-2-8-5-16,2-14-1 15,-3-10 1-15,1-11 11 16,0-2-2-16,-2-6 7 15,-1-18-17-15,-5-8-8 0,-9-7-27 16,-2-3-20 0,0 2-24-16,-13 4 40 0,2 10 33 15,1 8-2-15,10 6 8 16,0 6 0-16,3 0-27 16,19 2-12-16,5-2 23 15,9 0 7-15,1-2 9 16,4-2 1-16,-3 0 1 15,-1-2 5-15,-6-2 34 16,-1-2-22-16,-8-1-19 16,-7 2 22-16,-5 1 6 15,-8 2 9-15,-2 3-5 16,0 8-32-16,-8 1-59 16,-11 1 58-16,-6 21 1 15,1 9 2-15,4 5-1 0,6 2 5 16,8 2-6-16,6-2 2 15,0-2-1-15,6-6 1 16,13-6-1-16,2-6 0 16,6-6 6-16,2-8-5 15,4-4 5-15,6-2-1 16,-1-18 3-16,1-10-2 16,1-8-1-16,-3-10 5 15,-6-8-11-15,-7-7 13 16,-6-6 5-16,-10-7-18 0,-3-3 0 15,-5 3-6 1,0 6 6-16,0 10 3 0,-5 15 7 16,-1 18 13-16,2 10 2 15,-3 16-5-15,2 1-20 16,-2 19-33-16,-1 21 20 16,1 15 13-16,5 9 0 15,2 8 4-15,0 2-3 16,17-2 6-16,6-2 1 15,6-5-8-15,-2-11 8 16,2-10 5-16,2-10 15 16,0-10-6-16,5-8 11 15,-1-10-9-15,5-6-5 16,-1 0-7-16,-6-2 3 16,-4-14-15-16,-12-2 0 0,-10-2-58 15,-9 2-62 1,-22 4-130-16,-7 2-519 0</inkml:trace>
  <inkml:trace contextRef="#ctx0" brushRef="#br0" timeOffset="43478.21">27719 7283 388 0,'0'0'74'0,"0"0"-70"15,0 0-4-15,0 0-1 16,0 0 1-16,0 0 45 15,0 0 19-15,29-28 20 16,-27 26-5-16,-2 2-13 16,0 0-8-16,0 0 6 15,0 0 17-15,0 0 10 16,0 0-23-16,0 0-6 16,2 0 0-16,-2 0-1 0,0-2 15 15,0 2 11 1,2 0 17-16,-2 0 6 0,0 0-12 15,0 0-5-15,0 0-16 16,0 0-12-16,0 0 0 16,0 0-4-16,0 0-7 15,0 0-7-15,0 0-7 16,0 0-13-16,0 0 0 16,0 0-15-16,0 0 4 15,0 0-3-15,0 4-7 16,0 8 9-16,3 4 22 15,-1 6-6-15,-2 2-10 16,2 4-1-16,-2 2-9 16,0 2 0-16,0-2-4 15,0 2 7-15,0-3 2 0,0-1-6 16,0-6-1-16,0-3-1 16,0-2-7-16,0-5 0 15,0-2 8-15,0-2-8 16,0-4-1-16,0-1 1 15,0 2 0-15,0-3 1 16,0 0-1-16,0-2 0 16,0 2-1-16,0-2 1 15,0 0-2-15,0 0-5 16,0 0-47-16,0 2-81 16,7-2-180-16,0 2-480 0</inkml:trace>
  <inkml:trace contextRef="#ctx0" brushRef="#br0" timeOffset="43784.62">27547 8388 1652 0,'0'0'361'0,"0"0"-90"16,0 0-80-16,0 0-84 16,0 0-38-16,0 0-7 15,0 0-5-15,3-6-17 16,-3 6-40-16,0 0-24 15,2 0-166-15,2 4-361 16,-1 6-426-16</inkml:trace>
  <inkml:trace contextRef="#ctx0" brushRef="#br0" timeOffset="43985.95">27113 9425 1908 0,'0'0'245'0,"0"0"-121"15,0 0-124-15,0 0-105 16,0 0-149-16,0 0-25 16,0 0 84-16,-5 32-50 15,7-21-165-15</inkml:trace>
  <inkml:trace contextRef="#ctx0" brushRef="#br0" timeOffset="44186.24">27153 10289 2163 0,'0'0'304'0,"0"0"-179"15,0 0-125-15,0 0-64 16,0 0-107-16,0 0-24 16,0 0-125-16,-24-2-200 15,30 4-135-15</inkml:trace>
  <inkml:trace contextRef="#ctx0" brushRef="#br0" timeOffset="45711.27">27175 10463 912 0,'0'0'976'0,"0"0"-809"0,0 0-2 15,0 0-36-15,0 0-42 16,0 0 23-16,0 0 17 16,14 0-30-16,-12 0-26 15,0 0-38-15,0 0-5 16,-2 0 13-16,2 0-19 15,-2 0-14-15,3 0 8 16,-3 0-4-16,0 0-3 16,0 0 2-16,0 0-11 15,0 0 6-15,0 0 17 0,0 0-14 16,0 0 2 0,0 0-10-16,0 0 4 0,0 0 1 15,0 0 0-15,0 0-1 16,0 0-4-16,0 0 3 15,0 0 2-15,0 0-9 16,0 0 4-16,0 0-1 16,0 0 9-16,0 0-8 15,0 0 0-15,0 0-1 16,0 0 0-16,0 0 9 16,0 0-8-16,0 0 5 15,0 0-4-15,0 0-2 16,0 0 0-16,0 0 0 15,0 0 1-15,0 0-1 16,0 0 1-16,0 0 11 0,0 0-11 16,0 0 3-16,0 0-4 15,0 0-1-15,0 0 0 16,0 0 0-16,0 0 1 16,0 0-1-16,0 0 1 15,0 0 1-15,0 0 3 16,0 0 2-16,0 0-12 15,0 0 11-15,0 0-11 16,0 0 6-16,0 0-1 16,0 0 1-16,0 0 0 15,0 0 0-15,0 0 0 16,0 0-1-16,0 0-1 0,0 0 2 16,0 0 0-1,0 0-1-15,0 0 1 0,0 0 0 16,0 0 0-16,0 0 0 15,0 0 2-15,0 0-2 16,0 0 0-16,0 0 9 16,0 0-9-16,0 0-6 15,0 0 6-15,0 0 0 16,0 0 0-16,0 0 0 16,0 0 0-16,0 0 0 15,0 0 0-15,0 0 0 16,0 0 0-16,0 0 3 15,0 0-3-15,0 0 0 16,0 0 1-16,0 0-1 0,0 0 1 16,0 0-2-16,0 0 1 15,0 0 0-15,0 0-1 16,0 0 1-16,0 0 1 16,0 0-1-16,0 0 1 15,0 0-1-15,0 0 11 16,0 0-11-16,0 0 0 15,0 0-6-15,0 0 6 16,0 0 0-16,0 0 0 16,0 0 0-16,0 0 0 15,0 0 0-15,0 0 0 16,0 0 1-16,0 0 0 16,0 0 0-16,0 0 0 15,0 0 8-15,0 0-9 0,0 0 0 16,0 0-6-1,0 0 6-15,0 0-1 0,0 0 1 16,0 0-1 0,0 0 1-16,0 0 1 0,0 0-1 15,0 0 0-15,0 0 0 16,0 0 0-16,0 0 1 16,0 0-1-16,0 0 0 15,0 0 1-15,0 0-1 16,0 0 0-16,0 0 0 15,0 0 0-15,0 0 0 0,0 0 9 16,0 0-9 0,0 0-1-16,0 0 0 15,0 0 1-15,0 0 3 16,0 0-3-16,0 0 0 0,0 0 4 16,0 0-4-16,0 0 0 15,0 0 6-15,0 0-6 16,0 0-1-16,0 0 1 15,0 0 2-15,0 0-2 16,0 0 0-16,0 0 1 16,0 0 7-16,0 0-8 15,0 0-1-15,0 0 1 16,0 0 0-16,0 0 2 16,0 0-1-16,0 0-1 0,0 0 8 15,0 0 7 1,0 0-15-16,0 0 14 0,0 0-14 15,0 0 0-15,0 0 2 16,0 0-2-16,0 0-1 16,0 0 1-16,0 0-12 15,14-18-44-15,1-10-159 16,3-20-588-16</inkml:trace>
  <inkml:trace contextRef="#ctx0" brushRef="#br0" timeOffset="47920.56">25255 11919 317 0,'0'0'146'16,"0"0"-110"-16,0 0-19 15,0 0-17-15,0 0 8 16,0 0-7-16,35 60-1 0,-28-52-113 0</inkml:trace>
  <inkml:trace contextRef="#ctx0" brushRef="#br0" timeOffset="48151.17">25932 12194 1820 0,'0'0'234'0,"0"0"-167"0,0 0-67 16,0 0-106-16,0 0-147 15,0 0-149-15,0 0 26 0</inkml:trace>
  <inkml:trace contextRef="#ctx0" brushRef="#br0" timeOffset="48454.15">26667 12645 1620 0,'0'0'250'0,"0"0"-250"15,0 0-104-15,0 0-180 16,0 0-124-16,0 0 227 15,0 0 129-15,-45-4 40 16,43 14 12-16,0-2 11 16,0 0-3-16,0 0-8 15,-3 4 0-15,1-4-64 16,0-2-437-16</inkml:trace>
  <inkml:trace contextRef="#ctx0" brushRef="#br0" timeOffset="49136.06">27142 12621 576 0,'0'0'1261'0,"0"0"-1034"16,0 0-98-16,0 0-46 16,0 0-55-16,0 0 0 15,0 0-10-15,-9-22-9 16,9 22 3-16,0 0-2 15,0 0 1-15,0 0-10 16,0 0 0-16,0 0 15 16,0 0-15-16,0 0-1 15,0 0 11-15,0 0-2 16,0 0 16-16,0 0-4 16,0 0 0-16,0 0 16 15,0 0-21-15,0 0 8 0,0 0-8 16,0 0 7-1,0 0-1-15,0 0-7 0,0 0-6 16,0 0 10-16,0 0-8 16,0 0-11-16,0 0 0 15,0 0 9-15,0 0-9 16,0 0 0-16,0 0 6 16,0 0-5-16,0 0-1 15,0 0 1-15,0 0-1 16,0 0 2-16,0 0-2 15,0 0 2-15,0 0 10 16,0 0-12-16,0 0 0 16,0 0 0-16,0 0 1 15,0 0 7-15,0 0-8 16,0 0 0-16,0 0 6 0,0 0-6 16,0 0 0-16,0 0-6 15,0 0-87-15,0 0-164 16,0 0-385-16,-9 0-475 0</inkml:trace>
  <inkml:trace contextRef="#ctx0" brushRef="#br0" timeOffset="-134137.34">28699 6843 408 0,'0'0'68'15,"0"0"-55"-15,0 0-13 16,0 0-52-16,0 0 10 16,0 0 22-16,0 0 8 0,-47-33-50 15</inkml:trace>
  <inkml:trace contextRef="#ctx0" brushRef="#br0" timeOffset="-133936.75">27906 6858 546 0,'0'0'0'0</inkml:trace>
  <inkml:trace contextRef="#ctx0" brushRef="#br0" timeOffset="-133755.28">27960 6894 608 0,'0'0'95'15,"0"0"-95"-15,0 0-130 0</inkml:trace>
  <inkml:trace contextRef="#ctx0" brushRef="#br0" timeOffset="-123160.3">899 5811 196 0,'0'0'192'0,"0"0"-58"15,0 0-25-15,0 0-27 16,0 0-3 0,0 0-18-16,0 0-21 0,0 0-15 15,0 0-18-15,0 0-7 16,3 0 0-16,15 0 1 16,9 0 27-16,6 0-4 15,3 2 5-15,5 0 3 16,5 0-15-16,4 2-5 15,8-2-11-15,10 2 9 16,5-2 3-16,4 0 0 16,6-2-1-16,2 0-2 15,2 0-3-15,2 0-5 16,-2 0 4-16,-7-8 1 0,-5 0-6 16,-7 0 5-16,-8 0-6 15,-5 2 2-15,-3 2-1 16,-1-2 5-16,-2 2-5 15,0-2 0-15,-3 0-1 16,2 2 1-16,-6 0 0 16,-4 0 0-16,0 0 1 15,0 0 4-15,-3 2-5 16,5-2 6-16,1 0-6 16,5 0 5-16,6 0 1 15,6 2-6-15,4-2 0 16,5 2-1-16,2-2 1 15,2 0 0-15,3 2 5 0,4-2 4 16,0 0 13 0,2 1-18-16,-2 2-4 0,-2-1-1 15,-1 2 0-15,1-2 1 16,-2 0 7-16,-1 0-6 16,1 2-2-16,-1-2 0 15,5 2 0-15,0 0-1 16,0 0 1-16,2 0 6 15,-2 0-6-15,2 0-1 16,-2 0 1-16,3 2 1 16,-3 4 0-16,2-3-1 15,4 0 1-15,3-3-1 16,5 0 0-16,9 0 0 16,18 0 2-16,22 0-2 0,23 0 0 15,4 0 8-15,-14 0-8 16,-14-4 7-16,-18 2-6 15,1 0 9-15,-5 2-10 16,-16 0 0-16,-15 0 9 16,-18 0-9-16,-1 0 5 15,9 0-5-15,12 0 0 16,11 0 0-16,-4 2 2 16,1 1 7-16,-4-3-8 15,1 0 6-15,4 0 5 16,2 0-5-16,4 0 8 15,6 0-4-15,-4 0 1 16,4 0 2-16,-8 0-6 0,-1 0-7 16,-8 4-1-1,-1 1-1-15,-3-3 1 0,7-2 2 16,15 0 12-16,23-2 2 16,24-16 9-16,4-2-2 15,-6-1 2-15,-11 3-9 16,-14 4 3-16,1 0-9 15,-23 5 3-15,-19 0-12 16,-22 1-1-16,-7 4 6 16,5-2-6-16,7-2 0 15,8 2 0-15,-8-2 1 16,-5 3-1-16,1-2 0 16,-1 1 1-16,9-2-1 0,2 0 1 15,8 0 0-15,7 0 0 16,4 0 1-16,3 2-1 15,3 0-1-15,3 2 5 16,0 2-5-16,-3 2-1 16,2 0 1-16,-2 0 1 15,-2 0-1-15,23 0 0 16,22 0 2-16,32 6-1 16,8 0 8-16,-4 0 0 15,-17 4-8-15,-14 2 8 16,2 4-8-16,-1 2-1 15,-5 2 6-15,-5-2-6 0,-12 0 0 16,-2-1 2 0,-2-6-1-16,5-3 1 0,5 2 4 15,11-2-5-15,10 1 0 16,12 3-1-16,7 2 2 16,6 1 8-16,0 2-10 15,-7 1 2-15,-12 0 4 16,-10-4-5-16,-13 2 0 15,-14-6 0-15,-23-2 8 16,-19-4-9-16,-20-2 1 16,-3-2 0-16,12 2 0 15,14-2 1-15,18 0-2 16,0 0 1-16,19 0 1 16,24 0 9-16,23 0-11 15,1 0 0-15,-17 0 2 0,-35 0 4 16,-34 0 1-16,-20 0-6 15,0 0 8-15,11 0-9 16,29 6 0-16,31 2 2 16,24 0-2-16,14-2 1 15,-1-2 0-15,-4 0 0 16,-6-2 0-16,4 4 0 16,1 0 0-16,-1 4 0 15,-2 2 0-15,-4 2 0 16,-3 0 1-16,-4 0-2 15,-7 0-1-15,-2 0 1 0,1-3 3 16,-4-2-2 0,1 0-1-16,-2 0 0 15,-5 0 2-15,2 3-2 16,-2-2 3-16,3 1-3 0,-1 1 1 16,3-2-1-16,2-1 0 15,-1-5 0-15,3 0 0 16,0-3 0-16,-7-1 1 15,-8 0 1-15,-25 0 4 16,-22 0 1-16,-18 0-7 16,-5 0 1-16,13 0-1 15,12 0 1-15,11 0 0 16,23 0 0-16,24 0 1 16,35 0 7-16,18 4-8 0,-3 1 9 15,-13 3-1 1,-17 0 3-16,-1 4-2 0,-5-2 0 15,-14 2-4 1,-31-4-6-16,-32-2 1 0,-25-4-1 16,-11-2 0-16,7 0 8 15,4 0-8-15,15 0 9 16,1 0-2-16,10 0 4 16,26 0 3-16,36 0-8 15,31 0 1-15,11 2 1 16,-13 10-7-16,-40-2 5 15,-41-4 1-15,-24-4-5 16,-11-2-2-16,9 2 1 0,2 0 1 16,7 0-1-1,-11 2 0-15,-7 0 0 0,-3 0-1 16,-2 0 0-16,10 0 0 16,9-2 0-16,25 0 1 15,35-2 0-15,28 0 0 16,-13 0 0-16,-26 0-1 15,-34 0 1-15,-19-4 0 16,15-4-1-16,13-2 0 16,10-2 1-16,-5-4 8 15,-7 0-9-15,-5-4 0 16,-5-2 5-16,-1-3-4 16,4-2 0-16,2-4-1 15,9 3 1-15,2-2-1 16,3 4-1-16,-3 2 0 0,-4 2 1 15,-7 4-1 1,-4 0 1-16,-8 2-1 0,0 2 1 16,-4-2 0-16,-4-2 1 15,0 0 0-15,-5-2-1 16,2-2 1-16,-2-2-1 16,1-2 1-16,3-2-1 15,3-1 0-15,4 1 1 16,-2 2 3-16,-2 0-4 15,-4 2-1-15,-2 2-1 16,-5 2 2-16,0-2 0 16,5 0 0-16,1-2 0 15,8-4 0-15,4 0 0 16,-1-1 0-16,2 2 5 16,-2-1-5-16,-2 0 0 0,-2 2 0 15,3-1 0-15,6 1 0 16,5-2 0-16,6 0 0 15,5-2 0-15,1 0 0 16,-1 0 12-16,17-6-12 16,19-9 1-16,-9 5-1 15,-13 3 0-15,-19 1-5 16,-22 5 5-16,7-3 0 16,5-6 2-16,-10 2 11 15,-1 2 3-15,-14-2-4 16,2-2 12-16,-5-1-10 15,1-3-3-15,-5-2 6 16,-2-4-7-16,-2-2-9 0,-3-2 0 16,-1-2 5-16,-3-3 3 15,0 0 0-15,-9-2-9 16,-13-3 6-16,-7 0-4 16,-4-2-1-16,-7 0 21 15,0 2-8-15,0-1-7 16,0 1-6-16,0 0 5 15,0 2 4-15,0 2-9 16,0-3 7-16,0 3-7 16,0-2 9-16,0 2-10 15,0-2 0-15,0 0 0 16,0 1 0-16,0 2 1 0,0 0 0 16,0 5 0-16,0 4 5 15,0 0-6 1,0 4 0-16,0-1-1 0,0 6-1 15,0 0 2-15,0 3 0 16,0 4-1-16,0 0 2 16,0 2-1-16,0 0 0 15,0 2-9-15,0-4 8 16,0-3-6-16,0 0 6 16,0-6 0-16,0-1 0 15,0-4-8-15,0-2 8 16,0-4 0-16,0-4 0 15,0-9 0-15,0-1 0 0,0-12-10 16,-45-14 10 0,-19 10-6-16,-12 6-8 0,-20 13 8 15,27 15 2-15,-4-4 5 16,-4 0 0-16,6 4 0 16,7 6 0-16,-1 4 0 15,-3 1 0-15,-9 2 0 16,-8-4 1-16,-23-5-1 15,-26-8 0-15,7 6 0 16,14 4 0-16,17 6-1 16,20 10-8-16,-9-4 7 15,-9-3-1-15,8 3 2 16,3 4 0-16,5-2-5 16,7 4 5-16,2-2-9 0,5 2 10 15,3 2 0-15,1 2-6 16,2 2 6-16,2 4 1 15,0 0-1-15,-2 4-1 16,0 2-7-16,-1 0 6 16,-9-1 1-16,2 4-1 15,-1-4-5-15,2 3-2 16,3 1 0-16,2-1 8 16,4 2 0-16,2-2-6 15,4-1 6-15,-2 1-1 16,1 0 1-16,-4 1-18 0,-8-1 18 15,-7-2 0 1,-7-1-5-16,-12 1 6 0,-5-2 1 16,-6 0-1-1,-1-4-2-15,3 0-6 0,1-2 7 16,1 0 1-16,-2 0-1 16,-3 0-2-16,-3-2 2 15,-1 0 1-15,-4 2 0 16,-18 6 0-16,-29 4 0 15,-33 6 0-15,-12 2-2 16,30 0-4-16,44 0 5 16,46 0-7-16,12 0-3 15,-26 0-2-15,-33 0 3 16,-30 0 1-16,14 0 9 16,28 0-9-16,-1 0 7 0,1 0-12 15,-15 0 6-15,-20 0 1 16,9 0 6-16,30 0-1 15,18 0-7-15,23 0-1 16,13 0-3-16,-8 0-3 16,-13 0-13-16,-10 0 21 15,0 2-2-15,-1 12 3 16,-3-2 1-16,-1-2 6 16,-4 0 7-16,-2 0-7 15,0-4 1-15,-3 2-1 16,-1-2 0-16,-1 0 0 15,-22 0 0-15,-19 2-1 0,-20 0 1 16,-1 2 0 0,18-4 0-16,16-4 0 15,12 0 1-15,-7-2-2 0,-7 0 1 16,-15 0 0-16,-12 2 1 16,-12 0-1-16,-7 2 0 15,-1 0 0 1,4-2 0-16,8-2 0 0,14 0 0 15,9 0 6-15,11 2-6 16,12-2 0-16,1 2 0 16,-2 2 0-16,1 2 0 15,-10 0-1-15,-2 0 1 16,0 2 0-16,0-4 0 16,9 0 1-16,23-2-1 15,19 3 0-15,16-4 0 0,7 3 0 16,-15 2-1-16,-10 2 1 15,-8 2 0-15,-1-2 0 16,2 0 0-16,-1-2 1 16,-1 1-1-16,0-4 2 15,-2-1-4-15,-16-2 1 16,-17 0 0-16,9 0 0 16,10 0 0-16,14 0 1 15,-4 0 0-15,-33 0 0 16,-38 0 0-16,-7-4 0 15,10-5 1-15,18-1 1 16,21 1-2-16,0 1 0 16,-3 3-2-16,-4-4 2 15,-1 3 0-15,2 3-1 16,1-4 0-16,2 3 0 0,-2 0-1 16,-2-4 2-16,4 2 0 15,-1 0 0-15,5 0 2 16,1 4 4-16,6 0-12 15,3 2 5-15,-1 0 1 16,4 0 0-16,14 0 0 16,16 0 0-16,-15 0 0 15,-23 6 0-15,-22 4 0 16,-20 0 0-16,9-2 0 16,13-2 1-16,2 2-1 15,1-4 0-15,5-2 0 0,4 0 1 16,2-2-1-1,-1 0 0-15,-4 0 7 0,-1 0-7 16,-6 0-2-16,-7 0 1 16,-6 2 1-16,-2 0 0 15,-2 1 0-15,-1-2 0 16,1 3 0-16,4-2 0 16,2 2 0-16,2-4 1 15,3 2-2-15,3-2 2 16,-6 0-1-16,0 0 2 15,3 0-2-15,0-10 7 16,9 0-7-16,10 0-1 16,7 2 0-16,23 4 1 15,15-2-1-15,16 4 0 0,-13 0 0 16,-29-2-5-16,-32-2 6 16,-17 0 1-16,10 0-1 15,8 2 1-15,10 0-1 16,-3 4 2-16,-2 0 1 15,-3 0-3-15,4 0-1 16,-4 0 1-16,1 0 0 16,2 2-1-16,-2 2 0 15,1 4-1-15,-5 0 2 16,-5 0 0-16,-13 2 0 16,-6 2 2-16,-3 0-2 15,6 2 0-15,8 2 0 16,6 0 0-16,7-2-2 0,6 0 1 15,-4 0 1-15,3-3 3 16,-9 3-3-16,-7 0 0 16,0 2 0-16,3 2-2 15,11 0 2-15,24-2 0 16,25-2 0-16,20-2 2 16,6-2-2-16,-13 2 0 15,-9 2 0-15,-11 2 0 16,2-2 0-16,-2 2 1 15,-18 6-1-15,6 0-1 16,0 4 1-16,-4 0 0 16,16 0 0-16,-31 9 0 15,-21 7 0-15,17-5 1 16,15-2-1-16,20-7 0 16,22-8 0-16,-26 10 1 0,-35 12-1 15,14-4 0-15,15-2 0 16,12-2 1-16,5 0-1 15,-36 15 0-15,-1-1 1 16,17-4-1-16,15-6 0 16,20-6 0-16,-13 8 0 15,-11 8 0-15,2 2 0 16,13-4 0-16,14-3-1 16,13-3 0-16,12-2 0 15,3 2-8-15,5 4 8 0,-2 2 1 16,0 4-1-1,-4 4 0-15,-6 1 1 0,-6 3-1 16,-6 2-1-16,-5 0 2 16,-2 0 1-16,1-4 0 15,1-3-1-15,5-7 0 16,6-2 0-16,2-4 0 16,0-2 1-16,1 2 0 15,-5 0-1-15,-4 0 0 16,-2 0 1-16,-4 3-1 15,1-2 0-15,3 2 0 16,3-1-1-16,8-2 1 16,6 0 0-16,2 2 0 0,1 4-2 15,-3 4 2 1,1 7 0-16,2-3 3 0,1 2-2 16,9-6-2-16,7-4 1 15,10-2-11-15,1 0-6 16,5 1 16-16,-1 2-1 15,4 6 1-15,-3 5 0 16,1 4-7-16,2 6 8 16,-3 8 1-16,-1 8-1 15,2 7 0-15,-1 3 0 16,3 1-2-16,4-5 1 16,0-6 0-16,4-6 1 15,0-6 0-15,0-6 0 16,4-4-11-16,12-5 11 15,3-5 0-15,2-4 0 0,1 0 0 16,1 0-4 0,1-2 4-16,0 0 2 0,1-2-1 15,0 1-1-15,2-1 1 16,-4-4-1-16,4 0 1 16,0 0-1-16,4 2-1 15,0-2-1-15,5 4 2 16,0 0-1-16,0 5 1 15,-3-1 8-15,1 2-7 16,-5 2 1-16,2 2-2 16,-2 4-2-16,-2 1-4 15,-4 0 6-15,2-4 0 16,-2-3 0-16,1-4 0 16,1-6 1-16,-3-4-1 15,0-2 8-15,-3-5-6 0,-2-5-1 16,-3-6 0-16,-6-7-1 15,-1-3 1-15,-1-1-1 16,-1-5-1-16,-2 1 1 16,-1-1 0-16,2-1-7 15,-2 1 7-15,3-2 7 16,-3 0-7-16,0-2-1 16,0 0 1-16,0 0 4 15,-2 0-2-15,0 0 9 16,0 0 7-16,0 0-12 0,0 0 13 15,0 0-3 1,2 0 1-16,-2 0-5 16,0 0 14-16,0 0-11 0,0 0 20 15,0 0 9-15,0 0-16 16,0 0 8-16,0 0 3 16,0 0-10-16,3 0 2 15,-3 0-15-15,2 0 6 16,1-2-13-16,-3 0 3 15,0 0-3-15,0 0-2 16,0-1-6-16,0 3 6 16,0 0-7-16,0 0-6 15,0 0-40-15,-25 67-199 16,-6 1-2-16,-14 6-239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7434,'0'0'2968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11546,'0'0'0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3185,'0'0'4665,"0"-7"-4617,-7 17-4385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 7394,'0'0'6769,"0"-29"-7705,-7 51-1625,-4-2-1720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8090,'64'-23'3793,"-57"23"-3897,4 26-1161,0-3-255,-4-1-2633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58:00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15032 3296 743 0,'0'0'275'16,"0"0"-108"-16,0 0 29 15,0 0-29-15,0 0-52 16,0 0-22-16,0 0-21 16,0 0-9-16,0 0-10 15,0 0-21-15,0 0-10 16,0 0 3-16,0 0-3 15,0 0-5-15,0 0 14 0,0 0-1 16,0 0-16-16,0 0 4 16,0 2-18-16,0 9-3 15,0 8-12-15,0 13 15 16,-8 15 5-16,-4 7-4 16,1 2 0-16,5-2 9 15,-1-10-9-15,3-8-1 16,1-7 8-16,0-14 0 15,1-4-8-15,2-8 0 16,0-3 14-16,0 0 10 16,0 0 4-16,0-21 31 0,0-12-35 15,0-7-24-15,0-8 18 16,5-2-17-16,0-2 0 16,-1 1 0-16,3 4 0 15,1 4-1-15,2 7 1 16,-1 8 0-16,-1 8-1 15,-1 6-1-15,-3 6 1 16,1 4-2-16,-3 4-10 16,5 0-17-16,2 4 1 15,7 18 27-15,5 7 1 16,2 7 0-16,1 4 0 16,-1 0 2-16,-4-2 5 0,0 0-6 15,-4-4-1 1,-1-4 9-16,-4-2-9 15,-1-4 0-15,-1-2 2 0,-4-6-1 16,-2 0-2-16,0-4-4 16,-2 2-70-16,0-4-91 15,-6-2-339-15,-10-6-183 0</inkml:trace>
  <inkml:trace contextRef="#ctx0" brushRef="#br0" timeOffset="220.7">15005 3541 1187 0,'0'0'256'0,"0"0"-113"0,0 0 13 15,0 0-35-15,123-58-48 16,-78 44-12-16,-1 2-39 15,1 4-22-15,-1 4-84 16,-12 4-224-16,-12-2-424 0</inkml:trace>
  <inkml:trace contextRef="#ctx0" brushRef="#br0" timeOffset="511.19">15420 3220 1104 0,'0'0'371'0,"0"0"-134"16,0 0 10-16,0 0-94 16,0 0-65-16,0 0-32 15,0 0-45-15,24 6 1 16,-6 16-12-16,3 6 23 15,-2 9-5-15,1-1-16 16,-1 0 15-16,-4-2-17 16,-1-4-55-16,-6-4-71 0,-8 0-102 15,0-6-268 1,0-10-123-16</inkml:trace>
  <inkml:trace contextRef="#ctx0" brushRef="#br0" timeOffset="772.22">15391 3226 918 0,'0'0'340'0,"0"0"-89"15,0 0 17-15,0 0-88 16,0 0-52-16,0 0-34 15,0 0-35-15,84-42-28 16,-43 28-12-16,3 2-5 16,3 4-14-16,-3 4-1 0,-3 4 1 15,-7 0-32-15,-9 0-88 16,-13 14-128-16,-7 4-228 16,-5-2-130-16</inkml:trace>
  <inkml:trace contextRef="#ctx0" brushRef="#br0" timeOffset="996.18">15369 3671 1091 0,'0'0'410'0,"0"0"-234"15,0 0 27-15,0 0-21 16,0 0-63-16,149-34-23 15,-100 16-29-15,2 0-45 16,-1 2-10-16,-6 2-12 16,-7 4-61-16,-12-2-106 15,-11 4-230-15,-14 0-986 0</inkml:trace>
  <inkml:trace contextRef="#ctx0" brushRef="#br0" timeOffset="4682.96">20268 3072 694 0,'0'0'274'0,"0"0"-173"15,0 0 64-15,0 0 21 16,0 0-5-16,0 0-23 16,0 0-34-16,2 0-12 15,0 0-23-15,-2 0-11 16,0 0-18-16,3 0-2 15,-3 0-21-15,0 0 9 16,0 0-22-16,0 2 1 16,0-2-10-16,0 2-15 15,0 2-12-15,0 6-10 16,0 8 14-16,4 12 8 16,1 6 33-16,0 8 2 0,1 0-9 15,-2 3-7 1,3-1-1-16,2 2 10 0,-2-2 8 15,-3 0-14-15,3 0-14 16,-5-4-7-16,2-2 13 16,-1-1-3-16,-3-3-2 15,2-4 9-15,-2-2-2 16,0-2 5-16,0-4-20 16,0 2 14-16,3 0-9 15,-1 4 8-15,0 0-2 0,-2 2-2 16,2 0-2-1,0 3 1-15,-2 1-8 0,2-3 5 16,-2 2-5-16,0-5 6 16,0-5-7-16,0-2 1 15,0-5 1-15,3-2 4 16,-3-2-3-16,2 0-3 16,0-2 0-16,-2 0 0 15,2 2 2-15,-2 0-2 16,2 2 0-16,-2 0 7 15,0 2-5-15,0 0-1 16,0 0-1-16,0 0-1 16,0-2 1-16,0-2 7 15,2-1-6-15,-2-4 0 16,0 1-1-16,3-2-4 0,-3 1 4 16,0-1 0-16,0 3 0 15,0 2 0-15,0 5 6 16,0 0-5-16,0 2 4 15,0 0-5-15,0-2 1 16,0-4-1-16,0 0-5 16,0-4 5-16,0 2 0 15,0 0-1-15,0 2 1 16,3 2 1-16,-3 2 7 16,0 4-7-16,2 0-1 15,-2 1-6-15,0 0 6 16,0 1 0-16,2-2 1 15,-2-1-1-15,2-2 1 0,0-1 0 16,-2 0 0 0,2-1 0-16,-2-1 1 0,3 0-1 15,-1 0 0-15,-2-2 0 16,2 2 1-16,-2-4 16 16,2 0-17-16,-2 0 8 15,0-2-8-15,0 0-1 16,0-2 1-16,2 2 0 15,-2-2-1-15,2 0 1 16,-2 0-1-16,2 0 1 16,2 0-1-16,-4 0 0 15,2 0 1-15,-2 1-1 16,0 0 1-16,0 4 0 16,0-3 0-16,0 1 8 15,0 0-9-15,2-1-5 0,0-1 4 16,-2 4 2-1,2 1 5-15,0 0-6 0,1-1-2 16,-1 1 2-16,0 1 0 16,0-5 1-16,0-4-1 15,-2 0 3-15,0-2-3 16,2 0 0-16,-2-2 0 16,0 0 0-16,0 0 0 15,2-2 1-15,-2 2-2 16,0 2-1-16,3-2 2 15,0 2 0-15,-1-2 0 16,0 0 2-16,0 0-2 0,-2-2 1 16,2 0 0-1,-2 0 12-15,0 0-13 0,0 0 12 16,3 0 3-16,1-18 14 16,0-8-28-16,5-10 5 15,0-7-5-15,-2-3-1 16,2 0 0-16,-5 0 0 15,1 4 4-15,-3 4-4 16,-2 0 0-16,0 0-1 16,0 2 1-16,0-2 0 15,0-2-1-15,0-3 0 16,0-1 1-16,-2-2 0 16,-3-4 0-16,1 0 1 15,-3 4 0-15,3 1 0 16,-3 8 0-16,-2 2 5 0,2 5-5 15,-1 4 9-15,-1 0 5 16,1 0-14-16,2-2 0 16,4 2 5-16,0 2 0 15,2 0 1-15,0 2-6 16,0 2 0-16,0 0 12 16,0 4-6-16,0-2 2 15,0-1-8-15,0 0 5 16,0-4 2-16,0 1-7 15,0-4 0-15,0 0 0 16,0-2 0-16,0-4 1 0,2-2-2 16,-2-2 6-1,2-2-6-15,2 0 1 0,-2-4-1 16,1-1 0 0,0 6 0-16,-1-2 0 0,-2 7 0 15,0 2-1-15,2 0 1 16,-2 2 7-16,0 0-7 15,0 0 0-15,2 2 0 16,-2-2-4-16,0-1 4 16,2-2 0-16,-2-4 2 15,0-3-2-15,0 0-15 16,0 2 15-16,0 4-1 16,0 4 1-16,0 6 0 15,0 2 0-15,0 4 1 0,0 2-1 16,0 2 1-16,0 2 0 15,0-1-1-15,3 2 0 16,-1-1 0-16,-2 0 0 16,2 2 0-16,0 0 0 15,-2 2-1-15,0 2 1 16,2 0 0-16,-2 2 1 16,0 0-1-16,0 2 0 15,0 0 0-15,0 0 7 16,0 0-7-16,0-2 0 15,0 2 0-15,0 0 1 16,0 0 10-16,0 0-10 16,0 0 8-16,0 0-7 15,0 0 5-15,0 0-6 16,0 0-1-16,0 0 6 0,0 0-5 16,0 0-1-16,0 0 0 15,0 0 0-15,0 0 0 16,0 0-1-16,0 0 1 15,0 0 0-15,0 0 1 16,0 0-1-16,0 0 6 16,0 0-1-16,0 0-4 15,0 0-2-15,0 0-3 16,0 0 4-16,0 0 1 16,0 0 0-16,0 0-1 15,0 0 7-15,0 0-6 16,0 0-1-16,0 0 0 15,0 0 0-15,0 0 0 0,0 0 0 16,0 0 3-16,0 0-3 16,0 0 0-16,0 0-1 15,0 0 2-15,0 0 4 16,0 0-5-16,0 0-6 16,0 0 5-16,0 0 1 15,7 0-101-15,36 0-118 16,1 7-315-16,7 4-272 0</inkml:trace>
  <inkml:trace contextRef="#ctx0" brushRef="#br0" timeOffset="55365.68">21610 7903 643 0,'0'0'161'0,"0"0"-80"16,0 0 29-16,0 0 9 0,0 0-31 15,0 0-17-15,-4 0 3 16,4 0-5-16,0 0 4 15,0 0-5-15,0 0 5 16,0 0-15-16,0 0 5 16,0 0 17-16,0 0-36 15,2 0-17-15,13 0-13 16,10 0 29-16,8 0 10 16,7 0 12-16,3 0-28 15,1 0 2-15,1 0-1 16,-3 0-23-16,-5 0 4 15,-5 0-18-15,-8 0 7 0,-5 0-8 16,-11 0-19-16,-8 0-119 16,-2 4-106-16,-21 2-149 15,-3-1-357-15</inkml:trace>
  <inkml:trace contextRef="#ctx0" brushRef="#br0" timeOffset="55602.25">21766 7922 1008 0,'0'0'178'0,"0"0"-117"16,0 0 0-16,0 0 34 0,0 0 48 16,0 0-20-16,27 119 39 15,-23-77-53-15,0 2-27 16,-2-2-25-16,-2 0-26 15,0-4-21-15,0-2-10 16,0-1-35-16,-8-9-232 16,-4-12-417-16</inkml:trace>
  <inkml:trace contextRef="#ctx0" brushRef="#br0" timeOffset="56020.93">22051 8053 1286 0,'0'0'155'0,"0"0"-117"15,0 0-27-15,0 0 21 16,0 0 5-16,-31 102 11 15,22-72-19-15,7-2-4 16,2-3-5-16,0-6-2 16,0-2-2-16,8-8 1 15,5 0 24-15,6-9 32 0,-1 0 37 16,1 0-28 0,4-4 52-16,-3-10-26 0,-5-4-23 15,-4 0-15-15,-6 0-25 16,-5 1-13-16,0-1-11 15,-3 4-13-15,-16 0-8 16,-10 2-3-16,-5 4 1 16,-1 6-11-16,-2 2-23 15,9 0-74-15,6 0-83 16,20 6-105-16,2 0-250 16,0-4-422-16</inkml:trace>
  <inkml:trace contextRef="#ctx0" brushRef="#br0" timeOffset="56346.27">22465 7886 1104 0,'0'0'268'0,"0"0"-55"16,0 0 31-16,0 0-89 16,0 0-49-16,0 0-43 15,0 0-32-15,0 13-31 16,0 19 0-16,0 9 13 16,0 10 1-16,0 3-1 0,0-2-13 15,0-6 1-15,5-6 5 16,-1-6-5-16,-2-9-1 15,-2-7-98-15,0-7-162 16,0-8-363-16</inkml:trace>
  <inkml:trace contextRef="#ctx0" brushRef="#br0" timeOffset="56522.39">22283 8077 201 0,'0'0'1110'16,"0"0"-956"0,0 0-55-16,0 0 78 0,146-20-61 15,-94 18-62-15,1-2-36 16,21 2-18-16,-14 0-273 16,-9 0-413-16</inkml:trace>
  <inkml:trace contextRef="#ctx0" brushRef="#br0" timeOffset="57163.36">22880 8035 1134 0,'0'0'221'0,"0"0"-97"16,0 0 30-16,0 0-56 15,0 0-44-15,0 0-15 16,0 0 30-16,-123 112-32 16,88-80-14-16,8-2-4 15,6-6-18-15,11-4 6 16,3-6-6-16,3-6 0 16,4-1-1-16,0-6 0 15,0-1 1-15,0 0 6 16,4 0 6-16,11-9 9 15,8-9-1-15,-3 0 1 0,-3 3 13 16,-3 5-34 0,-7 8-1-16,-5 2-6 15,2 0-11-15,3 10-6 16,-1 11 10-16,6 0-1 0,-1 1-28 16,5-1-28-16,-1-12-12 15,3-4 35-15,4-5 24 16,2-9 22-16,1-14 1 15,-2-8 16-15,-1-6 5 16,-5-4 23-16,-3-5 35 16,-3-2 15-16,-4 2-40 15,-5 2-7-15,-2 7-5 16,0 11 13-16,0 8-12 16,0 11-3-16,0 4-22 15,0 3-18-15,0 0-17 0,0 23-12 16,-2 7 28-1,0 8 1-15,2 4 11 0,0 0-10 16,0-2 4 0,4-6-5-16,4-4-1 0,4-4 0 15,-3-6 0-15,-1-4 1 16,2-5 0-16,9-10-60 16,-2-1-186-16,0 0-367 0</inkml:trace>
  <inkml:trace contextRef="#ctx0" brushRef="#br0" timeOffset="57730.81">23657 7872 864 0,'0'0'169'0,"0"0"-52"0,0 0 51 15,0 0-68-15,0 0-8 16,-136-8-15-16,96 32-15 16,2 9-16-16,3 3-7 15,8 2-5-15,14-2-24 16,13-2 2-16,0-2-1 16,11-2 4-16,15-6 4 15,8-2-10-15,3-4-9 16,6-6 11-16,-1-4-9 15,2-2 11-15,2-3-4 16,-9-2 10-16,-8-1-6 16,-8 0 8-16,-11 0-2 15,-5 0-12-15,-5 2 13 16,0 0-6-16,0 4 3 16,-15 1-5-16,-12 0 29 0,-9 5-13 15,-7-2-14-15,1 1 0 16,5-4-14-16,5 0 1 15,10-2-1-15,9-2-11 16,8 0-83-16,10-3-159 16,17 0-263-16,9 0-396 0</inkml:trace>
  <inkml:trace contextRef="#ctx0" brushRef="#br0" timeOffset="58713.36">24107 8165 1060 0,'0'0'186'15,"0"0"-109"-15,0 0 62 16,0 0-43-16,-124 4-33 16,93 14-17-16,4 6 8 15,6 4-23-15,8 0-15 16,11-2-15-16,2-1 6 15,0-5-6-15,15-7 13 16,6-3-14-16,6-7 15 16,4-3-7-16,2 0 14 15,-2-10-14-15,0-8 14 16,-6 0 7-16,-8 1 15 0,-8 5-22 16,-2 6 4-16,-7 2 12 15,3 4-38-15,-3 0-2 16,2 0-19-16,0 4-6 15,4 10 26-15,6 0-9 16,3-1-19-16,8-4 1 16,6-6 21-16,2-3-2 15,5 0 9-15,1-18 10 16,-1-4 5-16,-3-7 17 16,-2-3 9-16,-2-4 28 15,-6-2-21-15,-3-2-5 16,-7 0 1-16,-6 2-35 15,-5 3 7-15,-2 10 1 0,0 7 11 16,0 6-3 0,0 6-20-16,-7 6-5 0,-1 0-7 15,-6 11-8-15,-1 17 1 16,-1 9 14-16,5 5 0 16,9 2 2-16,2 2-3 15,4-2 1-15,21-4 0 16,4-4 9-16,2-8-9 15,4-7 0-15,3-9 2 16,3-10 10-16,3-2-1 16,0-5 0-16,-1-13 5 15,-8-5-3-15,-3-6 4 16,-12 4-17-16,-7 2 6 16,-9 5 1-16,-4 6-7 0,0 6-15 15,-4 6 14-15,-13 0-16 16,-4 12 7-16,1 10-6 15,7 3 2-15,6 0-3 16,7-3-1-16,0-1-7 16,5-5 1-16,10-6 11 15,5-4 11-15,5-6 2 16,2 0 1-16,4-6 17 16,2-15-12-16,5-2 1 15,-2-4-7-15,1-3 2 16,-3 2 14-16,-3 2-10 15,-9 6 4-15,-4 6-2 16,-7 6-1-16,-4 8-7 0,-3 0 0 16,1 0-3-16,0 14 3 15,-3 4 6-15,0 2-5 16,-2-2 12-16,0-2-6 16,0-2-1-16,-9-4-5 15,-11-2 14-15,-7 0-13 16,-2-2-2-16,4-3-28 15,12-3-143-15,9-10-319 16,4-11-989-16</inkml:trace>
  <inkml:trace contextRef="#ctx0" brushRef="#br0" timeOffset="62129.83">30179 5604 342 0,'0'0'341'0,"0"0"-239"0,0 0-54 15,0 0 21-15,0 0-21 16,0 0-19-16,0 0 10 15,0 0 42-15,0 0 8 16,0 0-21-16,0 0-13 16,0 0 5-16,0 0-1 15,0 0-3-15,0 0-8 16,2 0-5-16,4 0-2 16,6 0 11-16,3-4 23 15,1 0-8-15,2 0-19 16,0-2-13-16,-5 1-4 15,1-2-16-15,-4 3-6 16,-3-2-8-16,-3 4 11 16,-2 0-2-16,-2 2-4 0,0 0-6 15,-15 0-13 1,-16 0 6-16,-9 13-3 0,-7 9 8 16,3 3-15-16,3 1 0 15,12 3 6-15,12-4-7 16,10-2-8-16,7-3 4 15,0-2-10-15,18-2 13 16,13 0 17-16,4 0 2 16,4-4 0-16,-1 0 0 15,-3 0 6-15,-4-2 1 16,-8-2 7-16,-8 0 9 16,-6-4-16-16,-9 2 3 15,0-2-2-15,0 2-2 16,-9 4 2-16,-16 0 1 15,-4 4 10-15,-4-2 0 0,0-2-8 16,1-2-11-16,8-4 10 16,6 0-10-16,4-4-13 15,14-4-132-15,0-12-187 16,12-6-644-16</inkml:trace>
  <inkml:trace contextRef="#ctx0" brushRef="#br0" timeOffset="63314.43">30472 5560 932 0,'0'0'212'16,"0"0"-81"-16,0 0 46 15,0 0-14-15,0 0-63 16,0 0-27-16,0 0-33 15,8 18-27-15,0 10 16 16,1 11 18-16,1 1 0 16,-2 4-18-16,-3-2-5 15,-1-4-9-15,-4-4-9 16,0-4 0-16,0-6-5 16,0-5-1-16,0-6 0 0,0-7-5 15,0-2-43 1,0-4-15-16,0 0 10 0,0-14-5 15,0-12-120-15,12-8 98 16,3 0 32-16,5-2 42 16,-3 6 6-16,2 8 17 15,-4 4 20-15,-6 10 27 16,-2 4 1-16,-1 4-54 16,1 0-11-16,-1 14 0 15,4 8 7-15,1 4-1 16,3 0 7-16,-1 0-4 15,3-4-6-15,1-4 7 16,3-2 2-16,5-8 2 16,-1-2 30-16,3-6 5 15,-3 0 5-15,1-2-7 0,-6-14 1 16,-3-2-3-16,-5-2-8 16,-6 0-10-16,-5 4-5 15,0 4-8-15,0 4-14 16,-7 6-11-16,-6 2-7 15,-3 0 8-15,1 4-4 16,1 10 0-16,3 4 2 16,7-2-19-16,4-2-5 15,0-2 8-15,0-4-3 16,9-4 20-16,7-2 11 16,3-2 5-16,1 0-5 15,-1 0-23-15,-2-6-20 16,-3-8 2-16,-5-2-17 15,-3-4-23-15,-2-2-16 16,-2-2 21-16,1 2-1 16,1 0 41-16,3 0 7 15,2 1-19-15,2 3-6 0,5-1 12 16,3-2 28-16,4 3 14 16,-1 0 20-16,-1 4 29 15,-8 2 15-15,-5 2 49 16,-5 4 7-16,-1 4-10 15,-2 2-18-15,0 0-46 16,0 4-46-16,0 18 0 16,0 13 0-16,0 9 8 15,0 7-7-15,0 8 8 16,7-1 4-16,6 0 2 0,1-3-6 16,1-5 11-16,-2-9 4 15,-3-5-11-15,-4-9-12 16,-4-9 5-16,0-6-5 15,-2-6 9-15,0-6-9 16,0 0 17-16,0-6 5 16,-4-20-3-16,-4-10-8 15,-2-10-12-15,3-5-3 16,7-1 2-16,0 4 1 16,0 4-1-16,14 8-11 15,6 6 5-15,4 6 5 16,1 3 1-16,-2 10 1 15,-2 3-1-15,0 8-5 0,-3 0 4 16,-5 0-4 0,-2 10 5-16,-4 2-6 0,-5-1 6 15,-2 0-5-15,0 1 5 16,0 0 1-16,-18-2 0 16,-9 0 8-16,-4-2 5 15,-2-4-13-15,-5-4-82 16,9-4-243-16,9-12-565 0</inkml:trace>
  <inkml:trace contextRef="#ctx0" brushRef="#br0" timeOffset="64346.82">30653 6477 743 0,'0'0'198'16,"0"0"-69"-16,0 0 15 15,0 0-2-15,0 0-31 16,0 0-4-16,0 0-6 0,0-2-30 16,0 2-12-1,2 0-23-15,0 0-7 16,6 0-7-16,3 0 9 16,1 0 21-16,7-3-5 0,-1-1-16 15,-5-1-16-15,1-1-2 16,-8 2-5-16,-6 1-1 15,0 2-7-15,0 1-8 16,-18 0-10-16,-15 0 9 16,-9 8 0-16,-8 12 8 15,4 4-9-15,5 2 10 16,14 2-1-16,10-4-12 16,11 0 11-16,6-4 2 0,0 0 0 15,8 0 0 1,13-4 2-16,0 0 5 0,6-2-6 15,0-2 5 1,-4 1-5-16,-4-4-1 0,-5 1 1 16,-10 1-1-16,-4 0 0 15,0 3 0-15,-8 0 0 16,-19 3 0-16,-7-3 12 16,-1-5-11-16,-6-2 8 15,1-7-1-15,7 0-8 16,6 0 0-16,9-16-46 15,11-7-94-15,7-3-167 16,29-21-85-16,9 6-129 16</inkml:trace>
  <inkml:trace contextRef="#ctx0" brushRef="#br0" timeOffset="64808.05">30729 6467 221 0,'0'0'547'0,"0"0"-401"16,0 0-5-16,0 0 17 15,0 0-36-15,0 0-12 16,0 0 8-16,2-4-15 16,-2 4-43-16,0 0-25 15,0 4-15-15,3 12 1 16,1 6 42-16,-2 6 22 16,0 6-30-16,0 2-10 15,-2 0-15-15,2 0-11 16,1-2-7-16,2-5-6 15,-3-6 1-15,0-5 3 0,0-5-9 16,1-5 1-16,-1-6-1 16,-2-2 11-16,0 0 1 15,2 0 9-15,2-10 9 16,3-12 3-16,7-10-25 16,5-3-8-16,1-3-1 15,3 6-1-15,0 4 1 16,-2 8-2-16,-3 6 2 15,-5 4-6-15,-1 8 5 16,-3 2-9-16,-3 0-4 16,3 0 0-16,0 14 5 15,0 6 9-15,2 2 0 16,-2 2 0-16,-2-2 1 0,-1-2 0 16,-4-2 5-16,1-4-6 15,-3-3-20-15,2-10-167 16,0-1-294-16,0 0-373 0</inkml:trace>
  <inkml:trace contextRef="#ctx0" brushRef="#br0" timeOffset="65596.57">31172 6487 905 0,'0'0'129'0,"0"0"-83"16,0 0 54-16,0 0 23 16,-73 110-27-16,69-80-12 15,4-2 0-15,0 1-17 16,2-8-11-16,13-2-18 16,3-8-2-16,0-4-2 15,4-7 1-15,1 0 13 16,-1 0-4-16,-2-17-6 15,-2-5 15-15,-5-4-18 16,-7-2-13-16,-6-2-22 16,0 2-6-16,0 4-3 15,0 6-7-15,0 4-5 16,-4 4-6-16,4 4-15 16,0 0-13-16,0-2-38 0,18-2-18 15,3-2 52-15,2-4 45 16,4 2 14-16,-4-3 8 15,-3 3 15-15,-5 1 24 16,-4 0 20-16,-4 6 15 16,-4 3-2-16,-1 1-12 15,-2 3-20-15,0 0-48 16,0 14-6-16,0 19-11 16,0 13 17-16,0 14 0 15,-7 8 13-15,2 4-6 16,1 2-6-16,4 1 0 15,0-7 7-15,0-6-8 16,0-14 0-16,0-12 1 0,0-14 5 16,0-12-6-16,0-6 2 15,0-4 11-15,0-2 8 16,0-22-4-16,0-14-9 16,-5-12-8-16,1-10-11 15,2-8-10-15,2-3-2 16,0-1-5-16,0 8 15 15,6 6-2-15,10 10 14 16,0 12-18-16,0 12 13 16,-3 10 5-16,-3 10 1 15,2 4-8-15,-1 2-1 16,-2 22-1-16,2 8 10 0,-4 4 2 16,-3 4 14-16,-4-4 9 15,0-6-6-15,0-4-2 16,-4-8-9-16,-17-6-7 15,0-6-1-15,-13-6-14 16,5-8-174-16,7-14-319 0</inkml:trace>
  <inkml:trace contextRef="#ctx0" brushRef="#br0" timeOffset="66053.72">32041 5528 591 0,'0'0'571'0,"0"0"-484"0,0 0 28 15,0 0 21-15,0 0-43 16,0 0-35-16,0 0-17 16,-4 45 56-16,4-19-2 15,0 3-24-15,4 3-24 16,3 1-29-16,-2-1-2 16,-3 2-15-16,2 0-1 15,-4 16-59-15,0-8-233 16,0-4-361-16</inkml:trace>
  <inkml:trace contextRef="#ctx0" brushRef="#br0" timeOffset="66713.97">31939 6519 529 0,'0'0'599'16,"0"0"-511"-16,0 0 2 0,0 0 71 16,0 0-38-1,0 0-21-15,0 0-19 0,18-2-5 16,1 2-2-16,2 0-3 16,1 0-16-16,-2 0-20 15,-4 0-19-15,-5 14-18 16,-7 10-5-16,-4 10 4 15,0 8 1-15,-15 6 1 16,-14 0 7-16,-4-4-8 16,6-5 1-16,-2-9 12 15,10-8-7-15,9-8-6 16,7-4 1-16,3-4 0 16,7-4 5-16,22-2 17 15,14 0 33-15,5 0-10 16,6-12-27-16,-2-5-19 0,-10-12-93 15,-13 4-156 1,-16 3-387-16</inkml:trace>
  <inkml:trace contextRef="#ctx0" brushRef="#br0" timeOffset="67646.66">31955 7323 598 0,'0'0'140'0,"0"0"-85"16,0 0 89-16,0 0 24 15,0 0-20-15,0 0 5 16,0 0 6-16,-76-4-12 15,67 4-17-15,7 0-15 16,0 0-40-16,2 0-28 16,0 0-15-16,0 0-8 15,10 0-24-15,15 0 6 16,8 0 0-16,3 0 2 16,-1 0 3-16,-6 0-9 15,-8 6-2-15,-10 2-5 16,-7 0-7-16,-4 4 2 0,0 4 1 15,0 2-3-15,-9-2 12 16,-1 0 0-16,0-2 0 16,3-4 12-16,5-1-12 15,2-4 0 1,0 3 0-16,9 2 1 0,14 4 1 16,8 3 17-16,2-2-16 15,0 3 13-15,-4-4 18 16,-8-2-10-16,-13-5-17 15,-8-4 10-15,0 1-17 16,-17 0 0-16,-21 1 11 16,-7 0-11-16,-8-2-22 15,-1-2-23-15,8-1-61 0,-15 0-90 16,22 0-167 0,5-1-401-16</inkml:trace>
  <inkml:trace contextRef="#ctx0" brushRef="#br0" timeOffset="68370.1">32074 7760 565 0,'0'0'642'0,"0"0"-507"16,0 0-10-16,0 0 65 15,0 0-80-15,0 0-69 16,0 0-24-16,-31 48 77 16,12-16-22-16,0 2-35 15,4 0-16-15,4-3-6 16,6-7 1-16,5-4 2 15,0-6-17-15,0-6 12 16,2-5-4-16,15 0 7 0,5-3 15 16,2 0 8-16,3-10-10 15,0-8-7-15,-5 0 2 16,-5 2 16-16,-3 3 1 16,-9 5 13-16,-3 7-5 15,-2 1-9-15,0 0-24 16,0 1-16-16,-9 20-5 15,-9 5 5-15,1 6 13 16,1-2-11-16,3-2-2 16,5-2-75-16,-7 0-120 15,4-6-189-15,-3-8-449 0</inkml:trace>
  <inkml:trace contextRef="#ctx0" brushRef="#br0" timeOffset="69599.28">29940 8307 162 0,'0'0'300'15,"0"0"-208"-15,0 0-38 16,0 0 29-16,0 0-22 16,0 0-3-16,0 0 24 15,-98 17-8-15,80-13 1 16,1 0-12-16,-1 0-3 16,0-2 1-16,0 2 1 15,1 1-7-15,-1-1-13 16,-5 3-9-16,-2-4-11 15,2 4-9-15,-4-3 5 16,2 0-4-16,2 0 17 16,2-2 11-16,-2-1-4 15,-1 4 4-15,-3-3-1 0,-4 2-2 16,-1-2 6-16,1 2 11 16,2 0 5-16,4-2-14 15,8-2 9-15,1 2-5 16,7-2 3-16,1 0 18 15,6 0-24-15,0 0-4 16,2 0-17-16,0 0 5 16,0 0-5-16,0 0-6 15,17 0-1-15,12 0 0 16,16 0 17-16,10 0 7 16,17 0-7-16,10 0-8 0,25 0 2 15,31 0-7 1,29 12-1-16,11 6 15 0,-8 2-6 15,-12-6-5-15,-15-2-12 16,-3 0-13-16,-4-4 11 16,-5 2-11-16,-8-2 4 15,-23-2-11-15,-15-2 5 16,-19 0 0-16,-3 0 0 16,11-2 1-16,8 2 12 15,7-2-13-15,-2-2 6 16,-2 0-5-16,-1 0 0 15,1 0-1-15,2 0 0 16,-2 0 1-16,0 2 0 16,-4 2-1-16,2-2 0 0,-8 2 1 15,0-2-1 1,-2 0 0-16,-9-2 2 16,1 0-2-16,-3 2 1 0,0-2-1 15,3 0 0-15,-5 2 0 16,0-2 1-16,1 0-1 15,-6 0 0-15,-3 0 0 16,-6 0 1-16,-7 0 0 16,-13 0 10-16,-6 0 1 15,-7 0-11-15,-5 0 14 16,-4 0 18-16,-4 0-17 16,2 0 14-16,-2 0-18 15,0 0 9-15,2 0-14 0,-2 0-1 16,2 0-6-1,3 0-30-15,-3 0-74 0,-2-2-99 16,-2-6-110-16,-23 2-324 16,-8 0-740-16</inkml:trace>
  <inkml:trace contextRef="#ctx0" brushRef="#br0" timeOffset="70913.32">29691 9158 217 0,'0'0'255'15,"0"0"-163"-15,0 0-7 16,0 0 18-16,0 0-28 16,0 0 12-16,0 0 31 15,-85 6 56-15,74-2-40 16,2-3-39-16,2 2-23 15,3-1 10-15,-1-2-14 16,1 2 4-16,0 0-2 0,1-2 3 16,3 0 6-1,0 0-13-15,0 0-6 0,0 0-13 16,0 0 2-16,0 0-1 16,3 0 6-16,14 0-17 15,14 0 25-15,12 2 5 16,11 0-21-16,15 0-20 15,10 2 1-15,29 4 3 16,29 6 9-16,29 2 5 16,12 4-12-16,-7-6-15 15,-13-2-3-15,-19-2-8 16,-3-4-5-16,-5-2 0 16,-3 0 1-16,-7-4-1 0,-3 0 0 15,-17 0 6 1,-15 0-7-16,-20 0 0 0,-7 0 1 15,9 0-1 1,1 0 1-16,0 0 0 0,-11 0 1 16,-7 0-1-16,-9 0 0 15,0 0 7-15,1-2-7 16,3 2-1-16,8-2 1 16,6 0 5-16,7 2-5 15,-3 0-1-15,3 0 1 16,-7 0 5-16,-4 0-6 15,-6 0 1-15,-11 0-1 16,-5 0 2-16,-7 0-1 0,-5 0 5 16,-5 0-4-16,-3 0 11 15,-5 0-7-15,-3 0 4 16,-1 0 4-16,-2 0-1 16,-3 0 2-16,0 0 8 15,0 0-11-15,0 0-1 16,0 0 1-16,0 0 8 15,0 0-19-15,0 0 7 16,2 0-2-16,0 0-5 16,5 0 1-16,-3 0-1 15,2 0 8-15,1 0-1 16,-2 0-7-16,-3 0 7 16,-2 0-8-16,-4-14-105 15,-16-8-138-15,-14-10-568 0</inkml:trace>
  <inkml:trace contextRef="#ctx0" brushRef="#br0" timeOffset="72530.6">26657 8257 740 0,'0'0'146'0,"0"0"-34"15,0 0 53-15,0 0-27 16,0 0-32-16,0 0 17 16,0 0 7-16,-25-8-14 15,25 8-13-15,0 0-21 16,0 0-11-16,0 0-13 16,0 0-23-16,0 0-22 0,0 0 2 15,17 14 0 1,10 8 50-16,11 7-3 0,11 3 7 15,9 4 4 1,11 4-31-16,7 0-2 0,6 0 13 16,3 2-14-16,6 0-12 15,3-4-3-15,22 2-14 16,17 0 1-16,-6-5 6 16,-13-7 1-16,-16-8-4 15,-15-6 1-15,8 2-15 16,11 0 1-16,-6-2 13 15,-7-2-5-15,-6-4-8 16,-8 0-1-16,-6-4 6 16,-7 0-4-16,-4-4 14 15,1 0-16-15,-1 0 9 0,2 0 0 16,2 0-3 0,-4 2-4-16,0 2 5 0,-4 0-1 15,-8-2-5-15,-3 2-1 16,-7-2 1-16,-5-2 5 15,-2 0-6-15,0 0 6 16,2 0-5-16,-2 0-1 16,2 0 0-16,-3 0 2 15,1 2-2-15,0 0-1 16,3 2 1-16,-3 0 10 16,0-2-10-16,-5 2 6 15,-3-2-12-15,-6 0 13 0,-1-2-7 16,-3 2 1-1,-1 0 0-15,2-2 0 0,1 2 5 16,-4-2-5-16,0 0 1 16,-4 2-1-16,-3-2 5 15,-2 0 4-15,0 0-3 16,0 0 1-16,0 0-1 16,0 0-6-16,0 0-1 15,0 0-5-15,-11-8 5 16,-3-4 0-16,-3-2 0 15,-4 0-1-15,-1 0-11 16,-5-2-10-16,0 0-7 16,1 0-5-16,-1-2 4 15,0 2 12-15,1 0-1 16,3 2 7-16,1 2 1 0,0 2 10 16,4 4-5-16,5-1 0 15,-1 6 4-15,7-2 2 16,5 3-9-16,0 0 0 15,2 0 2-15,0 0-8 16,0 0 6-16,2 7 9 16,12 3 0-16,6 4 9 15,6 0-9-15,3-2 2 16,0 2 7-16,3-2-8 16,-3-2 12-16,-5 2-2 15,-2-4-10-15,-6 0 17 16,-3-4-9-16,-6 2-3 15,-2 0-5-15,-5 2 1 0,0 6-1 16,-14 10 8-16,-26 8 19 16,-22 10-7-16,-36 12 0 15,-2-8-6-15,-10 1-15 16,-25-9-55-16,43-16-213 16,9-8-686-16</inkml:trace>
  <inkml:trace contextRef="#ctx0" brushRef="#br0" timeOffset="78948.08">450 5446 765 0,'0'0'189'16,"0"0"-15"-16,0 0 12 16,0 0-35-16,0 0-5 15,0 0-6-15,0 0-12 0,0 0-19 16,0 0-11-16,0 0-25 16,0 0-24-16,0 0-5 15,0 0-18-15,0 0-1 16,0 0-25-16,0 0 0 15,6 0 12-15,3 0-5 16,7 0-6-16,1-4 23 16,4-2-5-16,-2-2-7 15,2-2-4-15,-3 2-7 16,-5 0 5-16,-7 2-6 16,0 4 13-16,-4 0-13 15,-2 2 5-15,0 0-4 16,0 0-2-16,-10 2-10 0,-17 14-3 15,-10 10 7-15,-5 8 7 16,-6 6 0-16,9 2-15 16,7 1 3-16,12-7 5 15,11-4-13-15,9-4-6 16,0-8-14-16,19-6 1 16,12-2 26-16,6-4 8 15,8-4 5-15,2 2 0 16,-3-2 0-16,-9 2 0 15,-6 0 0-15,-8 0 11 16,-10 0-9-16,-9 0 5 16,-2 2 2-16,0 4 10 0,-15 4 22 15,-12 4 1-15,-9 0-18 16,-1-2-13-16,-4-2 9 16,3-6-13-16,5-6-7 15,8-4-15-15,14-12-129 16,9-14-226-16,2-2-449 0</inkml:trace>
  <inkml:trace contextRef="#ctx0" brushRef="#br0" timeOffset="81697.32">1062 5209 409 0,'0'0'163'0,"0"0"-51"0,0 0-7 15,0 0 55-15,0 0 57 16,0 0-20-16,0 0-7 16,-36 0-10-16,34 0-34 15,2 0-27-15,0 0-14 16,0 0-18-16,0 0-10 15,0 0-9-15,0 0-6 16,0 0 12-16,0 0-14 16,0 0-2-16,0 0-12 15,-2 0-12-15,2 0 0 16,0 0-11-16,0 0 1 16,0 0-5-16,0 0-6 15,0 4-11-15,-2 0-2 0,2 8 0 16,-2 7-14-16,0 15 14 15,-3 13 1-15,3 16 10 16,2 5-5-16,0 2 5 16,0-4-6-16,0-8-4 15,0-5 7-15,4-9-8 16,1-8 2-16,-1-6 5 16,-4-6-6-16,2-8 0 15,-2-6 4-15,0-6-4 16,0-2-1-16,2-2 2 15,-2 0 5-15,0 0-5 16,0 0 7-16,0 0-3 16,2 0-5-16,-2 0 8 0,0 0-9 15,0 0 0-15,0 0-2 16,0 0 1-16,3 0 0 16,-3 0 0-1,0 0 1-15,0 0 6 0,0 0 0 16,0 0 0-16,0-6 3 15,0-6 3-15,0-8-12 16,0-8-13-16,0-6-7 16,0-6-13-16,0-2-6 15,0 0-19-15,0 2 8 16,0 4-6-16,11 5 13 16,2 9 21-16,1 6 4 0,-1 10 17 15,5 4-8-15,0 2-11 16,2 4 19-16,5 16-11 15,0 6 11-15,6 6 0 16,2 0 1-16,5 3 6 16,-3-5-5-16,1-2-2 15,-7-4-2-15,-7-4 3 16,-5-6 0-16,-3-2 5 16,-3-6-4-16,-4 0-2 15,-2-4 1-15,-1-2 0 16,1 0 1-16,1 0-1 15,5-4 0-15,3-14 2 16,3-6 3-16,-1-6-5 16,-3-2-1-16,-1-2-9 15,-4 3 5-15,-3 3 5 0,-3 8 6 16,-2 8 0-16,0 4-5 16,0 6-1-16,0 2-8 15,-13 0 1-15,-7 20-6 16,-3 8 5-16,1 8 1 15,6 0 7-15,8-3-6 16,6-5-2-16,2-4 7 16,0-4 1-16,4-6-1 15,9-2 1-15,-1-8 1 16,1-2 1-16,3-2-1 16,-1 0-1-16,3-18-1 15,-3-8-24-15,1-6-9 16,-5-7-6-16,-5 2 4 0,0 1 11 15,-2 4 8-15,0 3 3 16,3 5 8-16,4 2 0 16,3 2-4-16,1-2 10 15,1 2-2-15,-1-2 2 16,-1 2 0-16,-4 2 1 16,-3 0 16-16,-5 2 25 15,1 4 10-15,-3 2 5 16,0 6 3-16,0 2-4 15,0 2-22-15,0 0-31 16,0 3-3-16,0 24-28 16,7 15 19-16,4 14 9 15,5 12 1-15,5 5 1 0,6-1 4 16,0 0-6 0,0-6 1-16,-3-8 0 0,-2-10-1 15,-6-12 5-15,-5-13-5 16,-7-12 0-16,-1-7 1 15,-3-4 0-15,0 0 14 16,0 0 4-16,-3-18-5 16,-10-8-13-16,-5-10 5 15,1-8-6-15,-1-8-2 16,7-4-13-16,6 0-1 16,5-1 2-16,0 9 1 15,9 6 12-15,7 12-13 0,-1 8 13 16,-1 10-1-16,1 6 1 15,-2 6-5-15,3 0-9 16,3 0 13-16,-2 16 0 16,1 4-4-16,-3 4 6 15,-1 2 1-15,-7-2 0 16,-5-1 6-16,-2-1 3 16,0-3 5-16,-7-1 6 15,-13-1-14-15,-3-3 4 16,-3-4-11-16,-3-10-23 15,5 0-195-15,10-6-490 0</inkml:trace>
  <inkml:trace contextRef="#ctx0" brushRef="#br0" timeOffset="81937.5">2212 5264 1294 0,'0'0'345'0,"0"0"-76"16,0 0-73-16,0 0-104 15,0 0-48-15,0 0 11 16,0 0 80-16,17 108-33 16,-3-62-44-16,1 4-32 15,-1 2-13-15,-5 2-13 16,-9 17-24-16,0-13-246 15,-9-10-856-15</inkml:trace>
  <inkml:trace contextRef="#ctx0" brushRef="#br0" timeOffset="82664.28">2385 6449 1086 0,'0'0'259'0,"0"0"-63"16,0 0 33-16,0 0-72 15,0 0-42-15,0 0-27 16,0 0-21-16,-35 4-32 15,35-4 2-15,4 0-9 16,8 0 15-16,-1 0 0 16,0 0-9-16,-2 0-5 15,-2 0-9-15,-3 12-14 16,-4 12-5-16,0 12-2 16,-9 6 2-16,-13 2-1 15,-3-2 1-15,-1-8 0 16,4-8 0-16,5-10 6 0,9-7-6 15,6-8 12-15,2-1-2 16,0 0-3-16,8-1 14 16,17-12 27-16,8-3 9 15,7-2-13-15,5-2-21 16,2 2-12-16,-2 0-6 16,-1 2-6-16,5-2-116 15,-11 6-217-15,-16 6-743 0</inkml:trace>
  <inkml:trace contextRef="#ctx0" brushRef="#br0" timeOffset="83248.69">2451 7279 1390 0,'0'0'381'15,"0"0"-103"-15,0 0-88 16,0 0-103-16,0 0-27 16,0 0-2-16,0 0-15 15,91-61-11-15,-63 56-14 16,-1 5-9-16,-7 0-9 16,-9 2-5-16,-5 16-2 15,-6 6-7-15,-4 4-4 16,-15 2-25-16,-6-2-20 15,3-4 20-15,2-6 17 16,6-8 10-16,8-4 1 16,4-4-4-16,2-2-5 0,0 0-17 15,2 0 25-15,16 0 16 16,2-4 10-16,-2-2 27 16,-1 2 6-16,-5 4 1 15,-4 0 8-15,-5 0-9 16,-3 0-16-16,0 0-18 15,0 4-9-15,-11 10 0 16,-12 6 0-16,-6 2-29 16,-13 3-143-16,4-7-160 15,4-7-524-15</inkml:trace>
  <inkml:trace contextRef="#ctx0" brushRef="#br0" timeOffset="83831.09">2495 7672 899 0,'0'0'673'15,"0"0"-381"-15,0 0-24 16,0 0-69-16,0 0-61 15,0 0-35-15,0 0-30 16,-2-20-31-16,-5 20-32 16,-4 16-10-16,-7 12-9 15,-2 10 9-15,3 6 0 16,-2-2 0-16,11-2 1 16,0-5-1-16,6-9 0 15,2-7-1-15,0-5-7 16,0-7 8-16,12-3 2 0,5-4-2 15,6 0 2 1,4-12 12-16,-1-6-5 0,-3-3-3 16,-4 6-5-16,-7 4 7 15,-8 8-1-15,-1 3 2 16,-3 0 0-16,0 11-9 16,0 18 0-16,-12 4 0 15,3 6 1-15,1-1 0 16,1-2-1-16,5-2 0 15,-3 4-81-15,3-6-157 16,-5-10-588-16</inkml:trace>
  <inkml:trace contextRef="#ctx0" brushRef="#br0" timeOffset="85251.28">265 8586 87 0,'0'0'591'0,"0"0"-413"16,0 0 0-16,0 0-18 15,0 0-24-15,0 0-15 16,0 0-5-16,-41-4-10 0,41 2-14 16,0 2-6-1,0 0-36-15,0 0-22 0,0 0-9 16,0 0-6-16,18 0 1 15,11 0 76-15,13 6 31 16,12-2-40-16,13-2-4 16,29-2-25-16,35-4 34 15,43-20-12-15,22-2-21 16,5-2-22-16,-6 4-12 16,-12 6-11-16,-9 0-2 15,-9 0 0-15,-33 6 4 16,-36 2-9-16,-30 6 9 0,-14-2-9 15,-6 2 6 1,-2-2-7-16,-7-1-7 0,-16 6 7 16,-9-1 5-1,-8 0 4-15,-4 2 27 0,3 0 15 16,-3 0 6-16,0 0-10 16,0 0-3-16,2 0-14 15,2-2-12-15,8 0 0 16,7-2-6-16,6-1 1 15,8 1-4-15,7 1-8 16,5-5 6-16,9-2-6 16,5-1 5-16,3 0-4 15,-1-1-1-15,-3 2 0 16,-7-1 7-16,-13 5-7 16,-9 2-1-16,-13 0 0 0,-7 4-5 15,-5 0 5 1,-4 0 6-16,0 0-5 0,0 0-1 15,0 0 12 1,0 0-10-16,0 0-1 0,0 0 1 16,0 0 7-16,0 0-9 15,0 0 0-15,0 0 2 16,0 0-2-16,0 0 0 16,0 0 0-16,0 0-1 15,0 0-7-15,0 0 7 16,0 0 1-16,0 0-1 15,0 0 1-15,0 0 11 16,0 0-11-16,0 0-12 16,0 0-27-16,0 4-164 15,-13 13-265-15,-9-2-254 0</inkml:trace>
  <inkml:trace contextRef="#ctx0" brushRef="#br0" timeOffset="87082.25">232 9641 633 0,'0'0'340'0,"0"0"-63"16,0 0-10-16,0 0-21 16,0 0-52-16,0 0-34 15,0 0-9-15,-12-14-34 16,12 14-27-16,0 0-24 15,0 0-25-15,0 4-20 16,12 22-21-16,3 14 11 16,5 16 45-16,0 9-5 15,0 3-38-15,-2-4-1 16,-5-8-11-16,-2-8 10 16,-1-10-11-16,-4-8 1 0,-4-8 0 15,0-10-1-15,-2-4 0 16,0-8 0-1,0 0-21-15,0-2 12 0,-16-22 1 16,-3-10-1-16,-6-16-7 16,-2-10 16-16,5-12-1 15,4-8 0-15,8-5-7 16,7 3-19-16,3 8-11 16,7 10 21-16,15 12 11 15,7 10 6-15,0 12 0 16,2 9 12-16,0 10 4 15,2 11-4-15,4 0-7 0,-4 13-4 16,0 18-1 0,-4 5 0-16,-7 6 9 0,-8 2-9 15,-14 0 0-15,0-4 2 16,-12 0 8-16,-19-4-1 16,-9-1 0-16,-4-6-3 15,-3-4-6-15,3-7 0 16,1-7-6-16,5-4-40 15,5-7-119-15,10-3-118 16,10-8-383-16</inkml:trace>
  <inkml:trace contextRef="#ctx0" brushRef="#br0" timeOffset="87514.61">604 9872 1543 0,'0'0'349'16,"0"0"-132"-16,0 0-90 15,0 0-37-15,124-48-14 16,-77 48-4-16,-4 0-29 0,-10 16-19 16,-9 12-12-1,-10 5-10-15,-12 6-2 0,-2-1 8 16,-2-6 1-16,-19-6 1 16,-1-8 1-16,-2-10 2 15,-3-8 5-15,5 0 0 16,-1-12 12-16,4-16 5 15,5-6-5-15,7-4-16 16,7-4-14-16,0-1-15 16,13 7 9-16,12 4-53 15,8 9-90-15,19 10-142 16,-10 8-356-16,-1 5-566 0</inkml:trace>
  <inkml:trace contextRef="#ctx0" brushRef="#br0" timeOffset="88530.34">1240 9916 1352 0,'0'0'367'0,"0"0"107"16,0 0-240-16,0 0-83 15,0 0-54-15,0 0-49 16,0 0-23-16,65-101-10 15,-49 75-15-15,-5 4 9 16,-5 4-3-16,-6 4-6 0,0 6 0 16,-4 2-1-1,-11 6-14-15,-6 0-3 0,-1 14-3 16,-2 12-12 0,1 9 0-16,7 2-3 0,6-1 13 15,7-1-3-15,3-5 6 16,0-6 11-16,17-6 1 15,4-8 4-15,6-6 4 16,6-4 6-16,5 0 0 16,1-14-5-16,3-10 6 15,-3-4 2-15,0-2-9 16,1-3 0-16,-5 0 0 0,-1-2-14 16,-5 3-56-1,-5 4-44-15,-1 6-6 0,-6 8 23 16,-3 4 16-16,-5 6 37 15,-3 4 21-15,-4 0 2 16,0 0 14-16,-2 0 6 16,0 0 1-16,0 0 29 15,0 0 20-15,0 0 42 16,0 0 13-16,0 0-2 16,0 0-12-16,-2 0-29 15,-8 0-40-15,-9 8-21 16,-5 14-8-16,-2 4 0 15,1 9 8-15,5 1-2 16,11-4-7-16,7-2 3 16,2-6-7-16,0-4-23 15,15-8 2-15,5-8 6 16,1-4 15-16,0 0 13 0,4-10 0 16,2-14 12-16,2-10-11 15,0-9 11-15,0-7 11 16,-2-6 1-16,-6-6 10 15,0-6-19-15,-10-2-3 16,-7-1-6-16,-4 8-6 16,0 8 10-16,-2 9 3 15,-13 10 24-15,1 10-7 16,1 10-9-16,4 6 3 16,3 8-8-16,0 2-16 15,2 12-11-15,0 22-14 16,-1 14 25-16,5 10 2 0,0 4-2 15,0-1 0-15,13-3 2 16,8-6-1-16,-1-8 0 16,2-10 1-16,-4-12-1 15,-3-10 8-15,1-8-9 16,-3-4 6-16,5-2 6 16,3-18 27-16,-2-6-5 15,-1-6-7-15,-3 2-14 16,-3 2-5-16,-5 6-7 15,-3 10 6-15,-2 6-7 16,0 6-12-16,0 0-12 16,6 18 0-16,1 8 24 15,4 2-1-15,3-2-47 16,1-2-61-16,3-8-69 0,5-14-81 16,-6-2-349-16,-5 0-811 15</inkml:trace>
  <inkml:trace contextRef="#ctx0" brushRef="#br0" timeOffset="88713.11">2210 9260 1378 0,'0'0'496'15,"0"0"-253"1,0 0-52-16,0 0-134 0,0 0-57 15,0 0-91-15,0 0-296 16,29 20-769-16</inkml:trace>
  <inkml:trace contextRef="#ctx0" brushRef="#br0" timeOffset="89248.85">2486 9543 1622 0,'0'0'330'0,"0"0"-68"0,0 0-85 15,0 0-100-15,0 0-47 16,0 0-21-16,0 0-3 15,-114 100-6-15,96-62-11 16,9 0 0-16,7-6 11 16,2-5 1-16,0-9 0 15,16-7 15-15,2-8-10 16,4-3-5-16,5-9 23 16,4-17 3-16,0-10 9 15,5-6-4-15,-3-8 4 16,-2-8 3-16,-2-5-5 15,-4 0 9-15,-2 0-29 16,-10 5-13-16,-3 10 0 0,-5 14 8 16,-5 12-8-1,0 10 8-15,0 6 12 0,0 6 0 16,0 0-21-16,0 8-3 16,-5 20-14-16,-1 14 17 15,4 10 0-15,2 4 1 16,0 3-1-16,8-5 6 15,9-4-6-15,-2-4-10 16,-1-2-83-16,-6-4-41 16,-8-8-74-16,0-7-145 0,0-16-540 15</inkml:trace>
  <inkml:trace contextRef="#ctx0" brushRef="#br0" timeOffset="89378.24">2693 9467 1213 0,'0'0'405'0,"0"0"-52"16,0 0-102-16,167-100-133 16,-96 67-70-16,4 3-48 15,16-10-48-15,-18 10-256 16,-17 2-823-16</inkml:trace>
  <inkml:trace contextRef="#ctx0" brushRef="#br0" timeOffset="90364.09">3177 9403 1350 0,'0'0'345'16,"0"0"-15"-16,0 0-102 16,0 0-130-16,0 0-62 15,0 0 50-15,24 146 21 16,1-86-49-16,4 0-34 16,-2-4-11-16,-1-7-1 15,-8-12-11-15,-5-11-1 16,-6-9-37-16,-7-13-66 15,0-4 6-15,0-4-51 16,-16-21-26-16,-1-8 57 0,-1-6 83 16,5-3 34-1,5-2 9-15,8 2 40 16,0 4 32-16,8 2-3 0,13 6-14 16,6 2-5-16,-2 3-12 15,2 6-7-15,-8 2 8 16,0 6 4-16,-9 3 4 15,-2 1 11-15,-4 5 18 16,-4 2 11-16,0 0 1 16,0 0-51-16,0 0-38 15,2 18-8-15,5 13-6 16,6 6 6-16,5 8 13 16,0-3-7-16,4-6-5 15,-2-8 4-15,3-10 1 0,-6-8-5 16,1-6-1-16,-5-4 1 15,3 0-1-15,-1-12 18 16,6-10-9-16,-1-4-9 16,-1-2-1-16,2 6-8 15,-6 4-21-15,-1 10-9 16,-3 6 3-16,0 2-5 16,2 2 5-16,3 14 24 15,0 0-18-15,0-2 3 16,-1-2-12-16,-1-4-2 15,-1-6 34-15,-5-2 7 16,4 0 11-16,-3-4 5 16,-1-12 2-16,4-2 10 15,-5-2 2-15,-1 2 6 0,-4 4 3 16,-2 3-8-16,0 6-1 16,0 5-3-16,0 0-27 15,-6 12 0-15,-3 12-10 16,4 4-2-16,5 4 11 15,0 0-8-15,9-6-24 16,15-2-64-16,7-8-71 16,14-2-91-16,-7-4-131 15,-11-6-599-15</inkml:trace>
  <inkml:trace contextRef="#ctx0" brushRef="#br0" timeOffset="91230.67">1564 10844 88 0,'0'0'706'0,"0"0"-488"0,0 0 44 16,0 0-2-16,0 0-19 16,0 0 1-16,0 0-26 15,0 0-32-15,0 0-33 16,0 0-18-16,0-2-24 16,0 0-29-16,0 0-30 15,0 0-25-15,0 2-16 16,0 0 8-16,0 0-17 15,-16 0 0-15,-15 0-12 16,-14 6 3-16,-17 16-7 16,-7 13 10-16,-5 6 4 0,5 9 1 15,9 3-6 1,11-1 6-16,13-8 1 0,19-10-9 16,12-6-10-16,5-8-5 15,24-2 8-15,21-4 8 16,18-2 8-16,10-6-12 15,5-2 5-15,2-1-5 16,-10 0-8-16,-15 1-5 16,-17 0-9-16,-16 4 5 15,-16 2 10-15,-6 4-6 16,-13 7 24-16,-20 1 1 16,-11 0 6-16,-8-3 4 0,-3-2-9 15,-1-5 8 1,7-4-8-16,6-4-1 15,14-4-2-15,12 0-87 16,17-6-128-16,4-11-277 0,21-2-376 0</inkml:trace>
  <inkml:trace contextRef="#ctx0" brushRef="#br0" timeOffset="92364.77">2109 11001 1207 0,'0'0'236'16,"0"0"73"-16,0 0-51 0,-148 20-131 16,102 6-59-16,7 8-35 15,1 6-13-15,9 4-18 16,9-4 13-16,9-2-15 15,11-8 1-15,0-7-1 16,8-9 0-16,15-6 1 16,-1-8 0-16,4 0 0 15,3-11 9-15,0-13-10 16,3-6-8-16,-6-2 8 16,-1-4 9-16,-2 4-3 15,-8 4-6-15,-7 8-9 16,0 6 8-16,-4 10-15 0,-4 4-13 15,5 0-36 1,1 20 10-16,3 2 43 0,5 2 12 16,3-2-18-1,1-6-16-15,5-6 12 0,-2-6 4 16,0-4 18-16,1 0 0 16,1-18 39-16,-2-10 24 15,2-8-1-15,-1-8-7 16,-2-6 4-16,0-7-3 15,-4-1 11-15,-3 0-33 16,-4 2-15-16,-3 4-8 16,-6 12-11-16,0 10 1 15,0 12 27-15,0 12 8 16,0 6-11-16,-10 1-25 0,-8 30-6 16,-2 11 0-16,2 10 6 15,5 10 1-15,6 0-1 16,7 1 0-16,0-5 6 15,7-4 0-15,13-10-6 16,4-8 6-16,3-12-6 16,2-12-9-16,0-8 8 15,2-4 0-15,2-12 1 16,1-18 7-16,-3-8 10 16,-2-6-7-16,-5-2-2 15,-5 2-8-15,-9 8-2 16,-5 9 2-16,-5 11-13 15,0 13-14-15,0 3 12 0,-9 5-7 16,-9 22-4 0,-1 6 12-16,5 6-10 0,5-2-1 15,9-2 8-15,0-7-11 16,0-10 1-16,13-4 13 16,7-10 3-16,3-4 11 15,1 0 0-15,2-8 9 16,3-12 10-16,1-6 13 15,-4-6-5-15,1-2-9 16,-2-3-3-16,-6 4-14 16,-3 1-1-16,-5 5-13 15,-4 7-12-15,-4 6 2 16,-1 6 22-16,-2 4 1 16,0 2 6-16,0 2 4 15,0 0-9-15,0 0-1 0,9 0-22 16,1 14 8-16,9 4 14 15,3 7 1-15,2-2 0 16,1 1 6-16,-3 2-1 16,-1-3-6-16,-11 1 0 15,-3-4 25-15,-7 0 5 16,0 0-6-16,-9-2 11 16,-13 0 8-16,-5-2-7 15,-4-2-16-15,-3-6-6 16,5-6-5-16,0-2-1 15,5 0-8-15,4-2-31 16,6-12-90-16,10-18-140 16,4 2-344-16,0 0-439 0</inkml:trace>
  <inkml:trace contextRef="#ctx0" brushRef="#br0" timeOffset="95016.39">4402 9507 1084 0,'0'0'309'16,"0"0"-8"-16,0 0 16 16,0 0-83-16,0 0-68 15,0 0-29-15,0 0-32 16,0-18-33-16,2 18-26 15,3 0-10-15,3 4-14 16,8 14 7-16,5 8 9 16,-2 8-6-16,4 8-16 15,-3 0 5-15,-5 0-20 16,-4-6 1-16,-4-8-1 16,-2-10 0-16,-3-5 0 15,0-8 0-15,-2-2 5 0,0-3-5 16,0 0 12-1,0-3 2-15,0-19 6 0,0-11-21 16,0-12-15-16,-2-7 5 16,2-4-4-16,0-2-25 15,4 3-18-15,17 7-8 16,3 8 10-16,4 10 5 16,-1 8 32-16,-2 8 10 15,-2 10 7-15,-1 4-10 16,-2 4 4-16,4 20 6 15,-1 8 0-15,1 7 0 16,-4 2 1-16,-4 0 6 16,-5-5 2-16,-5-8-7 15,-4-6-1-15,1-10-5 0,-3-6 5 16,0-2 11-16,0-4-11 16,0 0 11-16,0 0 2 15,0 0 10-15,0 0 2 16,0-2-24-16,0-2-1 15,0 0 0-15,0 2 0 16,0 0-35-16,0 2-18 16,0 0-26-16,0 0-42 15,0 0-66-15,0 0-41 16,0 0-90-16,0 0-160 16,-5-2-337-16</inkml:trace>
  <inkml:trace contextRef="#ctx0" brushRef="#br0" timeOffset="96066.13">4941 9597 1413 0,'0'0'241'15,"0"0"-120"-15,0 0 83 0,0 0-74 16,136-18-54-16,-91 2-22 16,-3 0-26-16,-6-2 5 15,-9 2 2-15,-10 2-15 16,-3 0-3-16,-10 0-8 15,-4 0-3-15,0-3-6 16,0 3 9-16,-20 1 1 16,-3 3-10-16,-5 7 1 15,-3 3-2-15,-3 3 2 16,3 22-2-16,3 10-10 16,3 3 5-16,9 4 6 15,9-2 0-15,7-4 0 16,0-4-1-16,9-4-5 0,11-8 7 15,5-4-1-15,0-8 9 16,1-6-2-16,3-2 12 16,0 0 12-16,0-14 5 15,-2-8 10-15,2-6 0 16,2-6-19-16,2-4-2 16,0-2-17-16,1-2-8 15,-1 7-9-15,-4 7-4 16,-8 12-5-16,-8 10 0 15,-4 6 3-15,-2 0-1 16,-1 17-3-16,-2 9 5 16,1 8 14-16,-3 2 7 15,1-2-6-15,-3-6 5 0,0-6 5 16,0-8-11-16,0-4-1 16,0-8 1-16,2 0 0 15,0-2 1-15,3 0 0 16,1 0 2-16,7-8-3 15,5-10 0-15,7-6 19 16,0-6-19-16,-2 0 1 16,-2 1-2-16,-7 10 2 15,-8 5-1-15,-4 10 0 16,-2 4-1-16,0 0-5 16,-2 15-19-16,-10 12 24 15,2 3-1-15,3 2 1 0,5-4 0 16,2-8 1-1,0-6-2-15,11-6-4 0,7-4 2 16,1-4 4 0,6-2 12-16,2-16 1 0,4-8-4 15,-2-6-9-15,0-4 0 16,-4-5 0-16,-6 1 9 16,-5-1-9-16,-5-4 0 15,-7 3 0-15,-2 2-10 16,0 8 10-16,0 10 17 15,0 8 16-15,-4 8 4 16,-1 6-16-16,3 0-21 16,0 22-18-16,0 10 18 0,2 6 0 15,0 2 0 1,4-2 2-16,14-3 10 0,0-3-12 16,0-5 0-16,-3-2-5 15,-4 0-83-15,-11 4-128 16,0-7-343-16,-7-8-862 0</inkml:trace>
  <inkml:trace contextRef="#ctx0" brushRef="#br0" timeOffset="96213.92">5942 9318 1260 0,'0'0'227'16,"0"0"-25"-16,149-52-77 15,-60 18-125-15,-15 8-217 0,-18 2-1218 0</inkml:trace>
  <inkml:trace contextRef="#ctx0" brushRef="#br0" timeOffset="97614.67">6241 9421 1631 0,'0'0'311'0,"0"0"-98"16,0 0-78-16,0 0-95 15,0 0-3-15,0 0 12 16,46 134-13-16,-34-96-21 16,-1-8-6-16,-3-8-3 15,-1-8-6-15,-5-8 2 16,1-4 4-16,-3-2 3 16,0 0 16-16,2-4-9 15,0-14-15-15,7-10-1 16,2-6-8-16,7-5-20 15,4 0-34-15,2 2-23 16,5 5-7-16,-4 10 17 0,0 8 48 16,-7 13 17-1,-1 1 3-15,-3 7 6 0,-1 19-10 16,-2 7 11-16,-2 3 0 16,-4 0 6-16,-1-6-6 15,-2-4 6-15,-2-10-5 16,2-6 5-16,-2-6 7 15,0-2-1-15,0-2 11 16,0 0 22-16,2-6 23 16,3-14-15-16,1-8-48 15,4-6-5-15,5-4-27 16,7 0-53-16,5 2-61 16,2 7-81-16,0 9 22 0,-4 11 54 15,-5 9 90 1,-7 0 40-16,-2 7 16 0,-2 15 9 15,0 4-8-15,2-2 5 16,2-3 5-16,1-3-6 16,3-9-4-16,2-4 8 15,-1-5 23-15,1 0 43 16,2 0 32-16,-4-14-25 16,-1-3-8-16,-5-1-22 15,-4 3 20-15,-5-3 5 16,-2 4 0-16,0 1 2 15,0 5 10-15,0 7-34 0,-2 1-42 16,-10 1-13 0,-3 21-13-16,-1 9 13 0,3 5 13 15,6 1-11-15,7-1-1 16,0-1 0-16,0-9 10 16,10-8-11-16,0-8-2 15,1-6 2-15,3-4 9 16,1 0-7-16,3-6 7 15,3-14 4-15,-4-8-6 16,1-4 4-16,-5-6-11 16,1 0-21-16,-5 2-22 15,-1 3 0-15,-3 12-30 16,0 6 17-16,-3 9 15 16,2 6-30-16,1 0-25 15,1 6 29-15,3 10 53 0,0 2 12 16,0 0 2-16,2 0-6 15,-4-5 6-15,0-3 1 16,-3-6 16-16,0-3 36 16,-1-1 17-16,1 0-8 15,3 0-6-15,4-3 8 16,4-16-23-16,6-2-33 16,1-5-8-16,1-5-21 15,-2 1-32-15,0 0-6 16,-1 4 4-16,-5 6 9 15,-2 8 18-15,-3 6 11 16,-4 6 1-16,1 0-12 16,-1 4-3-16,4 8-24 15,1 2 9-15,5-2-15 16,-1-4-14-16,3-6 32 0,1-2 18 16,4 0-4-16,-3-2 18 15,2-14 11-15,-2-4 19 16,1-2 14-16,-6-4 5 15,-1-4 44-15,-6 0 4 16,-1-2-1-16,-3-4 2 16,0 1-20-16,0 3 7 15,-2 6 43-15,0 4-21 16,-2 8-4-16,2 8-9 16,-2 4-20-16,0 2-53 15,0 2-10-15,0 22-13 16,2 12 13-16,3 10 4 15,3 7-2-15,2 1-4 0,-2 2-2 16,1-2-91-16,-3-2-48 16,-6-4-92-16,0-12-317 15,0-16-434-15</inkml:trace>
  <inkml:trace contextRef="#ctx0" brushRef="#br0" timeOffset="97980.67">7646 9212 682 0,'0'0'487'0,"0"0"-261"16,0 0-11-16,0 0-49 0,0 0-43 16,149-98-44-1,-111 84-16-15,-1 0-4 0,-12 3-24 16,-4 5 21-16,-10 2 17 16,-4 3-5-16,-7 1 7 15,0 0-17-15,0 0-35 16,0 19-23-16,0 9 6 15,0 7 10-15,6 5-7 16,5 2-8-16,3-4 7 16,3-6-1-16,0-6 8 15,-2-8-14-15,-1-8 12 16,-1-6-13-16,3-4 1 16,1 0 45-16,8-6 37 0,4-14-17 15,6-4-29 1,3-2-3-16,3 2-19 0,-2 6-10 15,-5 6-5-15,-5 10-15 16,-7 2-12-16,-13 22-101 16,-7 6-114-16,-2 2-413 0</inkml:trace>
  <inkml:trace contextRef="#ctx0" brushRef="#br0" timeOffset="102082.52">4855 10555 939 0,'0'0'500'0,"0"0"-206"16,0 0 29-16,0 0-83 15,0 0-62-15,0 0-22 16,0 0-30-16,-18-40-31 16,15 40-29-16,-3 0-26 15,-12 4-39-15,-9 20 0 0,-13 11-1 16,-4 6 0-16,-3 6 1 15,7-1-1-15,11-6 5 16,11-8-5-16,11-8-9 16,7-6 8-16,0-2-11 15,21-6 3-15,12-2 8 16,9-2-11-16,9-4 3 16,3-2 3-16,-3 0-8 15,-2 0 3-15,-7 0 10 16,-6 6-7-16,-7 5 7 15,-7 3-5-15,-9 4 5 16,-11 4 1-16,-2 6 0 0,-2-1 23 16,-22 5-22-16,-7-3 18 15,-10-1-5-15,-3-4-2 16,-1-4-5-16,1-4-5 16,9-4-2-16,6-6-19 15,10-6-105-15,15 0-83 16,10-38-146-16,26-4-423 15,1-4-86-15</inkml:trace>
  <inkml:trace contextRef="#ctx0" brushRef="#br0" timeOffset="103198.08">5084 10600 818 0,'0'0'679'0,"0"0"-391"0,0 0-22 15,0 0-108-15,0 0-105 16,0 0 44-16,4 106 35 16,0-54-66-16,8 4-7 15,-1-4-34-15,0-6-3 16,1-8-11-16,-6-9-11 16,-2-11 1-16,-1-8 0 15,-1-6 9-15,-2-4-2 16,0 0 4-16,0 0 0 15,4-17-10-15,6-13-1 16,3-8-2-16,7-3-13 16,7-6-21-16,0 7-16 0,2 8 2 15,-1 10 13-15,-4 10 26 16,-1 12-5-16,-5 0 0 16,0 6 9-16,0 18 6 15,-1 4 0-15,1 2 2 16,5 0-2-16,-2-4 7 15,4-6-6-15,2-6 1 16,0-6-2-16,0-8 1 16,2 0 12-16,0-8-12 15,0-12 0-15,-3-6 19 16,-2-2 17-16,-5-2-4 16,-9 2 1-16,-5 4-12 15,-5 6-10-15,0 10-11 16,0 8-1-16,-15 0-1 15,-6 14-9-15,1 14 10 0,0 4 0 16,6 2 0 0,8-2 0-16,6-6-1 0,0-8-6 15,0-4 5-15,2-5-14 16,8-8-32-16,1-1 21 16,-3 0-14-16,4-11 10 15,-3-14 16-15,-3-5-8 16,-2-6 1-16,1-2-37 15,-3-2-6-15,3 2-12 16,2 4-21-16,1 5 44 16,8 6 30-16,2 2 13 15,6 6 10-15,5 1 1 0,0 0 0 16,-2 1 0-16,-5 1 13 16,-4 4 9-1,-9 2 27-15,-5 2 38 0,-1 4 39 16,-3 0 12-16,0 0-36 15,0 0-39-15,0 21-54 16,0 12-9-16,0 17 1 16,2 13 7-16,11 7 8 15,8 2-14-15,2 2-1 16,2-2 10-16,-2-3-9 16,-5-11-1-16,-7-14-1 0,-5-14-1 15,-4-12-23 1,-2-10 8-16,0-8 15 0,0 0 1 15,-11-6 1-15,-7-18 5 16,1-8-6-16,1-12-1 16,3-8-5-16,6-8-6 15,7-4 0-15,0 1-16 16,18 5-21-16,11 8 25 16,4 8-13-16,3 8 30 15,-3 7 7-15,0 9-6 16,-6 9-8-16,-2 7 14 15,-3 2-6-15,-4 4 5 16,-2 16 0-16,-3 6 1 16,-4 6 18-16,-7 2-6 15,-2-2 9-15,0 0-6 16,-9-4 1-16,-6-4 8 16,-6-4-2-16,0-6-1 0,-4-3-12 15,5-6-9-15,-1-3-32 16,8-2-130-16,5-16-185 15,5-6-496-15</inkml:trace>
  <inkml:trace contextRef="#ctx0" brushRef="#br0" timeOffset="103582.09">6314 10688 993 0,'0'0'340'0,"0"0"-55"0,0 0-28 15,0 0-39 1,0 0-38-16,0 0-14 0,120 14-38 16,-89 0-22-16,-4 4-17 15,-7 6-40-15,-11 4-26 16,-9 10-22-16,-4 4 16 16,-27 2 1-16,-10 0 8 15,-3-4 9-15,4-8 8 16,6-9 5-16,12-11 1 15,10-6 8-15,12-6-6 16,0 0 3-16,32-2-9 16,19-14 12-16,18-8 4 15,12-2-2-15,4-5-40 16,-2 3-4-16,-4 2-14 16,-10 2-1-16,-16 6-6 0,-13 4-69 15,-15 6-81-15,-12 4-30 16,-8 0-24-16,-5 4-13 15,-5 0-62-15,-17 0-345 16,-2 0-532-16</inkml:trace>
  <inkml:trace contextRef="#ctx0" brushRef="#br0" timeOffset="105340.03">6677 11111 339 0,'0'0'212'0,"0"0"-79"16,0 0-49-16,0 0-63 15,0 0-21-15,0 0-24 16,0 0 9-16,71-94 8 0,-57 80 7 16,-1-3 0-16,0 3 11 15,-1-1 4-15,1-2 8 16,1 3-10-16,1 2-13 15,1 1-13-15,11-6-46 16,-6 7-114-16,0 0-162 0</inkml:trace>
  <inkml:trace contextRef="#ctx0" brushRef="#br0" timeOffset="106014.86">7299 10477 97 0,'0'0'1170'0,"0"0"-857"16,0 0-21-16,0 0-52 15,0 0-66-15,0 0-45 16,0 0-26-16,-7 0-17 16,7-2-16-16,0 0-13 15,0 2 5-15,0-2-20 16,0 0 5-16,4 0 6 16,5-4 15-16,5-6-19 15,8-4 6-15,7-4-16 16,4-2-15-16,3 2-18 15,-8 6-4-15,-1 8-2 16,-6 6 0-16,-8 8-14 0,-6 26 2 16,-7 18 6-1,0 16 6-15,-18 12 13 0,-15 9-13 16,-5-1 0-16,-5-4 8 16,1-8-8-16,4-9 12 15,7-15-12-15,9-16 1 16,7-10 0-16,7-12 0 15,6-8-1-15,2-4-9 16,0-2 8-16,12 0-15 16,9 0 16-16,6-4-16 15,4-8-64-15,-2 2-86 16,3-4-132-16,-10 4-192 0,-9 4-259 0</inkml:trace>
  <inkml:trace contextRef="#ctx0" brushRef="#br0" timeOffset="106406.16">7290 11296 49 0,'0'0'1371'0,"0"0"-881"16,0 0-214-16,0 0-63 15,0 0-68-15,0 0-47 0,0 0-13 16,0 0-49 0,0 7-17-16,-10 11-5 0,-7 7-14 15,-5 7 31 1,4 2-16-16,2-4 9 0,8-4-3 16,5-6-6-16,3-4-2 15,0-4-2-15,5-6-5 16,10-2 10-16,7-4 4 15,1 0 10-15,2-2 18 16,-4-12 1-16,0 0 3 16,-11 0 1-16,-5 2-17 15,-5 0-12-15,0 2-24 16,0 2-18-16,-9 4-59 16,-8 4-102-16,3 0-159 0,5 0-408 15</inkml:trace>
  <inkml:trace contextRef="#ctx0" brushRef="#br0" timeOffset="115901.42">22838 12222 325 0,'0'0'0'0</inkml:trace>
  <inkml:trace contextRef="#ctx0" brushRef="#br0" timeOffset="117849.18">22342 4838 333 0,'0'0'168'0,"0"0"-67"15,0 0-68-15,0 0 38 16,0 0-12-16,0 0 3 15,-38-46 4-15,34 40-12 16,2 0 12-16,2 2-24 16,0 2 15-16,0 0-10 15,0 2-12-15,0 0-12 16,0-2-4-16,6 0-4 0,21-2 6 16,18 0-13-16,39 2-8 15,49 2 13-15,48 0-4 16,29 20 7-16,2 7-2 15,-16 0-13-15,-25 1 12 16,-6-3-3-16,-11-3-9 16,-11-2 0-16,-27-4 5 15,-29-6-5-15,-25-4 6 16,-11 0-6-16,3-2 0 16,-3-2 0-16,-5 2 0 15,-14-4 0-15,-14 0 14 16,-12 0-15-16,-6 0-2 15,0 2-38-15,0 4-133 16,-64 12-25-16,-3 0 85 0,-11-2-122 16</inkml:trace>
  <inkml:trace contextRef="#ctx0" brushRef="#br0" timeOffset="118182.79">21629 4953 725 0,'0'0'130'0,"0"0"-69"15,0 0-27-15,0 0 31 16,0 0-23-16,0 0-41 15,0 0 22-15,183-72 24 16,-42 69 16-16,42 3 31 16,14 0-17-16,-5 0-13 15,-22 7-3-15,-35 3-20 16,-25-2 15-16,-31 2-22 16,-23 0-22-16,-17 3 2 15,-8 12-14-15,-34 15-177 16,-23 0-233-16,-30-26-595 0</inkml:trace>
  <inkml:trace contextRef="#ctx0" brushRef="#br0" timeOffset="119061.43">13179 8151 225 0,'0'0'108'0,"0"0"-76"0,24-102 3 16,-6 58-9-16,4-3 4 16,1 3 12-16,-2 0-6 15,6 4-3-15,23-12-33 16,-9 10-26-16,2 8-160 0</inkml:trace>
  <inkml:trace contextRef="#ctx0" brushRef="#br0" timeOffset="121854.05">17686 6144 576 0,'0'0'780'16,"0"0"-693"-16,0 0-50 15,0-123-10-15,0 118-27 16,0 5-237-16,0 38-108 16,4 10 128-16,-2-6-131 0</inkml:trace>
  <inkml:trace contextRef="#ctx0" brushRef="#br0" timeOffset="122560.08">18178 6625 1081 0,'0'0'147'16,"0"0"-61"-16,0 0-77 15,0 0-9-15,0 0-238 16,0 0-159-16,0 0 118 0</inkml:trace>
  <inkml:trace contextRef="#ctx0" brushRef="#br0" timeOffset="123760.66">16383 6345 137 0,'0'0'26'0,"0"0"-26"16,0 0-40-16</inkml:trace>
  <inkml:trace contextRef="#ctx0" brushRef="#br0" timeOffset="127731.64">16242 6727 35 0,'0'0'24'16,"0"0"-3"-16,0 0-6 16,0 0 13-16,0 0-9 15,0 0-19-15,0 0 7 16,-2 7-6-16,2-6-1 15,0-1 1-15,0 0 30 16,0 0 55-16,0 0 4 16,0 0-3-16,-3 0-28 15,3 0-27-15,0 0-13 16,-2 0-6-16,2 0 0 0,0 0 13 16,0 0 27-16,0 0 16 15,0 0 1-15,0 0-21 16,0 0-20-16,0 0-11 15,0 0-5-15,0 0-1 16,0 0-6-16,0 0 4 16,0 0-4-16,0 0 1 15,0 0 19-15,0 0 0 16,0 0 14-16,0 0 2 16,0 0-19-16,0 0-15 15,27 0-8-15,20 0 26 16,16 3 8-16,12 1-12 15,12-1 6-15,2 1-2 0,5 0-19 16,2 0 0 0,1 0 18-16,3-1-11 0,1 0-1 15,-3 1-1-15,-4 0-3 16,-11-1-2-16,-10 1-6 16,-11-2 10-16,-8-2-10 15,-8 1 0-15,-10-1 0 16,-10 0 0-16,-3 0 1 15,-8 0-2-15,-3 3 1 16,-3-3-1-16,-3 0 1 16,-4 0 0-16,-2 0-1 15,0 1 0-15,0-1 0 16,0 0-32-16,-17 0-15 16,-19 0 47-16,-17 0 0 0,-20 0-13 15,-15-1 1 1,-7-2 12-16,-6-3-16 0,3 2 6 15,4-1 3-15,7-1 1 16,12-1 6-16,15 3 1 16,15 0-1-16,11 2 0 15,15 2 0-15,3 0 0 16,7 0 0-16,3 0 0 16,4 0 0-16,2 0-16 15,0 0 5-15,0 0 0 16,0 0 11-16,10 0 0 0,19 0 0 15,13 0 6-15,14 6 2 16,11 1-6-16,3-2 13 16,1 1-14-16,-5-2 4 15,-1 3-4-15,-9-5 1 16,-10 2 0-16,-7-3 5 16,-10 2-6-16,-10-2 1 15,-7-1-2-15,-8 3 2 16,-4-3-2-16,0 0-8 15,-16 0-42-15,-21 0 50 16,-19 0 11-16,-15 0-11 16,-12 0 7-16,-4-4-4 15,5-3 5-15,6 0 0 16,11-1-7-16,17 2 0 16,13-1 1-16,16 6-1 15,7 1-1-15,10 0-35 0,2 0 21 16,0 0 13-16,8 0 1 15,15 0 1-15,18 0 17 16,10 0-10-16,9 0-6 16,0 0 12-16,0 1-12 15,-2 2-1-15,-8 1 1 16,-4-3-1-16,-5 1 9 16,-10 1-9-16,-7-3 0 15,-10 0 0-15,-8 1-1 0,-6-1-1 16,0 0-22-1,-8 0-33-15,-26 0 37 0,-17 4 19 16,-14-1 12-16,-11-3-2 16,-2 0-8-1,-2 0 4-15,7 0-6 0,8 0 1 16,9 0 1-16,14-4 6 16,13 1-2-16,13 2 10 15,12-2 14-15,4 3-28 16,0 0 4-16,15 0-6 15,21-2 2-15,17 2 12 16,15 0-12-16,5 0-1 16,0 0 0-16,-1 0 0 15,-10 0 0-15,-4 0 0 16,-11 0-1-16,-10 0 1 0,-10 0-1 16,-11 2-1-16,-13 1-54 15,-3 1-39-15,-21-3 38 16,-27 6 20-16,-20-4 34 15,-16-3-5-15,-9 0 0 16,-6 0-6-16,3 0-2 16,5-11 7-16,7-3 8 15,3 1 0-15,12 1 13 16,9 2 1-16,17 5-13 16,14 0 28-16,18 3-12 15,11 2 9-15,7 0-25 16,34 0 5-16,19 0 7 15,15 0-4-15,14 0-2 16,7 0-7-16,-5 0 9 16,-1 0 1-16,-8 0-1 0,-13 0 1 15,-9 0-9-15,-18 0 1 16,-13 0-2-16,-13 0 0 16,-13 0 0-16,-3 0-32 15,-21 0-51-15,-21 2 83 16,-16 4 0-16,-12-2 10 15,4-2-10-15,6-2 6 16,11 0-6-16,14 0 0 16,10 0-1-16,7 0 2 15,9 0 36-15,5-2 19 16,2 1 5-16,-1 1-3 16,3-3-25-16,0 3-1 15,0 0-16-15,0 0-3 16,0 0-13-16,0 0 0 0,0-1 0 15,0 1 0-15,5-3 1 16,5 1 0-16,-1-2 1 16,1 2-1-16,-6 2-1 15,-4 0 6-15,0 0-6 16,0-2 7-16,0 2-7 16,0 0 1-16,0-2-1 15,0 2 9-15,0 0 7 16,0 0-3-16,0 0 0 15,0 0-6-15,0 0 3 16,0 0-8-16,0 0 6 0,0 0 7 16,0 0-14-1,0 0 0-15,0 0 12 0,0 0 0 16,0 0-5-16,0 0 0 16,0 0 5-16,0 0-2 15,0 0 0-15,0 0 5 16,0 0-3-16,0 0 3 15,0 0 6-15,0 0 3 16,0 0 3-16,0 0-1 16,0 0-2-16,0 0 3 15,0 0-9-15,0 0-3 16,0 0 1-16,0 0-11 16,0 0 3-16,0 0-6 15,0 0-3-15,0 0 1 16,0 0-1-16,0 0 1 0,0 0 6 15,0 0-6-15,0 0 0 16,0 0 5-16,0 0 1 16,0 0 2-16,0 0 1 15,0 0-1-15,0 0-7 16,0 0 8-16,0 0-9 16,0 0-1-16,0 0 1 15,0 0-1-15,0 0 0 16,0 0 0-16,0 0 0 15,0 0 1-15,0 0-1 16,0 0 0-16,0 0 0 16,0 0-1-16,0 0 1 15,0 0-1-15,0 0 1 0,0 0 0 16,0 0 0-16,0 0 0 16,0 0 0-16,0 0 1 15,0 0 0-15,0 0-1 16,0 0 1-16,0 0-1 15,0 0 1-15,0 0 9 16,0 0-4-16,0 0-4 16,0 0 8-16,0 0 0 15,0 0 5-15,0 0 0 16,0 0 2-16,0 0-8 16,0 0-2-16,0 0-1 15,0 0-5-15,0 0 0 0,0 0 5 16,0 0-5-16,0 0 0 15,0 0 6-15,0 0-7 16,0 0 1 0,0 0-1-16,0 0 0 0,0 0 6 15,0 0-6-15,0 0 0 16,0 0 1-16,0 0 0 16,0 0 0-16,0 0 0 15,0 0-1-15,0 0 2 16,0 0-2-16,0 0 1 15,0 0-1-15,0 0 1 16,0 0-1-16,0 0 1 16,0 0-1-16,0 0 1 15,0 0-1-15,0 0 0 16,0 0 1-16,0 0 1 0,0 0 5 16,0 0-7-16,0 0 1 15,0 0 7-15,0-2-8 16,0 2 2-16,0-1 6 15,0 1-8-15,0 0 1 16,0 0 1-16,0 0-1 16,0 0 8-16,0 0-8 15,0 0 6-15,0 0-5 16,0 0 0-16,0 0 4 16,0 0-6-16,0 0 1 15,0 0 8-15,0 0-3 16,0 0-5-16,0 0 18 15,0 0-18-15,0 0 11 16,0 0-12-16,0 0 1 0,0 0 0 16,0 0-1-16,0 0 1 15,0 0-1-15,0 0-1 16,0 0 0-16,0 0-1 16,0 0-8-16,0 0 9 15,0 0-11-15,0 0 5 16,0 0 0-16,0 0 1 15,0 0 5-15,0 0 0 16,0 0 1-16,0 0-1 16,0 0 1-16,0 0-1 15,0-5-4-15,-2-1 5 16,-5-4 9-16,-2-2-1 0,2 2-7 16,1 0 0-1,2 4 0-15,1 4 0 0,3 0-1 16,0 2-9-16,0 0-25 15,0 0-52-15,-2 0-42 16,-10 0-54-16,-43 2-83 16,-2 12 17-16,-11-2-126 0</inkml:trace>
  <inkml:trace contextRef="#ctx0" brushRef="#br0" timeOffset="129902.5">14039 6858 677 0,'0'0'150'15,"0"0"-31"-15,0 0 7 16,0 0 4-16,0 0-45 16,0 0-22-16,0 0-23 0,0-52 2 15,0 52-4-15,2-3 1 16,-2 3-5-16,0 0-8 16,2-1 3-16,2-1 12 15,1-2-19-15,4 0-6 16,2-3-5-16,-2 1-5 15,2 2-4-15,-4 0 6 16,-3 3 4-16,-2-2 6 16,-2 3-5-16,3 0 6 15,-3 0-5-15,0-2 5 16,0 2 3-16,0 0-6 16,0 0 5-16,0 0-8 15,0 0-7-15,0 0-5 0,2 0-1 16,-2 0 0-1,0 0 1-15,0 0-1 0,0 0-8 16,0 0 7 0,2 0-6-16,10 0-2 0,5 0 8 15,14 0 1-15,9 0 1 16,11 6 0-16,12 1 0 16,8-1-1-16,7-2 2 15,5 0-2-15,1 0 1 16,-1 0-1-16,-3 2 7 15,-2-2-7-15,-8 1 0 16,-8 2 0-16,-11-1 0 16,-12 0-6-16,-10-2 4 15,-13 0 1-15,-7-3-8 0,-5 2 8 16,-1-3-7-16,-3 0 8 16,0 0-8-16,0 0 6 15,0 0-8-15,0 0 1 16,0 0 0-16,0 0-4 15,0 0-9-15,0 0-29 16,0 0-3-16,-11 0-10 16,-10 0 12-16,-12 0-8 15,-13 0 51-15,-12 0-33 16,-7 0 31-16,-4 0 10 16,0 0 1-16,-2 0 0 15,2 0 0-15,4-3 7 16,5 0-7-16,8-1 12 0,8 0-12 15,8 0 11 1,5 1-10-16,11 2 7 0,6-1-1 16,8 2 19-16,4 0-8 15,2 0-7-15,0 0-11 16,0 0-3-16,0 0 3 16,0 0 0-16,0 0 1 15,0 0 1-15,16 0-2 16,15 0 1-16,17 0-1 15,10 0 1-15,9 0 8 16,-5 0-2-16,-1 0-5 16,-10 0-3-16,-9 0 1 15,-3 0 0-15,-13 0 10 0,-6 0-10 16,-7 0 1 0,-8 0-2-16,-3 0 1 0,-2 0 0 15,0 0-3-15,0 0-9 16,0 0-20-16,-11 0-24 15,-13 0 56-15,-10 0 0 16,-6 0 0-16,-2 0 0 16,-1 0 12-16,5 0-10 15,7 0 5-15,6-2 2 16,10 2-3-16,4 0-5 16,2 0-1-16,5 0 8 15,1 0-8-15,3 0 0 16,0 0-1-16,0 0-13 0,0 0 14 15,0 0 1 1,0 0 1-16,0 0-1 0,0 0 16 16,0 0-8-16,0 0-8 15,0 0 14-15,0 0 2 16,0 0 8-16,0 0-2 16,0 0 2-16,0 0 0 15,0 0-11-15,0 0-5 16,0 0 2-16,0 0-11 15,0 0-1-15,0 0 1 16,0 0 0-16,0 0 13 16,0 0-12-16,0 0-1 0,0 0 2 15,0 0 12 1,0 0-14-16,0 0 10 0,0 0-8 16,0 0 12-1,0 0-4-15,0 0 4 0,0 0 3 16,0 0 6-16,0 0 5 15,0 0-3-15,0 0-3 16,0 0-10-16,0 0-11 16,0 0 5-16,0 0 1 15,0 0-7-15,0 0-9 16,0 0-54-16,-6 4-144 16,-6 14-195-16,-1 0 36 0</inkml:trace>
  <inkml:trace contextRef="#ctx0" brushRef="#br0" timeOffset="130697.81">14700 7409 499 0,'0'0'146'16,"0"0"-25"-16,0 0-20 15,0 0-13-15,0 0-16 16,0 0-24-16,0 0-28 16,12-12-20-16,-6 12-30 15,7 0-42-15,5 4-5 16,3 8-50-16,0 6-59 15,-2-2-36-15,-6-6-159 0</inkml:trace>
  <inkml:trace contextRef="#ctx0" brushRef="#br0" timeOffset="131749.22">14707 7890 945 0,'0'0'136'0,"0"0"-45"15,0 0 54-15,0 0-19 16,-16-114-4-16,16 104-54 16,0 2-15-16,0 4-14 15,0 2-14-15,0 0-12 16,0 2-5-16,0 0-8 16,0 0 2-16,0 0-1 15,0 0 14-15,0 0-1 16,0 0-1-16,0 0-2 15,0 0-1-15,0 0-3 0,0 0 2 16,0 0-8-16,0 0 8 16,0 0 0-16,0 0 0 15,0 0 10-15,0 0-13 16,0 0 7-16,0 0 0 16,0 0 3-16,0 0-7 15,0 0-8-15,0 0 5 16,0 0-6-16,0 0 0 15,0 0 1-15,0 0 0 16,0 0-1-16,0 0 1 16,0 0-1-16,0 0 0 15,0 0 1-15,0 0-1 16,0 0 1-16,0 0-1 0,0 0 0 16,0 0 1-16,0 0 0 15,0 0-1-15,0 0-1 16,0 0 1-16,0 0 0 15,0 0 1-15,0 0 0 16,0 0-1-16,0 0 0 16,0 0 7-16,0 0-6 15,0 0 1-15,0 0-1 16,0 0 10-16,0 0-11 16,0 0-1-16,0 0 0 15,0 0 1-15,0 0 0 16,0 0-1-16,0 0-7 0,0 0-49 15,11 8-105-15,22 12 38 16,42 10-6-16,74 11-32 16,103 6 15-16,76-3-28 15,-44-13-108-15,-30-12-283 0</inkml:trace>
  <inkml:trace contextRef="#ctx0" brushRef="#br0" timeOffset="132104.56">21895 7597 114 0,'0'0'0'0,"0"0"-24"16,0 0 24-16,0 0-6 0,0 0-17 16</inkml:trace>
  <inkml:trace contextRef="#ctx0" brushRef="#br0" timeOffset="133061.67">22091 6613 684 0,'0'0'118'0,"0"0"-54"16,0 0 7-16,0 0-41 15,0 0-8-15,0 0 28 16,0 0 23-16,-3 0-7 15,3 0-1-15,0 0-14 16,0 0-19-16,0 0-16 16,0 0-7-16,0 0-2 15,0 0-6-15,0 0 0 16,0 0 1-16,0 0-2 16,0 0 0-16,0 0-18 0,0 0-54 15,0 0-77 1,5 2-72-16,6 0-2 0,5-2-456 0</inkml:trace>
  <inkml:trace contextRef="#ctx0" brushRef="#br0" timeOffset="134349.26">23559 6266 476 0,'0'0'135'0,"0"0"-100"15,0 0 16-15,0 0 24 16,0 0 17-16,0 0 2 15,0 0-10-15,0 0 7 16,0 0-7-16,0 0-13 16,0 0-16-16,0 0 4 15,0 0-2-15,0 0-5 16,0 0-1-16,0 0-6 0,0 0-10 16,0 0 10-16,0 0 5 15,0 0-8-15,0 0 4 16,0 0-7-16,0 0-8 15,0 0 0-15,0 0-2 16,0 0 5-16,0 0-8 16,2 0-3-16,5 0-10 15,7-10-11-15,5-2-1 16,22-2 5-16,38-10-6 16,67-8 0-16,68-8 1 15,31-6-1-15,8-3 12 16,-23 2-11-16,-40-2 14 0,-8-1-8 15,-15-4 3-15,-11-2 1 16,-27 10-10-16,-35 6-1 16,-30 10 8-16,-23 5-1 15,-6 1-7-15,-3 5 6 16,-10 1-5-16,-11 10 0 16,-9 5-1-16,-2 3-12 15,0 0-10-15,0 0-72 16,-15 8-71-16,-26 18 16 15,-34 19-39-15,-37 17 12 16,-28 8-106-16,22-12-68 16,25-18-306-16</inkml:trace>
  <inkml:trace contextRef="#ctx0" brushRef="#br0" timeOffset="141548.74">16414 4525 228 0,'0'0'175'16,"0"0"97"-16,0 0-171 15,0 0-82-15,0 0-9 16,118 29-10-16,-62 13 0 16,-1 2-11-16,-4-2-106 15,-13 4-51-15,-15-12 54 16,-19-10-72-16</inkml:trace>
  <inkml:trace contextRef="#ctx0" brushRef="#br0" timeOffset="142097.64">19593 5581 230 0,'0'0'121'16,"0"0"4"-16,0 0-53 15,0 0-56-15,0 0-16 16,0 0-7-16,0 0-25 15,76-39 6-15,-67 39 19 16,-9 0 7-16,-7 0-11 16,-15 0-135-16</inkml:trace>
  <inkml:trace contextRef="#ctx0" brushRef="#br0" timeOffset="144814.91">26164 5325 354 0,'0'0'497'0,"0"0"-448"16,0 0-13-16,0 0 12 15,0 0 13-15,0 0 38 16,-12-3-13-16,12-1-35 16,0 2 5-16,0 0-4 15,0-1-4-15,0 3-17 16,0 0 4-16,0 0 14 0,0 0-7 15,0 0 2-15,21 0-28 16,12-1-16-16,17 1 9 16,14 0-8-16,14 0 1 15,4 0 10-15,3 0 0 16,-3 0-5-16,-6 8-7 16,-11 2-1-16,-17 0 0 15,-21 2-126-15,-31 0-182 16,-30-4-96-16,-17-8-449 0</inkml:trace>
  <inkml:trace contextRef="#ctx0" brushRef="#br0" timeOffset="145017.81">26275 5432 1213 0,'0'0'144'0,"0"0"-144"15,0 0 0-15,0 0 9 16,0 0 17-16,0 0 29 15,0 0 51-15,12 40-42 16,3-20 6-16,1 4-31 16,1 6-18-16,-1 6-13 15,1 5-8-15,0 0-99 16,6 2-135-16,-2-11-118 16,-3-14-395-16</inkml:trace>
  <inkml:trace contextRef="#ctx0" brushRef="#br0" timeOffset="146833.31">26836 5675 1174 0,'0'0'155'0,"0"0"-97"16,0 0 33-16,0 0-53 15,0 0-6-15,0 0-25 16,-127 25 6-16,90-2 3 16,5-1-5-16,8-2-3 0,9 0-8 15,5-4-1 1,6-4 1-16,4-2 0 0,0-4 0 16,0-2-2-16,0-4-8 15,9 0 4-15,9 0 6 16,6-8 6-16,5-10 1 15,0-8-4-15,-2 0-2 16,-10 2 8-16,-5 6 1 16,-5 5-1-16,-7 8 42 15,0 3-26-15,0 2-25 16,0 0-7-16,0 4-7 16,-2 12 7-16,-3 4 7 15,5 0-1-15,0 0 1 16,0-4-1-16,0-6-7 15,7-2 7-15,6-8 2 16,5 0 7-16,7 0 6 16,6-22 5-16,4-6-3 15,1-12-14-15,-1-10 7 0,-4-7-7 16,-2-5 7-16,-6 0-8 16,-4 4 5-16,-5 10-4 15,-7 12-2-15,-3 12 41 16,-4 11 8-16,0 12-24 15,0 1-25-15,0 8-35 16,-4 22 3-16,-7 14 26 16,1 12 5-16,6 10 0 15,4 2 1-15,0-1 0 16,8-12 0-16,7-6 1 0,3-13 0 16,-1-12 0-1,1-6 15-15,2-6-1 0,2-8 0 16,1-4 1-16,2 0 4 15,-2-2-4-15,-4-18-16 16,-9-8-7-16,-4-2-29 16,-6-4-40-16,0 2-4 15,-2 6 39-15,-6 5 30 16,6 7 9-16,2 5-18 16,0-1-27-16,18-1 15 15,13-3-4-15,7-5 14 16,9-4 15-16,2-5 6 15,0-6-5-15,-3-4 6 16,-5-8 10-16,-7-2 3 0,-5-4 32 16,-8 0-1-16,-5 2-13 15,-3 3 3-15,-6 9 6 16,-4 8 9-16,-3 10 33 16,0 8-1-16,0 8-31 15,0 4-50-15,0 0-8 16,-6 24-52-16,-4 16 44 15,-1 16 10-15,1 12 6 16,6 13 0-16,4 1 0 16,0 0 0-16,0-4 0 15,2-8 11-15,8-11-5 16,1-15-5-16,-1-10 14 16,4-10-14-16,-3-8 5 0,5-4-4 15,1-4 12 1,8-6 14-16,8-2 2 0,7 0 2 15,5-10-5-15,4-10-21 16,-6-4 12-16,-8 2-17 16,-10 2 18-16,-12 3-11 15,-7 8 12-15,-6 3 5 16,0 3-16-16,0 3-6 16,0 0-3-16,-6 0-12 15,-9 17-1-15,-3 5 3 16,2 4 10-16,5 4 0 15,6-2-9-15,5-2-4 16,0-2-12-16,29-4 7 0,15-4 6 16,22-2-5-16,14-8-33 15,11-4-54-15,5-2-29 16,-5 0-40-16,-10-18 20 16,-15-4 10-16,-12-2 26 15,-16-4 43-15,-11 4 52 16,-14 0 22-16,-11 4 9 15,-2 2 10-15,0 4 53 16,-11 0-11-16,-5 2 0 16,-1 3 23-16,-4 4 11 15,4 3 1-15,-6 2-43 16,-1 0-34-16,-5 10-6 16,-5 10-5-16,1 8 7 15,0 2 2-15,4 2-5 0,6 0-3 16,8-2-3-16,3-6-6 15,8-6 1-15,4-5 1 16,0-6-1-16,0-1 12 16,0-4-7-16,2-2-6 15,14 0 16-15,11 0 7 16,6-2-2-16,5-11-2 16,2-5-6-16,-5 1-3 15,-8 1-4-15,-6 6 6 16,-11 2-11-16,-4 6 5 15,-6 0-5-15,0 2-1 16,0 0-9-16,0 0-4 16,0 0-6-16,0 0-8 0,0 0 7 15,0 0 8-15,4 6 12 16,2-2-1-16,5 0 0 16,7-2 1-16,5-2 6 15,5 0-5-15,6 0 15 16,-3-14-9-16,-5 0-6 15,-5 2 8-15,-10 4-1 16,-6 4 32-16,-5 2-20 16,0 2-20-16,0 0-11 15,0 0-4-15,0 0 2 16,0 6 6-16,0 6 1 16,0 0 5-16,4 2 1 15,9-2 0-15,10 0 1 16,12-4 1-16,21-2 5 15,60-6-7-15,-12-6-238 0,-6-16-898 16</inkml:trace>
  <inkml:trace contextRef="#ctx0" brushRef="#br0" timeOffset="148749">29439 5686 411 0,'0'0'295'16,"0"0"-207"-16,0 0 23 15,0 0-1-15,0 0-5 16,0 0-11-16,-4-7-27 15,4 7-6-15,0 0 0 16,0 0-28-16,0 0-26 16,0 0-7-16,-5 10-24 15,-2 8 24-15,-2 6 11 16,1 6 17-16,-1-2-15 16,2 0 0-16,4-6-4 0,1-4-8 15,2-8 1 1,0-2 5-16,0-6 8 0,0 0 18 15,0-2-14-15,0 0-3 16,7 0 4-16,9-4 5 16,6-10-3-16,4-4-8 15,-1-2-3-15,-7 2-1 16,-5 4 7-16,-3 4 59 16,-8 4 6-16,-2 6-36 15,0 0-28-15,0 0-18 16,0 0-9-16,0 0-11 15,0 14 10-15,0 8 10 16,11 4 0-16,13 6 0 0,18 4-1 16,58 0-53-16,-6-6-146 15,-7-13-338-15</inkml:trace>
  <inkml:trace contextRef="#ctx0" brushRef="#br0" timeOffset="153616.57">26108 6122 781 0,'0'0'109'0,"0"0"-37"16,0 0 25-1,0 0 8-15,0 0-5 0,0 0-1 16,0 0 8-16,0-16-2 15,0 16-43-15,0 0-37 16,0 0-25-16,0 0-4 16,0 4-24-16,0 18 19 15,0 8 9-15,-4 6 6 16,-6 6-4-16,2 0 5 16,1-4-6-16,1-6 0 15,4-7 0-15,-4-7 1 16,6-9-2-16,0-4 1 15,0-5 8-15,0 0 1 16,0 0 2-16,0 0 4 16,0-13 4-16,0-16-20 0,14-14 0 15,6-9-11 1,7-10 9-16,4-2 1 0,4 0-6 16,8-1-3-16,1 7-11 15,8 4 14-15,-1 10 4 16,0 10 3-16,-6 10-1 15,-7 10-8-15,-14 6 2 16,-8 6 1-16,-10 2 4 16,-6 0-15-16,0 4 4 15,0 16 12-15,-2 4 1 0,-13 2 6 16,-6 0 4 0,0-2 0-16,-6-2 1 15,0-4-3-15,-2-2 3 0,2-4-4 16,0-2-6-16,0-2-1 15,6-4-11-15,1 2-11 16,1-2-20-16,4 0-57 16,3 5-58-16,4-4-82 15,8-1-105-15</inkml:trace>
  <inkml:trace contextRef="#ctx0" brushRef="#br0" timeOffset="154008.51">26636 6070 1088 0,'0'0'88'15,"0"0"-88"-15,0 0 0 16,0 0 0-16,0 0 1 15,0 0 0-15,0 0 0 16,-87 100 31-16,87-90-2 16,0-2-15-16,9-2-5 15,7-2 3-15,-1-2 7 16,5-2 2-16,1 0 16 16,0 0-3-16,0-10-6 0,-3-2 4 15,-5-2 6-15,-5 0-11 16,-5 4 18-16,-3 0-3 15,0 2-27-15,-20 0-16 16,-9 2-59-16,-6 4-73 16,1 2-20-16,14 0-54 15,9 4-77-15,11 2-310 0</inkml:trace>
  <inkml:trace contextRef="#ctx0" brushRef="#br0" timeOffset="154885.13">26894 6120 42 0,'0'0'798'0,"0"0"-711"16,0 0-69-16,0 0-18 15,0 0 0-15,0 0 8 16,0 0 9-16,-6 106 2 15,6-78 26-15,14 0-2 16,5-4-20-16,2-3 3 16,1-6-6-16,-3-5 15 15,4-3-6-15,0-3-9 16,-4-4 1-16,1 0 0 16,1-3 0-16,-2-7-7 15,-1-4-2-15,-2 2-4 16,-5 0-7-16,-4 4 8 15,-5 4 0-15,-2 2-9 0,0 2 0 16,0 0-10-16,0 0-7 16,0 0-4-16,0 0-22 15,2 0 8-15,5 8-18 16,-1-2 14-16,4 0 31 16,3-4 8-16,1-2 0 15,5 0 8-15,3-2-1 16,1-10-7-16,2-3 6 15,-8-2-3-15,-1 5 7 16,-5 2 15-16,-5 4-8 16,-4 2-7-16,1 2-10 15,-3 2 0-15,2 0 1 16,-2 0-1-16,2 0-1 0,-2 0 0 16,5 0-9-1,2 0 1-15,1 0 9 0,8 0 1 16,0 0 0-16,2 0 0 15,1-2 0-15,2-2 5 16,-1 0-6-16,-1-2 1 16,-3 0 1-16,-5 2-2 15,-4 0 1-15,-2 2 10 16,-5 2 14-16,0 0-8 16,0 0-17-16,0 0-8 15,0 0-9-15,0 8 5 16,0 6 12-16,-3 0 1 15,1 0 5-15,2-4-5 0,0-4-1 16,0-2 1 0,0-2-1-16,0 0 8 0,18-2 5 15,5 0 3-15,3 0-1 16,3 0-5-16,-1 0-10 16,-5 0 13-16,-7 0-11 15,-7 0 4-15,-5 0-5 16,-2 0 6-16,0 0-6 15,-2 0 0-15,0 0 5 16,0 0-6-16,0 0 9 16,0 0-8-16,0-2-1 15,0 0-41-15,10-8-47 0,1-2-86 16,2-2-821-16</inkml:trace>
  <inkml:trace contextRef="#ctx0" brushRef="#br0" timeOffset="155632.04">27999 6134 867 0,'0'0'275'16,"0"0"-275"-16,0 0 0 15,0 0 6-15,0 0 37 16,-48 110 18-16,36-74 0 15,4 2 10-15,-1 3-12 16,4-1-32-16,-2 0-11 16,3-7-5-16,0-2-10 0,-1-9 0 15,3-8 6-15,-2-6-7 16,2-4-1-16,-1-2-23 16,3-2 12-16,-3 0 12 15,3 0 15-15,0-18-15 16,0-12-40-16,0-10-12 15,0-7 13-15,12-3 21 16,3 0-8-16,6 4-3 16,1 4 9-16,2 8 10 15,3 8 9-15,-2 8-6 16,1 6 7-16,1 6-10 16,0 6 10-16,-2 0 0 0,-1 0 7 15,-2 16-5-15,-4 4-2 16,-5 6 7-16,-2 2 6 15,-3 4 2-15,-6-4-14 16,-2-3 6-16,0-6-6 16,0-6 0-16,-5-4 15 15,-11-3 6-15,-4-2-9 16,3-1-3-16,1-3 1 16,5 0-2-16,6 0-7 15,5 0 8-15,0 0-10 16,0 0-5-16,3 0-2 15,12 1 6-15,5 2 0 0,3 2 1 16,-4 1-2-16,-1 5-5 16,-5 0-3-16,-3 7 0 15,-2 3 10 1,-5 1 0-16,-1 4 19 0,-2-2-2 16,0 0-2-1,-2-2 4-15,-13-4 23 0,-2-4 9 16,-3-4-16-16,1-2-18 15,-2-2-10-15,6-4-7 16,3-2-1-16,8 0-24 16,4 0-29-16,16-22-65 15,15-4-179-15,5-2-282 0</inkml:trace>
  <inkml:trace contextRef="#ctx0" brushRef="#br0" timeOffset="155830.6">28504 6322 459 0,'0'0'495'0,"0"0"-423"0,0 0-37 16,0 0-14-16,0 0-20 15,0 0 48-15,0 0 47 16,-33 88-21-16,25-44 2 16,-1 3-17-16,5 3-20 15,2-2-15-15,0-4-18 16,2-6-7-16,0-8-69 15,-3-10-63-15,0-9-126 16,3-11-416-16</inkml:trace>
  <inkml:trace contextRef="#ctx0" brushRef="#br0" timeOffset="156054.47">28352 6248 869 0,'0'0'334'0,"0"0"-282"15,0 0-30-15,0 0 8 16,0 0 5-16,123 46-18 16,-88-31-5-16,3-4-12 0,4 3-29 15,-9-3-136 1,-10-6-205-16</inkml:trace>
  <inkml:trace contextRef="#ctx0" brushRef="#br0" timeOffset="156218.09">28325 6619 1099 0,'0'0'288'15,"0"0"-244"-15,0 0-25 16,158 24 17-16,-102-14-10 15,-1 0-21-15,13-8-5 16,-18 0-196-16,-11-2-515 0</inkml:trace>
  <inkml:trace contextRef="#ctx0" brushRef="#br0" timeOffset="159493.47">26184 8215 42 0,'0'0'62'16,"0"0"-27"-16,0 0 9 16,0 0 11-16,0 0 3 15,0 0-19-15,-27-12-26 16,25 10 17-16,-3-2-8 16,1 2-16-16,0 0 8 15,1 2 6-15,-1-2 0 16,-1 0-18-16,1 0 5 15,-3-2 3-15,3 2-3 0,-3 0 3 16,3-2 8-16,-4 2 2 16,4 0 3-16,-2-2-7 15,1 2-15-15,3 0 0 16,-2 0 1-16,2 0-1 16,0 2-1-16,-2 0 0 15,2-2-9-15,0 2 2 16,0 0-6-16,0 0-15 15,0 0 0-15,0 0-4 16,-1 0 4-16,1 0-32 16,0 0-9-16,-2 0-5 0,2 0-18 15,-2 0-46-15</inkml:trace>
  <inkml:trace contextRef="#ctx0" brushRef="#br0" timeOffset="161206.53">25957 8195 186 0,'0'0'104'16,"0"0"-62"-16,0 0-19 16,0 0 35-16,0 0-31 15,0 0 8-15,0 0 4 16,0 0-32-16,-34-38-7 15,18 34 0-15,1 0-80 16,-1 0-76-16</inkml:trace>
  <inkml:trace contextRef="#ctx0" brushRef="#br0" timeOffset="169023.23">16171 7538 744 0,'0'0'111'0,"0"0"-78"15,0 0-8-15,0 0 14 16,0 0 30-16,0 0 15 16,8 0 7-16,-8 0-4 15,3 0-10-15,-3 0 0 16,3 0-6-16,-3 0 9 15,2 1-4-15,-2-1-15 16,0 0-22-16,2 0-14 16,-2 0-7-16,0 0-5 0,0 0 3 15,0 0-16-15,0 0 9 16,2 4-9 0,-2 0-136-16,0 1-445 0</inkml:trace>
  <inkml:trace contextRef="#ctx0" brushRef="#br0" timeOffset="170450.09">21133 3609 755 0,'0'0'159'0,"0"0"-55"16,0 0 0-16,0 0 55 15,0 0-50-15,0 0-28 16,0 0-8-16,4-4-19 0,-2 4-15 16,3 0-16-16,4 8-8 15,4 10 27-15,5 8 5 16,5 10 17-16,3 6-17 16,0 9-15-16,1 5-19 15,-4 2-5-15,-6-2-8 16,-3-2-8-16,-14 0-112 15,0-12-184-15,0-17-186 0</inkml:trace>
  <inkml:trace contextRef="#ctx0" brushRef="#br0" timeOffset="171032.84">21110 3637 1026 0,'0'0'142'16,"0"0"-68"-16,0 0 78 16,0 0-2-16,139-88-34 15,-95 62-24-15,1 2-20 16,1 2-21-16,-1 0-16 15,-3 6-7-15,-6 4-15 0,-7 6-12 16,-9 4 6-16,-7 2-7 16,-5 0-10-16,-8 13 2 15,0 10 7-15,0 5-11 16,-17 2 11-16,-5 2 1 16,-2-2-1-16,-1-6-5 15,3-4 0-15,7-6 3 16,3-4-6-16,10-2-8 15,2-2-23-15,0-1-7 16,16 0-5-16,13-1 37 16,11 0 15-16,8-2 7 15,4 2-7-15,-1 0 1 16,-7 4 0-16,-10 1 5 16,-12 5 4-16,-11 1-3 15,-11 7 25-15,0 5 40 0,-15 5-21 16,-14 0-18-16,-6 2-14 15,-3-4-6-15,-3-4-6 16,3-4 2-16,3-4-8 16,4-6 12-16,6-2-13 15,5-4 0-15,7-4-69 16,13-2-94-16,0-10-172 16,8-12-465-16</inkml:trace>
  <inkml:trace contextRef="#ctx0" brushRef="#br0" timeOffset="171800.52">21966 3702 948 0,'0'0'174'0,"0"0"-137"15,0 0 31-15,0 0-11 16,0 0 8-16,0 0 60 16,0 0-38-16,9 132-33 15,-2-96-28-15,-1-2-17 16,7-2 0-16,1-4 4 16,7-6-4-16,-2-6 4 15,6-6 38-15,2-8-7 16,2-2 8-16,2 0-12 15,4-18-8-15,1-6-9 0,-1-10-1 16,-1-4-4-16,-8-6-9 16,-1 0-3-16,-10-1-5 15,-5 5-1-15,-6 6 2 16,-4 8 4-16,0 7-4 16,0 6 5-16,0 5 4 15,0 6 3-15,0 0 6 16,0 2-15-16,0 0-5 15,0 0-21-15,0 8 11 16,0 9 7-16,0-2 1 0,2-1 2 16,9-2 0-1,5-3-9-15,1-8 9 0,8-1 3 16,6 0 5-16,3-6 4 16,-1-12-2-16,0 0 0 15,-4-2-8-15,-4-2 10 16,-4 4-4-16,-9 0 4 15,-2 4-11-15,-3 0 0 16,-3 6 0-16,-2 0 5 16,0 6-6-16,0 0 0 15,0 2 0-15,5 0-13 16,0 0-5-16,9 0 9 16,2 14 0-16,6 4 8 15,2 4 1-15,1 0 1 16,-6 0 0-16,-3-3 8 0,-10-4 13 15,-8-1-1-15,0-2 16 16,-2 2 7-16,-22 0-13 16,-8 3-10-16,-5-3-8 15,1-2-13-15,2-6-7 16,8-2-20-16,8-4-32 16,9 0-59-16,9-13-62 15,20-9-212-15,9-4-450 0</inkml:trace>
  <inkml:trace contextRef="#ctx0" brushRef="#br0" timeOffset="172004.11">23102 3467 1137 0,'0'0'177'0,"0"0"-116"0,0 0 120 15,0 0-82-15,0 0-48 16,0 0 63-16,0 0-13 15,12 124-41-15,-1-74-26 16,2 0-20-16,3-3-14 16,1-7-24-16,-1-11-83 15,-3-11-160-15,-9-11-291 0</inkml:trace>
  <inkml:trace contextRef="#ctx0" brushRef="#br0" timeOffset="172199.69">22911 3226 1446 0,'0'0'165'16,"0"0"-100"-16,0 0 52 15,0 0-64-15,0 0-31 16,0 0-22-16,0 0-24 15,29 48-233-15,-27-48-614 0</inkml:trace>
  <inkml:trace contextRef="#ctx0" brushRef="#br0" timeOffset="173851.99">23519 3465 831 0,'0'0'141'0,"0"0"-94"16,0 0 90-16,0 0-34 16,0 0-55-16,0 0-34 15,0 0-14-15,9 12 0 16,-5 8 30-16,3 8 11 15,0 4 1-15,0 2-23 16,1 2 0-16,-1-1-1 16,2-4-3-16,-2-3 2 0,-5-7-6 15,0-6 0-15,-2-6-1 16,0-5-4-16,0-3 10 16,0-1 41-16,0 0-10 15,0 0 37-15,0-9-28 16,-4-11-24-16,0-9-19 15,4-3-3-15,0-6 8 16,0 0-17-16,12 2 0 16,9 6 0-16,0 4 1 15,4 8-2-15,0 6 0 16,2 10-7-16,0 2 5 16,-1 0 1-16,6 14-4 15,3 6 5-15,5 2 0 0,5-2 1 16,1-4 0-16,4-6 1 15,-4-2 6-15,-3-6-6 16,-5-2-1-16,-3 0 5 16,-8 0 1-16,-2-14 0 15,-8-4 7-15,-3-2 18 16,-8-4-13-16,-4-2-4 16,-2-2-4-16,0 2 0 15,-18 2 4-15,-5 6-9 16,-6 8-6-16,-8 7-8 15,-1 3 2-15,-1 9-9 16,1 19 6-16,9 8 8 0,8 4-9 16,15 2 4-1,6 2 5-15,9-4-1 16,22-2-28-16,9-8-1 0,7-7 29 16,4-11 1-16,-2-9-2 15,0-3 3-15,-2 0 7 16,-4-20 6-16,-6-3 2 15,-1-8 19-15,-7-3-9 16,-2-2 1-16,-3-2 6 16,-4 4-19-16,-2 2-7 15,-3 6-5-15,-1 8-1 16,-3 6 0-16,-2 8-1 16,0 4-14-16,0 0-1 15,1 13 1-15,2 16 6 0,-3 9 2 16,-1 6 7-16,-4 4 0 15,-4 0 2-15,0-6 7 16,0-6-8-16,0-7 5 16,0-11-6-16,0-7 10 15,-6-6-8-15,6-5 16 16,0 0 2-16,0 0 17 16,0-18-13-16,6-10 8 15,11-11-10-15,10-7-21 16,6-4 0-16,3-2-1 15,1 0 1-15,-2 0 6 16,-7 4-6-16,-6 5 0 16,-8 5-1-16,-5 11 2 0,-7 4-1 15,-2 9 8 1,0 6 22-16,0 4-30 0,0 4-1 16,0 0-19-16,0 4-11 15,0 18 21-15,0 6 1 16,0 11 8-16,0 1 0 15,15 2 0-15,5 0-1 16,5-4 0-16,2 0-1 16,2-6 1-16,-4-6 0 15,-4-4-1-15,-3-4 2 16,-7-6 9-16,-4-5 19 16,-7-4-18-16,0-1 20 15,0 0 33-15,-7-2-29 16,-10 0-7-16,-10 0-19 15,-2 0-8-15,-2 0-43 0,8-2-67 16,8-8-80-16,12-2-328 16</inkml:trace>
  <inkml:trace contextRef="#ctx0" brushRef="#br0" timeOffset="174495.48">26200 3156 1267 0,'0'0'171'0,"0"0"-58"0,0 0 39 16,0 0-21 0,0 0-93-16,0 0-4 0,0 0 44 15,0 68 20-15,2-34-16 16,2 4-30-16,5 0-9 15,-1 1-28-15,2-3-8 16,-1 0-7-16,-5-2-6 16,-4 10-94-16,0-10-184 15,-11-12-290-15</inkml:trace>
  <inkml:trace contextRef="#ctx0" brushRef="#br0" timeOffset="174745.58">25861 3461 1141 0,'0'0'268'0,"0"0"-194"15,0 0 35-15,0 0 76 16,138-83-81-16,-87 64-13 15,3 1-23-15,-1 1-30 16,-4 6-24-16,-7 3-14 16,-9 3-80-16,-12 5-192 15,-13 0-229-15,-8 0-361 0</inkml:trace>
  <inkml:trace contextRef="#ctx0" brushRef="#br0" timeOffset="175485.04">26168 3738 1124 0,'0'0'183'0,"0"0"-120"16,0 0 154-16,0 0-35 15,116-35-96-15,-76 16-39 16,2-6-26-16,-2 3-20 15,-1-4-1-15,-6 2-13 0,-6 2-16 16,-8 2 7 0,-5 4 14-16,-5 6 8 0,-3 6 0 15,-1 4-1 1,2 0-18-16,0 0 0 0,6 14 5 16,1 6 13-16,3 2 1 15,-1 2 0-15,1-4 12 16,-1-4 1-16,-5-4 5 15,1-4-2-15,-8-4 3 16,0-4 3-16,1 0 29 16,3 0 43-16,4-20-19 15,5-6-46-15,6-8-17 16,-1-4-11-16,0-2-1 16,1 4-8-16,-5 7-7 0,-3 8-7 15,-6 9 10-15,-2 9-1 16,-3 3-20-16,5 3-25 15,0 15 37-15,7 8 8 16,-1 4 4-16,7-2 1 16,3-2-3-16,4-6 4 15,2-6 7-15,0-10 0 16,1-4 7-16,-1 0-6 16,-4-14 10-16,-3-12-1 15,-2-6 12-15,-4-6 12 16,-5-4 9-16,-5-8-6 15,-4-3-19-15,-4-5-9 16,0 2-8-16,0 4 7 0,0 8 15 16,0 10-15-16,-2 12 35 15,0 12-12-15,-2 8-20 16,2 2-11-16,-2 14-46 16,2 20 25-16,0 14 17 15,2 10 4-15,0 8 1 16,0 6 0-16,0 3 0 15,0-1-1-15,2-4-21 16,-2-4-79-16,0-8-93 16,-2-18-285-16,-9-20-165 0</inkml:trace>
  <inkml:trace contextRef="#ctx0" brushRef="#br0" timeOffset="175651.95">27026 3346 1104 0,'0'0'139'16,"0"0"-97"-16,0 0 96 15,142-4-37-15,-86 4-57 16,31-4-44-16,-14 3-100 16,-10-5-250-16</inkml:trace>
  <inkml:trace contextRef="#ctx0" brushRef="#br0" timeOffset="176600.99">27641 3545 182 0,'0'0'765'0,"0"0"-666"0,0 0 125 15,0 0-1-15,0 0-96 16,0 0-28-16,120-34-16 16,-113 20-20-16,-5-2-3 15,-2 2-11-15,-2 4-17 16,-18 2-31-16,-7 8-1 0,-6 0-9 16,-3 8 0-1,3 16-5-15,2 6 2 0,10 4-15 16,10 2 1-1,11-2-8-15,0-1-5 0,9-6-9 16,16-4 42-16,8-9 6 16,0-9 4-16,5-5 8 15,0 0 7-15,-2-14 3 16,2-12 22-16,-3-6-25 16,-3-8 26-16,-6-6-14 15,-5-8 0-15,-6-6-19 16,-6-4 0-16,-7-3-12 15,-2 5 6-15,0 6-6 16,0 8 0-16,0 10 0 16,0 8 1-16,-5 6 9 0,1 10-4 15,2 8-2-15,2 6-4 16,-2 10-40-16,0 26 16 16,2 14 15-16,0 10 9 15,0 10 0-15,8 0-1 16,11-2 1-16,3-7-1 15,4-11 0-15,1-10-9 16,2-12 10-16,0-14 1 16,-2-10 1-16,2-4 15 15,-2-8-4-15,-3-18 0 16,-4-10 10-16,-6-6-4 16,-4-8 0-16,-5-7-13 15,-3-2-5-15,0 0-1 16,-2 5 0-16,0 8 8 15,0 10-8-15,0 12 20 16,0 10 4-16,0 10-4 0,0 4-20 16,0 4-38-16,0 24 7 15,0 8 25-15,0 12 6 16,0 2 0-16,8 2 0 16,7-3 0-16,3-6 0 15,3-6 1-15,2-11 0 16,0-8 0-16,-1-8 10 15,2-10 3-15,-4 0 10 16,3-8 19-16,-6-12-4 0,1-4-3 16,-7 0-23-1,-1 4 1-15,-6 6-6 16,0 8-8-16,-4 6-10 0,2 0-29 16,1 11-17-16,1 16 41 15,2 3 6-15,6 2 1 16,1-2-38-16,5-6-13 15,2-6-73-15,7-18-7 16,-7 0-124-16,-5-10-359 0</inkml:trace>
  <inkml:trace contextRef="#ctx0" brushRef="#br0" timeOffset="176772.12">28525 3132 1367 0,'0'0'156'0,"0"0"-77"16,0 0 103-16,0 0-94 16,0 0-60-16,0 0-15 15,0 0-13-15,52 12-3 16,-8 0-155-16,-5-2-216 16,-8-2-598-16</inkml:trace>
  <inkml:trace contextRef="#ctx0" brushRef="#br0" timeOffset="178300.81">28936 3282 1098 0,'0'0'266'0,"0"0"-235"0,0 0 63 15,0 0 6-15,0 0-44 16,-79 109-33-16,73-83-13 16,6-2-9-16,0-2-1 15,2-6-1-15,15-2 1 16,6-6 0-16,2-2 0 16,2-2 11-16,-3 2-9 15,-2 6-2-15,-4 8 1 16,-5 14 4-16,-1 14 30 15,-8 14 48-15,-2 16-30 16,-2 11-13-16,0 5-29 0,-16-4 1 16,-12-10-12-16,-11-15-12 15,-5-19 12-15,-5-16 1 16,-2-16 5-16,2-14-5 16,9 0 9-16,7-20-4 15,15-16-5-15,11-10-1 16,7-13-29-16,13-9-5 15,28-6 18-15,12-6-7 16,11-2-4-16,10 6-8 16,4 5 18-16,-6 11 7 0,-8 10 8 15,-11 8 1 1,-12 8 1-16,-14 6 2 16,-10 4 8-16,-5 4 16 15,-8 3 12-15,-2 2-6 0,-2 5 6 16,0 2 8-16,0 5 1 15,0 3-24-15,-10 0-23 16,-9 8-17-16,-6 17 8 16,-4 5 9-16,7 8 0 15,2 4-1-15,11 0 1 16,4 0-6-16,5-4 3 16,0-6-16-16,0-8-9 15,12-6 2-15,3-10 23 16,6-5 3-16,3-3 7 15,5 0 0-15,5-15 4 0,-1-9 0 16,3-6-3 0,1-6-7-16,-3 2-1 0,-5 2 0 15,-5 8 1-15,-9 8-1 16,-5 8 0-16,-6 8-1 16,-2 0-24-1,-2 14 7-15,0 12 18 0,0 4-1 16,0 2 1-16,0-2 0 15,0-6 2-15,3-4-1 16,-1-6 0-16,2-6 0 16,-2-4 12-16,3-4 23 15,2 0 29-15,4-4 27 16,7-15-49-16,6-10-24 16,3-3-17-16,4-6-2 15,0 0-6-15,2 4-19 0,-4 6 6 16,-4 8 2-16,-5 10-6 15,-7 10 4-15,-1 0 1 16,-3 12-1-16,-3 14 8 16,1 6 11-16,2 0 0 15,0 2 1-15,4-6 0 16,3-4 0-16,1-6-1 16,1-4 3-16,1-8-3 15,-2-3 13-15,1-3 3 16,2 0-1-16,4-9 9 15,3-11-7-15,4-2-15 16,3-4 4-16,6-2-6 0,0-4-20 16,2 0-20-16,-2 2-11 15,-1 2-12-15,-8 6 10 16,-12 8 24-16,-3 6 5 16,-9 4 5-16,-5 4 5 15,0 0-1-15,-2 0 5 16,0 0 4-16,0 0 3 15,2 0 2-15,-2-2 1 16,0 2 24-16,0 0 33 16,0 0 11-16,0 0-7 15,0 0-10-15,-4 0-1 16,-21 3-49-16,-6 18-1 16,-9 7 1-16,1 4-1 15,2 4 1-15,11 0 0 16,12-2 0-16,10-2-1 0,4-6 0 15,0-4 11-15,11-4-10 16,9-7 9-16,7-6-1 16,4-5 10-16,5 0-4 15,-1-4-2-15,1-16 1 16,-5-1 0-16,-2-2-8 16,-9 3-4-16,-7 4 4 15,-3 6 7-15,-10 6 22 16,0 4-11-16,0 0-24 15,-5 14-14-15,-4 8 13 16,7 6 0-16,2 2 1 16,11 0 0-16,27-2 1 15,16-3 0-15,15-6-1 0,6-4 0 16,1-8-12-16,-7-7-51 16,-13-4-74-16,-21-18-175 15,-16-6-997-15</inkml:trace>
  <inkml:trace contextRef="#ctx0" brushRef="#br0" timeOffset="190018.44">26591 7863 793 0,'0'0'199'16,"0"0"-56"-16,0 0 6 16,0 0-37-16,0 0-10 15,0 0-14-15,-2 0 33 16,2 0-14-16,0 0-22 16,0 0-3-16,0 0-30 15,0 0 6-15,0 0-29 16,0 0 1-16,0 0 24 15,0 0-7-15,0 0-20 16,0 0 4-16,0 0-9 16,0 0-13-16,0 0 9 0,0 0-18 15,7 0 4-15,17 0-4 16,9 0 54-16,10 0-4 16,9-3-26-16,3 1-24 15,7 0 11-15,3 2-10 16,0-2 11-16,-2 2-3 15,-11-2-3-15,-7 2 6 16,-13 0-12-16,-15 0 0 16,-7 0-64-16,-10 0-96 15,0 0-47-15,-6 0-79 16,-40 11-75-16,-1 4-19 16,0-1-450-16</inkml:trace>
  <inkml:trace contextRef="#ctx0" brushRef="#br0" timeOffset="192600.78">26596 8031 758 0,'0'0'212'16,"0"0"-119"-16,0 0 44 16,0 0-8-16,0 0-17 15,0 0-10-15,0 0-43 16,13 0-21-16,10 0 85 15,8 0-27-15,7 0-14 16,4 0-41-16,5 0-20 0,-1 0 14 16,4 0 25-16,-1 0-19 15,-5-5 8 1,-4 2-28-16,-9-1-1 16,-8 0-3-16,-7 2 8 0,-10 0-5 15,-1 2 7-15,-3 0-12 16,-2 0-2-16,0 0-4 15,0 0 6-15,0 0-15 16,0 0 1-16,0 0-1 16,0 0-1-16,0 0 1 15,2 0-1-15,-2 0 1 16,0 0 0-16,0 0-5 16,0 0 5-16,0 0 5 15,0 0-4-15,0 0-1 16,0 0-1-16,0 0 0 15,0 0 0-15,0 0 1 0,0 0 0 16,0 0 0-16,0 0 1 16,0 0 0-16,0 0 6 15,0 0-7-15,0 0 6 16,0 0-4-16,0 0-2 16,0 0 12-16,0 0-12 15,0 0-1-15,0 0 0 16,0 0 1-16,0 0 11 15,0 0-10-15,0 0 0 16,0 0 8-16,0 0-9 16,0 0 13-16,0 0-13 15,0 0-1-15,0 0 1 0,0 0 0 16,0 0 0-16,0 0 1 16,0 0 1-16,0 0 7 15,0 0-1-15,0 0-2 16,0 0 5-16,0 0-10 15,0 0 5-15,0 0 3 16,0 0-8-16,0 0 5 16,0 0-6-16,0 0 0 15,0 0 0-15,0 0 1 16,0 0 1-16,0 0 8 16,0 0-9-16,0 0 8 15,0 0 0-15,0 0-3 16,0 0 4-16,0 0 7 15,0 0-15-15,0 0 7 0,0 0 2 16,0 0-10-16,0 0 6 16,0 0-6-16,0 0 0 15,0 0 0-15,0 0 1 16,0 0-1-16,0 0 0 16,0 0 1-16,0 0-2 15,0 0 1-15,0 0 0 16,0 0-1-16,0 0 1 15,0 0 0-15,0 0 0 16,0 0 5-16,0 0-6 16,0 0 2-16,0 0 5 0,0 0 6 15,0 0-12 1,0 0-1-16,0 0 1 16,0 0 0-16,0 0 1 15,0 0-1-15,0 0-1 0,0 0 1 16,0 0-1-16,0 0 1 15,0 0 5-15,0 0-4 16,0 0 8-16,0 0-2 16,0 0 2-16,0 0-1 15,0 0-1-15,0 0 3 16,0 0-3-16,0 0-7 16,0 0 5-16,0 0-4 15,0 0 4-15,0 0 0 16,0 0-5-16,0 0 8 15,0 0-3-15,0 0 5 0,0 0-10 16,-2 0 5 0,0 0 0-16,2 0-6 0,0 0 0 15,0 0 0 1,0 0-1-16,0 0 0 0,0 0 1 16,0 0 0-16,0 0 0 15,-3 0-2-15,3 0 2 16,0 0-1-16,0 0 1 15,0 0-6-15,0 0 6 16,-2 0 0-16,2 0 1 16,0 0-1-16,0 0 1 15,0 0 0-15,0 0 0 0,0 0 1 16,0 0-1 0,0 0 1-16,0 0-1 15,0 0 7-15,0 0-7 0,0 0 11 16,0 0-6-16,0 0 1 15,0 0 13-15,0 0-14 16,0 0 3-16,0 0-3 16,0 0 3-16,0 0-2 15,0 0-5-15,0 0-1 16,0 0 7-16,0 0-7 16,0 0 5-16,0 0 0 15,0 0-5-15,0 0 6 16,0 0 0-16,0 0-5 15,0 0 5-15,0 0 2 16,0 0-8-16,0 0 1 0,0 0 7 16,0 0-9-16,0 0 0 15,0 0 1-15,0 0-1 16,0 0 1-16,0 0-1 16,0 0 0-16,-2 0 0 15,0 0-2-15,0 0 2 16,0 0-1-16,2 0 1 15,0 0 0-15,0 0-1 16,0 0 1-16,0 0 0 16,0 0 0-16,0 0-1 15,0 0 1-15,0 0 1 16,0 0-1-16,0 0 1 16,0 0 5-16,0 0-4 15,0 0 4-15,0 0-6 16,0 0 8-16,0 0-7 0,0 0-1 15,0 0 2-15,0 0-1 16,0 0 5-16,0 0-6 16,0 0 1-16,0 0-1 15,0 0 1-15,0 0 5 16,0 0-5-16,0 0 1 16,0 0-2-16,0 0 1 15,0 0 0-15,0 0-1 16,0 0 1-16,0 0 0 15,0 0 0-15,0 0-1 16,0 0 1-16,0 0-1 16,0 0 0-16,0 0 0 15,0 0 1-15,0 0-1 0,0 0 1 16,0 0-1 0,0 0 1-16,0 0 0 0,0 0-1 15,0 0 0-15,0 0 6 16,0 0-6-16,0 0 0 15,0 0 0-15,0 0 0 16,0 0 1-16,0 0 5 16,0 0-5-16,0 0 0 15,0 0-1-15,0 0 6 16,0 0-4-16,0 0-1 16,0 0-1-16,0 0 1 15,0 0-1-15,0 0 1 0,0 0 0 16,0 0 0-16,0 0-1 15,0 0 0-15,0 0 1 16,0 0-1-16,0 0 1 16,0 0 0-16,0 0 0 15,0 0-1-15,0 0 1 16,0 0 0-16,0 0 0 16,0 0 0-16,0 0-1 15,0 0 2-15,0 0-1 16,0 0 1-16,0 0 5 15,0 0-7-15,0 0 0 16,0 0 1-16,0 0-1 16,0 0 1-16,0 0-1 0,0 0 1 15,0 0 0-15,0 0-1 16,0 0 1-16,0 0-1 16,0 0 0-16,0 0-1 15,0 0 1-15,0 0 0 16,0 0 0-16,0 0 0 15,0 0 0-15,0 0 0 16,0 0 0-16,0 0 1 16,0 0 0-16,0 0 0 15,0 0-1-15,0 0 1 16,0 0 1-16,0 0-1 16,0 0-1-16,0 0 0 15,0 0 0-15,0 0-1 16,0 0 0-16,0 0-17 15,-8 0-80-15,-3 0-94 0,-31 8-167 16,-3-2-242-16,3-5-349 16</inkml:trace>
  <inkml:trace contextRef="#ctx0" brushRef="#br0" timeOffset="198570.54">23842 12801 411 0,'0'0'186'0,"0"0"-63"15,0 0 7-15,0 0 12 16,0 0-35-16,0 0-13 16,0-16-7-16,0 14 29 15,0 2 14-15,0 0-12 16,0 0-7-16,0 0-15 15,0 0-24-15,0 0-12 16,0 0-10-16,0 0-16 16,0 0 1-16,0 0 5 15,14-2-40-15,12-1 16 16,17 0 33-16,15-3 19 16,8 2-27-16,3 0-16 15,-2 0-25-15,-13 4-6 16,-19 0-167-16,-17 6-222 15,-18 4-440-15</inkml:trace>
  <inkml:trace contextRef="#ctx0" brushRef="#br0" timeOffset="199600.1">23208 13840 977 0,'0'0'208'16,"0"0"-59"-16,0 0 31 15,0 0-37-15,0 0-53 16,0 0-30-16,0 0 0 0,0 0 12 16,0 0-19-1,2 0-14-15,-2 0 23 0,0 0-18 16,0 0-10-16,0 0-3 16,2 0-12-16,2 0-15 15,11 0 2-15,10 0 9 16,10 0 37-16,13-2 1 15,8-4-20-15,8-2-2 16,3 2-15-16,-3 2-16 16,-1 0 11-16,-7 2-11 15,-12 2 0-15,-13 0-3 16,-11 0 2-16,-11 0-46 0,-5 0-27 16,-2 0 20-16,-2 0 1 15,0 0 6-15,0 0-6 16,0 0-5-16,-4 0-32 15,-7 0-65-15,-11 0-115 16,2 4-117-16,2-2-728 0</inkml:trace>
  <inkml:trace contextRef="#ctx0" brushRef="#br0" timeOffset="200403.21">22967 14423 443 0,'0'0'621'16,"0"0"-409"-16,0 0-19 15,0 0 32-15,0 0-48 16,0 0-58-16,0 0-24 15,-10 0 11-15,10 0-14 16,0 0-13-16,0 0-13 16,0 0-31-16,0 0 7 15,14 0-9-15,15-4-14 16,15-1-12-16,14-5-1 16,13 1 5-16,5 1-11 15,0 3 0-15,-6 0 0 0,-10 5 1 16,-16-4 0-16,-15 4-1 15,-11 0 0-15,-9 0 0 16,-7 0-2-16,-2 0 1 16,0 0-5-16,0 0-16 15,0 0-27-15,0 0-71 16,0 0-78-16,-11 0-112 16,-7 6-278-16,-2 2-659 0</inkml:trace>
  <inkml:trace contextRef="#ctx0" brushRef="#br0" timeOffset="200842.3">22864 15037 1048 0,'0'0'316'16,"0"0"-58"-16,0 0-27 16,0 0-42-16,0 0-70 15,127-34-44-15,-76 24-41 16,5 6-6-16,4-6-4 15,0 6-24-15,11 0-58 16,-17 2-220-16,-16 0-602 0</inkml:trace>
  <inkml:trace contextRef="#ctx0" brushRef="#br0" timeOffset="205252.34">19753 13182 208 0,'0'0'1080'0,"0"0"-954"16,0 0-22-16,0 0-20 16,0 0-24-16,0 0-40 15,-38-16-7-15,38 16-6 16,0 0 7-16,0 0 18 16,0 0 17-16,0 0 11 15,0-2-23-15,0 2-25 16,0 0 8-16,0 0-2 15,0 0-1-15,0 0 8 16,0 0 3-16,0 0-2 16,0 0-4-16,0 0 2 15,0 0-12-15,0 0-4 16,0 0 4-16,0 0-11 16,0 0 7-16,0 0-6 15,0 0 8-15,0 0 1 0,0 0-3 16,0 0 4-16,0 0 2 15,-4-2-14-15,0 2-7 16,-5-4-5-16,-7 0 12 16,-1 0 0-16,-8 2 0 15,-6 0-21-15,-12 2 4 16,-12 0-28-16,-15 12-9 16,-32 16-40-16,-27 11 14 15,4-2 52-15,16-2-8 16,22-7 25-16,32-12 11 15,1 0 0-15,9-2 1 16,18-6 7-16,14-4-7 16,9-2-1-16,4 0 0 0,0-2 0 15,0 2 0-15,0-2 0 16,-2 0 1-16,2 0 6 16,0 0-7-16,0 0 2 15,0 0-2-15,0 0 2 16,0 0-1-16,0 0-1 15,0 0 0-15,0 0 0 16,0 0 1-16,0 0-1 16,0 0 0-16,0 8-92 15,-2 14-249-15,-1-2 147 16,-1-4-339-16</inkml:trace>
  <inkml:trace contextRef="#ctx0" brushRef="#br0" timeOffset="205786">18793 13156 850 0,'0'0'110'0,"0"0"-23"16,0 0-5-16,0 0-18 0,0 0-32 16,0 0-15-16,0 0-11 15,-58 18 13-15,39-2 1 16,-2 8-13-16,-4 5 13 16,1 3 6-16,-2 5-24 15,1 2 15-15,3 1-15 16,3-2 8-16,4-4-10 15,4-6 1-15,4-8-1 16,5-4 1-16,2-6-1 16,0-4 0-16,0-2 1 15,4 0 5-15,14 0-5 16,9-4 14-16,7 0 37 16,5 0-20-16,9 0 27 15,-2 0-16-15,3-2-11 16,-2-4-8-16,-7-2-8 15,-2 2-14-15,-9 0 21 0,-8 2-10 16,-9 2-11-16,-5 0 6 16,-5 2-6-1,-2 0-2-15,0 0-14 0,2 0-21 16,6 0-97-16,3 0-21 16,24 0 16-16,-2 0-157 15,5 0-547-15</inkml:trace>
  <inkml:trace contextRef="#ctx0" brushRef="#br0" timeOffset="206517.16">19878 13038 232 0,'0'0'123'16,"0"0"-68"-16,0 0-9 15,0 0 29-15,0 0 4 16,0 0 5-16,0 0 50 15,-94-22 11-15,92 20 2 16,2 2-21-16,0 0-32 16,0 0-31-16,0 0-20 0,0 0-15 15,0 0-28 1,0 0-7-16,14 2 1 0,9 10 6 16,8 6 23-16,6 4 6 15,5 0-3-15,4-2 5 16,-2 0-3-1,-2-2 1-15,-6-4-3 0,-3 0-1 16,-7-4-3-16,-7-2 1 16,-5-2-11-16,-8-2-10 15,-4-4 0-15,-2 3 11 16,0-3 15-16,0 0 11 16,0 1-12-16,-2 2-7 15,-14 0 1-15,-11 5-7 16,-8 4-8-16,-7 2 1 15,-6 4-1-15,2 0-6 16,1 5 1-16,5 1 1 0,5 0-2 16,8 4-41-1,9 2-72-15,9 12-76 0,7-6-57 16,2-8-255-16</inkml:trace>
  <inkml:trace contextRef="#ctx0" brushRef="#br0" timeOffset="207917.36">18475 16731 715 0,'0'0'136'15,"0"0"-54"-15,0 0-12 16,0 0-7-16,0 0-28 16,0 0-7-16,0 0-1 15,11 0 12-15,0 0-3 16,9 0 57-16,7 0 6 15,12 0-6-15,17 0 0 16,16 0 13-16,35-18-33 16,44-9-4-16,43-8-38 0,11-1-15 15,-7 0 14-15,-26 10-18 16,-32 4 10-16,-28 4-4 16,-27 8-12-16,-27-2 1 15,-12 6-7-15,1-2 1 16,-3-2 6-16,-4 2-6 15,-15 4 0-15,-9 0-1 16,-12 2 6-16,-2 2 6 16,-2 0 3-16,0 0 26 15,0 0 8-15,0 0-12 0,0 0-8 16,0 0-2 0,0 0-9-16,0 0-5 15,0 0-13-15,0 0 1 0,0 0 17 16,0 0-10-1,0 0-8-15,0 0-1 0,0 0 1 16,0 0 0-16,0 0 0 16,0 0 0-16,0 0 0 15,0 0 0-15,0 0 1 16,0 0-1-16,0 0-7 16,0 0-128-16,-8 0-158 15,-11 0-206-15</inkml:trace>
  <inkml:trace contextRef="#ctx0" brushRef="#br0" timeOffset="-183762.5">15063 11237 104 0,'0'0'162'15,"0"0"-108"-15,0 0-23 16,0 0 9-16,0 0-18 16,0 0-6-16,0 2 27 15,0-2-6-15,0 0-37 16,0-4-1-16,0-4-11 15,0-2-29-15,0 0 16 0,0 0 25 16,0 2 1 0,0 0 13-16,0 0 7 0,0 2 5 15,-2 0 24-15,-2 0 48 16,0 2 2-16,1-2-28 16,-1-2-37-16,1 0 5 15,1 0-11-15,2 0-4 16,-2-2-1-16,2 2 18 15,-3 2 7-15,3 2 47 16,-2 0 12-16,2 4-37 16,-2 0 6-16,2 0-30 15,0 0-21-15,0 0-2 0,0 0-18 16,0 0-1-16,0 0-5 16,0 0 0-16,0 0 1 15,0-2 9-15,0 2 10 16,0-2 28-16,0 2 10 15,0-2 1-15,0 0-11 16,0 0-20-16,0-2-11 16,0 0-10-16,-2-2-6 15,0 2 0-15,2 0 0 16,0 2 8-16,0 2 17 16,0 0-4-16,0 0-6 15,0-3-16-15,0 3-6 16,0-3-10-16,18-5 15 15,22-8 1-15,18-7 9 16,19-9 15-16,13-4 1 0,5-4 0 16,8-2-6-16,0 2-10 15,1 0 1-15,-1 4-4 16,-7 2-5-16,-11 6 0 16,-16 6 8-16,-17 4-9 15,-15 7 0-15,-16 4 0 16,-7 4 0-16,-12 3-37 15,-2 0-73-15,0 0-120 16,-18 21-59-16,-44 27 158 16,2-2-138-16,-5-2-99 0</inkml:trace>
  <inkml:trace contextRef="#ctx0" brushRef="#br0" timeOffset="-183394.73">15161 11085 411 0,'0'0'201'16,"0"0"-16"-16,0 0-60 16,0 0-81-16,0 0-44 15,0 0-9-15,0 0 9 16,39 0 121-16,3-2 15 16,16-8-4-16,13-6-55 15,9-6-3-15,12-5-13 16,6-5-17-16,2-1-5 15,-2-4-11-15,-7 3-6 16,-8 0-2-16,-14 6-1 16,-14 2-1-16,-13 6 1 0,-10 4 3 15,-14 6 11-15,-7 2 11 16,-7 4 15-16,-4 2 8 16,0 2 0-16,0-2-21 15,0 2-42-15,-2-2-4 16,-5 0-20-16,-1 2 18 15,-1 0-8-15,-3 0-100 16,-7 24-200-16,1 0-173 16,1-4-375-16</inkml:trace>
  <inkml:trace contextRef="#ctx0" brushRef="#br0" timeOffset="-182278.36">24041 10676 337 0,'0'0'169'0,"0"0"-25"16,0 0-17-16,0 0-3 0,0 0-39 15,0 0-11-15,0 0-3 16,0 0-19-16,0 0-19 16,0 0-20-16,0 0-7 15,0 0 10-15,0 0 17 16,0 0 24-16,0 0 7 16,0 0 42-16,0 0-6 15,0 0-11-15,0 0-15 16,0 0 19-16,4 0-58 15,11 0-24-15,12 0-9 16,11 0 18-16,13 0 11 16,9-4-6-16,5-4-12 15,-3-1-13-15,1 2 2 0,-5-1 4 16,-5 1-5-16,-4 2-1 16,-4 1-26-16,-7 2-24 15,-7 2-54-15,-11 0-69 16,-9 0-59-16,-11 0-30 15,-2 6 31-15,-54 20-16 16,4-2-4-16,-5 0-87 0</inkml:trace>
  <inkml:trace contextRef="#ctx0" brushRef="#br0" timeOffset="-181940.05">24149 10874 147 0,'0'0'194'15,"0"0"12"-15,0 0-1 16,0 0-43-16,0 0-21 15,0 0-6-15,0 0 40 0,27 4-37 16,11-12-4-16,7-2-31 16,3 2-40-16,4 0-28 15,-3 0-14-15,-4 2-7 16,-6 0-5-16,-5 2 1 16,-7-2-10-16,-7 4 10 15,-9 0-4-15,-7 2 3 16,-2 0-8-16,-2 0 0 15,0 0-1-15,0 0 0 16,-15 0 0-16,-5 0 39 16,2 0-21-16,0 0 0 15,10 0 1-15,3 0 5 16,5 0-22-16,0 0-2 0,0 0-20 16,0 0-23-16,11 0-27 15,12 0-50-15,-1 0-186 16,-9-4-722-16</inkml:trace>
  <inkml:trace contextRef="#ctx0" brushRef="#br0" timeOffset="-167824.2">14718 10590 544 0,'0'0'124'0,"0"0"7"16,0 0 12-16,0 0-45 16,0 0-25-16,0 0-11 15,-35-7-16-15,35 7-14 16,0 0-2-16,0 0-2 15,0 0-11-15,0 0-4 0,0 0 5 16,0 0-5 0,0 0-12-16,0 0 0 0,0 0 5 15,0 0-6-15,0 0 0 16,0 0-1-16,0 0 1 16,6 0 22-16,5 7 21 15,5 4 0-15,1 3-7 16,6 0-11-16,2 5 14 15,1-1-7-15,6-2-6 16,3 2 0-16,5 0-5 16,5-2 6-16,3 0-9 15,6-2-2-15,0-4 2 16,2 0-2-16,-1-2-2 16,-2 0 1-16,1-2-2 15,-5-2-3-15,-2 2-2 16,-5-2 2-16,-1 2-10 0,-4-2 1 15,1 0 1-15,0 2-1 16,2-2 0-16,0-2 12 16,2 2-7-16,3-2 4 15,-1 0-2-15,1 0-7 16,0-2 14-16,0 2-14 16,-3-2 0-16,-5 0 10 15,1 0-4-15,-5 0-1 16,4 0 6-16,0 0-4 15,1 0 7-15,4 0 3 16,1 0-10-16,1-4 1 0,-1 2-3 16,1-2-5-1,-2 0 0-15,-1 2 1 0,-1-2 9 16,-3 0-10-16,2 0 0 16,-1 0 8-16,-1 0 1 15,3 0-3-15,3 0-5 16,-1 0-1-16,-2-2-1 15,-1 2 2-15,-4-2 4 16,-4 0-5-16,0-4 6 16,-4 0-5-16,2-2 14 15,-3 0 14-15,1-2-8 16,0 0 3-16,0-2-8 16,-3 0 0-16,-1-2-3 0,-1-2 0 15,-2 0-2 1,0-2 23-16,-2-3-5 0,-4 1-8 15,-2 0-15-15,-1 3 14 16,-1-2-3-16,-4 3-8 16,-1-2 1-16,-3 0-1 15,-2-2 0-15,0-4 2 16,0 0 0-16,0-2 10 16,0 0-11-16,0 0-1 15,0-1-1-15,0 5 3 16,0 1-6-16,0 3 0 15,0-1 3-15,0 3 7 16,-4 0-14-16,-1 0-2 16,-3-2 7-16,-4 0-7 15,-1-2-14-15,-3-2 5 0,-4 2 3 16,0 0 6-16,-5 0 1 16,1 2 0-16,-2 2 0 15,1 2-1 1,2 2 1-16,-1 2 16 0,-1-3-16 15,-1 3 7-15,-1-2-8 16,-2 2 0-16,-2 2-2 16,-2 0 2-16,-4 0-2 15,-3 2-5-15,-2 0 7 16,-5 0 0-16,-1 0 1 16,-8 2-1-16,-2 0 0 15,-5 0 4-15,-3 0-4 16,-3 0 0-16,-3 2-9 15,-3-2 8-15,-6 0 1 16,-6 0 0-16,-4-2 0 0,-3 0 0 16,-2 0 0-16,-1 0 0 15,-1 2 7-15,2 0-7 16,0 2-4-16,-5 2 4 16,-1 0 0-16,-2 2 2 15,-2 2-1-15,4 0-1 16,2 0-9-16,7 0 8 15,6 0-5-15,4 10 5 16,8 8 1-16,3 8 0 16,3 4 1-16,9 10-1 15,6 6-14-15,10 6 2 16,10 6 5-16,12 7-7 0,11 5-13 16,9 6 27-16,2 2 0 15,0 3 1-15,19-8-1 16,6-4 0-16,8-9-10 15,3-12 10-15,5-6 6 16,-2-5 0-16,3-8-4 16,-1-3 19-16,-1-4-20 15,-4-1 0-15,-1-5 8 16,1 0-9-16,-2-1-15 16,-1 2-59-16,22 13-130 15,-8-2-147-15,3-6-271 0</inkml:trace>
  <inkml:trace contextRef="#ctx0" brushRef="#br0" timeOffset="-165494.81">23753 10943 745 0,'0'0'181'0,"0"0"-139"15,0 0-15-15,0 0 47 0,0 0-9 16,0 0-55-16,0 0-4 15,-5 18 18-15,5-4 52 16,0 1-36-16,11 6 43 16,7 1 2-16,14 2 19 15,10 0-5-15,20 2 31 16,35 2-47-16,27 2-27 16,-3-6-4-16,-13-4-27 15,-10-4 1-15,-17-4-18 16,12 0 8-16,14 2-10 15,-2-2-5-15,-7-2 15 0,-2-2-5 16,-7-1-2 0,-4-6-7-16,-1-1 4 0,1 0 1 15,0 0-7-15,2 0 1 16,0-8 1-16,-1 0-2 16,-1-2 1-16,-3 2 0 15,-6-2 0-15,-4-2 0 16,-8-2 0-16,-4-2 11 15,-5-2-11-15,1-2 0 16,-2-4 5-16,0 2-5 16,-6-2 6-16,4-2 0 15,-5 2-6-15,1-4 0 16,-2-2 0-16,-7-2-1 16,-5 0 11-16,-5-3-10 15,-7-1 0-15,-4 2 20 16,-5 0 2-16,-2 2-9 15,-4 0-5-15,-5-2 14 0,-2 0-23 16,0-1-3-16,0-2 3 16,-15-5-6-16,-8-1 6 15,-4-1 0-15,-2 0 0 16,-6-4-1-16,-7 0 0 16,-3 0 1-16,-8-2 1 15,-3 1-1-15,-6 4 0 16,-8-4-1-16,-5 5 2 15,-6 0 0-15,-7 2 0 16,-4 2 6-16,1 2-6 0,-3 4-1 16,1 4 1-1,2 1 2-15,-3 5-3 16,-1 0-1-16,2 4 1 16,-3 2 0-16,1 0 0 15,1 0 1-15,-4 2-1 0,2 0 7 16,-4 0-7-16,-3 0 0 15,3 2-5-15,-2 2 5 16,1 0 1-16,3 2 6 16,3 4-6-16,1 4 0 15,3 2 0-15,-1 0 6 16,1 12 3-16,4 10-9 16,7 4 5-16,0 6 5 0,6 4-10 15,6 2 6 1,2 4-7-16,11-2 9 0,8 1-9 15,11 0-1-15,12 2-7 16,9 1 8-16,5 2 6 16,10 6-6-16,0 2 12 15,0 6-5-15,14 3 9 16,3-3-8-16,6-4-7 16,1-6 8-16,8-6-9 15,-1-6 12-15,6-6-11 16,1-1 9-16,3-4-2 15,-3 0 2-15,-3-5-8 16,-4-3 8-16,-4-1-2 16,-4 1-7-16,-6-3 0 15,-3-4 1-15,-3-2-1 0,-5 0 0 16,2-4 0 0,-4-2 0-16,-2 0-1 15,0-2 8-15,3 2-8 0,-1 0 1 16,0 0 0-16,0 0 0 15,2 2 5-15,0 2-5 16,-1 0 0-16,1 0 0 16,3 2 0-16,0 0 0 15,0 4-1-15,2 0 1 16,3 2 0-16,1 2 5 16,1-2-6-16,-3 1 0 15,1-4 1-15,-1 0-1 16,-3-3 1-16,0-2-1 0,-1-1 1 15,-1-3-1 1,-3 0 0-16,0 0 1 0,-1-2 6 16,-4-2-7-16,2 0 1 15,-2 0 6-15,0 0 2 16,0 0-7-16,0 0 5 16,0 0 5-16,0 0-4 15,0 0 1-15,0 0-8 16,0 0 9-16,0 0-1 15,0 0 2-15,0 0-4 16,0 0-5-16,0 0-2 16,0 0-1-16,0 4-24 15,9 18-140-15,0 0-305 16,0-4-165-16</inkml:trace>
  <inkml:trace contextRef="#ctx0" brushRef="#br0" timeOffset="-159410.52">26925 10207 85 0,'0'0'152'16,"0"0"-80"-16,0 0-1 16,0 0 22-16,0 0-18 15,0 0-24-15,3 0-34 16,-3 0 11-16,0 0-2 16,0 0-6-16,0 0 4 15,0 0-12-15,0 0-5 16,0 0 2-16,0 0-9 15,5 0 0-15,4 0-30 0,-3 0-93 16,3 0-249-16</inkml:trace>
  <inkml:trace contextRef="#ctx0" brushRef="#br0" timeOffset="-155127.65">17098 10615 838 0,'0'0'163'16,"0"0"-97"-16,0 0 25 0,0 0 27 16,0 0-28-16,0 0-50 15,0 0-24 1,0 0-1-16,0 0-5 0,0 0 1 15,0 0 3-15,0 0 0 16,0 0 6-16,0 0 1 16,0 0-5-16,0 0 0 15,0 0-2-15,0 0-1 16,0 0 3-16,0 0 2 16,0 0-4-16,0 0 4 15,0 0-6-15,0 0 8 16,0 0 0-16,0 0 4 15,0 0-1-15,0 0 5 0,0 0-5 16,0 0 1 0,0 0-4-16,0 0-7 0,0 0-7 15,0 0 9-15,0 0-4 16,0 0-5-16,0 0 0 16,0 0 2-16,0 0-6 15,0 0 5-15,0 0-5 16,0 0 8-16,0 0-3 15,0 0-5-15,0 0 5 16,2 0-7-16,4 0 0 16,8 0 0-16,3 0 8 15,4 3 0-15,3 5 2 16,1-2-1-16,2-1-8 0,-1 2 0 16,3-7 10-1,0 0-10-15,2 0 7 0,2 0 1 16,2-12-7-1,2-2 5-15,1-3-5 0,2-1 5 16,3 0-6-16,-6 3 5 16,1 0-6-16,-5 4 1 15,-1 0-1-15,-5 3 1 16,-7 2-1-16,-1 2 0 16,-3-2 0-16,-3 2 0 15,-1 0 1-15,-3 2 0 16,-1-2-1-16,-1 2 0 15,-2 2 2-15,-1-2-2 16,-1 2 0-16,1-2 0 16,-2 2 0-16,-2 0 0 0,2 0 0 15,-2 0 1-15,0 0-1 16,0-2 0-16,0 2 1 16,0 0 9-16,0 0-10 15,0 0 1-15,0 0 0 16,0 0 0-16,0 0 5 15,0 0-6-15,0 0 1 16,0 0 0-16,0 0 5 16,0 0-6-16,0 0 2 15,0 0-1-15,0 0 8 16,0 0-3-16,0 0-5 16,0 0 5-16,0 0-5 0,0 0-1 15,0 0 2-15,0 0-2 16,0 0-8-16,0 0-71 15,0 0-53-15,0-2-61 16,0-4-37-16,0-12 4 16,0 2-176-16,-4-4-252 0</inkml:trace>
  <inkml:trace contextRef="#ctx0" brushRef="#br0" timeOffset="-154127.31">17739 10275 575 0,'0'0'160'15,"0"0"-3"-15,0 0 8 16,0 0-17-16,0 0-51 0,0 0-55 16,0 0-23-1,-24-2-11-15,24 2 1 0,16 0 20 16,3 8 26 0,4 4-2-16,4-2-11 0,2 2-3 15,2-2-13-15,0-2 2 16,0 0-9-16,-2-4-5 15,-2 0-3-15,-5 0-10 16,-4-2-1-16,-5 0 11 16,-4 0-10-16,-4-2-1 15,-5 0 6-15,0 2-6 16,0 0 10-16,0 2 11 16,0 4 9-16,0 4 26 15,-14 6 0-15,1 2-29 16,0 0-12-16,-1-2-5 0,5-2-2 15,3-2-7-15,2-2 0 16,0-4 0-16,4 0-1 16,0-4 0-16,0-1 0 15,0-2-6-15,0 1 6 16,0 0 0-16,0-2 1 16,0 0 6-16,0 2-4 15,0-2 7-15,0 0-2 16,0 0 2-16,0 0 6 15,0 0 2-15,0 0-6 16,0 0-4-16,0 0-2 16,0 0 0-16,0 0-5 0,0 0 0 15,0 2 9 1,0 3-9-16,0 0 6 0,0 3 3 16,0-2 1-16,0 2-5 15,0 2-6-15,0-2 8 16,-2 2-8-16,0 1 6 15,0-1-4-15,0-2-2 16,0-2 0-16,-1-5 6 16,3 2-6-16,0-3 12 15,0 0-2-15,0 0 4 16,0 0 8-16,0 0 4 16,0 0 1-16,0 0-7 15,-2 0-8-15,0-3-3 0,-4-8-4 16,-4-6-5-1,1-2-7-15,-1-6-1 0,-4 1-1 16,1-3 8-16,1 0 0 16,1-1-6-16,0 4 7 15,2 2 0-15,2 6 0 16,1 6 0-16,4 4 1 16,0 2 5-16,2 4-6 15,0 0-2-15,0 0 0 16,0 0 1-16,0 0-5 15,0 0 6-15,0 0-1 16,0 0 1-16,0 0 0 16,0 0 0-16,0 0 0 15,0 0-7-15,0 0 6 0,0 0-1 16,0 0 1-16,0 0-1 16,0 0 1-16,0 0 0 15,0 0 1-15,0 0 0 16,0 0 7-16,0 0-7 15,0 0-2-15,0 0-14 16,0 0-39-16,0 0-106 16,0 10-149-16,13 6-100 15,3-8-800-15</inkml:trace>
  <inkml:trace contextRef="#ctx0" brushRef="#br0" timeOffset="-152399.15">25311 9922 71 0,'0'0'509'0,"0"0"-423"0,0 0-28 15,0 0 20-15,0 0-4 16,0 0-38-16,0 0-13 16,0 0 17-16,0 0-4 15,0 0-5-15,0 0-8 16,0 0-4-16,0 0 7 15,0 0-9-15,0 0 16 16,0 0 11-16,0 0 2 16,0 0 9-16,0 0 0 15,0 0 8-15,0 0-4 16,0 0-4-16,0 0-14 16,0 0-6-16,0 0-9 15,0 0-13-15,0 0 2 16,0 0-5-16,0 0 3 0,0 0 5 15,0 0-7-15,0 0 3 16,0 0-6-16,0 0-7 16,0 0 7-16,0 0-7 15,0 0-1-15,0 0 1 16,0 0 8-16,0 0 1 16,0 0 5-16,0 0-2 15,0 0 6-15,0 0-10 16,0 0 2-16,0 0 4 15,0 0-14-15,0 0 10 16,0 0-1-16,0 0-9 0,0 0-1 16,0 0 6-16,0 0 3 15,0 0-3-15,0 0 0 16,0 0 4-16,0 0 5 16,0 0-5-16,0 0-3 15,0 0 3-15,0 0-8 16,0 0-2-16,0 0 0 15,0 0-7-15,0 0-54 16,0 4-121-16,0 4-191 16,0-2-373-16</inkml:trace>
  <inkml:trace contextRef="#ctx0" brushRef="#br0" timeOffset="-145077.37">30206 6200 130 0,'0'0'105'0,"0"0"-35"0,0 0 13 16,0 0 20-16,0 0-21 15,0 0-16-15,0 0 9 16,-36 2-18-16,36-2-17 16,0 0 3-16,0 0-22 15,0 0 0-15,0 0 20 16,0 0 1-16,0 2-6 16,0-2-25-16,0 0 17 15,0 0-2-15,0 0 32 16,4 0-24-16,18 0-28 15,12 0 6-15,17 0 5 16,16-2-5-16,13-4-12 16,25 2 6-16,-4 2 7 0,7 0-6 15,2 2-2-15,-17 0-4 16,7 0-1-16,-8 0 1 16,-14 0 0-16,-13 0 1 15,-15 0 0-15,-11 0-1 16,-11 0 8-16,-10 0 4 15,-7 0 16-15,-6 0 23 16,-3 0 19-16,-2 0-17 16,0 0-20-16,0 0-26 15,0 0 2-15,0 0-9 16,0 0 7-16,0 0 5 16,0 0-5-16,0 0 13 15,0 0 5-15,0 0-23 16,0 0 4-16,0 0 2 0,0 0-9 15,0 0 6-15,0 0 4 16,0 0 6-16,0 0 15 16,0 0-14-16,0 0 9 15,0 0-24-15,0 0-2 16,0 0-32-16,-2 0-73 16,-14 0-96-16,3 0-7 15,-5 0-357-15</inkml:trace>
  <inkml:trace contextRef="#ctx0" brushRef="#br0" timeOffset="-144532.52">30413 7127 584 0,'0'0'243'0,"0"0"-178"15,0 0-39-15,0 0 61 16,0 0 31-16,0 0-31 15,0 0 10-15,-9-9-30 16,44 1-28-16,14-2-16 16,14 0 19-16,12 0-4 15,8 2-15-15,0 2-17 0,-2 0 8 16,-4 2-14 0,-11-2-1-16,-5 2 1 0,-14 2 6 15,-10 0-6-15,-10 0 0 16,-12 2 0-16,-6 0-44 15,-9 0-70-15,0 0-20 16,-2 0-120-16,-11 0-44 0</inkml:trace>
  <inkml:trace contextRef="#ctx0" brushRef="#br0" timeOffset="-143993.99">30497 7740 735 0,'0'0'189'0,"0"0"-128"16,0 0-18-16,0 0 32 15,0 0-25-15,0 0-24 16,0 0 3-16,89-26 52 16,-41 12 1-16,6 2 0 15,7 0-23-15,1 2-27 0,0 4-14 16,2 2-17-1,-9 2 6-15,-2 2-5 0,-9 0-2 16,-5 0-11 0,-10 0-33-16,-9 0-58 0,-9 4-111 15,-6 0-151-15</inkml:trace>
  <inkml:trace contextRef="#ctx0" brushRef="#br0" timeOffset="-142023.66">25265 8466 660 0,'0'0'0'0,"0"0"-57"15,0 0 44-15,0 0 12 16,0 0-40-16,0 0-28 15,0 0 43-15,0 4 26 16,3-2-25-16,2-2-43 16,-3 0-230-16</inkml:trace>
  <inkml:trace contextRef="#ctx0" brushRef="#br0" timeOffset="-137777.22">32382 5609 168 0,'0'0'121'15,"0"0"-92"-15,0 0-15 0,0 0 12 16,0 0 6-16,0 0-9 16,0 0 36-16,0 1 32 15,0-1-15-15,0 0-21 16,0 0-10-16,0 0-9 15,0 0-1-15,0 0-1 16,0 0-2-16,-2 0-9 16,2 0-3-16,0 0 6 15,0 0 3-15,-3 0-4 16,3 0-6-16,0 0 5 16,-2 0 2-16,2 0 2 15,-2 0-5-15,2 0-3 16,-2 0 5-16,0 0 1 15,2 0-7-15,0 0-9 16,-2-1 0-16,0-2-4 0,-1 1 1 16,1-2 3-16,0 0-7 15,-2 0 4-15,-2 0 6 16,4-2-4-16,-4 2-2 16,-1-1 5-16,-1-2-4 15,-2 0 1-15,-1-2 1 16,1 1 5-16,-4-2 2 15,1 0 1-15,-1-2 12 16,-1 2 1-16,-1-2-18 16,-2 0 7-16,-2 0-10 15,0 2 0-15,2 0 2 16,0 4 7-16,3 0-2 16,1 2-8-16,-1 2-2 0,1 2-5 15,1-2-1 1,-1 2 6-16,1 0-7 0,-2 0 6 15,1 0-5-15,-3 0 9 16,-1 0-8-16,-3 0-2 16,2 8 0-16,-2 2 0 15,-1 0 1-15,5 2 0 16,-6 0 11-16,3 2-11 16,5-2 0-16,-1 0 0 15,3 4-1-15,-1 0 0 16,1 4 0-16,0 5-13 15,1 1 4-15,3 3 9 0,-1 4 2 16,0 1 16 0,-1 2 5-16,0 2 2 0,0 4 0 15,0 4-12-15,2 4-7 16,-3 2 17-16,0 6-3 16,-2 0-2-16,-1 3-9 15,-2-3-3-15,4-2-6 16,0-2 10-16,2-4-10 15,0-1 1-15,1-3-1 16,2 0 9-16,-1 0-1 16,0 2-8-16,2 4 7 15,1 4-7-15,-1 7-1 16,3 5 1-16,-1 0 8 0,3-2-8 16,2-2-2-1,0-8 2-15,0-3 0 0,0-7 0 16,0-6 3-1,0-4 6-15,0 0 7 0,0 0-16 16,0 2 9-16,0 2 0 16,0 5-3-16,0 0 8 15,-3 0-12-15,1-3 12 16,2-6-14-16,0-4-9 16,0-6 0-16,0-6 8 15,5 0 1-15,0-2 6 16,-1-2-5-16,0 2 12 15,-2-2-5-15,1 0 6 16,1 0 7-16,0-2-8 16,4 0-13-16,0 0 1 0,3 0 11 15,3 2 0-15,1 1-11 16,3 1 12-16,0 0-7 16,-2 0-5-16,1-2 8 15,-1 0-9-15,2-2-4 16,2-2 4-16,0 0 7 15,5 0-6-15,4-2 5 16,2-2 7-16,0 0-7 16,2-2 0-16,3 0-5 15,-1-2 0-15,-1-2 5 16,-1 0-6-16,0 0 10 16,-1-2-9-16,3 0 8 0,2 0-7 15,0 0-1 1,3-4 20-16,-2-8-12 0,-3 0 4 15,2-2-4-15,-4 0 16 16,-4 2-11-16,0-3 9 16,-5 2-12-16,3-1 1 15,-3-2-6-15,3-4 4 16,7-3 2-16,1-4 4 16,1-8-15-16,-1-3 0 15,2-2 5-15,-2-4 3 16,-2-4-2-16,-1-2-6 15,-3-2 6-15,-3-1-4 16,-4 2-3-16,1 1 8 0,-7 1-8 16,-1 1 0-16,-1 0 1 15,-10-1-2-15,0 0 2 16,-2-6 0 0,-2-3 0-16,0-4 8 0,0 0-9 15,0 0 16-15,0-1-10 16,-6 4-5-16,-8 0 0 15,-1 5 0-15,-1 0-1 16,-4 0 8-16,0 2-8 16,2 2 8-16,1-1 1 15,-2 4 4-15,2-4-7 16,-1 3 6-16,1-2-12 16,-2 2 0-16,3 2 1 15,1 1-1-15,-3 5-12 16,1 4 12-16,-4 3-12 15,-3 0-7-15,0 3 19 0,-3 2 9 16,2 2-8-16,3 2 6 16,1 2-6-16,6 6 9 15,-1 0-9-15,3 2-1 16,0 4 0-16,4-2 1 16,-4 4-1-16,2 0 0 15,3 0 0-15,4 4 0 16,0 0 1-16,2 0 10 15,-3 0-10-15,3-2-1 0,-2 2 5 16,-1-3-4 0,0 4-1-16,1-3 6 0,0 0-5 15,-1-1 11-15,1 1-11 16,0 1 0-16,2 1-1 16,-4 0 0-16,4-1 0 15,2 4 0-15,-2-3-5 16,2 1-7-16,0 3-19 15,-2 0-52-15,-9 0-112 16,-3 11-362-16,-3 3-185 0</inkml:trace>
  <inkml:trace contextRef="#ctx0" brushRef="#br0" timeOffset="-134310.8">26904 10672 960 0,'0'0'241'0,"0"0"-91"16,0 0-49-16,0 0-25 15,0 0-36-15,0 0-34 16,0 0 7-16,-12 0-12 16,12 0 1-16,0 0 9 15,0 0 3-15,2 0 9 16,12 0 6-16,6 0 21 16,6 0-1-16,8 0-8 15,4 0 0-15,9 0-4 16,6 0-14-16,10-3 5 15,6-8 4-15,9-1-2 0,4-5-11 16,3-1-1-16,2 0-2 16,-2 0-1-16,-1-2-14 15,-2 0 5-15,3-2-5 16,0-2 6-16,1-2-6 16,4-2 1-16,-6-4-1 15,-1 2 7-15,-5 2-8 16,-9 0 2-16,-4 4-2 15,-6 0 0-15,-3 2 1 16,-2 1 0-16,-3-1 0 16,0 3-1-16,-2-6 1 15,3 3 0-15,-1-4 1 16,2 0-1-16,3 0-1 16,0 0 1-16,-1 0-1 0,-3 4 1 15,-5 4 0 1,-5 0-1-16,-9 4 0 0,-2 2 1 15,-6 2 0-15,-2 0 0 16,-4 0 1-16,4-1-1 16,-3 2 0-16,4-4-1 15,0 3 2-15,1-1-2 16,2-4 6-16,0 4-4 16,2-3 11-16,2 1-4 15,-4 1 1-15,-1 2 0 16,-4 2 2-16,-3 0-11 15,-6 4 6-15,0-2-7 0,-2 2 12 16,-2-2 4-16,1 2-3 16,-2 0 11-16,-1 0-6 15,-3 4 1-15,-2-2 2 16,-2 2-5-16,0 0 3 16,0 0-4-16,2 0-2 15,-2 0-5-15,0 0-2 16,2 0 0-16,-2 0 0 15,0 0 4-15,0 0-4 16,0 0 1-16,0 0-6 16,0 0 8-16,0 0-3 15,0 0 2-15,0-2-7 16,0 2 0-16,0 0-1 0,0 0 0 16,0-2-36-16,-4 0-10 15,-7-2 8-15,-5-4-2 16,-3 0 0-16,-4 0 13 15,1-2 5-15,0 2 15 16,2 0 7-16,1 2-1 16,2 0 0-16,1 0-1 15,3 4 1-15,1-2 1 16,6 4 7-16,-1 0-6 16,5 0-1-16,0-2 2 15,2 2-1-15,0 0-1 16,0 0 1-16,0 0 1 15,0-2 11-15,0 2 0 0,0 0 2 16,0 0 3-16,0 0-5 16,0 0 2-16,0 0-6 15,0 0-8-15,0 0 6 16,0 0-7-16,0 0 1 16,7 0-1-16,9 0 0 15,11 0 8-15,6 0 5 16,9 0-3-16,4 0 2 15,1 2-4-15,-2 2-8 16,-7 0 1-16,-7 0-1 16,-7-2 0-16,-6 2 0 15,-7-2 1-15,-6 0-1 16,-2 0 0-16,-3-2 0 16,0 2 0-16,0 2 0 0,0 4-8 15,-3 10 8-15,-15 6 22 16,-4 6 13-16,0 2-17 15,-3 0-11-15,5-2-6 16,5-2 7-16,-1-3-7 16,3-3 1-16,1-2-1 15,3-2 0-15,3-6 0 16,4-4 1-16,0-4-2 16,0-2 1-16,2-2-1 15,0 0 0-15,0 0 11 16,0 0-10-16,0 0 6 0,0 0 2 15,0 0-3 1,0 0 0-16,0 0 0 0,0 0-5 16,0 0 6-16,0 0 0 15,0 0-6-15,0 0 0 16,0 0-1-16,0 0 0 16,0 0 0-16,0 0-20 15,0 0-35-15,0 0-60 16,0-16-115-16,4-8-397 0</inkml:trace>
  <inkml:trace contextRef="#ctx0" brushRef="#br0" timeOffset="-133488.46">30480 8999 660 0,'0'0'201'15,"0"0"-134"-15,0 0 31 16,0 0 18-16,0 0-31 16,0 0-42-16,0 0 10 15,-2 7 6-15,2-7 14 16,0 0-23-16,0 0 7 16,0 0-6-16,0 0-4 15,0 0-12-15,0 0 11 16,0 1-18-16,0-1 19 15,0 3-12-15,8-2 0 16,13 1 35-16,10 0 21 16,13-2-19-16,16 0 2 0,13 0-27 15,12 0-13-15,4 0-16 16,1 0-6-16,-5 0 1 16,-6 0-6-16,-7 0-1 15,-13 0 0-15,-9 0-4 16,-13 0-2-16,-12 0 2 15,-11 0-2-15,-7 0 1 16,-5 0 0-16,-2 0-1 16,0 0-25-16,0 0-64 15,0 0-48-15,0 0-128 16,0-4-111-16,0-1-386 0</inkml:trace>
  <inkml:trace contextRef="#ctx0" brushRef="#br0" timeOffset="-133081.65">30667 9206 409 0,'0'0'0'0,"0"0"-4"15,0 0-60-15,0 0-87 0</inkml:trace>
  <inkml:trace contextRef="#ctx0" brushRef="#br0" timeOffset="-131660.28">32294 8700 110 0,'0'0'627'0,"0"0"-543"16,0 0-55-16,0 0 30 16,0 0 19-16,0 0-34 15,0 0 2-15,0 0 51 16,0 0 9-16,0 0-21 0,0 0-24 16,0 0 3-1,0 0-6-15,0 0-3 0,0 0-7 16,0 0-2-16,0 0-6 15,0 0 1-15,0 0 6 16,0 0-6-16,0 0-3 16,0 0-1-16,0 0-18 15,0 8-19-15,-8 15 0 16,-9 13 77-16,-4 4-4 16,1 0-40-16,3 0-21 15,3-6-4-15,5-4-7 16,7-8 8-16,2-2-9 0,0-6 1 15,0-2 0 1,16-2 6-16,6-1 5 0,7-4-5 16,4-1-5-16,6-4 7 15,-2 0-9-15,3 0 0 16,0-5 7-16,-4-9-6 16,-2-3 0-16,-5 1 5 15,-12 2 0-15,-3 0-5 16,-8 4 5-16,-3 4 4 15,-3 2-4-15,0 2 5 16,0 2 8-16,0 0-9 16,0 0-4-16,0 0-6 15,-5 12 0-15,-6 8 9 16,0 2-7-16,2 0-1 16,5 3 8-16,4-3-8 0,0-4-1 15,0 0 0-15,0-3-26 16,0-1-72-16,-14 1-109 15,1-3-279-15,-3-8-312 0</inkml:trace>
  <inkml:trace contextRef="#ctx0" brushRef="#br0" timeOffset="-130793.27">32737 8635 918 0,'0'0'73'15,"0"0"-73"-15,0 0 66 16,0 0-2-16,0 0-11 15,0 0 10-15,0 0 12 16,-40-57 19-16,35 49 14 16,-2 0-40-16,0 2-7 15,-3 0-26-15,-4 0-13 16,-1 0-15-16,-6 0 2 16,-1 0 9-16,-4 2 1 15,-3 0 2-15,-2 2 4 0,2 2 5 16,0 0-6-16,0 0-2 15,-3 0-1-15,-1 2-6 16,-6 8-5-16,4 0 7 16,2 2 4-16,-1 2-6 15,1 0-4-15,-3 4 10 16,1 3 12-16,-6 4-14 16,1 8 12-16,-2 5-12 15,-1 6 15-15,4 6 5 16,-1 2-26-16,4 0 8 15,7 6 7-15,7 1-28 16,6-1 11-16,7 0 3 16,9-2-14-16,0-4 0 0,4-4 0 15,21-6 0-15,6-3 2 16,7-7-1-16,7-6 10 16,-1-4-10-16,6-7 7 15,-2-5-6-15,8-3-2 16,2-7 1-16,4 0 5 15,5 0-5-15,3-12 0 16,1-6 0-16,0-5 0 16,0-3 8-16,-1-2-3 15,-6-6-6-15,1-2-1 16,-5-6 1-16,-4 0 1 16,-12-2 0-16,-4 0 9 15,-11 4-4-15,-9 4 3 0,-9 1-3 16,-9 3 35-16,-2 0-5 15,-9-2-20-15,-18 0 8 16,-10-4-3-16,-7 2-20 16,-8 0 6-16,3 2 6 15,-9 3 3-15,3 5-15 16,-1 4 4-16,2 7-3 16,3 2 7-16,6 5-9 15,6 2 0-15,5 5-31 16,7 1-95-16,-6 0-114 15,8 0-283-15,3 0-633 0</inkml:trace>
  <inkml:trace contextRef="#ctx0" brushRef="#br0" timeOffset="-124693.2">14299 10140 952 0,'0'0'157'0,"0"0"-34"15,0 0 19-15,0 0-30 16,0 0-70-16,0 0-23 16,4 0-1-16,-4 0 3 15,0 0 10-15,0 0 7 16,3 0 3-16,-3 0 7 16,0 0 10-16,0 0 4 0,0 0 8 15,0 0-8 1,0 0-9-16,0 0-13 0,0 0-16 15,0 0-4-15,0 0-3 16,-7 2 9-16,-6 2-2 16,-3 3 2-16,-1-2 2 15,-6 4-5-15,-2-1 8 16,-6 2-9-16,-2 1-13 16,-7 1 0-16,-7 2-8 15,-6 3 5-15,-5-3 1 16,-4 0 2-16,-5-2-3 15,-5 0 2-15,-3-4 7 16,-6-4-2-16,-8-2-1 16,-18-2-3-16,-24 0 0 15,-23-11 5-15,-9-7 1 0,12-1 3 16,11-2-5-16,13 6-1 16,-10-7 6-16,-7 4 0 15,-7-3-2-15,-3 5-4 16,2 0-3-16,1 0-3 15,1 0-5-15,-3 0-1 16,-1 0 2-16,-2 0-2 16,-4 0 1-16,2 0 0 15,1-4 0-15,6-2 0 16,4 0 7-16,4 0-7 16,1-2-1-16,-10 1 0 15,-9 0 2-15,-3-5 3 16,-13-1-5-16,-3 0-6 0,0-6 6 15,4 3 0-15,8-2 5 16,12-2-4-16,8-4 0 16,0-2 2-16,-1-2 4 15,-3-4-6-15,-1-2-1 16,-1 0-7-16,-4-3 6 16,-2-1 0-16,2 0 1 15,1-2 0-15,15 0 0 16,7-1 0-16,29 12 1 15,19 10 9-15,20 9-10 16,7 6-1-16,-5 0-5 16,-6-2 4-16,-3 0-14 0,8 4 16 15,8 0 6 1,9 2 10-16,8 1-10 0,10 4-6 16,12 1 1-16,3 2 7 15,7 1-7-15,5 3 7 16,2 1-7-16,-1 1 5 15,1 0 3-15,2-2-8 16,-3 1 13-16,1-1-14 16,0 3 14-16,-2-3-8 15,-1-1 2-15,-3 4-2 16,-4-6-5-16,-1 2 0 16,-3-1 1-16,-4-2-1 15,-2-2 0-15,-5 2 0 0,-2-1 1 16,-9 0 7-16,-13-1-9 15,-14-1-6-15,-12 1 5 16,-17 0 1-16,-7 2 2 16,-3 0-2-16,0-2 1 15,0 0 4-15,9 0 5 16,5 2-9-16,11-2 11 16,5 2-3-16,9 0-9 15,11 0 1-15,15 4 4 16,7-2-4-16,15 4 16 15,8 0-11-15,4 0-5 16,5 0 4-16,0 2-5 16,0-2-14-16,0 2 5 15,0-2 9-15,0 2-1 16,0 0-14-16,0-2 15 0,0 2 1 16,0 0 15-16,0 0-9 15,0-2-7-15,0 2 1 16,0 0 11-16,0 0-11 15,0 0 11-15,0 0-12 16,0-2 7-16,0 2-5 16,0 0 4-16,0 0 1 15,0-2 5-15,0 2 3 16,0-4-5-16,0-2-9 16,-4 0 7-16,-2-4-8 15,-4-2 1-15,3 2-1 16,1-2 1-16,-3 0 1 0,3-1-1 15,-2 6 1-15,4-4-1 16,0 6 1-16,-1-1-1 16,3 4 0-16,0 0-1 15,2 2-1-15,0 0 0 16,0 0-15-16,0 0 14 16,0 0-17-16,0 0-1 15,0 0-2-15,0 0 7 16,0 8 7-16,11 6 7 15,5 4 0-15,1 4-4 16,2 2 5-16,2 0 0 16,-1-2 3-16,1 0 4 15,-2-4-7-15,0-4 1 16,-3-2-1-16,-6-2 0 0,-1-4 0 16,-2-2-1-16,-5-2 1 15,-2-2 1-15,0 0 8 16,0 0 1-16,0 0 1 15,0 0-1-15,0 0 2 16,0 0-3-16,0 0-8 16,0 0 16-16,0-6-16 15,0-6 0-15,-11-4 5 16,-2-4-6-16,-5-2-5 16,0 2-6-16,0 2 10 15,2 2-15-15,3 6 16 16,0 2-1-16,1 4-10 0,2 2-1 15,1 0-9 1,2 2-10-16,0 0 3 0,3 0-1 16,0 0 4-16,-1 0 1 15,3 6-3-15,0 0 15 16,-1 2 1-16,3-2-3 16,0 0 8-16,0 2-1 15,0-2-2-15,0 4 1 16,9 0 8-16,6 4-9 15,4 2 8-15,5 0 1 16,2 0 0-16,6 0 0 16,2-2 5-16,-1 0-4 15,-2-1 5-15,-4-4-5 16,-10-3-1-16,-3-2 0 16,-7 0 0-16,-5-2-18 0,-2 1-1 15,0-3 13-15,0 1 5 16,0-1 1-16,-14 0 2 15,-10 0 14-15,-7 0 0 16,-5 0-8-16,-4-11-8 16,0-2 11-16,5-1-10 15,1 1 0-15,7 0 1 16,7 1 14-16,9 6 0 16,5 0-15-16,3 4 1 15,3 0-2-15,0 2 0 16,0-2-13-16,0 2-1 15,3 0 1-15,10-2 12 0,5 0-1 16,6 2 1-16,0 0 1 16,3 0 0-16,-2 0-34 15,-3 0-27-15,-2 0-9 16,-6 0-16-16,-3 0-28 16,-5 8-61-16,-6 28-109 15,0 0-26-15,0 0-463 0</inkml:trace>
  <inkml:trace contextRef="#ctx0" brushRef="#br0" timeOffset="-120965.4">3823 10126 1079 0,'0'0'165'0,"0"0"-30"0,0 0-46 15,0 0-24-15,0 0-33 16,0 0-19-16,-25 0-4 15,25 0-8-15,0 0-1 16,0 0 0-16,0 0 0 16,0 0-2-16,0 0-9 15,0 0-42-15,0 2-35 16,0 5-34-16,0 8-39 16,0-1-35-16,0-2-421 0</inkml:trace>
  <inkml:trace contextRef="#ctx0" brushRef="#br0" timeOffset="-118882.43">8 10243 863 0,'0'0'205'16,"0"0"-53"-16,0 0-16 0,0 0-37 15,0 0-44 1,0 0-26-16,0 0-4 0,0 0-4 16,0 0 3-16,0 0 0 15,0 0-6-15,0 4-8 16,0 2 2-16,0 3 4 15,0 0-3-15,0 3-12 16,0-1-1-16,0 4-6 16,0 7-83-16,0-4-110 15,0-2-162-15</inkml:trace>
  <inkml:trace contextRef="#ctx0" brushRef="#br0" timeOffset="-118214.22">145 10365 846 0,'0'0'308'0,"0"0"-78"15,0 0-16-15,0 0-57 16,0 0-46-16,0 0-16 16,0 0-22-16,-3 0-9 15,3 0-16-15,0 0-14 16,0 0-32-16,0 0-2 15,0 8-9-15,7 10 9 16,2 4 7-16,1 2 5 16,0 2-12-16,-1-4 6 15,-3-2-6-15,2-6 0 16,-4-2-66-16,-2-1-78 16,-2-10-128-16,0 2-231 0,0-3-474 15</inkml:trace>
  <inkml:trace contextRef="#ctx0" brushRef="#br0" timeOffset="-117642.54">216 10149 985 0,'0'0'265'0,"0"0"-104"16,0 0-31-16,0 0-9 15,0 0-58-15,0 0-11 16,0 0 8-16,-79-21-4 16,64 21-11-16,-1 16-31 15,-1 12-7-15,-4 12 0 16,0 13 6-16,3 9-1 15,5 6 18-15,5 0-30 16,8-3 11-16,0-6-11 16,0-6 0-16,0-5 0 15,0-6-1-15,21-10 0 16,8-6-7-16,4-12 7 0,2-6 1 16,1-6 1-1,-1-2 0-15,2-6 13 0,-2-14-5 16,1-8 8-16,-5-6 4 15,-2-6 7-15,-2-4 25 16,-10-6 4-16,-3-1 4 16,-5-3-8-16,-9 2-19 15,0 4 6-15,0 4 14 16,-19 6-13-16,-4 4-20 16,-4 5 9-16,-2 7-24 15,0 7-6-15,-2 2 1 16,4 5-2-16,4 7-17 15,10-2-34-15,5 3-38 16,8 0-64-16,0 3-88 16,4 9-154-16,11-2-216 0</inkml:trace>
  <inkml:trace contextRef="#ctx0" brushRef="#br0" timeOffset="-115742.35">5040 11398 955 0,'0'0'269'0,"0"0"12"0,0 0-13 15,0 0-68 1,0 0-41-16,0 0-49 0,0 0-39 16,-6 0 7-16,6 0-10 15,6-2-10-15,11-7-6 16,14-2-5-16,14-4 6 16,13 1-5-16,13-1-11 15,12 1-10-15,7-1-12 16,2 1-9-16,-1 0 1 15,-4 2 1-15,-8 2-8 16,-13 4-5-16,-12 0-39 16,-14 4-55-16,-13 2-93 15,-27 0-108-15,0 6-291 16,-11 9-64-16</inkml:trace>
  <inkml:trace contextRef="#ctx0" brushRef="#br0" timeOffset="-115458.89">5219 11554 1129 0,'0'0'319'16,"0"0"-62"-16,0 0-59 15,0 0-23-15,145-60-30 16,-91 46-43-16,0 2-29 15,1 0-10-15,-1 4-31 16,-3 0-15-16,-2 0-9 16,-6 4-8-16,-8-1 0 15,-10 1-7-15,-8 4-19 0,-7 0-49 16,-6 0-22-16,-4 0-39 16,0 0-82-16,-4 0-186 15,-12 0-623-15</inkml:trace>
  <inkml:trace contextRef="#ctx0" brushRef="#br0" timeOffset="-109876.25">1784 12679 768 0,'0'0'158'15,"0"0"-24"-15,0 0-7 16,0 0-54-16,0 0-25 16,0 0-11-16,0 0-11 15,89-44-5-15,-71 36-4 16,-4 2-7-16,-1 0 3 16,-2 2 2-16,-2-2 18 15,0 2 12-15,-5-2-1 16,-2 2-6-16,-2-2-3 15,0 2-11-15,-11 2-24 16,-18 2-36-16,-11 0 35 16,-13 6 1-16,-7 16 27 0,-3 6-11 15,1 2 22-15,6 2 31 16,10-2-22-16,12-6-11 16,14-4-15-16,13-4-21 15,7-4-22-15,0 0 22 16,27 0 0-16,13-2 0 15,10 0 1-15,4-2 12 16,7-1-13-16,-1-1 1 16,-4 2 3-16,-11-1-4 15,-12 1-6-15,-11 1-10 16,-10 0 3-16,-12 2 1 16,0 3-19-16,-19 2 31 15,-16 4 30-15,-12 2-8 0,-6-2-16 16,-3-4-5-16,2-4 0 15,8-6-1-15,7-2-12 16,13-4-72-16,23-4-125 16,3-12-127-16,0-4-538 0</inkml:trace>
  <inkml:trace contextRef="#ctx0" brushRef="#br0" timeOffset="-108559.68">2314 12593 1190 0,'0'0'309'16,"0"0"-35"-16,0 0-73 15,0 0-95-15,0 0-88 16,0 0-18-16,0 0-13 16,-6 58 13-16,6-16 6 15,0 0-6-15,0-2 1 16,0-6 0-16,0-6 0 16,0-6 0-16,2-3 0 15,-2-6-1-15,0-3-6 16,0-3 1-16,0-6 4 0,0 2 0 15,0-3 1-15,0 0 9 16,0 0-7-16,0-15-2 16,0-6-3-16,0-9-5 15,9-5 8-15,2-1 7 16,4 4-7-16,4 2-1 16,0 6-15-16,2 6 8 15,1 6 8-15,-3 6-1 16,4 6-10-16,-3 0-14 15,0 18 5-15,-2 12 20 16,2 6 2-16,0 2-2 16,-2-2 0-16,-1-6-6 15,-1-3 7-15,-3-8-1 0,-1-5 0 16,-1-6 0-16,-5-3-1 16,2-5 1-16,1 0 5 15,-1 0-4-15,6-17 10 16,1-4 0-16,1-8-5 15,-5 0-5-15,0-2 5 16,-4 3 1-16,0 4-7 16,-5 4 0-16,0 8 1 15,-2 6 0-15,0 4 15 16,0 2-16-16,0 0-9 16,0 12-15-16,0 12 24 15,-6 2 2-15,3 2 9 16,1-2-3-16,2-5-8 0,0-6 6 15,0-4-5-15,5-4 8 16,3-3-9-16,1-4 0 16,3 0-5-16,1-10-28 15,-3-12-63-15,0-8-45 16,-6-2-21-16,-4-2-46 16,0 4 43-16,-8 6 48 15,-6 4 104-15,7 6 13 16,5 6 55-16,2 0-22 15,2 0-23-15,21 0-8 16,8-2 5-16,4-2 3 16,3-4 9-16,0-2 10 15,-5-4 14-15,-2 0 14 0,-8-2 20 16,-7 3 29-16,-7 2 9 16,-7 2 22-16,-2 5 3 15,0 2 2-15,0 6-36 16,0 4-28-16,0 0-26 15,0 12-52-15,0 26 3 16,0 20-3-16,4 17 24 16,7 11-14-16,7 2-8 15,5 5-1-15,-2-5 11 16,4-6-11-16,-3-10-1 16,-1-16 0-16,-6-15-1 15,-3-18-6-15,-8-6-2 16,-2-9 3-16,-2-6-3 15,0-2-6-15,-2 0 2 0,-16-23 13 16,-7-11-18 0,-4-9 1-16,0-14-4 0,7-5-6 15,6 0 13 1,12-2 13-16,4 3-11 0,0 5-3 16,16 6-8-16,10 6-2 15,5 10-27-15,0 10 15 16,-2 10 11-16,0 8 8 15,-4 6 1-15,-2 2 2 16,-6 18 5-16,-3 6 5 16,-6 2 5-16,-3 2 31 15,-5 0 23-15,0-4 9 16,-5-2-13-16,-14-1 1 16,-6-4-20-16,-6-1-22 15,-2-1-9-15,0-5-43 0,-8-9-130 16,10-3-131-16,11 0-287 0</inkml:trace>
  <inkml:trace contextRef="#ctx0" brushRef="#br0" timeOffset="-107908.35">3716 12519 978 0,'0'0'256'15,"0"0"42"-15,0 0-54 16,0 0-119-16,0 0-58 16,0 0-17-16,0 0-9 0,100-69-6 15,-73 62-2-15,-7 3-10 16,-4 1-23-16,-10 3 0 15,-2 0-9-15,-4 0-17 16,0 7-20-16,0 4-12 16,-13 1 12-16,-3 1 11 15,1-3 10-15,5-5 18 16,4-1-3-16,4 1 2 16,2-1-18-16,2 4 1 15,21-1 25-15,8 8 0 16,4 3 8-16,8 2 8 15,-1 4-10-15,0 2-4 16,-5 4 17-16,-9 0 23 0,-10 0 4 16,-11-2 19-1,-7 0 0-15,-11 0 22 0,-23-4-1 16,-15 0-24 0,-9-3-6-16,-7-3-14 0,-1-7-5 15,1-4 3-15,5-3-13 16,8-4-14-16,10 0-13 15,16 0-27-15,13 0-83 16,11 0-129-16,2 0-410 0</inkml:trace>
  <inkml:trace contextRef="#ctx0" brushRef="#br0" timeOffset="-103575.25">232 13180 854 0,'0'0'179'15,"0"0"2"-15,0 0-25 16,0 0-54-16,0 0-32 16,0 0-24-16,0 0-15 0,-10 0-11 15,10 0 2-15,14-2 4 16,5 0 17-16,8 0 12 15,9-4-4-15,7 0-7 16,7-3-10-16,11-4-2 16,3-3-5-16,4-4 2 15,-2 0-8-15,-3 0 3 16,-5 0-12-16,-5 2-6 16,-6 4 3-16,-10 4-9 15,-5 2 0-15,-12 2 0 16,-9 4 2-16,-7 0-4 15,-2 2 2-15,-2 0 0 0,0 0 0 16,0 0-1-16,-8-2-8 16,-10-4 7-16,-6 2 2 15,1-4-12-15,1 0 12 16,4 2 2-16,2-3-1 16,5 4 8-16,3 1 2 15,0 0-11-15,6-1 0 16,0 1 1-16,0 3 8 15,2 1 1-15,0 0-4 16,0-2-5-16,0 2 1 16,0 0-2-16,0 0-7 15,0-2 1-15,0 2 6 16,4-2 13-16,1 2 0 16,-3-3 3-16,1 3 5 0,-3 0 3 15,0 0 11-15,0 0 2 16,0 0-4-16,0 0-1 15,0 0 2-15,0-1-1 16,0 1-4-16,0 0-8 16,0-3-2-16,0 3-10 15,0 0-8-15,0-1 0 16,0 1 0-16,0 0-1 16,0 0 9-16,0-3-8 15,0 3 1-15,0 0-2 16,0 0 1-16,0 0-1 15,0 0-10-15,0 0-9 0,2 0-3 16,15 0 1 0,8 0 21-16,2 8-1 0,4 6 1 15,-2 0 1-15,-2 1 2 16,-6-1-3-16,-4-2-1 16,-5 2 1-16,-4 0-3 15,-8 0-5-15,0 6 7 16,0 0 1-16,-5 4 0 15,-10 2 0-15,-2-4 14 16,0-1-14-16,3-8 0 16,1-1 11-16,5-6-11 15,0-1-5-15,6-1-39 16,2-3-52-16,0 5-67 0,0 6-105 16,14 1-82-16,5-2-218 15</inkml:trace>
  <inkml:trace contextRef="#ctx0" brushRef="#br0" timeOffset="-102542.56">3696 13339 1041 0,'0'0'233'0,"0"0"33"15,0 0-36-15,0 0-84 16,0 0-66-16,0 0-35 16,0 0-17-16,0-5-8 0,0 5 1 15,0 19-5-15,0 13 15 16,0 10 25-1,0 12-16-15,0 6-25 16,0 3 4-16,6 1-12 0,8-10 11 16,3-4-10-1,6-10 3-15,6-10-10 0,2-8-1 16,7-14 1-16,0-6 0 16,5-2-1-16,-2-10 15 15,5-18-14-15,-4-6 5 16,-3-2 6-16,-7-4-12 15,-8 1 1-15,-8 7 10 16,-7 6-11-16,-7 6 18 16,-2 11-8-16,0 5 26 15,0 4 19-15,-14 11-6 0,-12 44-33 16,-3 10-5 0,-4 18-2-16,2 7-3 0,10-11 7 15,3 4-13-15,12-4 0 16,6 11-108-16,0-16-171 15,0-14-396-15</inkml:trace>
  <inkml:trace contextRef="#ctx0" brushRef="#br0" timeOffset="-102026.2">3961 14570 1114 0,'0'0'236'0,"0"0"8"16,0 0-35-16,-149 76-69 0,89-26-55 16,4 6-13-16,12-1 0 15,9-10-13-15,18-8-19 16,17-9-33-16,0-4-7 15,25-2 0-15,17-8 0 16,12 0 0-16,4-2 2 16,0-2-2-16,-6 2 0 15,-6-2 0-15,-11 2 0 16,-12 2 2-16,-13-2 5 16,-10 4-1-16,0 0 0 15,-4 4 9-15,-21 0 6 16,-2-2-21-16,-6-8-13 15,-2-1-79-15,-3-9-67 0,-11-13-121 16,9-11-126-16,6-8-341 0</inkml:trace>
  <inkml:trace contextRef="#ctx0" brushRef="#br0" timeOffset="-101853.66">3947 14548 1119 0,'0'0'300'15,"0"0"20"-15,0 0-62 16,146-94-81-16,-100 63-65 16,3 5-45-16,-1 6-42 15,-11 2-25-15,-10 6-37 0,-12 10-137 16,-11 2-199 0,-4 0-390-16</inkml:trace>
  <inkml:trace contextRef="#ctx0" brushRef="#br0" timeOffset="-98265.9">4768 12763 61 0,'0'0'76'0,"0"0"-45"16,0 0-3-1,0 0 13-15,-9 110-14 0,9-67-8 16,0 0-10-16,0 4-1 15,2-1-7-15,3-2-1 16,-1-2-9-16,2 6-26 16,-3-12-26-16,-1-7-63 0</inkml:trace>
  <inkml:trace contextRef="#ctx0" brushRef="#br0" timeOffset="-92609.94">25014 8506 485 0,'0'0'0'15,"0"0"-88"-15,0 0-56 0</inkml:trace>
  <inkml:trace contextRef="#ctx0" brushRef="#br0" timeOffset="-90916.54">32418 9399 447 0,'0'0'221'0,"0"0"-163"16,0 0-41-16,0 0 12 15,0 0 46-15,0 0 39 16,0 0-5-16,-2 0-18 16,2 0-7-16,0-3-10 15,0 1 4-15,0-2-17 16,0 0-28-16,0 3 8 16,-3-2-12-16,3 3 6 15,0 0-12-15,-2 0-8 16,2 0-5-16,0 0-1 15,0 0 0-15,0 0-1 16,0 0-6-16,0 0-1 16,0 0 7-16,0 0-8 0,-2 0 0 15,2 0 1-15,0 0 5 16,0 0-6-16,0 0 0 16,0 0-1-16,0 0 0 15,0 0 1-15,0 0 0 16,0 0 1-16,0 0-1 15,0 0 0-15,0 0 0 16,0 0 0-16,0 0 0 16,0 0 0-16,0 0 1 15,0 0 0-15,0 0 0 16,0 0 0-16,0 0 0 16,0 0 0-16,0 0 11 15,0 0-11-15,0 0 0 16,0 0-1-16,-9 0-17 0,-29-1-217 15,3-4-121-15,-6-8-532 0</inkml:trace>
  <inkml:trace contextRef="#ctx0" brushRef="#br0" timeOffset="-87542.57">32180 5861 91 0,'0'0'325'15,"0"0"-243"-15,0 0-59 16,0 0-9-16,0 0 41 15,0 0 55-15,0 0-35 0,33-26-35 16,-29 24 15 0,3 0 6-16,-3 0-8 0,-1 2-5 15,-1-2-2-15,3 2 4 16,-5 0-10-16,0 0 6 16,4-2-8-16,2 2-5 15,1-2-12-15,3 2 2 16,-4-2-1-16,3 2-1 15,-3 0-9-15,2 0 0 16,0 0-5-16,1 0 7 16,-1 0-12-16,2 0-2 15,-1 4 1-15,-1 4 0 16,4 2-1-16,-3 4 0 16,-1 2 0-16,4 4 1 15,-5 3 0-15,-1 0 0 0,3 1 0 16,-7-2 6-16,3 3-5 15,-1-3-1-15,-1 0 5 16,-1-1 3-16,0 0-9 16,0 1 0-16,-2 2 0 15,0 2 1-15,0 0 0 16,0 2 0-16,0 2-1 16,0 0 1-16,-4 0-1 15,-1 3 1-15,1-1 0 16,-1 0 6-16,3 0-5 15,-5-1-1-15,1 0-1 0,1-3 6 16,3 2-4-16,-2 0 0 16,1 2 7-16,3 2 17 15,-2 0-6 1,2 2-10-16,0-2-9 0,0 1 5 16,0-2-6-16,0 0 8 15,0-1-6-15,0-2-1 16,0 0 1-16,0-2 5 15,-3 0-6-15,1-4 0 16,-2 1 0-16,0-6-1 16,-1 2 9-16,-1-2 1 15,-4-2 4-15,4-2-6 0,-3 2 2 16,1-3-9 0,0 2 7-16,-3-2 2 0,3 2-9 15,-2-3 11 1,1 0-5-16,1-1 0 0,-2 0-6 15,-1 0 10-15,3 2-11 16,-4 0 2-16,-1 4-2 16,0 0 2-16,-3 2 4 15,-1 2 3-15,-1-2 1 16,5 0-4-16,-6 0 1 16,5-1-6-16,2-1 9 15,1 1-9-15,-1 2 9 16,3-3-9-16,-1 2 7 15,0 0-6-15,1-2 13 16,3-2-2-16,-1-2-6 0,0-4 2 16,3 0-2-1,1-4 1-15,-1 0-7 16,0 0 3-16,2-2-4 0,-3 2 0 16,3-2 2-16,0 0-1 15,0 0 0-15,-1-2 1 16,1 0 6-16,2-2 0 15,0 2-1-15,0-2 2 16,-3 2-8-16,1 0 1 16,-2 2-1-16,0 2 8 15,-5 4-3-15,-1 0 4 16,2 0-3-16,1 0 7 0,1-2-13 16,-2-4 10-1,6 2-3-15,-2-2-7 0,2 0 6 16,-3 0-6-1,3 0 1-15,0 0 8 0,0 0-9 16,0-2 0-16,0 0 0 16,0 0-1-16,2-2 1 15,0 2 0-15,-4 0 1 16,4 2-1-16,-2-2 0 16,0 0-1-16,2 0 2 15,-2 0-2-15,2-2 1 16,-2 2-1-16,2 1 6 15,-2-3-5-15,2 1-1 16,-3 1 1-16,3 0 1 16,-2 0-2-16,2 2 0 0,0-2 0 15,-2 3 0 1,2-1 0-16,-2-1 1 0,2 1-1 16,0-2 1-16,-2 3-1 15,2-1 0-15,0-3 1 16,0 1-1-16,-2 0 1 15,2-2 0-15,0 0-1 16,0 2 0-16,0-2 1 16,0 0 1-16,0 0 8 15,0 0 6-15,0 0 50 16,0 0 53-16,0-4-9 16,4-12-48-16,9-8-29 15,9-10-20-15,3-10-13 0,4-6-1 16,2-8 1-16,3-8 6 15,1-2 0-15,-1-5-6 16,-1-3 1-16,0-6-1 16,1-4 0-16,-1-5 0 15,-2 1 6-15,-2 4-6 16,-2 2 0-16,-2 3-1 16,-5 1-1-16,2 4-3 15,0 0 5-15,-4 6 1 16,2 3-1-16,-6 7 0 15,-3 6 0-15,-3 4 0 16,0 8-7-16,-6 4 6 0,2 6 1 16,-2 8 1-1,3 6-1-15,-3 4 0 16,0 4 0-16,-2 2 0 0,2 1 0 16,0 1 1-16,0 2-1 15,4 3 0-15,-6-2 1 16,0 2-1-16,0 1 7 15,0 0-7-15,0 0 0 16,0 0-6-16,0 0-6 16,0 0-4-16,0 0 10 15,0 0-5-15,0 0-14 16,0 0 6-16,0 1-18 16,0 13 10-16,0 8 1 15,-8 9 18-15,0 9 7 16,-1 6-5-16,-3 8-9 0,-1 2 14 15,0 5 0-15,-5 3-1 16,2 2-7-16,-1 2 2 16,1 0 0-16,1 2 7 15,-2-2-25-15,0-2 4 16,1-3-3-16,1-3 11 16,1-2 1-16,-1-2 12 15,1-4-7-15,1-3 5 16,0-7-4-16,-1-6 6 15,1-10 0-15,-1-6 6 16,4-4-14-16,-1-2 6 16,-1 0 1-16,1 2 1 15,-3 0-1-15,1 0 1 0,3 0 0 16,-2-2 0 0,1 2 0-16,-1 0 0 0,2-2 0 15,-1 2 0-15,-1-2 0 16,1 3-1-16,-2-2 1 15,-1 2 0-15,1-2 0 16,-3 3 0-16,1 0 0 16,1-1 0-16,3-3 0 15,1 0-1-15,0-4 0 16,4-2 1-16,-1 0 1 16,1-2 0-16,0 0-1 15,0 0 0-15,-1 0 1 16,3 0-2-16,0-2 1 0,2 0 0 15,2-4 0-15,0 2 0 16,0-2 1-16,0 0 0 16,0 0 5-16,0 0-4 15,0 0-1-15,0 0 11 16,0 0-12-16,0 0 2 16,0 0 8-16,0 0-8 15,0 0-1-15,0 0 6 16,0 0-7-16,-8 0-17 15,-7 4-240-15,-1-2-352 16,3-2 69-16</inkml:trace>
  <inkml:trace contextRef="#ctx0" brushRef="#br0" timeOffset="-80700.77">10719 9984 114 0,'0'0'160'0,"0"0"-122"15,0 0-25-15,0 0-3 16,-129-4-4-16,100 4-5 0,2 0 8 16,0 4-9-16,-4 4-6 15,6 2-44-15,6-4-135 0</inkml:trace>
  <inkml:trace contextRef="#ctx0" brushRef="#br0" timeOffset="-80408.33">10453 9986 61 0,'0'0'821'0,"0"0"-703"15,0 0-5-15,0 0-22 16,0 0-91-16,0 0-8 15,0 0-120-15,31-14-31 16,-10 24-62-16,-1-2-302 0</inkml:trace>
  <inkml:trace contextRef="#ctx0" brushRef="#br0" timeOffset="-80197.97">10453 9986 971 0,'89'92'141'0,"-89"-92"-140"16,0 0 13-16,0 0-14 16,0 0-15-16,0 14-150 15,0 6-27-15,0-1-124 0</inkml:trace>
  <inkml:trace contextRef="#ctx0" brushRef="#br0" timeOffset="-79991.94">10614 10244 1126 0,'0'0'144'15,"0"0"-110"-15,0 0-24 16,0 0 10-16,0 0 40 16,0 0-60-16,0 0-24 15,-56-82-160-15,50 102-181 16,-4 1-51-16</inkml:trace>
  <inkml:trace contextRef="#ctx0" brushRef="#br0" timeOffset="-71908.74">15206 10770 503 0,'0'0'54'16,"0"0"240"-16,0 0-135 15,0 0-72-15,0 0-9 16,0 0-4-16,0 0-11 15,0 0-6-15,0 0-3 16,0 0-8-16,0 0-1 16,0 0-17-16,0 0 20 15,2 0-10-15,11 2-5 16,12 4 30-16,8 2 30 0,17-2 1 16,10-2-31-16,9-2-17 15,2-2-28-15,-2 0 1 16,-6 0-8-16,-14 0-11 15,-14-4 0-15,-17 2 0 16,-18 2 0-16,-4 0-51 16,-39 0-1-16,-19 8 7 15,-18 4 11-15,-9-2 25 16,2-4 9-16,10-6 0 16,18 0 68-16,16 0 10 15,21 0 26-15,20-2-3 16,2-4-55-16,55-4-40 15,49-4 10-15,40 0 2 0,16 2 9 16,-24 2-14 0,-38 6-4-16,-42 0-8 0,-16 4 4 15,-2-2 22-15,-5 2-10 16,-8 0 6-16,-11 0-9 16,-12 0 10-16,-2 0 42 15,0 0-5-15,0 0-20 16,-18 0-26-16,-7 0-15 15,-6 0-25-15,-16 14-118 16,10 2-98-16,10-6-405 0</inkml:trace>
  <inkml:trace contextRef="#ctx0" brushRef="#br0" timeOffset="-70022.86">24827 11671 1324 0,'0'0'207'16,"0"0"-147"-16,0 0-25 15,0 0-2-15,0 0 7 16,0 0 16-16,-9-13 4 16,9 13-20-16,0 0-35 15,0 0-5-15,0 0 0 16,0 0-9-16,4 0-20 15,5 0-6-15,7 0 3 16,4 0-13-16,2 0-18 16,5 0-30-16,2 0-7 0,-2 0 40 15,-2 0 25-15,-6 0 11 16,-5 0 12-16,-5 0 11 16,-9 0-1-16,0 0-14 15,-23 0-88-15,-19 0 104 16,-16 2 16-16,-13 0 35 15,-5 3 15-15,7-5 33 16,11 1-3-16,14-1-10 16,17 0-31-16,15 3-55 15,12-2-31-15,3 5 31 16,31 2 2-16,16 0 15 16,15 2-17-16,9-2-33 15,1-3-28-15,-6-5 14 16,-4 0 18-16,-14 0 13 0,-8 0 16 15,-12-6 7 1,-14-2 25-16,-14 1 54 0,-3 0 14 16,-25-4-50-16,-24 0-23 15,-15-3 14-15,-8-1 37 16,3 3 3-16,9 4-10 16,18 0 9-16,19 6-16 15,15 0-64-15,8 2-18 16,15 0 18-16,30 4 21 15,19 10-5-15,17 0-16 16,5 1-11-16,1-6-24 16,-11-3-2-16,-13-3 19 15,-19-3 18-15,-21 0 3 0,-23 0 21 16,-7-9 4 0,-40-9 15-16,-24-2-15 0,-16-4 3 15,-9-2 21-15,-2 4-9 16,9 4 4-16,13 6-25 15,15 10-22-15,44 2-90 16,15 12-245-16,11 2-780 0</inkml:trace>
  <inkml:trace contextRef="#ctx0" brushRef="#br0" timeOffset="-7940.34">25460 11079 489 0,'0'0'171'0,"0"0"-93"16,0 0-44-16,0 0-11 15,0 0 24-15,0 0 37 16,0 0 9-16,0 0 1 16,0 0 3-16,0 0-18 15,0 0-18-15,0 0-6 16,0 0-1-16,2 0-10 15,5 0-10-15,8 0-12 16,12 0 4-16,15 0 52 0,17-4-3 16,12-2-22-1,9-2-21-15,4-2-8 0,1-2-23 16,-10 2 6-16,-5-2 3 16,-14-1-10-16,-10 8-14 15,-15-1-206-15,-20 6-406 0</inkml:trace>
  <inkml:trace contextRef="#ctx0" brushRef="#br0" timeOffset="-7460.33">25736 11287 1015 0,'0'0'240'16,"0"0"-146"-16,0 0-46 0,0 0 19 16,127-64 21-16,-87 46-29 15,2 2-39-15,-1 2-10 16,-6 2-9-16,-8 4-1 16,-8 4-1-16,-9 2-12 15,-6 2-6-15,-4 0 17 16,0 0 1-16,0 0-11 15,0 0 12-15,-10 8 6 16,0-2 0-16,6-2 6 16,2-2 5-16,2-2 8 15,0 0-3-15,0 0 6 0,0 0 4 16,0 0-6 0,8 0-5-16,10 0 31 0,0 0 30 15,-2-2-17 1,-5-2-20-16,-2 2-1 0,-5 2-1 15,-4 0 4-15,0 0-10 16,0 0-5-16,0 0-1 16,0 0-9-16,0 0-10 15,0 0-6-15,0 0-6 16,-6 0-7-16,-17 2-7 16,-51 22-77-16,3-2-226 15,-11 0-501-15</inkml:trace>
  <inkml:trace contextRef="#ctx0" brushRef="#br0" timeOffset="-6443.9">17953 12555 808 0,'0'0'121'0,"0"0"-72"16,0 0-33-16,0 0-16 0,0 0-17 15,0 0-70-15,0 0-21 16,25-4-115-16</inkml:trace>
  <inkml:trace contextRef="#ctx0" brushRef="#br0" timeOffset="-6240.9">17968 12304 639 0,'0'0'105'0,"0"0"-105"0,0 0-729 0</inkml:trace>
  <inkml:trace contextRef="#ctx0" brushRef="#br0" timeOffset="-5557.55">16784 11851 87 0,'0'0'72'16,"0"0"-55"-16,0 0-8 15,0 0 1-15,0 0 13 16,0 0-13-16,0 0-3 15,-61-6-5-15,57 0-1 16,0 0 18-16,-1 2 11 16,0 0 8-16,3 2 12 15,-2 0 15-15,1 0 9 16,1 2 1-16,0-2-3 16,2 2 13-16,0 0-16 15,0-2-22-15,0 2-3 16,0-3 13-16,0-2 3 15,9-5-9-15,18-8 11 0,10-7 2 16,13-4-8-16,8-6-8 16,4-1-7-16,5-2-8 15,2 0-17-15,3 0-3 16,-1 2 2-16,-5 6-15 16,-3 4 0-16,-12 10-2 15,-11 7-28-15,-15 9-89 16,-14 0-152-16,-11 11-127 0</inkml:trace>
  <inkml:trace contextRef="#ctx0" brushRef="#br0" timeOffset="-5292.73">16908 11871 952 0,'0'0'138'16,"0"0"-103"-16,125-80-20 16,-56 40 5-16,14-4 22 15,4-1-20-15,2 5-12 16,-2 6-9-16,-10 8-1 0,0 10-11 15,-25 8-161-15,-23 4-243 16</inkml:trace>
  <inkml:trace contextRef="#ctx0" brushRef="#br0" timeOffset="-5058.37">17236 11959 573 0,'0'0'280'16,"0"0"-209"-16,127-90-45 16,-62 48-13-16,1 2-2 15,-1 0 4-15,-1 10-9 16,-14 7-6-16,-26 11-299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2529,'0'0'6593,"0"54"-8882,0-38-4528</inkml:trace>
  <inkml:trace contextRef="#ctx0" brushRef="#br0" timeOffset="1">1 1 5961,'28'61'5177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8786,'0'0'2384,"-14"-3"-4552,28 3-9,4 0-71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6569,'39'161'0,"-49"-161"-184,2 0-4281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8674,'0'0'0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42 426 4849,'0'0'4376,"-9"0"-3806,5 0-494,-19 2 97,18-2-86,13 1 63,56-5 1127,-1-3 1,124-30 0,-78 14-868,907-201 857,-542 99-1172,-468 123-72,11 0 5431,-14-3-5194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3937,'0'0'7025,"2"0"-6490,10 0-128,24 0 632,1-1 0,65-11 1,70-16-570,192-8 1,-206 23-376,134-15-78,8 4 47,69 12-43,-321 12-24,202 13 49,-200-13-34,494 18 63,-5 2-52,-205-12-9,0 0 125,-38 13 507,-155-7-88,-99-8-345,-30-3 321,0-1 0,19 0 1,3 3-307,-23-2-108,-24-1-12,-17-2-2133,-11 0-2545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1480,'0'0'7482,"12"-3"-7105,386 0 426,-39 0-692,-330 1-98,55-9 0,-56 6 0,57-3 1,18 10-10,114-4-38,-62-18 48,188-12 47,-139 10-34,494-13 271,-486 19 14,-2 0 149,-132 16-411,295-3 147,-1-23-34,284-41 1270,-149 37-1322,-290 7 210,1-1 13,216-3-58,-131 6-104,73 5 860,238 11 141,-357 6-1039,214 19 137,191 72-7,-493-64-112,195 6 0,-107-14 62,60 1-72,135-36 889,-52 4-845,-308 12-238,3035-1 573,-2333-4-507,-572-4-26,-2 0-24,296-12 75,-152 2-14,240-7 29,-105 22 113,-257 5-116,-31-3-51,246 3 40,-150 18 74,49 1-17,183 5-37,-213-21-3,-187-7-79,568 15 31,-641-13-5,-19 2 18,-1-2 1,1-3-1,88-16 0,-25-2-9,195-14 0,-140 21 159,-42-4 349,33-3-134,-80 15-229,83-4 1106,-144 10-835,15-4-385,0 2 0,56 3 0,-19 1 177,-67-2-149,26 0 978,30 0-718,145-6 674,-16-2-920,4 0-110,-133 8 7,343 12-131,93 2-283,-356-15 412,-74-2 15,91-16 0,39-3 4,114 15-160,465-6-93,-463 26 324,-37-13 350,-270 0-250,-32-4-414,-181-46-5869,77 8-3354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3145,'1'3'11033,"0"17"-12762,-6-6-71,1-3-1968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30 536,'1'1'7678,"12"1"-7134,10-1 357,-13-1-690,0 1 1,0-1 0,1 0-1,-1-1 1,0-1-1,0 1 1,-1-1-1,1-1 1,0 0-1,-1 0 1,11-6-1,-19 9-205,-1 0 0,0 0 0,0 0 0,0 0 0,0 0 0,0 0 0,0 0 0,0 0 0,1 0 0,-1 0 0,0-1 0,0 1 0,0 0 0,0 0 0,0 0 0,0 0 0,0 0 0,0 0 0,0 0 0,0 0 0,1 0 0,-1 0 0,0 0 0,0-1 0,0 1 0,0 0 0,0 0 0,0 0 0,0 0 0,0 0 0,0 0 0,0 0 0,0 0 0,0-1 0,0 1 0,0 0 0,0 0 0,0 0 0,0 0 0,0 0 0,0 0 0,0 0 0,0-1 0,0 1 0,0 0 0,0 0 0,0 0 0,0 0 0,0 0 0,-1 0 0,1 0 0,0 0 0,0 0 0,0-1 0,0 1 0,0 0 0,0 0 0,-10-3-51,-13 1-120,2 2 93,0 0 29,0 0-1,-28 5 0,42-4 41,-1 1 0,0 0 0,1 1 0,0-1 0,0 2 0,0-1 0,0 1 0,0 0 1,-11 9-1,11-7-6,0 0 1,1 1-1,0 0 1,0 0-1,1 1 1,0-1-1,0 1 0,0 0 1,1 1-1,1-1 1,0 1-1,-4 14 1,2-1-7,1 0-1,1 1 1,1 43 0,2-60 11,1 0 0,-1 0 1,1 0-1,0 0 1,1 0-1,0 0 1,0-1-1,0 1 1,0-1-1,1 1 1,0-1-1,0 0 1,1 0-1,-1 0 1,1 0-1,0-1 1,0 1-1,9 6 0,-6-6 29,0 0 0,1 0-1,-1-1 1,1 0 0,0-1-1,0 0 1,0 0-1,0 0 1,0-1 0,0-1-1,1 1 1,-1-1-1,12 0 1,1-1 60,-6 1-15,1-1 0,-1 0 0,1-1 0,-1-1 0,0 0 0,1-1 0,-1-1 0,29-11 0,-36 11-124,12-5-326,0-1-1,0-1 0,-1-1 0,-1 0 1,25-22-1,-31 20-2434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36 4169,'0'0'5876,"-2"-2"-5220,0 0-591,0 0 0,1 1 0,-1-1-1,0 1 1,0 0 0,-1 0 0,1-1 0,0 1 0,0 1 0,0-1 0,-1 0-1,1 1 1,0-1 0,-1 1 0,1-1 0,-1 1 0,1 0 0,0 0 0,-1 0-1,1 1 1,0-1 0,-1 0 0,1 1 0,-3 0 0,0 1-58,0 0 1,0 0-1,0 0 1,0 1-1,0-1 1,1 1-1,0 0 1,-1 0-1,1 1 1,-6 6-1,3-2-8,1 1-1,-1-1 1,2 2-1,0-1 1,0 0-1,0 1 1,1 0-1,1 0 1,0 0 0,0 0-1,1 1 1,0-1-1,1 1 1,0 0-1,1-1 1,0 1-1,2 17 1,-2-26-3,1 0 1,-1 0-1,0 0 1,1 0-1,0 0 0,-1 0 1,1 0-1,0 0 1,0-1-1,0 1 1,0 0-1,0 0 1,0-1-1,1 1 1,-1-1-1,0 1 1,3 0-1,-1 1-2,0-1 0,1 0 1,0 0-1,-1 0 0,1 0 0,0-1 0,8 3 0,3-2 7,0 1-1,1-2 0,22 0 0,-31-1 15,1-1-1,-1 0 0,1-1 1,-1 1-1,1-1 0,-1 0 1,0-1-1,0 0 0,0 0 0,0-1 1,-1 0-1,1 0 0,-1 0 1,0-1-1,0 0 0,7-8 1,-7 7 6,0-1 0,-1 1 0,0-2 0,0 1 0,0 0 0,-1-1 0,-1 0 0,1 0 0,-1 0 0,0 0 0,-1-1 0,0 1 0,0-1 0,0-9 0,-2 10-7,1-1 32,-1-1 0,0 1 1,-2-16-1,2 23-39,-1 0 0,1-1 0,-1 1 0,0 0 0,0-1 0,0 1 0,0 0 1,0 0-1,-1 0 0,1 0 0,-1 0 0,1 0 0,-1 1 0,1-1 0,-1 0 0,0 1 0,0-1 0,-3-1 0,-3-1-16,0 0-1,0 1 0,-1 0 0,1 0 1,-1 1-1,1 0 0,-1 0 0,0 1 1,-12 0-1,-22 0-3451,37 1 2708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45:1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18940 14614 137 0,'0'0'162'16,"0"0"-107"-16,0 0-29 16,0 0-26-16,0 0-26 15,0 0-46-15,-100-54-3 16,94 46 53-16,-2-2 22 15,0 4 23-15,-3 4-21 16,3 2-2-16,2 0-69 0</inkml:trace>
  <inkml:trace contextRef="#ctx0" brushRef="#br0" timeOffset="225.04">18940 14377 45 0,'0'0'258'16,"0"0"-236"-16,0 0-22 15,0 0-264-15</inkml:trace>
  <inkml:trace contextRef="#ctx0" brushRef="#br0" timeOffset="531.61">21059 13810 561 0,'0'0'116'0,"0"0"-40"15,0 0-76-15,0 0-7 16,0 0-35-16,0 0 25 16,0 0 10-16,32 0-3 15,-6 0-31-15,-2-2-119 16</inkml:trace>
  <inkml:trace contextRef="#ctx0" brushRef="#br0" timeOffset="1557.47">25516 12992 348 0,'0'0'72'16,"0"0"-72"-16,0 0-10 16,0 0-78-16,0 0-102 0</inkml:trace>
  <inkml:trace contextRef="#ctx0" brushRef="#br0" timeOffset="1972.84">29115 12663 763 0,'0'0'0'15,"0"0"-276"-15</inkml:trace>
  <inkml:trace contextRef="#ctx0" brushRef="#br0" timeOffset="3136.47">20430 14582 489 0,'0'0'388'0,"0"0"-274"16,0 0-114-16,0 0-84 0,21-114-116 16,10 82-186-16</inkml:trace>
  <inkml:trace contextRef="#ctx0" brushRef="#br0" timeOffset="5155.29">23200 5867 263 0,'0'0'112'0,"0"0"-87"16,0 0-15-16,0 0 7 15,0 0 44-15,0 0 18 16,0 0 2-16,0-20 4 15,0 16-36-15,0 0 2 16,0 0-30-16,0 2-20 16,0 2 1-16,0-2-1 15,0 2 0-15,0 0 9 16,0 0 52-16,0 0 22 16,0-2 7-16,0 2 2 0,0 0-12 15,0-2-11 1,0 2 2-16,0-4 5 0,0 0 2 15,0-6-7-15,0-4-16 16,0-4-7-16,-2-6 30 16,-5-8 5-16,1-7-24 15,-1-8-5-15,2-7-12 16,3-7-19-16,2-3-14 16,0 0-9-16,0-3 5 15,7-2-6-15,9-6-6 16,0-3 6-16,3-4 1 15,4 2-1-15,4 2 0 16,2 7 0-16,0 9-1 16,2 10 1-16,-4 8 0 15,-2 8-2-15,-2 6 2 0,0 5 0 16,-3 6 1-16,-3 1-2 16,1 4 1-16,0 3-1 15,-2 1 1-15,-1 5-13 16,3-2 4-16,-3 4 8 15,3-1 1-15,-1 1 1 16,-7 2-1-16,-1 1-1 16,-5 0 1-16,-2 0 4 15,1 0-3-15,-3 0-1 16,3 0 0-16,-3 0 1 0,0 0 0 16,0 0 5-1,0 0-6-15,0 0-6 0,0 0 5 16,0 0-7-16,0 0-26 15,2 0-114-15,0 0 25 16,0 1-73-16,0 3-24 16,-2-1 6-16,0-3 66 15,0 0-35-15,-11 0-437 0</inkml:trace>
  <inkml:trace contextRef="#ctx0" brushRef="#br0" timeOffset="5574.56">23503 4409 370 0,'0'0'154'15,"0"0"25"-15,0 0-37 16,0 0-9-16,0 0-3 16,0 0-27-16,0 0-1 0,-98-58-9 15,98 56-10-15,0 2-34 16,0 0-31-16,0 0-17 16,0-2 0-16,5 0 9 15,13 0-2-15,7-4 16 16,8-2 6-16,2 2 2 15,3-2-6-15,0 2-4 16,-5 2-5-16,-4 0-5 16,-6 0-11-16,-3 2 5 15,-5 0 4-15,-4 2-9 16,-4 0 5-16,-4 0-6 16,-1 0 1-16,-2 0 4 15,0 0-4-15,0 0-1 16,0 0-1-16,0 2-8 15,-9 20 9-15,-11 14 0 0,-11 12 18 16,-3 8 13-16,-1 3-8 16,4-3-13-16,4-6-8 15,4-8 8-15,10-10-4 16,6-8-6-16,7-8-6 16,18-16-45-16,17-16-224 15,5-16-425-15</inkml:trace>
  <inkml:trace contextRef="#ctx0" brushRef="#br0" timeOffset="6657.96">24370 4096 922 0,'0'0'233'0,"0"0"-18"16,0 0-65-16,0 0 38 16,0 0-32-16,0 0-53 15,0 0-59-15,0-41-27 16,0 41-17-16,7 13-20 15,0 15-3-15,4 15 23 16,2 9 6-16,0 6 1 16,2-2 5-16,-3-4-5 15,1-8-6 1,-3-6 6-16,-4-10-4 0,-1-6-2 16,-3-9 7-16,0-5-7 15,-2-7 7-15,0 2 2 16,0-3 0-16,0 0 9 0,0 0 3 15,0-15 2 1,-7-10-24-16,-6-10-14 0,0-9 12 16,0-6-5-16,3-4-18 15,6 2 4-15,4 0 11 16,0 4 9-16,0 1 0 16,0 7 0-16,4 8-2 15,2 10 3-15,0 8-2 16,-2 10-5-16,0 4-2 15,5 0-14-15,5 14 2 16,3 16 8-16,8 8 12 16,0 5 0-16,2-2 1 0,-6-6-5 15,-1-7 5 1,-3-8 1-16,-7-6 5 0,-1-6-5 16,-5-4 0-16,-2-2 9 15,2-2 1-15,-2 0 8 16,0-4 7-16,4-18 2 15,1-10-28-15,1-8 10 16,0-9-2-16,1 1-8 16,-3 4 0-16,3 6 0 15,-2 8 0-15,0 10 0 16,-1 10-1-16,1 6-9 16,4 4-7-16,4 0-2 15,6 22 6-15,3 8 5 16,2 8 7-16,3 2 0 15,-4 1 1-15,0-5 1 0,-5-6 0 16,-3-8 0-16,-3-2-1 16,-5-6 0-16,-5-6-54 15,-4-4-318-15,0-4-545 0</inkml:trace>
  <inkml:trace contextRef="#ctx0" brushRef="#br0" timeOffset="7042.22">24954 3848 1094 0,'0'0'223'0,"0"0"-144"0,0 0 27 15,0 0 27-15,0 0-71 16,0 0-35-16,0 0-25 15,43 34-1-15,-24 2 12 16,4 12 14-16,-1 6 8 16,-3 3-2-16,0-6-2 15,-6-4-12-15,-2-9-3 16,-4-8 0-16,-3-8 2 16,-2-6 2-16,1-6 5 15,-1-6-3-15,0-4 7 16,0 0 10-16,5 0 12 15,4 0 14-15,10-14 0 16,10-6-12-16,4-4-28 0,5-6-22 16,0 2-3-1,-1-1-105-15,-8 0-142 0,-12 8-304 16,-14 5-424-16</inkml:trace>
  <inkml:trace contextRef="#ctx0" brushRef="#br0" timeOffset="7875.3">24749 4914 499 0,'0'0'539'16,"0"0"-360"-16,0 0-79 15,0 0 16-15,0 0-5 16,0 0-60-16,0 0-19 15,71 0 35-15,-13-11 23 16,13-3-11-16,12-8-16 0,11-4-28 16,6-6-16-1,0-5 3-15,1-5-21 0,-8 0 14 16,-4-6-15 0,-9 0 2-16,-9-5 6 0,-9-5-1 15,-10-4-5-15,-7-8 7 16,-9-6-9-16,-12-10 1 15,-9-9-1-15,-8 1-11 16,-7 4 0-16,0 6 8 16,-15 13 3-16,-10 13 7 15,-4 12-6-15,-2 6 10 16,-3 8-1-16,-3 2-5 16,-8 2-5-16,-8 4 0 15,-7 2-2-15,-10 2 1 0,-5 6-6 16,-6 4-2-16,-3 4 9 15,-1 4-1-15,-2 2-8 16,-2 0 7-16,-3 0 0 16,-1 16 2-16,-5 8-6 15,-4 6 5-15,-1 10 0 16,-2 6 1-16,2 10 1 16,5 9-1-16,7 8-4 15,0 24 4-15,18-7 1 16,12 7 11-16,14 3-10 15,23-12 7-15,6 26-8 16,18 18 0-16,0-15 1 16,16-13-1-16,15-18 0 0,7-26 6 15,10 2-6-15,10-3 8 16,10-17-8-16,3-12 8 16,7-12-8-16,7-8 8 15,4-10-8-15,2 0 7 16,3-4-8-16,-3-12-2 15,16-12-66-15,-23 6-151 16,-19-2-306-16</inkml:trace>
  <inkml:trace contextRef="#ctx0" brushRef="#br0" timeOffset="14825.95">24548 5394 439 0,'0'0'126'0,"0"0"-34"15,0 0-21-15,0 0 0 16,0 0-24-16,0 0-22 16,-11-16 22-16,11 16 18 15,-2-2-15-15,2 2-17 16,0 0 2-16,0 0-4 0,0 0-18 15,0-2-4-15,0 2-9 16,0-2 0-16,0 0 1 16,13-4-1-16,10-4 1 15,8 0 1-15,7-2-1 16,4 0-1-16,3 3 1 16,6 2-1-16,-9 1-137 15,-15 0-585-15</inkml:trace>
  <inkml:trace contextRef="#ctx0" brushRef="#br0" timeOffset="15068.95">24502 5536 781 0,'0'0'142'15,"0"0"-105"-15,0 0-35 16,0 0-1-16,0 0 1 16,173-40-2-16,-115 28-86 15,-6-2-408-15</inkml:trace>
  <inkml:trace contextRef="#ctx0" brushRef="#br0" timeOffset="18330.48">23949 6553 844 0,'0'0'395'16,"0"0"-230"-16,0 0-124 16,0 0-41-16,0 0-15 15,0 0 8-15,3-8 6 16,-3 8 0-16,0 0-13 16,2 0-50-16,0 0-119 15,2 6-80-15,-2 2-502 0</inkml:trace>
  <inkml:trace contextRef="#ctx0" brushRef="#br0" timeOffset="18508">23949 6553 988 0,'20'0'268'0,"-20"-2"-123"0,0-2-3 16,0 2-12-16,0-2-56 15,0 2-43-15,0 2-31 16,0-2-40-16,0 2-160 16,0-2-315-16</inkml:trace>
  <inkml:trace contextRef="#ctx0" brushRef="#br0" timeOffset="24441.99">23539 8799 620 0,'0'0'156'0,"0"0"-91"16,0 0-39-16,0 0 6 16,0 0 18-16,0 0-18 15,0 0 4-15,7-8 25 16,-7 8 16-16,0 0-8 16,0 0-7-16,0-2-21 0,2 2-18 15,-2 0-10 1,2-2-1-16,3 0-11 0,-1 0 5 15,0 0-4-15,1 0 4 16,-1-1-5-16,4 3-1 16,0-1 1-16,3-1 0 15,1-2-1-15,1 2 1 16,1-2 1-16,-1-1-2 16,2 2 13-16,3-3 6 15,2-3-3-15,0 2-2 16,4-1-5-16,1-2-7 15,2-2-1-15,0 2-1 16,2-2 1-16,-3 2 0 0,-4-1 1 16,-1 1 4-16,-4 5-6 15,-7-2 0-15,-4 7-1 16,-6 0-48-16,-4 11-151 16,-19 11-11-16,-4 2-189 0</inkml:trace>
  <inkml:trace contextRef="#ctx0" brushRef="#br0" timeOffset="24741.89">23381 8917 497 0,'0'0'140'0,"0"0"0"16,0 0-27-1,0 0-28-15,0 0-29 0,0 0 5 16,0 0 27-16,-11 2 15 15,28-2 22-15,6 0-6 16,6-4-33-16,2-2-22 16,4-2-25-16,6 0-13 15,-3 0-15-15,4-4 2 16,1 0-12-16,-1-2 0 16,2 0 0-16,-6 0-1 15,-2 0-1-15,-7 6-61 16,-7 4-114-16,-9 4-102 15,-6 0-110-15,-7 2-476 0</inkml:trace>
  <inkml:trace contextRef="#ctx0" brushRef="#br0" timeOffset="24943.55">23702 9006 713 0,'0'0'114'0,"0"0"-82"16,0 0-22-16,0 0-9 16,119-53-1-16,-89 43-64 15,-8 2-322-15</inkml:trace>
  <inkml:trace contextRef="#ctx0" brushRef="#br0" timeOffset="25460.7">24324 8921 360 0,'0'0'0'0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5737,'0'0'6528,"0"-5"-5746,0-8-26,0 21-28,0 33-583,-1 40 23,-1-1-114,4 0 0,13 79 0,-4-60-4338,-8-84-77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7090,'0'0'2187,"-9"28"-1966,-27 85-62,35-108-125,-1 1 0,1-1 0,0 1 1,0-1-1,1 1 0,-1 0 0,1-1 0,2 11 1,-2-14-22,1 0 1,-1 0-1,1 0 1,0 0-1,-1 0 1,1 0-1,0-1 1,0 1-1,1 0 0,-1-1 1,0 1-1,0-1 1,1 1-1,-1-1 1,1 1-1,2 1 1,2-1 99,-1 1 0,1-1 1,0-1-1,0 1 0,0-1 0,0 0 0,0 0 0,0-1 1,0 0-1,9-1 0,-6 1 192,-8 0-248,1 0 0,0-1 0,0 1 0,0 0 0,-1-1 0,1 0 1,0 1-1,-1-1 0,1 0 0,-1 0 0,1 0 0,-1 0 0,1 0 0,-1 0 0,0 0 0,1-1 0,-1 1 1,0-1-1,0 1 0,0 0 0,0-1 0,0 0 0,0 1 0,-1-1 0,1 1 0,0-1 0,-1 0 1,1 0-1,-1 1 0,1-4 0,1-6 147,-1 0 1,0 0-1,0-17 1,-1 28-198,0-16 29,1 7 33,-1 1-1,0 0 0,-3-13 1,3 18-59,-1 1 1,0 0 0,1-1 0,-1 1 0,0 0 0,0 0 0,0 0 0,-1 0 0,1 0 0,0 0-1,-1 0 1,0 0 0,1 1 0,-1-1 0,0 0 0,-3-2 0,-4 0-27,0-1 0,0 1 0,0 0 1,0 1-1,-1 0 0,0 1 0,1 0 0,-1 0 0,-13 0 1,-26 0-6997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5721,'0'0'6288,"0"3"-6162,0 32 476,9 62-1,-6-81-555,0-1 0,1 0 0,1 0 0,0 0-1,1 0 1,12 21 0,-17-33-38,1-1 0,-1 0 0,1 0 1,0 0-1,-1 0 0,1-1 0,0 1 0,0 0 1,0-1-1,0 1 0,0-1 0,0 0 0,1 0 1,-1 0-1,0 0 0,1 0 0,-1 0 0,1 0 1,-1-1-1,1 1 0,-1-1 0,1 0 0,-1 0 1,1 0-1,-1 0 0,1 0 0,0-1 0,-1 1 0,1-1 1,-1 1-1,5-3 0,0 0 14,0 0-1,0 0 1,-1-1-1,1 0 1,-1 0-1,0-1 1,0 1-1,0-1 1,6-8-1,-2 1 21,0 0-1,-1-1 0,-1 0 0,0 0 1,0-1-1,-2-1 0,0 1 0,0-1 1,-1 0-1,-1 0 0,-1 0 0,0 0 1,-1-1-1,0 0 0,-2-19 0,0 34-57,0 16-401,0-4 412,0-1 1,1 1-1,0-1 1,1 1-1,0-1 1,1 1-1,6 15 0,-8-23 5,1 1-1,0 0 1,0-1-1,1 1 1,-1-1-1,1 0 1,0 0-1,0 0 1,0 0-1,0 0 1,0 0-1,0-1 1,1 0-1,-1 0 1,1 0 0,0 0-1,0 0 1,0-1-1,0 1 1,0-1-1,0 0 1,7 0-1,1 1 23,0-1-1,0-1 1,1 0 0,-1-1-1,0 0 1,1-1 0,-1 0 0,0-1-1,-1-1 1,1 0 0,16-8-1,-22 9-21,0 0-1,0 0 0,-1-1 0,1 0 1,-1 0-1,0 0 0,0-1 1,-1 0-1,0 0 0,1 0 1,-1 0-1,-1-1 0,1 0 0,-1 1 1,0-1-1,-1 0 0,1-1 1,-1 1-1,0 0 0,-1-1 1,1 1-1,0-12 0,-2 10-62,1 3 14,-1 0 0,0 0 1,0 0-1,0 0 1,-2-6-1,2 9 29,-1 0 1,1 1-1,-1-1 0,0 1 0,1 0 1,-1-1-1,0 1 0,0 0 0,0-1 1,0 1-1,0 0 0,0 0 0,-1 0 1,1 0-1,0 0 0,0 0 1,-1 0-1,1 0 0,-1 0 0,-1 0 1,-10-3-275,-1 1 1,1 0-1,-1 1 1,0 1 0,1 0-1,-1 1 1,0 0-1,-26 5 1,38-5 233,0 1 0,0 0 1,0 0-1,0 0 0,0 0 0,0 0 1,0 1-1,0-1 0,1 0 0,-1 1 0,0 0 1,1-1-1,-1 1 0,1 0 0,0 0 1,0-1-1,-1 1 0,1 0 0,0 0 0,1 1 1,-1-1-1,0 0 0,1 0 0,-1 0 1,1 0-1,-1 1 0,1-1 0,0 0 0,0 0 1,0 1-1,0-1 0,1 0 0,-1 0 1,1 1-1,-1-1 0,1 0 0,0 0 0,-1 0 1,3 3-1,2 1 44,0 1 1,0-1-1,1-1 1,-1 1-1,1-1 0,11 7 1,12 12 17,-8-1 196,0 0 0,-2 2 0,-1 0 0,17 32 0,-10-16 579,-22-37-645,-1 0-1,1-1 0,-1 0 1,1 1-1,0-1 0,0 0 1,1 0-1,-1-1 1,1 1-1,-1-1 0,1 1 1,0-1-1,0 0 1,0-1-1,0 1 0,8 2 1,-5-3-9,-1-1 0,1 1 1,0-1-1,0 0 1,0-1-1,-1 0 0,1 0 1,0 0-1,11-5 1,5-3-96,-1-1 0,1-1 0,-2-1 0,30-22 0,13-12-1325,-9 1-1206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6553,'0'0'6887,"1"-6"-6125,1-15-193,-1 16-270,-1 9-328,-2 256 1239,5 319-108,31-138-579,-9-182-214,-5 75-151,11 112-80,20-149-72,-22-156 11,-18-57 219,-4 0 1,-5 128-1,-3-114-76,2-88-155,1 0-1,0-1 0,0 1 0,1-1 0,1 1 0,-1-1 0,9 15 0,5 14 78,-17-39-79,0 1 0,-1 0 0,1 0 0,0 0 0,0 0 0,0 0 0,0 0 0,0 0 0,0 0 0,0 0 0,-1 0 0,1 1-1,0-1 1,0 0 0,0 0 0,0 0 0,0 0 0,0 0 0,0 0 0,-1 0 0,1 0 0,0 0 0,0 0 0,0 0 0,0 0 0,0 0 0,0 1 0,0-1 0,0 0 0,0 0 0,0 0 0,0 0-1,-1 0 1,1 0 0,0 0 0,0 1 0,0-1 0,0 0 0,0 0 0,0 0 0,0 0 0,0 0 0,0 0 0,0 0 0,0 1 0,0-1 0,0 0 0,0 0 0,0 0 0,0 0 0,0 0 0,1 0-1,-1 1 1,0-1 0,0 0 0,0 0 0,0 0 0,0 0 0,0 0 0,0 0 0,0 0 0,0 0 0,0 0 0,0 0 0,1 1 0,-12-9-136,7 5-210,-30-21-3457,-7-10-7538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8026,'0'0'2862,"7"1"-2541,90 3 1626,131-13-1,104-27-1311,-161 15-338,844-72 258,254 61-484,-816 18-62,-87 0-10,364-12 1,-342 10-3,830-9-174,-1 26 181,-500 0-6,2-1 36,-658-3-23,-1-3 0,91-20 0,15-3 4,339-6 422,7 33-277,-262 4-71,420 9-72,-152 0-7,487-10 184,106 2 812,-749 18-720,33-1 179,-100-20 2756,-294 0-3129,-1-3-152,0 2-131,-1-1 1,1 1-1,0-1 0,-1 0 1,0 1-1,1-1 0,-1 1 1,0-1-1,0 1 0,0 0 1,0-1-1,0 1 0,0 0 1,0 0-1,0-1 0,0 1 1,-1 0-1,1 0 0,0 0 1,-1 0-1,1 1 0,-1-1 1,-2-1-1,-38-22-8632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90 5473,'0'0'3268,"10"-4"-2907,35-10 23,-42 13-305,1 0-1,-1 0 1,0 0 0,1-1 0,-1 0-1,0 0 1,0 0 0,0 0 0,-1 0-1,1 0 1,5-6 0,-7 6-17,0 0 1,0-1-1,1 1 1,-1 0-1,-1-1 0,1 1 1,0-1-1,-1 1 1,1-1-1,-1 1 1,0-1-1,0-5 0,0 8-59,0 0-1,0-1 1,0 1 0,0 0-1,0-1 1,0 1-1,-1 0 1,1-1-1,0 1 1,0 0-1,0 0 1,-1-1-1,1 1 1,0 0-1,-1 0 1,1-1-1,0 1 1,0 0-1,-1 0 1,1 0-1,0 0 1,-1-1-1,1 1 1,0 0-1,-1 0 1,1 0 0,0 0-1,-1 0 1,1 0-1,0 0 1,-1 0-1,1 0 1,-1 0-1,1 0 1,0 0-1,-1 0 1,-14-1 1,0 0 1,0 0 0,0 2 0,0 0-1,0 0 1,0 2 0,0 0 0,0 0-1,1 1 1,-26 12 0,18-5 4,-42 24-1,59-31 11,0-1-1,0 1 1,1 0-1,-1 0 1,1 1-1,0-1 1,0 1-1,0 0 1,-4 8-1,7-11-18,0 1 0,0-1 0,0 1-1,0 0 1,0 0 0,1 0 0,-1-1-1,1 1 1,0 0 0,0 0 0,0 0-1,0 0 1,0 0 0,1-1-1,-1 1 1,1 0 0,0 0 0,0 0-1,0-1 1,0 1 0,0-1 0,0 1-1,1-1 1,0 1 0,-1-1 0,1 0-1,0 1 1,0-1 0,0 0-1,0 0 1,0-1 0,1 1 0,-1 0-1,4 1 1,46 23 289,57 21 1,4 2 62,-107-46-336,32 18 157,-37-20-167,1 0 1,-1 0-1,0 1 1,1-1 0,-1 0-1,0 1 1,0-1-1,0 1 1,0 0-1,0-1 1,0 1 0,0 0-1,0-1 1,-1 1-1,1 0 1,-1 0-1,1 0 1,-1 0 0,1 2-1,-2-3 1,1-1-1,0 1 1,0 0 0,-1 0-1,1-1 1,0 1 0,-1 0-1,1-1 1,-1 1 0,1-1-1,-1 1 1,1 0 0,-1-1-1,1 1 1,-1-1 0,1 1-1,-1-1 1,0 0 0,1 1-1,-1-1 1,0 0-1,1 1 1,-2-1 0,-22 8 118,19-7-81,-40 8 60,-1-3 0,0-1 0,-91-3 0,104-2-533,52 0-5071,8 0 869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7154,'0'0'5178,"0"4"-4959,3 200 1280,-3-203-1668,0 0 1,0 1-1,0-1 1,0 0 0,0 0-1,0 0 1,0 0-1,0 0 1,-1 1 0,1-1-1,0 0 1,-1 0-1,1 0 1,-1 0 0,1 0-1,-1 0 1,0 0-1,1 0 1,-1 0 0,0-1-1,0 1 1,0 0-1,0 0 1,1-1 0,-1 1-1,0 0 1,0-1-1,-2 1 1,-20 7-7070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7458,'0'0'4833,"3"-3"-5658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3393,'0'0'10687,"7"-10"-9096,-1 3-1559,-1 1 0,1 0 0,0 0 0,0 0 0,1 0 0,0 1 0,0 0 0,0 0 0,15-6-1,2 0 40,47-13-1,-50 19-96,1 0-1,0 2 0,0 1 1,37 0-1,-58 3 16,0-1-1,0 0 0,-1 1 1,1-1-1,0 0 1,0 1-1,0-1 1,0 1-1,-1-1 0,1 1 1,0 0-1,-1-1 1,1 1-1,0 0 1,-1-1-1,1 1 0,-1 0 1,1 0-1,-1 0 1,1 0-1,-1-1 1,0 1-1,1 0 0,-1 0 1,0 0-1,0 0 1,0 0-1,0 0 0,0 0 1,0 0-1,0 0 1,0 0-1,0 1 1,-3 38-828,1-34 805,0 1 0,-1-1 1,1 0-1,-1 1 0,-1-1 1,1 0-1,-1-1 0,0 1 1,0-1-1,-1 0 0,0 0 1,0 0-1,0 0 0,-9 5 1,-10 7-50,0-1 0,-27 12 0,3-5 66,45-22-48,23-1 2,22-1-2,1 2 0,0 2 1,62 12-1,-93-12 86,1 0 1,-2 1-1,1 0 1,0 1-1,-1 1 1,0-1 0,0 2-1,-1-1 1,1 2-1,-1-1 1,-1 1-1,0 1 1,0 0-1,0 0 1,-1 1-1,11 18 1,-14-18 21,0 0-1,-1 0 1,0 1 0,0 0 0,-2 0 0,1 0 0,-1 0 0,-1 0-1,0 1 1,0-1 0,-1 0 0,-1 1 0,-3 17 0,3-25-34,-1 0 0,0 0 0,0-1 0,0 1 0,0 0 0,-1-1 0,1 1 0,-1-1 0,0 0 0,0 0 0,-1 0 0,1 0 0,0-1 0,-1 1 0,0-1 0,1 0 0,-1 0 0,0 0 0,-5 1 0,-3 1 21,1 0 0,-1-1 0,0 0 0,0-1 0,-19 1 0,19-2 50,-1 0 0,1-1 0,0-1 0,0 0-1,-23-6 1,32 6-58,0 0 0,0 0 0,0-1 0,0 1 0,0-1 0,0 0-1,1 0 1,-1 0 0,0 0 0,1-1 0,0 1 0,-1 0-1,1-1 1,0 0 0,1 0 0,-1 1 0,0-1 0,1 0 0,-1 0-1,1-1 1,0 1 0,0 0 0,0 0 0,1-1 0,-1 1 0,0-4-1,0 2-31,1 0 1,-1 0-1,1 0 0,-1-1 0,2 1 0,-1 0 0,0 0 0,1 0 0,0-1 0,0 1 0,1 0 0,-1 0 0,1 0 0,0 1 0,1-1 0,-1 0 0,1 1 0,0-1 1,0 1-1,0 0 0,8-7 0,16-12-1289,2 2 0,1 1 0,42-22 0,-39 22-3113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39 172 6465,'0'0'5012,"23"-2"-4656,76-9-136,-91 10-197,0-1 0,0 1 0,0-1 0,-1-1 0,1 0 0,-1 0 0,1 0 0,-1-1 0,0 0 0,0 0 0,-1-1 0,1 0 0,-1 0 0,0 0 0,0-1 0,6-9 0,-9 13-11,-1-1-1,0 1 1,0-1 0,0 0 0,0 0-1,-1 0 1,1 0 0,-1 0 0,1 0-1,-1 0 1,0-1 0,-1 1 0,1 0-1,0-1 1,-1 1 0,0 0 0,0-1-1,0 1 1,-1-6 0,1 8-8,0 0 1,-1 0 0,1 0 0,-1 0-1,1 0 1,-1 0 0,0 1 0,1-1-1,-1 0 1,0 0 0,0 0 0,1 1-1,-1-1 1,0 0 0,0 1 0,0-1-1,0 1 1,0-1 0,0 1-1,0-1 1,0 1 0,0-1 0,0 1-1,0 0 1,0 0 0,-2 0 0,-32-2 43,29 2-54,-13-1 3,11 1-1,-1-1 0,0 1 0,0 1 0,0 0 0,1 0 0,-1 0 0,1 1 1,-1 1-1,1-1 0,-15 7 0,14-3 1,0 0 0,0 1 0,1 0 0,0 0 0,0 1 0,0-1 0,1 2 0,0-1 0,1 1 0,-7 11 0,10-13-1,-1-1 0,1 1 0,0 0 0,1-1 0,-1 1 0,1 1-1,1-1 1,-1 0 0,1 0 0,1 1 0,-1-1 0,1 1 0,1-1-1,-1 0 1,1 1 0,3 9 0,-3-14 13,1 0 1,0 0-1,-1 0 0,1-1 0,0 1 1,1 0-1,-1-1 0,0 1 0,1-1 1,-1 0-1,1 0 0,0 0 1,0 0-1,0-1 0,0 1 0,0-1 1,0 1-1,4 0 0,6 3 99,1-1 0,0-1 0,15 2 0,6-1 113,55-3-1,-52-1-166,-21 0-293,-1-1 0,1 0 0,-1-1 0,1 0 0,-1-2 0,0 0 0,0-1 0,0 0 0,20-10 0,5-11-4533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7:32:39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22599 6154 130 0,'0'0'133'0,"0"0"-70"0,0 0 2 15,0 0 12 1,0 0 3-16,0 0-10 0,0 0-8 16,0 0-5-16,2 0-5 15,-2 0-8 1,0 0 6-16,0 0 1 0,0 0 7 15,0-2 33-15,0 0-7 16,0 2 16-16,0 0 5 16,0 0 32-16,0-2-22 15,0 2-63-15,0 0-26 16,0 0-5-16,0-2 4 16,0 2-2-16,0 0 3 15,0-2-5-15,0 2-8 16,0 0-10-16,0 0 3 15,0 0-6-15,0 0 0 0,4 0 0 16,5-2 0 0,9 0 0-16,7-2 1 0,4 2-1 15,7 2 0-15,3 0 0 16,9 0 0-16,4 0 0 16,11 2-4-16,7 4 4 15,5 0 0-15,3-2 7 16,2 2-6-16,-2 0 0 15,0 0-1-15,-6-2 1 16,-6 0 0-16,-5-2-1 16,-9 0 2-16,-6-2-2 15,-9 0 1-15,-10 0 0 16,-9 0 0-16,-7 0 5 16,-4 0-5-16,-5 0 5 15,-2 0-4-15,0 0 12 0,0 0 13 16,0 0-11-16,0 0 3 15,0 0-3-15,0 0-3 16,0 0-4-16,0 0-9 16,0 0 0-16,0 0-9 15,0 0 8-15,0 0 0 16,0 0 1-16,0 0 5 16,0 0-5-16,0 0 0 15,0 0-1-15,0 0-7 16,0 0 7-16,0 0 1 0,0 0-23 15,0 0-62 1,-9 0-107-16,-7 0-143 16,3 0-257-16</inkml:trace>
  <inkml:trace contextRef="#ctx0" brushRef="#br0" timeOffset="1417.47">23671 6007 111 0,'0'0'508'15,"0"0"-410"1,0 0-36-16,0 0 32 0,0 0-3 15,0 0-7-15,0 0 12 16,-16-30-22-16,16 30-17 16,0 0-2-16,0-2 1 15,0 2-14-15,0 0-10 16,0 0-1-16,-2 0-9 16,2 0-8-16,0 0 8 15,0 0-10-15,0 0 2 16,0 0-8-16,0 0-5 15,6 6 11-15,10 8 15 16,6 5-6-16,5-1 9 16,0 2-11-16,2 0-4 15,0-2-1-15,-3-4-8 0,-1-2-5 16,-5-4 0-16,-2 0 9 16,-7-2-9-16,-2-4 0 15,-4 0 0-15,-3-2 5 16,-2 2 3-16,0-2 0 15,0 0 11-15,0 0 9 16,0 0-1-16,0 0 0 16,0 0-18-16,0 2 1 15,0 4-11-15,-12 2-7 16,-8 6 7-16,-6 4 10 16,1 2-10-16,0-2 6 15,8-2-3-15,3-4-3 16,3-2 0-16,3-2 2 0,0-2-2 15,4-2-1 1,2 1 1-16,0-5 0 0,2 1 0 16,0-1 0-16,0 0 10 15,0 0-9-15,0 0-1 16,0 0 0-16,0 0 6 16,0 0 0-16,-3 0 1 15,3 0 5-15,0 0 1 16,0 0 3-16,0 0-15 15,0 0-1-15,0 0 10 16,0 0-10-16,0 0 0 16,0 0-1-16,0 0-5 15,0 0 6-15,0 0 2 16,0 0-2-16,0 0 4 0,0 0-4 16,0 0 0-16,0 0-1 15,0 0 0-15,0 0 1 16,0 0 1-16,0 0-1 15,0 0-1-15,0 0 1 16,0 0 9-16,0 0-9 16,0 0 2-16,0 0 4 15,0 0-4-15,0 0 7 16,0 0-7-16,0 0 4 16,0 0 2-16,-2 0 5 15,0 0-1-15,-2-4 4 16,2-8-15-16,-3 0 0 15,3-4 1-15,-1-2-1 0,1-2-1 16,0-2 3 0,2 0-3-16,0-2-3 0,0 0 3 15,0 2-7-15,2 4 7 16,3 0 0-16,-1 4-1 16,1 2-6-16,-3 2 7 15,0 3 5-15,0 4-5 16,-2 0-1-16,2 3-1 15,-2 0 1-15,0 0 0 16,0 0 1-16,0 0-1 16,0 0 0-16,0 0 1 15,0 0 0-15,0 0 9 16,0-1-9-16,0-2 0 0,3 2 0 16,-1-3 0-1,0-1-2-15,2 0 2 0,-1 1 5 16,-1-3-5-16,1 3-1 15,-1-2 1-15,0 1 7 16,0-2-5-16,0 3 6 16,-2 1-8-16,2-2-7 15,-2 3 6-15,0 0 1 16,0 2 7-16,0 0-7 16,0 0-9-16,0 0 8 15,0 0 0-15,0 0-5 16,0 0 6-16,0 0 0 0,0 0-11 15,0 0 5 1,0 0 4-16,0 0 2 0,0 0-15 16,0 0-25-16,0 0-47 15,0 9-68-15,0 10-71 16,-8-1-130-16,-4-4-485 0</inkml:trace>
  <inkml:trace contextRef="#ctx0" brushRef="#br0" timeOffset="3983.11">24372 5916 605 0,'0'0'245'15,"0"0"-167"-15,0 0-48 16,0 0 15-16,0 0 20 15,0 0 15-15,0 0-5 16,0-5-14-16,0 5-23 16,0 0-4-16,0 0-2 15,0 0 0-15,0 0-3 16,0 0-3-16,0 0-2 16,0 0-7-16,0 0 5 15,0 0 3-15,0 0-8 16,0 0 3-16,0 0-1 15,0 0 6-15,0 0-6 0,0 0-7 16,0 2-12 0,0 20 0-16,0 10 5 0,0 11 25 15,0 4-2-15,-2 6 1 16,-5-5-7-16,1-4-6 16,-3-6-3-16,0-6-7 15,2-8 1-15,-1-4-7 16,1-8 0-16,0-12-153 15,2 0-326-15,3-8-516 0</inkml:trace>
  <inkml:trace contextRef="#ctx0" brushRef="#br0" timeOffset="4487.26">24315 5843 745 0,'0'0'175'0,"0"0"-123"15,0 0-4-15,0 0 37 16,0 0 2-16,0 0-3 0,0 0-3 16,131 6-23-1,-89 8-17-15,-2 6-4 0,3 2 8 16,-6 7-24-16,-3 3-5 16,-7 1 14-16,-7 3-18 15,-13 1 4-15,-7-1 3 16,0-4-12-16,-23 0 9 15,-8-4 0-15,-5-4 3 16,-6-2-6-16,-3-4-1 16,1-2 0-16,1-5 2 15,3-4-2-15,7-1-6 16,4-4-5-16,6-2 8 16,8 3-8-16,4-3 0 15,4 0-1-15,3 1 0 0,2-1-1 16,-1 0-8-16,3 0-31 15,0 0-153-15,9 0-147 16,7 0-327-16</inkml:trace>
  <inkml:trace contextRef="#ctx0" brushRef="#br0" timeOffset="5299.9">25032 6132 864 0,'0'0'317'0,"0"0"-158"15,0 0-76-15,0 0 21 16,0 0-8-16,0 0-2 15,0 0-13-15,0-40-16 16,0 40-35-16,-16 0-30 16,-9 1-1-16,-8 22-6 15,-7 7 4-15,0 6 3 16,5 4 0-16,8-6 1 0,9-2-1 16,11-8 0-1,5-6 1-15,2-3-1 0,0-6 0 16,4-4 2-16,12-5-1 15,6 0 10-15,7 0-10 16,2-17 4-16,3-1-4 16,-8-6 5-16,-1 2 3 15,-7-2 1-15,-7 4-10 16,-2 4 0-16,-7 4 8 16,-2 6-7-16,0 4-2 15,0 2 1-15,0 0-30 16,-7 14 28-16,-1 8-15 15,4 0 16-15,4 2 0 16,0-4-25-16,4-4-1 16,15-4 14-16,6-6-13 15,6-6 17-15,3 0-10 16,4-2 2-16,0-18 16 0,-1-6-6 16,-1-4 7-1,-5-6 1-15,-2-6 1 0,-6-4 23 16,-8-4 4-16,-3-4 6 15,-6 0-23-15,-4 3 29 16,-2 7-8-16,0 8-3 16,0 8 6-16,0 10 15 15,-2 4-15-15,-2 8-7 16,2 4-29-16,-1 2 0 16,-1 0-22-16,-3 24-20 0,0 14 36 15,-1 16 5 1,-2 8 2-16,6 5-1 0,4-3 13 15,0-4-6-15,0-6-7 16,0-8 8 0,2-4-7-16,7-10-1 0,0-5 1 15,2-8-1-15,3-9-42 16,1-10-128-16,-1-10-170 16,-8-13-630-16</inkml:trace>
  <inkml:trace contextRef="#ctx0" brushRef="#br0" timeOffset="5474.48">25344 6006 765 0,'0'0'205'0,"0"0"-137"0,0 0 11 15,0 0 14-15,135 0-60 16,-83-3-33-16,-8-3-82 15,-7 1-233-15</inkml:trace>
  <inkml:trace contextRef="#ctx0" brushRef="#br0" timeOffset="5884.55">25789 6104 979 0,'0'0'196'16,"0"0"-122"-16,0 0 12 15,-115 50 4-15,78-24-13 16,4 2-18-16,12 0-31 16,7 0-22-16,7-1 7 15,7-2-12-15,0-5 8 16,7-2-1-16,13-8-1 15,5-6 2-15,2-4-8 16,2 0 18-16,2-9-6 16,-5-12-3-16,-4-1 19 15,-6-2 6-15,-5 6-19 16,-7 2 41-16,-1 8-7 16,-3 4-13-16,0 4-37 0,0 0-8 15,0 2-14-15,0 16 15 16,0 0 7-16,4 4 0 15,8-4 0-15,7-1-60 16,30-12-79-16,-2-2-109 16,0-3-413-16</inkml:trace>
  <inkml:trace contextRef="#ctx0" brushRef="#br0" timeOffset="6868.55">26279 5863 1023 0,'0'0'181'16,"0"0"-129"-16,0 0 22 16,0 0 1-16,0 0 14 15,0 0 39-15,0 0-12 16,48 90-28-16,-38-48-26 15,2 2-16-15,-5 3-7 0,-1-1-6 16,-2-6-14 0,-2-2-9-16,1-8-9 0,-3-4-1 15,0-4 9-15,0-8 1 16,0-4-4-16,0-4-6 16,0-4 8-16,0-2 9 15,0 0 1-15,-9-22 11 16,-2-10-29-16,-1-10-1 15,4-6 0-15,6-6 1 16,2 2 0-16,0 2-1 16,4 4-7-16,12 1 8 15,1 7 2-15,2 8-2 16,-4 6 0-16,-1 10 0 16,-4 8-8-16,-1 6 8 0,1 0-24 15,-2 6 17-15,5 14-2 16,-1 6 0-16,-1 2 9 15,-3 0-1-15,2-1 1 16,-6-5 0-16,3-7 1 16,-5-5-1-16,2-3 1 15,3-6 0-15,2-1 6 16,4 0 0-16,8-12-6 16,1-12 0-16,0-2-1 15,0-2 1-15,-1 0-1 16,-8 4 0-16,-3 6 0 15,-2 8 0-15,-6 4-5 16,-2 6-5-16,0 0 9 0,0 0-32 16,0 14 15-1,0 8 7-15,0 8 11 0,0 4 1 16,0 2 0-16,0 0 4 16,0 0-5-16,2-3 0 15,-2-5 1-15,0-2 0 16,0-4 9-16,-6 4-10 15,-10-8-171-15,1-4-411 0</inkml:trace>
  <inkml:trace contextRef="#ctx0" brushRef="#br0" timeOffset="7573.38">27039 6150 778 0,'0'0'130'0,"0"0"-31"16,0 0 61-16,0 0-3 15,0 0-15-15,0 0-51 0,0 0-76 16,0 16-14 0,-10 8-1-16,-7 6 11 15,7 6-2-15,0 0-7 0,8-1 5 16,2-6-6-16,0-4-1 16,5-10 9-16,8-2-8 15,2-9-1-15,4-4-6 16,1 0-10-16,5-10-3 15,1-12 9-15,0-7 4 16,1-3-5-16,0 0 9 16,-6 0 1-16,-4 6 0 15,-3 8-3-15,-8 8 4 16,-4 6 0-16,0 4-16 16,-2 0-18-16,0 16 10 15,0 8 24-15,0 6 2 0,0 2-2 16,0 0 1-16,0-4-1 15,0-3 1-15,5-10 0 16,-1-2-1-16,-2-9 0 16,0-4 6-16,4 0 14 15,-2-8-12-15,2-15 5 16,5-4 1-16,3-5-13 16,1-4 0-16,1-1 6 15,2 3-7-15,0 6 1 16,-1 8-1-16,1 10-2 15,1 8-11-15,-2 2 2 16,-3 8-1-16,-1 18 5 16,-2 6 7-16,0 2-1 0,0 0 2 15,-2-1 2 1,0-8-1-16,0-5-2 0,-5-7 0 16,-2-6 0-16,-2-7 0 15,0 0-172-15,0-3-401 0</inkml:trace>
  <inkml:trace contextRef="#ctx0" brushRef="#br0" timeOffset="7774.46">27162 5895 916 0,'0'0'387'15,"0"0"-290"-15,0 0-72 0,0 0-13 16,0 0-12-16,0 0 1 16,0 0-1-16,52 30-155 15,-37-21-1110-15</inkml:trace>
  <inkml:trace contextRef="#ctx0" brushRef="#br0" timeOffset="8433.21">27831 6286 664 0,'0'0'406'0,"0"0"-291"16,0 0-39-16,0 0 56 16,0 0-25-16,0 0-43 15,0 0-52-15,-19 28-12 16,6 3 8-16,2 5 6 16,4 0-8-16,5-4-5 15,2-4 9-15,0-6-8 16,2-6-2-16,9-8 2 0,3-6 12 15,1-2 4-15,3 0-1 16,3-18-9-16,-2-6 5 16,-1-2-13-16,0-2 0 15,-2-1 6-15,-1 1-5 16,-3 6-1-16,-2 4 0 16,2 8-1-16,1 8-6 15,5 2-18-15,2 7 9 16,4 16 9-16,-1 4 5 15,-4 3 2-15,-5-5 0 16,-7 0-1-16,-5-7-8 16,-2-8 9-16,0-2 0 15,0-6 0-15,0-2 11 16,0 0 17-16,0 0 65 16,0-8-11-16,0-8-45 0,4-5-9 15,8 3-8-15,3 0 9 16,1 3-29-16,1 5 1 15,2 3-1-15,-2 3-9 16,3 4 2-16,-1 0 5 16,-7 3-6-16,1 11-4 15,-3 5 0-15,-6 3-11 16,-4 7-65-16,0-7-151 16,0-10-323-16</inkml:trace>
  <inkml:trace contextRef="#ctx0" brushRef="#br0" timeOffset="8648.44">27725 6060 622 0,'0'0'710'15,"0"0"-642"-15,0 0-52 16,0 0-3-16,0 0-7 16,0 0-5-16,0 0-1 15,137 36-150-15,-100-24-344 0</inkml:trace>
  <inkml:trace contextRef="#ctx0" brushRef="#br0" timeOffset="9217.42">28506 6294 1052 0,'0'0'147'16,"0"0"-77"-16,0 0 79 15,0 0 4-15,0 0-19 0,0 0-44 16,0 0-33 0,0 0-17-16,0 0-17 0,-14 0-11 15,-7 6-12-15,-4 8-13 16,-7 6 13-16,3 2 0 16,5 4 0-16,10-1-1 15,7-3-10-15,7-2 9 16,0-4-12-16,7-4-7 15,15-4-23-15,5-6-7 16,7-2 13-16,3 0-13 16,0 0 34-16,-4-2 16 15,-7-4 1-15,-8 6-1 16,-9 0 1-16,-7 12-22 16,-2 24 13-16,-4 36 9 15,-30 53 29-15,-3 57 11 0,10 14-10 16,14-27 90-1,13-49-48-15,0-68-47 0,0-24-11 16,-16-10-5-16,-9-10 4 16,-13-8 14-16,-6-12 84 15,1-32-42-15,3-14-23 16,11-12-21-16,9-10 9 16,14-3-1-16,6 3-32 15,0 8 0-15,14 16-2 16,30 14-24-16,-5 16-175 15,0 12-487-15</inkml:trace>
  <inkml:trace contextRef="#ctx0" brushRef="#br0" timeOffset="10566.62">24245 7012 595 0,'0'0'190'0,"0"0"-82"16,0 0 14-16,0 0 9 16,0 0-16-16,0 0 2 0,0 0-24 15,0-2-16-15,0 2-27 16,0 0-13-16,0 0-2 15,0 0-25-15,0 10-9 16,4 8-1-16,-1 6 3 16,0 4 17-16,-3 2-4 15,0 0-16-15,0 2 11 16,0-1-11-16,-19 1-88 16,3-8-272-16,3-8-695 0</inkml:trace>
  <inkml:trace contextRef="#ctx0" brushRef="#br0" timeOffset="11016.62">23962 6950 662 0,'0'0'327'0,"0"0"-235"16,0 0-53-16,0 0 18 15,0 0 8-15,0 0-10 16,0 0 0-16,45 0 52 16,-7 0-21-16,6 2-28 0,6 6-10 15,0 2-1-15,0 6-29 16,-3 2-7-16,-5 4 5 15,-7 6-7-15,-6 6-1 16,-8 5-7-16,-13 2-1 16,-8 4 1-1,-4 0-1-15,-23-2 2 0,-8-3 8 16,-5-6 3-16,-5-6-12 16,-1-8 9-16,0-6 5 15,2-4-10-15,3-5-4 16,6-4-1-16,8-1 10 15,8 0 2-15,7 0-5 16,10-10-7-16,4-14-134 0,21 2-152 16,3 0-311-16</inkml:trace>
  <inkml:trace contextRef="#ctx0" brushRef="#br0" timeOffset="11800.79">24762 7229 971 0,'0'0'178'0,"0"0"-117"15,0 0 30-15,0 0 19 16,0 0 6-16,0 0-50 16,0 0-24-16,-20-14 28 15,13 14-25-15,-6 0-13 16,-9 2-32-16,-7 16 0 16,-7 5 0-16,1 6 9 15,6-1-7-15,6 0-2 16,10-4 0-16,9-4 0 15,4-4 0-15,0-4 1 0,6-8 1 16,19-4-1 0,6 0-1-16,5-14-17 0,2-6-11 15,-5-4 2-15,-6 2 5 16,-5 0 14-16,-9 4-1 16,-4 6 7-16,-5 4 1 15,-4 8-1-15,0 0-13 16,0 0-14-16,0 16 2 15,0 6 26-15,0 2-23 16,3-2-4-16,8-2 6 16,2-4 10-16,5-6 1 15,5-6 9-15,1-4-1 16,5 0 2-16,0-12 0 0,2-8 9 16,-2-6-2-1,-2-4 19-15,-5-4 14 0,-7-6-8 16,-3-4-3-16,-5-4-19 15,-5 2 8-15,-2-1 12 16,0 9 1-16,0 6-3 16,0 8 7-16,-5 8-2 15,1 4 7-15,2 6-17 16,0 6-4-16,0 0-19 16,-6 2-20-16,2 24 9 15,-5 14 11-15,1 10 1 16,2 8 0-16,3 3 6 15,3-7-7-15,2-4 0 16,0-8 0-16,0-8 7 0,0-6-7 16,0-8 0-16,0-6 0 15,7-6 0-15,9-8-163 16,-3 0-179-16,1-16-602 0</inkml:trace>
  <inkml:trace contextRef="#ctx0" brushRef="#br0" timeOffset="11992.41">24922 7078 1013 0,'0'0'221'16,"0"0"-150"-16,0 0 35 0,0 0 68 15,0 0-54 1,152-24-66-16,-105 24-31 0,4 0-5 15,23 0-18-15,-14 0-187 16,-7 0-331-16</inkml:trace>
  <inkml:trace contextRef="#ctx0" brushRef="#br0" timeOffset="12366.64">25402 7269 172 0,'0'0'591'0,"0"0"-494"16,0 0-25-16,0 0 19 15,0 0 18-15,-123 84-12 0,112-72-39 16,4-4-10-16,5-2-22 16,2-2 1-16,0-4-18 15,0 0 11-15,2 0-2 16,14 0 11-16,1-12 32 15,4-4-18-15,-3 0-13 16,-7 2 2-16,-7 2 17 16,-4 8-26-16,0 4 15 15,0 0-38-15,-6 0 0 16,-10 14 0-16,1 4 1 16,6 4-1-16,9-2 0 15,0-2-4-15,4-2 4 0,16-6 1 16,6-6 14-16,6-2-15 15,19-2-13-15,-7-8-181 16,-3-6-342-16</inkml:trace>
  <inkml:trace contextRef="#ctx0" brushRef="#br0" timeOffset="13050.18">26119 7006 998 0,'0'0'202'0,"0"0"-145"16,0 0-43-16,0 0 39 15,0 0 16-15,-44 143-8 16,42-95 15-16,2-2-20 0,0-4-12 15,0-6 6-15,6-8-17 16,3-6-8 0,-1-4-6-16,0-8-3 0,-4-4-1 15,1-4-7-15,-1-2 22 16,5-2 11-16,2-16-6 16,4-4-29-16,-1 0-6 15,-3 2 0-15,-4 4-2 16,-1 10-5-16,-4 4 4 15,3 2-19-15,0 2-15 16,1 16 24-16,3 4 13 16,3 2 0-16,3-4 1 15,1-2-1-15,1-6 0 16,6-6 2-16,-1-4 5 16,2-2 1-16,3 0-7 0,2-12-1 15,-4-8 9-15,-1-4 3 16,-7-4-2-1,-5-6 2-15,-5-8-5 0,-5-3-6 16,-2-1-2-16,0 2-6 16,-13 11 4-16,-7 8-3 15,-1 14 0-15,0 11-81 16,0 0-173-16,13 5-301 0</inkml:trace>
  <inkml:trace contextRef="#ctx0" brushRef="#br0" timeOffset="13933.87">26774 7243 1134 0,'0'0'161'16,"0"0"-91"-16,0 0-4 15,0 0-16-15,0 0 2 16,-129 56 5-16,102-28-21 16,5 0-18-16,8-2 6 15,10 0-23-15,4-6 6 16,0-2 11-16,0-6-12 16,9-6-4-16,7-4 16 0,1-2-17 15,3 0 24-15,3-10-10 16,4-8-15-16,-1-2 7 15,-2-2-7-15,1 0 0 16,-7 2-16-16,-2 4-2 16,-10 6 18-16,-4 4-6 15,-2 6 0-15,0 0-5 16,-11 6-8-16,-4 10 17 16,1 4 2-16,4 2 1 15,5-2 0-15,5-2-1 16,0-4 1-16,2-6-1 15,14-1 1-15,2-7 7 16,1 0-2-16,8 0 6 16,2-13-11-16,2-5 6 0,-2-2-7 15,-2-4 0-15,-4-2 13 16,-8 2-12-16,-3 0-1 16,-8 2-7-16,-4 2 7 15,0 4 2-15,0 4-2 16,0 4-2-16,0 4-10 15,0 4-1-15,0 0-41 16,0 0-15-16,0 14 40 16,4 4 28-16,5 6 1 15,7 0 0-15,-1 0 1 16,3-2 4-16,-3 0-5 0,4 0 1 16,-6-4-1-1,0-4 1-15,-2 0 6 0,1-2-6 16,1-2 1-16,2-4 20 15,3-1-1-15,7-4 7 16,4-1-2-16,2 0 1 16,5 0-4-16,-3-10-6 15,-2-4-1-15,-4-2-8 16,-4-2-2-16,-6 2 10 16,-5 0-10-16,-8 2-4 15,-4 0-2-15,0 4 3 16,-2 2-3-16,-19 6-13 15,-3 2 5-15,-3 0-2 16,3 10 10-16,4 10-12 16,9 2 6-16,6 2 5 0,5-2 1 15,7 0 0-15,17-1 0 16,9-6 0-16,33-5-57 16,-11-6-133-16,-2-4-218 0</inkml:trace>
  <inkml:trace contextRef="#ctx0" brushRef="#br0" timeOffset="14836.24">27727 7142 869 0,'0'0'227'0,"0"0"-84"15,0 0 44-15,0 0-18 16,0 0-57-16,0 0-73 15,0 0-21-15,-8 57 5 16,4-11 24-16,-1 8-18 0,5 2 3 16,0 0-21-1,0-4-10-15,0-4 18 0,7-6-19 16,-3-7 1-16,0-9 12 16,-4-10-13-16,2-4 2 15,-2-6 4-15,0-6-5 16,0 0 12-16,0 0 19 15,0-15-15-15,3-8-17 16,2-8-1-16,4-5-7 16,4 0 1-16,7 0-18 15,5 4-20-15,-1 4 17 16,0 8 6-16,1 4-7 16,-7 6 15-16,-5 8 3 15,-4 2-1-15,-2 0-3 16,-3 12 15-16,-2 10-10 0,-2 4 10 15,5 4 0 1,-1-2 0-16,3-2-5 0,4-1 5 16,2-10 0-16,8-1 2 15,1-3 15-15,4-8-8 16,3-3-9-16,2 0 1 16,3 0 1-16,2-15 12 15,0-6-6-15,-3-1-8 16,-6 0 0-16,-8 2-1 15,-7 4-1-15,-12 4 2 16,0 6 0-16,-10 6-10 0,-15 0-3 16,-10 2 13-1,2 18 1-15,2 2-1 0,11 3 0 16,6-2 0-16,12 0-1 16,2-5 1-16,2-2 1 15,19-4 6-15,6-4-7 16,2-6 12-16,2-2-5 15,0 0 3-15,-2-10 8 16,-2-10 2-16,-6-5 1 16,-4-3 12-16,-11-4 4 15,-6 0-25-15,0 2-7 16,-11 4-5-16,-11 6 0 16,-3 8-1-16,2 6-21 15,6 6 6-15,17 0-110 16,0 10-207-16,2 2-225 0</inkml:trace>
  <inkml:trace contextRef="#ctx0" brushRef="#br0" timeOffset="15818.98">28568 7427 942 0,'0'0'123'0,"0"0"-93"16,0 0 12-16,0 0 28 16,0 0 18-16,-20 115-27 15,20-87-2-15,11-2 2 16,7-4 0-16,4-4-11 0,2-8-6 16,1-8-15-16,0-2 4 15,1 0 15-15,1-18-10 16,0-8 0-16,-3-3 0 15,-6 0-22-15,-3-2 2 16,-5 5-18-16,-6 8 29 16,-2 8-18-16,-2 4-8 15,0 6-3-15,0 0-22 16,0 8 5-16,-4 12 12 16,-3 7 5-16,5-2 0 15,2 0 0-15,0-3 0 0,0-8 0 16,13-4 0-1,3-4 0-15,4-6 0 0,2 0 1 16,5-2 1 0,0-16-2-16,2-2-2 0,-5-5 2 15,-2-1 0-15,-6 0-13 16,-5 5 9-16,-4 4 3 16,-3 5 2-16,-2 6-2 15,-2 4 1-15,2 2 0 16,1 0-27-16,4 8 5 15,-1 12 16-15,5 7 6 16,5 5 0-16,-1 4 0 16,6 4 1-16,1-2-1 15,0 0 8-15,-4-8 2 16,-7-8 0-16,-4-6-3 0,-7-10 2 16,0-4 0-16,0-2 9 15,-9 0 8-15,-6-6-11 16,1-8 2-16,5-4-6 15,9-2-10-15,0 0-2 16,11-2-6-16,16 0-16 16,11 0-23-16,2 4 8 15,-2 2 5-15,-5 2 19 16,-8 6 0-16,-12 3 14 16,-6 4 0-16,-5 1 20 15,-2 0-20-15,0 0-3 16,0 4 3-16,0 10 0 0,0 5 0 15,0 2 13-15,0-3-13 16,0 0 1-16,0-4 11 16,5-4-4-1,1-4 1-15,5-4 0 0,3-2 1 16,1 0 5-16,8-4 7 16,1-12-12-16,5 0-10 15,0-2 0-15,-2 2 2 16,-5 2-1-16,-6 5 1 15,-8 8-2-15,-1 1 0 16,0 0-16-16,0 8 4 16,1 8 7-16,1 4 4 15,1 0-4-15,-2-4 5 16,-1-2 0-16,-3-6 1 16,0-4-2-16,2-4-111 0,-4-10-150 15,-2-8-488-15</inkml:trace>
  <inkml:trace contextRef="#ctx0" brushRef="#br0" timeOffset="15977.84">29528 7295 1068 0,'0'0'282'0,"0"0"-253"15,0 0-29-15,0 0 0 16,0 0 0-16,0 0-48 15,0 0-152-15,134 56-326 0</inkml:trace>
  <inkml:trace contextRef="#ctx0" brushRef="#br0" timeOffset="16300.23">29921 7524 945 0,'0'0'116'0,"0"0"-73"15,0 0 35-15,-52 122 21 16,40-72 43-16,8 8-6 16,2 8-37-16,2 6 57 15,0 7-49-15,14-1-58 16,1-4-17-16,-1-10-9 16,-8-18-8-16,-6-18-15 0,-4-18 6 15,-27-10 11 1,-12-18 2-16,-3-20-4 0,-2-14 1 15,11-8-7-15,12-4-2 16,14 4 26-16,11 6 16 16,0 11-20-16,21 13-29 15,10 10 0-15,13 10-111 16,-9 8-205-16,-8 2-547 0</inkml:trace>
  <inkml:trace contextRef="#ctx0" brushRef="#br0" timeOffset="17500.75">24463 7943 823 0,'0'0'205'0,"0"0"-137"16,0 0 1-16,0 0 12 15,0 0-14-15,0 0 7 16,0 0-3-16,12 0-7 15,-3-3-9-15,7 2 22 16,-1-2-27-16,1-1-8 16,1 0-8-16,-1 3-8 0,-3-4 5 15,0 0-8-15,-1 1-4 16,-1-2-6-16,-5 2-4 16,-4 1-1-16,-2-1 3 15,0 4-11-15,-13-1 0 16,-18 1-7-16,-9 0-5 15,-9 0 11-15,-3 5 0 16,4 9 1-16,8 0 0 16,7 1 0-16,10 0-2 15,12 2-6-15,11-2 0 16,0 3 7-16,7 0 0 16,17 1 0-16,7-1 1 15,5 0 0-15,2 2-8 16,-2-2-2-16,-5 2 10 0,-9-4-6 15,-9 2 5 1,-6-4-1-16,-7 0-9 0,0 0 10 16,-13 0 1-16,-12-1 5 15,-6-4-4-15,-7-3 0 16,-2-3 1-16,-5-3 0 16,-1 0-1-16,1 0 1 15,5-9 7-15,9-3-8 16,11 2 6-16,11-2-7 15,9 0-9-15,31-12-114 16,13 4-165-16,10 0-106 0</inkml:trace>
  <inkml:trace contextRef="#ctx0" brushRef="#br0" timeOffset="17867.18">24956 7963 880 0,'0'0'206'0,"0"0"-117"15,0 0-5-15,0 0 12 16,0 0 24-16,0 0-22 16,-121 80-30-16,108-52-31 15,7-2-21-15,6 2-6 0,2-4 0 16,25-4-8-1,6-6 11-15,9-6-2 0,1-6-2 16,-1-2 6-16,-2 0-2 16,-5-14 51-16,-3-8 55 15,-3-4-29-15,-5-4-28 16,-8-4-28-16,-5 0-16 16,-11 0-18-16,0 3-11 15,-18 10 9-15,-13 5-16 16,-5 6-26-16,-1 7-48 15,-5 3-95-15,8 7-124 16,14 4-184-16</inkml:trace>
  <inkml:trace contextRef="#ctx0" brushRef="#br0" timeOffset="18145.91">24985 8125 977 0,'0'0'222'16,"0"0"-132"-16,0 0-7 16,0 0 11-16,0 0 40 15,0 0-1-15,0 0-57 16,70 74-25-16,-55-53-10 0,1-2-19 15,-1-2-9-15,1-3-7 16,-1-5-6 0,1 0-64-16,12-9-127 0,-3 0-151 15,0 0-281-15</inkml:trace>
  <inkml:trace contextRef="#ctx0" brushRef="#br0" timeOffset="18490.23">25440 7957 1005 0,'0'0'182'0,"0"0"-150"15,0 0-26-15,0 0 40 16,0 0 32-16,0 0 18 16,-34 124-29-16,30-90-2 0,4 2 11 15,0-4-16-15,0 0-17 16,0-4-2-16,2-8-4 15,7-4-9-15,7-3 13 16,1-5 41-16,10-5 36 16,11 1-14-16,7-4-32 15,5 0-17-15,6 0-15 16,0 0-13-16,-7-7-7 16,-9 0-2-16,-9 2-12 15,-10-1-5-15,-15-1-1 16,-6 3-36-16,-18-6-121 15,-15 2-242-15,-7-2-227 0</inkml:trace>
  <inkml:trace contextRef="#ctx0" brushRef="#br0" timeOffset="24049.87">23864 11891 139 0,'0'0'216'0,"0"0"-92"16,0 0-3-16,0 0 5 16,0 0-55-16,0 0 1 15,0-22 4-15,0 18 34 16,0 2-3-16,0 2-31 15,0-2 19-15,0 2-5 16,0 0-6-16,0 0-14 0,0 0-1 16,0 0 5-16,0 0 6 15,0 0-23-15,0 0-7 16,0 0 1-16,0 0-15 16,0 0-17-16,0 0-18 15,0 10-1-15,0 16 0 16,0 10 24-16,-2 6 1 15,-4 2 1-15,-2 2-5 16,4-3-6-16,0-5-8 16,2-6-6-16,2-4 10 15,0-4-11-15,0-8 6 16,0-4-5-16,0-4 6 16,0-4-7-16,0-2 0 15,0 0 1-15,0-2 8 16,0 0 0-16,-3 0 4 0,1 0-1 15,-2 0 7-15,-4-14-12 16,0-6-7-16,-1-2 0 16,-2-6-1-16,2-2-11 15,0-2 0-15,3-5-45 16,1-1 5-16,0-5 8 16,1-4-3-16,0-3 2 15,1 4 11-15,1 4 28 16,2 6 6-16,0 8 1 15,0 7-1-15,0 6 0 16,2 4-1-16,12 5-6 16,-1 5 6-16,5 1-10 0,0 1 5 15,0 17 5-15,-1 10 1 16,-1 5-9 0,-3 5 9-16,-3 0 1 0,-6 0 1 15,0-8-2-15,-4-4 0 16,0-8 0-16,0-4 10 15,0-4-10-15,-4 1 1 16,-10-4 10-16,-3 1-10 16,-6 0-1-16,1-4 2 15,-3 0-2-15,6-2-17 16,1-2-180-16,7 0-152 16,4 0-564-16</inkml:trace>
  <inkml:trace contextRef="#ctx0" brushRef="#br0" timeOffset="24883.57">23978 12160 679 0,'0'0'358'16,"0"0"-218"-16,0 0-53 15,0 0 7-15,0 0-2 0,0 0-14 16,0 0-37-16,3 2-22 16,-1 9-6-16,2 6 6 15,7-1 0-15,3 0-5 16,1-2-5-16,3-4-2 15,1-6 4-15,2-2-4 16,-3-2 2-16,-1 0 1 16,-1-4 6-16,-5-8-9 15,-2 0 2-15,-2 0 8 16,-5 2-6-16,1 2 2 16,-3 4 20-16,0 4 10 15,0 0-43-15,0 16-3 16,0 20-12-16,-3 14 15 15,-6 12 6-15,2 8 3 0,3 3-8 16,2-4 7-16,0-6-8 16,-3-11 1-16,-4-14 0 15,-4-10 0-15,-3-12 0 16,-1-10 0-16,0-6 21 16,2 0-4-16,7-16-8 15,2-14-4-15,6-12-5 16,0-6 0-16,10-8 0 15,17-5-1-15,4 2-8 16,5-4-4-16,3 7-19 16,-1 2-10-16,1 6-48 15,-6 3 13-15,-4 8-7 0,-7-2 19 16,-4 6 34-16,-5 0 17 16,1-1 7-16,-6 2 6 15,-1 2 19-15,-1 2 16 16,-3 6 39-16,0 4-7 15,-3 4 0-15,2 8 18 16,-2 0-27-16,0 6 1 16,0 0-8-16,2 0-27 15,-2 2-24-15,2 20 1 16,0 8 7-16,5 10 16 16,-1 4 10-16,6 0-13 15,1-2-8-15,1-3-7 16,-3-1-5-16,-3-4-1 0,-6-6-4 15,-2-2-112-15,0-12-145 16,-13-4-261-16,-5-10-680 0</inkml:trace>
  <inkml:trace contextRef="#ctx0" brushRef="#br0" timeOffset="25634.15">24386 12025 766 0,'0'0'343'16,"0"0"-225"-16,0 0-60 16,118-22 21-16,-74 14 19 15,-2-2 10-15,1 0-18 16,-7-2-17-16,-3 0-13 16,-6 0-21-16,-5-4-1 0,-6 2-4 15,-3 0 1-15,-8 0 14 16,-1 6-18-16,-4 2 21 15,0 6-11-15,0 0-29 16,0 0-12-16,0 20-19 16,0 12 10-16,-4 10 2 15,4 2 7-15,0 0 6 16,0-4-6-16,0-7-1 16,6-8 1-16,1-6-1 15,-3-7 1-15,-2-6 0 16,0-4 1-16,-2-2 16 15,6 0 1-15,0-4-5 0,7-14-11 16,5-2-2 0,0-2 0-16,0 4-10 0,0 7-16 15,-3 5-27-15,1 6 5 16,1 0 16-16,6 10 14 16,2 11 9-16,2-2-17 15,2-1-9-15,-1-1-11 16,-1-7 17-16,-3-2 27 15,1-8-1-15,-3 0 2 16,-2 0 1-16,0-10 0 16,-5-4 14-16,1-5-14 15,-7 1 19-15,-5-1 3 16,-1 2-16-16,-3 3 14 0,0 4-20 16,-3 6-6-16,-12 4-1 15,-3 3-5-15,-3 16 6 16,0 9 6-16,5 1-1 15,7 0 1-15,9 2-5 16,0-7 5-16,0-2 0 16,9-6 0-16,9-6 10 15,3-4-10-15,0-6 1 16,4 0 15-16,2 0-16 16,-2-14 25-16,-3-4 0 15,-3-4 13-15,-5-4-22 16,-7-3-5-16,-7 3-10 15,0 2-1-15,-7 5-17 0,-15 2-35 16,-11 9-106-16,3 4-158 16,8 2-359-16</inkml:trace>
  <inkml:trace contextRef="#ctx0" brushRef="#br0" timeOffset="26100.6">25495 12073 988 0,'0'0'232'0,"0"0"-163"16,0 0 8-16,0 0 49 15,0 0-24-15,0 0-35 0,40 114-9 16,-35-93-27-16,-3-7-8 15,-2-6-11-15,2-2-11 16,-2-6 8-16,0 0-2 16,3 0 24-16,1 0 11 15,3-12 70-15,6-10-58 16,5-7-31-16,5 0-23 16,0-4 0-16,2 5-1 15,-7 9-7-15,-3 4 8 16,-5 13-1-16,-4 2-17 15,-1 4-14-15,3 18 24 16,2 5 8-16,5 1 7 0,3 2-6 16,4-2 0-16,0-4 5 15,1-6-5-15,-4-4 0 16,0-4 8-16,-6-6-8 16,0-2 15-16,0-2-16 15,1 0 0-15,11-4-89 16,-6-10-224-16,0-4-370 0</inkml:trace>
  <inkml:trace contextRef="#ctx0" brushRef="#br0" timeOffset="27086.98">24459 11007 72 0,'0'0'1007'16,"0"0"-835"-16,0 0-124 15,0 0-28-15,0 0 37 16,0 0 78-16,0 0-38 16,14 134-33-16,-10-96 12 15,1 0-26-15,-1-4-28 0,-2-6-9 16,-2-7-12-16,2-6 0 15,-2-7 6-15,0-3-6 16,0-4 1-16,0-1 8 16,0-1-6-16,0-20-4 15,-4-11-47-15,0-8 1 16,4-10 28-16,0-4 12 16,2-4-1-16,18 4-38 15,7 6 7-15,-1 7 20 16,1 11-2-16,0 8 14 15,-7 10 1-15,-5 4 5 16,-5 4 0-16,-6 4 0 16,-4 0-10-16,0 0-1 15,0 18 11-15,-14 6-6 16,-13 2 5-16,-4 5 1 0,-2-5 0 16,-1-2-2-16,5-4-4 15,8-6 6-15,5-4-3 16,7-2 2-16,7 0-8 15,2 0 8-15,0 2-7 16,17 2 8-16,12 4 0 16,7 2 7-16,9 2 0 15,1 2 11-15,6 0-5 16,-3 0 22-16,-3 0 4 16,2-4 8-16,-9-4 32 15,-3-2-2-15,-7-4 1 0,-6-3-5 16,-8-4-6-1,-6 2-14-15,-4-3 8 0,-5 0 19 16,0 0 0 0,0 0-9-16,0 0-18 0,0 0-16 15,0 0-14-15,0 0-9 16,0 0-13-16,0 0 0 16,0 0 0-16,0-3-1 15,0 2-32-15,-12 1-94 16,-1 0-152-16,-3 0-397 0</inkml:trace>
  <inkml:trace contextRef="#ctx0" brushRef="#br0" timeOffset="29100.6">24631 10900 522 0,'0'0'202'0,"0"0"-114"0,0 0 16 16,0 0 13-16,0 0 10 15,0 0-41-15,0 0 4 16,2-4 26-16,-2 2-19 16,2 0-2-16,-2 0-28 15,0 0-21-15,0 0 25 16,0 1 5-16,0-4-31 15,0 1-16-15,0 2 13 16,0-2-21-16,0 0-5 16,0 0-1-16,0 2 1 15,0-2-5-15,0 2-3 16,0-2-7-16,0-2 8 16,-4 2-3-16,0-2-5 0,-4 0 0 15,2 0 7 1,-1 2-8-16,-1 0 0 0,-4 0-1 15,-3 2-9 1,-1 0 3-16,-4 2 5 0,2 0-4 16,5 0 6-16,-1 0 0 15,6 0 0-15,-1 0 0 16,2 0 0-16,0 0-5 16,1 0 5-16,-1 0 0 15,1 0-3-15,-2 2 2 16,2 4-8-16,-1 4 1 15,-1 0 7-15,0 2 1 16,4 0 0-16,0 0-2 16,1 3-4-16,1-4 6 15,2-1 0-15,0 2 0 0,0-4 1 16,0 1 0-16,0-5-1 16,0 0 0-16,0-3-1 15,0-1 1-15,0 2 3 16,0-2-3-16,0 0 2 15,0 0 7-15,0 0 4 16,0 0-4-16,0 0-2 16,0 0 8-16,0 0-5 15,0 0-2-15,0 0-2 16,0 0-4-16,0 0 5 16,0 0-7-16,0 0-1 15,0 0-1-15,0 0 1 16,0 7-11-16,-8 8-22 0,-2 2-174 15,-1-3-531-15</inkml:trace>
  <inkml:trace contextRef="#ctx0" brushRef="#br0" timeOffset="37767.4">20275 16004 71 0,'0'0'59'15,"0"0"-52"-15,0 0 3 16,0 0-4-16,0 0 13 16,0 0-12-16,0-6-7 15,0 6 3-15,0 0-3 16,0-3 0-16,0 3 0 0,0 0 0 16,0-1 0-16,0 1 1 15,0-4-1-15,0 4-17 16,0-4-2-16,0 4-4 15,0 0 21-15,0 0-8 16,0 0 10-16,0 0 0 16,0-5 1-16,0 5 0 15,0-1 15-15,0-2-16 16,0 2 0-16,0-2 0 16,0 2 3-16,2-3-3 15,-2 4 0-15,2-5-7 16,-2 1 7-16,0 3 0 15,0-2-39-15,0 2 38 16,0-3-8-16,0 4 3 0,0-5 5 16,0 0-6-16,0 1-22 15</inkml:trace>
  <inkml:trace contextRef="#ctx0" brushRef="#br0" timeOffset="38596.28">20235 15909 74 0,'0'0'89'0,"0"0"-12"15,0 0-27-15,0 0 8 0,0 0-6 16,0 0-3 0,0 0 7-16,0 0 2 0,0 0-6 15,0 0-9-15,0 0-7 16,0 0 0-16,0 0-7 15,0 0 7-15,0 0-7 16,0 0 7-16,0 0-3 16,0 0-1-16,0 0-3 15,0 0-10-15,0 0-18 16,0 0 0-16,0 0-1 16,0 0 1-16,0 0 0 15,0 0-1-15,0 0 0 0,0 0-2 16,0 0-6-1,0 0 6-15,0 0 1 0,0 0-5 16,0 0 6-16,0 0-1 16,0 0 2-16,0 0-1 15,0 0 1-15,0 0 5 16,0 0 3-16,0 0 2 16,0 0 5-16,0 0-3 15,0 0 6-15,0 0 6 16,0 0 2-16,0 0 6 15,0 0-1-15,0 0 10 16,0 0 0-16,0 0-3 16,0 0-10-16,0 0-4 15,0 0-11-15,0 0-5 0,0 0-8 16,0 0 0-16,0 0 0 16,0 0-1-16,0 0 0 15,0 0-50-15,0 9-113 16,0-4-122-16,0-1-544 0</inkml:trace>
  <inkml:trace contextRef="#ctx0" brushRef="#br0" timeOffset="38850.58">20268 15895 18 0,'0'0'300'0,"0"0"-182"16,0 0-79-16,0 0-26 16,0 0-13-16,0 0 1 15,0 0-1-15,0 2 1 16,0 1-1-16,2-2-23 15,-2 3-189-15</inkml:trace>
  <inkml:trace contextRef="#ctx0" brushRef="#br0" timeOffset="39672.51">20246 16004 18 0,'0'0'36'0,"0"0"-36"0,0 0-22 0</inkml:trace>
  <inkml:trace contextRef="#ctx0" brushRef="#br0" timeOffset="40518.21">19958 16641 365 0,'0'0'175'0,"0"0"-18"16,0 0-14-16,0 0-26 16,0 0 12-16,0 0 4 15,0 0-26-15,7-14-20 0,-7 14 2 16,0 0-18-16,0 0-4 15,0 0-10-15,2 0-22 16,6 0 0-16,0 0 7 16,3 0-4-16,3 0-4 15,1 0 5-15,3 2 5 16,7 2 0-16,3-4-3 16,8 4-10-16,9-4 3 15,6 0-6-15,9 0-9 16,9 4-1-16,9 0-1 15,4 2 8-15,10 2-7 16,3 2 1-16,9 2-8 0,0-2-10 16,2 3 6-16,2-4-5 15,-6-4-1-15,-4 0-1 16,-7-1 2-16,-6 0-1 16,-8-4 0-16,-6 0 6 15,-5 0-6-15,-3 5-1 16,-5-5 0-16,-5 0 2 15,-2 0 8-15,-4 4-9 16,-5-4 17-16,-1 0 0 16,-8 0-3-16,-4 4-5 15,-3-4 0-15,-5 1-2 16,-5 3-8-16,-6-4 6 16,-1 5 3-16,-5-5-8 0,2 0 12 15,-4 0-12 1,-2 0 5-16,0 0-5 0,0 0-1 15,0 0-8-15,0 4-58 16,-29-4-90-16,-2 0-187 16,-10 0-425-16</inkml:trace>
  <inkml:trace contextRef="#ctx0" brushRef="#br0" timeOffset="42500.75">20135 16459 484 0,'0'0'313'16,"0"0"-121"-16,0 0-49 15,0 0-31-15,0 0-28 16,0 0-10-16,0 0-35 16,0 0-4-16,0 0-26 15,0 0-8-15,6 0 9 0,7 4 9 16,1 2 17-16,7 2 8 16,0 0 4-16,4-4-19 15,2 2-3-15,0-2 3 16,2 0-13-16,2-4-4 15,0 0 0-15,0 0 1 16,2 0 3-16,-1-4 6 16,-1-6 1-16,-2-2-7 15,-4 2-3-15,-2-8-5 16,2 0-1-16,-2 2 6 16,-3-6-11-16,-1 4-1 15,-3-1 4-15,-3 1-4 16,-1 0-1-16,1-4 1 15,-2 4-1-15,3-4 0 0,-1 4-1 16,-2-4-11-16,2 4 5 16,-2 0 6-16,1 4-8 15,-3-4 3-15,1 0 6 16,0 0-2-16,-1 0 2 16,-1 2-2-16,2 2 1 15,-4 0 1-15,1 6 0 16,-3-2 0-16,3-2 0 15,2 2 0-15,2-7 0 16,0 3-1-16,5 1 1 16,-3-1 0-16,3-3 0 15,-1 3-1-15,1 4 0 0,1-6 1 16,-1 6-5-16,-1-4 5 16,-1 2 1-16,-1 2-1 15,-1 2 0-15,-1-2 1 16,-5 6-1-16,3-6 0 15,3 2 1-15,-4-2 0 16,6-2 0-16,1 0-1 16,4 2 0-16,-4-4 0 15,3 2 0-15,-3 2 0 16,-1 2 0-16,-1 2 0 16,1 2-1-16,-3 0-7 15,-1-2 1-15,0 4 6 16,-1 0 1-16,-1 2 0 0,1 0-1 15,-2-4-10-15,0 4 11 16,-1 0 0-16,1 0-1 16,-1 0 0-16,2 0-1 15,-2 0-5-15,1 8 0 16,-1 2 6-16,-2 4 1 16,4 2-1-16,-4 2 1 15,3 2 0-15,-3 2-1 16,0 0 1-16,2 0 0 15,-2 0 1-15,-2 0-1 16,0 0 2-16,0 1-2 16,1-4 1-16,-1 2-1 15,0-2 0-15,2 4 1 16,0-3 4-16,4 4-4 16,-4-2 0-16,3 4 0 0,-1-4-1 15,3 2 1-15,0 2 14 16,4-4 0-16,1 0 4 15,1 0 3-15,4-4-10 16,-2 0-1-16,1-4 1 16,3 4-5-16,-4-5-1 15,1-4 0-15,-1 4 4 16,-3-3 2-16,-1-2-3 16,1 2-2-16,-1-2 5 15,0 2 4-15,1-6 1 16,1 4 1-16,3-2 4 15,5-2-4-15,-4 4-4 16,6-4 0-16,0 2 3 16,-1-2-8-16,3 2-8 0,-1 2 0 15,1 0 8-15,2-4-8 16,0 2 0-16,2 2 5 16,0-4-5-16,-2-2 5 15,3 0-5-15,-3 0 6 16,-3-2-5-16,1 4-2 15,-2-4 7-15,2 4-6 16,-6-4 0-16,0 4 1 16,-4 0-1-16,-1-4 0 15,-5 0-1-15,-1 2 1 16,-4-2 1-16,-4 0-1 16,0 0 0-16,-2 0 5 15,0 0 5-15,0 0-9 0,0 0 14 16,0 0-7-16,0 0 3 15,0 0-11-15,0 0 8 16,0 0-7-16,0 0 4 16,0 0-5-16,0 0 0 15,0 0 5-15,0 0-3 16,0 0 6-16,0 0-2 16,0 0 4-16,0 0-3 15,0 0 0-15,0 0-2 16,0 0-5-16,0 0 7 15,0 0-2-15,0 0 1 16,0 0 3-16,0 0-2 0,0 0 1 16,0 0 1-16,0 0-4 15,0 0 4-15,0 0 2 16,0 0 0-16,0 0-3 16,0 0 1-16,0 0 1 15,0 0-10-15,0 0 0 16,0 0-1-16,0 0 0 15,0 0-13-15,0 0-70 16,-20 0-94-16,-4 0-330 16,-5-2-536-16</inkml:trace>
  <inkml:trace contextRef="#ctx0" brushRef="#br0" timeOffset="156539.28">19042 3716 15 0,'0'0'675'16,"0"0"-514"-16,0 0-52 15,0 0 6-15,0 0 29 0,0 0-35 16,0 0-18-16,8 0 1 16,-6 0-9-16,0 0-16 15,-2 0-8-15,2 0-15 16,-2 0 7-16,3 0-11 15,-3 0-14-15,4 0 6 16,0 0-4-16,7-10-10 16,7-8-8-16,7-8-4 15,8-5-6-15,5 1 0 16,9-4 0-16,4 0 0 16,7-2 3-16,2 0-2 15,2 0 0-15,-1 0 0 16,-3 2-1-16,-5 2 1 15,-2 3 0-15,-6 4-1 16,-5 2 1-16,-5 5-1 0,2 2 0 16,-4 0-1-16,5-2 0 15,4 2 1-15,1-2 0 16,-3 2 0 0,-1 2 0-16,-5 2-1 0,-3 2 1 15,-4 2 0-15,-3-2 1 16,1 2-1-16,0-2 0 15,-4 0 0-15,0 2 1 16,-4 2 0-16,-3-1-1 16,-3 3 0-16,1-1 0 15,-4 1 1-15,3-2 0 16,1 2-1-16,-1-2 1 0,-3 4-1 16,0-3 0-1,-4 4 0-15,-2 1 0 0,-2 0 0 16,0 0 1-16,0 0 0 15,0 0 0-15,0 0 0 16,0 0 0-16,0 0 0 16,0 0 4-16,0 0-5 15,0 0-50-15,0 0-177 16,-14 0-398-16,1 1-246 0</inkml:trace>
  <inkml:trace contextRef="#ctx0" brushRef="#br0" timeOffset="157178.19">20424 2749 535 0,'0'0'141'15,"0"0"-5"-15,0 0 0 0,0 0 0 16,0 0-18-16,0 0-13 15,0 0 8-15,-15 0-20 16,15 0-32-16,0 0-13 16,9 0-32-16,11 0-16 15,9 0 1-15,6 0-1 16,3 0 0-16,0 0 0 16,-3 0 1-16,-4 0 0 15,-6 0-1-15,-4 0 1 16,-11 0 0-16,-1 0 0 15,-4 0 6-15,-5 0-1 16,0 0-5-16,0 0 5 0,0 0 12 16,0 0 24-16,0 6-23 15,-5 8-18-15,-4 6 8 16,-1 8-9-16,1 4 0 16,4 0-7-16,5 0 7 15,0-4 0-15,0-2 0 16,0-5 0-16,0-3 2 15,0-7-2-15,0 0 0 16,0-5 2-16,0-4-2 16,0 0 0-16,0-2 0 15,0 0 0-15,0 0-2 16,0 0-21-16,0 0-49 16,0 0-95-16,0-6-181 0</inkml:trace>
  <inkml:trace contextRef="#ctx0" brushRef="#br0" timeOffset="158289.31">21313 2519 139 0,'0'0'196'0,"0"0"-71"16,0 0-15-16,0 0-26 15,0 0-9-15,0 0 0 16,0 0 6-16,0 0 5 15,0 0 4-15,0 0 14 16,0 0-21-16,0 0-2 16,0 0-4-16,0 0 0 15,0 0-5-15,0 0-9 16,0 0-19-16,0 0-11 0,0 0-5 16,0 0-8-16,0 1-10 15,0 5-10-15,2 6-24 16,0 9 11-16,3 4 13 15,-1 10 1-15,4 1 2 16,-2 0-2-16,0 0 5 16,-1-4-6-16,-3-2-37 15,-2 0-137-15,0-10-98 16,0-8-298-16</inkml:trace>
  <inkml:trace contextRef="#ctx0" brushRef="#br0" timeOffset="158667.67">21172 2574 772 0,'0'0'163'15,"0"0"-79"-15,0 0-24 16,0 0 17-16,0 0-12 15,0 0-17-15,114-1-6 16,-87 9-7-16,2 6 11 16,-4 1-10-16,0 2-17 15,-4 2-7-15,-3 2-2 0,-3-1-9 16,-3-2 0 0,-5 2 12-16,-5-4-13 0,-2-2 0 15,0 0 7-15,0 0-7 16,-7-2 2-16,-13 4 4 15,-5-2 4-15,-4 0-9 16,-2 0-1-16,-2-4-1 16,4-4-9-16,0-4-21 15,9-2-15-15,12 0-46 16,2-8-90-16,6-8-366 0</inkml:trace>
  <inkml:trace contextRef="#ctx0" brushRef="#br0" timeOffset="159081.7">21648 2681 743 0,'0'0'182'16,"0"0"-114"-16,0 0-14 16,0 0-33-16,0 0 4 15,0 0 21-15,-48 108-23 16,44-80-15-16,4-6-8 0,0-2 8 16,0-6 24-1,10-6-13-15,2-6 4 0,1-2 19 16,4 0 44-16,0-2 5 15,1-12-11-15,0-4-28 16,-5 0-5-16,-6-2 11 16,-7 0 39-16,0-2-40 15,-5 0-27-15,-15 2-15 16,-8 4-8-16,-3 4-7 16,-6 10-29-16,2 2-57 15,1 4-105-15,12 12-85 16,11-2-265-16</inkml:trace>
  <inkml:trace contextRef="#ctx0" brushRef="#br0" timeOffset="159754.91">21903 2701 681 0,'0'0'280'0,"0"0"-167"15,0 0-19-15,0 0-58 16,0 0-35-16,0 0 21 16,0 0-3-16,43 74-3 15,-32-48-15-15,0-2 6 0,-1-2-6 16,-2-6 0-16,-4-2 10 15,1-6-9-15,-5-2-1 16,0-3 12-16,0-3 5 16,0 0 8-16,0 0 62 15,0-5-48-15,-2-9-24 16,-1-8-5-16,3-4 2 16,0-4-13-16,0-4 0 15,9 2-1-15,5 4-1 16,1 4 1-16,1 6-6 15,-5 6 6-15,-2 8 0 16,-4 4-18-16,1 0-10 16,-1 10 16-16,-1 14 11 0,3 4 2 15,-3 0 0-15,3 0 0 16,2-6 0-16,-3-4 0 16,1-8-1-16,-2-2 0 15,-3-8 1-15,3 0 11 16,-1 0 13-16,7-18-1 15,3-8-16-15,1-6-6 16,3 0 0-16,1 0-1 16,0 4 0-16,-1 6-1 15,-3 8 1-15,-4 6-2 16,-2 8-11-16,-2 0-3 16,1 1 2-16,-1 13 12 0,0 4 2 15,0 3-2 1,-1-3 2-16,-1 0-1 0,1-4 0 15,4-2-22-15,3-4-46 16,18-8-39-16,-2 0-151 16,2 0-584-16</inkml:trace>
  <inkml:trace contextRef="#ctx0" brushRef="#br0" timeOffset="160753.57">22593 2588 172 0,'0'0'731'16,"0"0"-555"-1,0 0 22-15,0 0-53 0,0 0-46 16,0 0-25 0,0 0-11-16,-25-7-30 0,21 10-33 15,-4 12-1-15,4 5-5 16,-1 0-4-16,3 0-1 15,2-2 0-15,0-2-18 16,0-2 3-16,5-6-22 16,1-2 26-16,4-4 22 15,0-2 6-15,1 0 7 16,5-2 1-16,-1-12-2 16,4-2-3-16,-6-2-8 15,1-2 12-15,-8 2-3 16,-2 4-4-16,-4 2 4 0,0 4 19 15,0 3-3-15,0 5-4 16,-6 0 6-16,-5 0-28 16,-3 5-6-16,3 13-10 15,3 0-27-15,8 2-11 16,0-4-31-16,0 0 19 16,8-4 21-16,5-4 35 15,3-4 10-15,2-2 1 16,0-2 14-16,2 0 2 15,0-4 15-15,-2-10 9 16,-1-2-6-16,-3-2-9 16,-3 0 3-16,-2 0-4 0,-4 1-2 15,-3 3 6-15,-2 5 22 16,0 3-13-16,0 3-13 16,0 3 6-16,0 0-31 15,0 3-55-15,0 15 7 16,4 4 13-16,14 3-60 15,4 2 35-15,5-5 34 16,6-4 19-16,1-4 7 16,1-8 0-16,-2-6 0 15,-4 0 0-15,0 0 1 16,-2-16 1-16,-2-4 4 16,-5-2-5-16,-4-2 6 15,-8 4-6-15,-3 2 8 0,-5 1-8 16,0 5 8-1,0 6-2-15,0 2 1 0,0 4-8 16,0 0-15 0,0 0-10-16,5 10 17 0,3 7 7 15,1 1 1-15,1-2 0 16,0-2 0-16,1-2-1 16,-1-4 1-16,-4-2 0 15,1-2 0-15,-5-2 0 16,0-2 2-16,2 0 14 15,2-4 59-15,2-12-41 16,3-6-20-16,1 0-6 16,-1 0-7-16,-3 1-1 15,4 7 0-15,-3 2 0 16,1 6-1-16,4 5-5 0,2 1-8 16,2 0-1-16,1 1 8 15,2 12 6-15,1 2 1 16,0-1 0-16,-2 1-22 15,-2-4-42-15,-7-4-56 16,-4-3-117-16,-5-4-146 0</inkml:trace>
  <inkml:trace contextRef="#ctx0" brushRef="#br0" timeOffset="160917.44">22864 2386 1478 0,'0'0'270'16,"0"0"-162"-16,0 0 6 15,0 0-87-15,0 0-27 16,0 0-233-16,0 0-491 0</inkml:trace>
  <inkml:trace contextRef="#ctx0" brushRef="#br0" timeOffset="175387.49">24546 4977 588 0,'0'0'166'16,"0"0"-2"-16,0 0-16 15,0 0-24-15,0-6-37 16,0 4-32-16,0 2-14 16,0 0 5-16,0 0 7 15,0 0-16-15,0 0 3 16,2 0-20-16,-2 0-19 16,2 0 0-16,1-2-1 15,1 0 1-15,1-2 5 16,6-4 11-16,0 0 1 0,3-2-8 15,-4 0 4-15,-1 3-6 16,-1-1-8-16,-6 3 12 16,0 0 18-16,-2 1-2 15,0 0-6-15,0 3-22 16,-2-1-6-16,-14-1-49 16,-7 3 34-16,-8 0 21 15,-7 14 0-15,1 11 1 16,-3 3 19-16,3 6-20 15,9 2 0-15,4 0 0 16,7 2-21-16,7 2 12 16,8-2-4-16,2-2 0 15,0-4-6-15,6-4 7 0,12-6 2 16,4-4-7 0,5-5 17-16,4-8-1 0,2-2 1 15,6-3 7-15,1 0 11 16,-1-12 10-16,1-6-14 15,-3 0-7-15,-6-2 8 16,-5-2-15-16,3-13-103 16,-11 7-97-16,-3 0-149 0</inkml:trace>
  <inkml:trace contextRef="#ctx0" brushRef="#br0" timeOffset="176672.34">24901 4764 811 0,'0'0'224'0,"0"0"-79"16,0 0-38-16,0 0-63 15,0 0-43-15,0 0 4 16,0 0 36-16,-8 67-2 15,4-39-10-15,0 4-13 16,2 2 0-16,2 2 6 16,0 2-11-16,0-2-10 15,0 0 8-15,0-4 0 16,0-4-8-16,0-6-1 0,0-4 1 16,0-4-1-16,0-1 1 15,0-5 4-15,0-1-5 16,2 0-43-16,-2-3-31 15,2-3 24-15,-2-1 26 16,2 0 14-16,-2 0 10 16,0 0 6-16,0 0 7 15,0 0 26-15,0 0 10 16,0 0 2-16,0 0-16 16,2 0-7-16,-2-1 10 15,2-3-28-15,-2-3 12 16,3 3-11-16,2 1-1 15,-3-4-10-15,4 1 0 16,-1 0 0-16,1 0-13 16,1-2-9-16,0 1-27 0,0-2-15 15,-1 1-12-15,1 2 11 16,-3-2-18-16,3 0 31 16,-2-2 29-16,-1 0 3 15,0 0-12-15,-2 0 23 16,1 2 9-16,-1 0 1 15,0 4 40-15,-2 2-7 16,2 0 20-16,-2 2-21 16,0 0-11-16,0 0-8 15,0 0-8-15,0 0-5 16,0 0-1-16,0 0-1 16,0 0-14-16,0 6-11 15,2 14 26-15,4 4 1 0,-2 2 8 16,2 1-3-16,3-2-5 15,3-3 6-15,-4-4-6 16,1-4 12-16,1-3-12 16,-2-6 7-16,1 0 12 15,-1-5 5-15,2 0 1 16,1 0 14-16,5-5 18 16,1-11-17-16,1-5-13 15,2-5-12-15,-2-3 9 16,-5-1-11-16,-1 4-5 15,-4 2 0-15,-1 2-1 16,-3 6-6-16,-2 4-1 16,-2 2 14-16,0 6-14 0,0 2 5 15,0 2-6-15,0 0-12 16,0 0-12-16,0 0-16 16,0 6-8-16,0 8 47 15,6 2-10-15,-2-2-4 16,2-2 4-16,3-2 3 15,1-4-5-15,-2-2 2 16,1-4 5-16,2 0 6 16,3 0 1-16,-1-4 13 15,3-10-13-15,-3-2 19 16,-2 0-12-16,-2-2 5 16,-5 2 6-16,-1 2-7 15,-3 2-11-15,0 4 9 16,0 4-9-16,0 2 5 0,0 2-6 15,0 0-18-15,0 0-44 16,4 0-31-16,0 10 51 16,4 6 30-16,2 4 11 15,1 0 0-15,3-2 0 16,1 2 1-16,-1-2-1 16,-3-2-3-16,-5-4 4 15,-3-2 2-15,-3-2-2 16,0-4 0-16,0 2 0 15,-3-2-7-15,-7 0 7 16,-7 0 33-16,0-2-11 0,-3-2-13 16,3 0 18-1,3 0-20-15,5-12-7 0,9-20-132 16,7 2-30-16,15-2-235 16</inkml:trace>
  <inkml:trace contextRef="#ctx0" brushRef="#br0" timeOffset="176941.13">25685 4690 624 0,'0'0'156'15,"0"0"-30"-15,0 0-52 16,0 0-43-16,0 0 39 0,0 0 8 15,0 0-22-15,-50 120-15 16,48-88-11-16,0 0-12 16,2 1-3-16,0-1-14 15,0-4 0-15,0-2 9 16,0 0-10-16,0-2-12 16,0 2-82-16,-7-4-108 15,-3-8-383-15</inkml:trace>
  <inkml:trace contextRef="#ctx0" brushRef="#br0" timeOffset="177151.61">25520 4874 506 0,'0'0'412'15,"0"0"-264"-15,0 0-56 16,0 0-8-16,0 0-48 16,123-14-36-16,-65 13-63 15,-12 1-141-15,-6 0-290 0</inkml:trace>
  <inkml:trace contextRef="#ctx0" brushRef="#br0" timeOffset="177791.12">25809 5043 494 0,'0'0'113'16,"0"0"35"-16,0 0-18 16,0 0-10-16,0 0-16 15,143 0-27-15,-109-6-12 16,-3-4-21-16,-4 0-20 15,-6 0 8-15,-7 0-16 16,-7 2 9-16,-5 2 17 16,-2 0 30-16,0 2-72 15,-17 4-59-15,-10 0 58 16,-4 0-9-16,-3 16-6 0,3 4 16 16,4 0 0-16,11 0-6 15,5 0-39-15,9-4 29 16,2 0 4-16,0-4-8 15,0-2 19-15,15-2-5 16,6-4 6-16,3-4 8 16,3 0-7-16,1 0 11 15,1-14-4-15,-4-4-2 16,-7-2 9-16,-3 0-5 16,-3 0 13-16,-5 2 3 15,-1 4-3-15,-4 4-21 16,0 4 27-16,1 4-20 0,-1 2-9 15,5 0-24-15,2 2 0 16,2 12 16-16,5 8 0 16,-1 0 8-16,1 2-1 15,-5 0 0-15,-1-4 1 16,-2-2-1-16,-4-8-8 16,-4-2-14-16,0-6 10 15,0-2 13-15,0 0 10 16,0-2 44-16,0-16-25 15,0-6-21-15,0-4-6 16,7-2 3-16,7 0-5 16,5 2 0-16,4 4-35 15,1 6-47-15,5 2-101 16,-7 6-105-16,-4 2-513 0</inkml:trace>
  <inkml:trace contextRef="#ctx0" brushRef="#br0" timeOffset="178157.16">26480 4935 766 0,'0'0'113'16,"0"0"-52"-16,0 0-37 16,0 0 11-16,0 0-21 15,0 0-6-15,0 0 5 16,25 100 7-16,-14-86-9 15,-3-4-3-15,-1-2 0 16,0-2-7-16,-5-4-1 0,1-2 9 16,-1 0 7-16,2-2 55 15,3-14-42-15,2-2-15 16,2-4-4-16,2 2-9 16,-1 4 0-16,-2 2 11 15,-1 4-12-15,3 6 1 16,-4 0 8-16,1 4-9 15,5 0 0-15,-1 0 0 16,5 6 0-16,-1 4 0 16,0 4 0-16,-2-2-33 15,-4 0-79-15,-4-4-110 16,-3-6-553-16</inkml:trace>
  <inkml:trace contextRef="#ctx0" brushRef="#br0" timeOffset="178351.43">26540 4720 656 0,'0'0'516'16,"0"0"-394"-16,0 0-14 15,0 0-108-15,0 0-13 16,0 0-110-16,0 0-4 15,49 44-90-15,-20-28-306 0</inkml:trace>
  <inkml:trace contextRef="#ctx0" brushRef="#br0" timeOffset="178804.37">26952 4849 831 0,'0'0'247'0,"0"0"-92"16,0 0-29-16,0 0-78 15,0 0-29-15,0 0 2 16,-91 108-3-16,87-70-8 16,4 0-4-16,0 2 2 15,20-2-7-15,2-2 0 0,0-8 7 16,1-5-8-16,-6-8-1 15,-5-4-10-15,-6-8-10 16,-6-1 21-16,0-2 16 16,-2 0-9-16,-18-2 5 15,-7-9 0-15,-4-6 23 16,2 2 36-16,5-2-6 16,6 1 8-16,9 0 30 15,5 4-61-15,4-2-42 16,0 2-3-16,17-2-14 15,14 2-4-15,10 2 2 16,3 0-29-16,5 2-38 16,-2 2-15-16,-2 2-14 15,-8-2 17-15,-3 2 3 0,-1-6-48 16,-8 2-52-16,-8-2-159 0</inkml:trace>
  <inkml:trace contextRef="#ctx0" brushRef="#br0" timeOffset="178961.63">27384 4918 1091 0,'0'0'287'16,"0"0"-59"-16,0 0-14 16,0 0-88-16,0 0-58 0,0 0-68 15,0 0-49 1,-26 0-301-16,2 5-637 0</inkml:trace>
  <inkml:trace contextRef="#ctx0" brushRef="#br0" timeOffset="197339.2">28915 4141 557 0,'0'0'137'0,"0"0"-49"15,0 0-12-15,0 0-21 16,0 0-27-16,0 0-17 16,0-17-4-16,0 17 2 15,0-1 10-15,0 1 4 16,0-2-1-16,0-1 12 15,0 3 0-15,0 0 6 16,0 0 8-16,0 0-2 16,0-1 1-16,0 1 12 15,0 0-2-15,0 0-1 16,0 0-8-16,0 0-16 16,0 0-10-16,0 0-16 15,0 0-6-15,0 0 0 16,0 0-1-16,0 0-7 15,0 0 1-15,0 0 6 0,0 0-1 16,0 0-8-16,0 4 9 16,3 3 1-16,1 6 1 15,-2-4 0-15,2 4 2 16,-1-3 3-16,-1-4-6 16,1 0 1-16,-3-2-1 15,2-2 1-15,-2 0 11 16,0-2 2-16,0 0 2 15,0 2 3-15,0 0-1 16,0 0-5-16,0 4-3 16,0 2 32-16,2 2-11 15,0-2-12-15,-2-2-7 0,0 0-1 16,3 0 4-16,-3 0 4 16,2 0 0-16,-2 4-6 15,0 6-6-15,2 2 15 16,-2 4-21-16,0 2 8 15,2 0 4-15,-2 0-5 16,2 0-8-16,-2-2 2 16,2-1 11-16,0 1-12 15,1-3 7-15,-1 2-8 16,0 3 2-16,1-1 6 16,-3 4-8-16,0 1 2 15,0 0 4-15,0 2 1 16,0 0 22-16,0-4-18 0,0-4-9 15,0-4 4-15,0-2-5 16,0-4 7-16,0 0-8 16,0-2 0-16,0 1 1 15,0-4 1-15,0 4 4 16,0-1-6-16,0-1 0 16,0 4 1-16,0-1 1 15,0 2-1-15,0 0 1 16,0 0-1-16,0 0 5 15,0 0-6-15,0 2 1 16,0 0 2-16,0-2-2 16,0 0 9-16,0-2-9 15,0 2 12-15,0-2-1 16,0 0 6-16,0 0-7 0,0 0-2 16,0 0-7-16,0-2-2 15,0 2 11-15,2 2-5 16,-2 0 5-16,2 0 0 15,-2 1-5-15,3-1-6 16,-3-1 2-16,0 3 5 16,0 0-6-16,2 1 0 15,-2 1 6-15,0-3-6 16,0 2 8-16,0-1-2 16,0 0 1-16,0 4 5 15,0-2 9-15,0 2-21 16,0-2 14-16,0-2-14 15,0 0 1-15,0 0 4 0,0-2-6 16,2 0 1-16,0-2-1 16,0 0 1-16,-2 2-1 15,2 0 0-15,0 0 1 16,1 0 0-16,-3-2 1 16,2 1-1-16,0-2 5 15,1 0-5-15,-3 0-1 16,2 2 0-16,0-3 0 15,1 2 1-15,-1 0 0 16,0-5 0-16,0 4 0 16,-2-3-1-16,2-2 1 0,0-2 1 15,0 0-1 1,1 0 0-16,-3-2 0 0,2 0-1 16,-2 0 1-1,0 0 0-15,0 0-1 0,0 0 0 16,2 0 1-16,-2-2 0 15,0 0 5-15,0 2-5 16,0-2 0-16,0 0 0 16,2 0 8-16,-2 0 3 15,0 0 6-15,0 0 7 16,0 0-5-16,0 0 13 16,0 0-15-16,0 0-6 15,0 0-12-15,0-18-54 16,-11-4-157-16,-2-6-529 0</inkml:trace>
  <inkml:trace contextRef="#ctx0" brushRef="#br0" timeOffset="200750.62">28971 4124 339 0</inkml:trace>
  <inkml:trace contextRef="#ctx0" brushRef="#br0" timeOffset="202772.84">28971 4124 339 0,'107'33'210'0,"-107"-33"-68"0,0 0-14 0,0 0-19 16,0 0-24-16,0 0-16 0,0 0-4 16,0 0-5-1,0 0-10-15,0 0-8 0,0 0-11 16,0 0-2-16,0 0-3 15,0 0-1-15,0 0-1 16,0 0 1-16,0 0-5 16,2 0 1-1,16 0 22-15,2 0 24 0,4-2-16 16,3-3-22-16,0 1-17 16,0 3-11-16,2-2 1 15,0 2 4-15,2 1-5 16,0-2 1-16,3 0-1 15,1 0 0-15,1-1 0 16,-1 2 1-16,4-2 4 16,1-1-5-16,-3 3-1 0,1-1 1 15,3-1 0 1,-6 2-1-16,3 1 1 0,-7-3 0 16,0 2 0-16,-4 1-1 15,0-3 0-15,0 2 1 16,0-2-1-16,-1 2 2 15,3-2-1-15,0 1 1 16,-3 2-1-16,1-1 0 16,-2 1-1-16,-2 0 1 15,-6 0-1-15,-1 0 0 16,-1 0 1-16,1 0-1 16,1 0 0-16,4 0 1 15,4 0-1-15,-2 0 0 16,6 0 0-16,5 0 0 15,0 0 1-15,1 0-1 0,3 0 0 16,2 0 0-16,-2 0 1 16,0 0 0-16,-2 0-1 15,-1 0-1-15,1 0 1 16,-1 1 0-16,4 1 0 16,1-2 0-16,-1 3 0 15,6-3 1-15,2 4-1 16,0-3 0-16,-1 6 0 15,2-3 0-15,-9-1 1 16,-7 1-1-16,-8 0 0 16,-6-4 0-16,-5 3 0 15,-2-3 0-15,1 0 0 16,1 0 1-16,5 0-1 0,2 0 0 16,2 0 0-1,-1 0 0-15,-2 0 0 0,-5 0 0 16,-5 0 0-16,-5 0 1 15,-4 0 0-15,2 0 0 16,-2 0 1-16,0 0 15 16,0 0 12-16,2 0 6 15,-2 0-8-15,0 0-1 16,0 0-4-16,0 0 4 16,0 0-12-16,0 0-1 15,0 0-4-15,0 0-1 16,0 0-6-16,0 0-1 0,0 0 0 15,0 0 0 1,0 0 0-16,0 0-1 0,2 0-2 16,3 0 1-16,4 0 1 15,2 0 0-15,5 0 0 16,3 0 1-16,6 0 0 16,6 0 0-16,5 0-1 15,-1 0 1-15,2 0 0 16,-4 0-1-16,-2 2 1 15,-4-2 0-15,-3 0 0 16,-6 2 0-16,-5-2-1 16,-1 0 0-16,-3 0 1 15,-3 0-1-15,4 0 1 16,-2 0 0-16,3 0 0 16,3 0 0-16,1 0-1 0,-1 0-1 15,-1 2 1-15,-4-2 0 16,-3 1 0-16,-1-1 0 15,-3 0 0-15,-2 3-2 16,3-3 1-16,-3 0 1 16,2 0 0-16,-2 0 0 15,0 0 0-15,2 0 0 16,-2 0 1-16,0 0 9 16,0 0-10-16,0 0 6 15,0 0-6-15,0 0 0 16,0 0 2-16,0 0 15 15,0 0-16-15,0 0 16 16,0 0-17-16,0 0-6 0,0 1-3 16,0 6-5-16,0 1 8 15,0 8 4-15,2 0 2 16,0 6 0-16,0 0 1 16,-2 4 0-16,3 2 7 15,-1 0-7-15,2 4 0 16,-2 0 11-16,6 4-12 15,-8 4 0-15,2 4 11 16,0 1-10-16,0 1 0 16,0-2-1-16,0-2 7 15,1-4-6-15,-1-4-1 16,0-6 1-16,0-3 0 16,-2-3 9-16,2-3 3 0,-2 2-7 15,2-2-4-15,2 4 8 16,0-1-8-16,-2 0-2 15,2 2 1-15,1-2-1 16,-3 0 3-16,2 0-2 16,0-2-1-16,2 0 1 15,-2 0 7-15,0-2-8 16,1-2 1-16,-1 0 0 16,-2-3 5-16,2 0-6 15,-1-3 0-15,0 3 1 16,-1-2 0-16,-2 0 1 15,2-1-1-15,-2-1 11 16,0 1-5-16,0 1-6 0,0 0 8 16,0 3-8-16,0 3 12 15,0-3-5-15,0 0-7 16,0 0 1-16,0 0-1 16,0-2 5-16,0 2 5 15,0-4-3-15,0 2-7 16,0-2 0-16,0 0 8 15,0-2-9-15,0 0 2 16,0 0 3-16,0 0-5 16,0-2 0-16,0 0 0 15,0 0 0-15,0 2 1 16,0-2 14-16,0 0 1 16,0 0 5-16,-2 0-14 15,2-2 3-15,-2 0-10 0,2-2 2 16,0 2 7-16,0-2-9 15,0 2 1-15,0-2 0 16,-3 2 0-16,3 0 0 16,0 0 5-16,-3-2 0 15,3 2-4-15,0-2-1 16,0 0 1-16,0-2-1 16,0 0-1-16,0 3 1 15,0-3 7-15,0 0 1 16,0 1-9-16,0-1-1 15,0 0 1-15,0 0 0 16,0 0 12-16,0 0-11 0,-2 0 1 16,-13-4-2-16,-1-10-57 15,-11-8-261-15</inkml:trace>
  <inkml:trace contextRef="#ctx0" brushRef="#br0" timeOffset="203871.92">29319 3515 666 0,'0'0'156'0,"0"0"-119"16,0 0 35-16,0 0 1 15,0 0-31-15,0 0-16 16,0 0-6-16,0 0 2 15,73-14 8-15,-71 10 18 16,-2 0-15-16,0 0 16 16,0 0-23-16,-2 0 3 0,-20 4-29 15,-9 0-26 1,-14 0-1-16,-3 0 14 0,-6 10 13 16,0 4 0-16,8 0 27 15,3 2 2-15,7 2-6 16,9-2-15-16,10 2-7 15,8-2-1-15,9 0-6 16,0 0-17-16,7 0 17 16,17 0 6-16,7 2 0 15,8 0 1-15,0 0 5 16,3 0-6-16,-1-1 1 16,-3-2 1-16,-7 2-1 15,-4-3-1-15,-8 0 0 16,-7-2 2-16,-5-2 5 15,-5 0 6-15,-2-4 7 0,0 0 52 16,-7 2 85-16,-18 2-15 16,-8 2-29-16,-9-2-53 15,-3 0-7-15,3-4 11 16,1 0-17-16,6-4-18 16,4 0-12-16,6 0-9 15,6 0-6-15,5 0-2 16,3 0-14-16,7 0-69 15,4 2-82-15,0 0-181 16,10-2-65-16,9-2-234 0</inkml:trace>
  <inkml:trace contextRef="#ctx0" brushRef="#br0" timeOffset="205010.44">29582 3727 886 0,'0'0'205'0,"0"0"-43"16,0 0-8-16,0 0-21 16,0 0-70-16,0 0-37 15,0 0-24-15,-78-15 7 16,55 30-8-16,1 7-1 0,4 0 0 15,5 3 0-15,8-5-1 16,5 0-24-16,0-4 0 16,2-4 17-16,14-6 2 15,5-6 6-15,0 0 6 16,6-2 5-16,0-14-4 16,-2-6-1-16,-3-2 0 15,-5 2 1-15,-5 2-1 16,-5 4 10-16,-5 3-3 15,-2 8 31-15,0 2-9 16,0 3-35-16,0 0 0 16,0 0-36-16,2 12-10 15,0 2 33-15,7 3 12 16,0-5-7-16,6-2 6 0,2-6 1 16,2-4 1-16,4 0 0 15,1-4 1-15,5-18 7 16,-2-6-2-16,1-8 3 15,-3-3 7-15,-7-5 3 16,-3 0-4-16,-5-2 5 16,-6 0 16-16,-4 2-3 15,0 4 5-15,0 4-21 16,-6 7-7-16,-4 7 28 16,4 11-7-16,-1 2 10 15,3 5-41-15,0 4-6 16,-2 0-10-16,0 10-10 15,-3 22-18-15,0 11 44 16,4 11 0-16,5 2 1 0,0 2-1 16,5-4-1-16,13-8 0 15,0-6-14-15,1-8 14 16,0-7 0-16,-3-10 0 16,-1-5 1-16,3-7 0 15,-1-3 1-15,4 0 21 16,1-13 15-16,-2-9-9 15,-2-1 11-15,-3-4-19 16,-5 1-1-16,-6 6-11 16,-4 4 7-16,0 4-5 15,0 4-10-15,-4 6 0 16,-10 2 0-16,-1 0-15 0,-4 14-36 16,4 8 0-16,3 4 0 15,8 2-14-15,4-2-27 16,0 0 40-16,4-3 24 15,13-7 9-15,2-5 9 16,4-2 10-16,1-7 0 16,3-2 1-16,-2 0 5 15,1-15 5-15,-4-4 7 16,-1-5 2-16,-6-1 23 16,-3 2-13-16,-6 0-4 15,-4 7 14-15,-2 2-28 16,0 6-4-16,0 2 6 15,0 4-13-15,0 2-1 16,0 0-12-16,4 0-64 16,3 10-3-16,5 8 57 0,1 5 15 15,5 0 6-15,1-1 1 16,0 1 1-16,-4-5-1 16,-4-4 0-16,-6-2 1 15,-5-2-1-15,-5 0 0 16,-24 2 6-16,-8-2 13 15,-11-2-3-15,-1-2-16 16,1-6-6-16,-4 0-52 16,14-10-155-16,14-8-425 0</inkml:trace>
  <inkml:trace contextRef="#ctx0" brushRef="#br0" timeOffset="206221.93">31054 3657 889 0,'0'0'312'16,"0"0"-148"-16,0 0-3 16,0 0-41-16,0 0-75 0,0 0-31 15,-120-32-13 1,82 32 5-16,-4 2 6 0,-1 16-11 16,3 4 7-16,7 4-8 15,8 1 0-15,10-4 0 16,5 0-1-16,10-3-23 15,0-4 4-15,0-8 4 16,17-4 4-16,5-4 11 16,9-2 1-16,5-22-1 15,1-7-21-15,1-6-12 16,-1-8 13-16,-6-3 13 16,-10-4 8-16,-7 2 9 15,-7-2-2-15,-7 6 9 0,0 1-10 16,0 9 4-16,-7 4 6 15,-5 6 6-15,4 7-8 16,1 6-5-16,3 5 14 16,2 6-21-16,0 2-2 15,-1 8-26-15,0 25 1 16,3 11 23-16,0 12 1 16,0 6 0-16,21 2 0 15,4-2 0-15,6-4 1 16,0-7 0-16,2-10 6 15,-2-10-4-15,1-12-2 16,1-6 2-16,-2-12 6 16,2-1 4-16,-1 0-3 15,-6-15 0-15,-3-10 2 0,-6-3 20 16,-7-4-2-16,-6-2-10 16,-4 0 0-16,0 4-3 15,-4 4-10-15,-10 6-6 16,1 10-9-16,-1 4 9 15,-1 6 0-15,-1 0-4 16,3 16-50-16,1 8-19 16,6 2 42-16,4 2-36 15,2 0 16-15,0-4 14 16,4-4 23-16,10-6 7 16,-3-3 6-16,3-10 1 15,-2-1 11-15,7 0 31 16,-4-9 26-16,1-10-9 0,-1-1-10 15,-4 2-8-15,-4 2-16 16,-2 6-15-16,-5 4-8 16,2 6-2-16,-2 0-19 15,0 0-44-15,0 12-14 16,2 6 50-16,4 2-5 16,1-2-23-16,5-2-2 15,1-6 21-15,5-3 22 16,-1-7 12-16,1 0 2 15,5-8 11-15,-4-15 26 16,-1-7 5-16,-2-4 52 16,-3-6-18-16,-4-4-12 15,-5-2 15-15,-4-4-12 16,0 0-14-16,0 0-29 0,0 7 50 16,-8 7-43-16,1 10-5 15,1 10 72-15,1 8-56 16,2 6-39-16,1 2-3 15,0 0-26-15,-2 18-17 16,-3 15 34-16,5 7 9 16,2 7 0-16,0 8 0 15,0-3 6-15,13-2-4 16,3-2-2-16,1-6 0 16,2-4 0-16,-4-6-2 15,3-6-38-15,-5-5-61 16,-1-17-106-16,-6-4-177 15,-6 0-711-15</inkml:trace>
  <inkml:trace contextRef="#ctx0" brushRef="#br0" timeOffset="206377.49">31478 3414 796 0,'0'0'185'0,"0"0"-113"15,0 0 17-15,162-23-89 16,-98 21-55-16,-3 2-521 0</inkml:trace>
  <inkml:trace contextRef="#ctx0" brushRef="#br0" timeOffset="206705.02">31947 3551 889 0,'0'0'240'0,"0"0"-102"16,0 0-24-16,0 0-52 15,0 0-62-15,0 0 9 16,0 0-6-16,-71 84 17 16,71-78-2-16,0-6-5 0,11 0 1 15,5 0 8 1,-1-6 7-16,1-10-8 0,-3 0 2 15,-3 2 28 1,-1 4-10-16,-7 4 13 16,-2 2-10-16,2 4-44 0,2 0 0 15,6 2-27-15,5 10 27 16,5 4 1-16,4 2-1 16,7-4-10-16,23-4-78 15,-7-6-117-15,-7-4-282 0</inkml:trace>
  <inkml:trace contextRef="#ctx0" brushRef="#br0" timeOffset="208809.25">29664 6162 613 0,'0'0'260'15,"0"0"-110"-15,0 0 16 16,0 0-19-16,0 0-30 15,0 0-14-15,0 0-12 16,0 0-7-16,0 0 8 16,0 0-13-16,0 0-11 15,0 0-9-15,0 0-12 16,0 0-14-16,0 0-15 16,0 0-1-16,0 0-9 15,0 0-8-15,0 0-2 0,0 4-16 16,0 10-5-1,0 8 23-15,0 6 31 0,0 4-9 16,0 2-16-16,-2-3-5 16,2-6-1-16,0 0 6 15,0-7-6-15,0-3-16 16,-3 0-72-16,-1-8-113 16,-2 0-197-16,1-7-372 0</inkml:trace>
  <inkml:trace contextRef="#ctx0" brushRef="#br0" timeOffset="209266.98">29947 6208 199 0,'0'0'287'0,"0"0"-174"16,0 0-8-16,0 0 8 15,0 0-9-15,0 0-15 0,0 0-5 16,0-2 16 0,0 2-14-16,0 0-8 0,0 0-13 15,0 0-10-15,0 0-10 16,0 0-16-16,0 0-1 16,0 0 1-16,0 0-7 15,0 0 0-15,0 0-8 16,0 0-5-16,0 0-9 15,0 0-1-15,0 0 1 16,0 0 0-16,0 0 0 16,0 0-21-16,0 0-141 15,-5 0-178-15</inkml:trace>
  <inkml:trace contextRef="#ctx0" brushRef="#br0" timeOffset="209954.76">29377 6178 225 0,'0'0'612'0,"0"0"-458"16,0 0-6-16,0 0-22 15,0 0-31-15,0 0-38 16,0 0-37-16,17-6 19 16,-1 2 38-16,7 0 28 15,0 0-14-15,4 0-18 16,2-2-15-16,2 0-8 16,1 0-13-16,3 0-1 15,-1 0-1-15,0 0-13 16,-5 0-6-16,-6 2-4 0,-4 2-4 15,-8 0-7-15,-4 2 0 16,-5 0-1-16,0 0 7 16,-2 0-1-16,0 0-4 15,0 0 7-15,0 0 4 16,0 0 5-16,0 0-2 16,0-2-4-16,0 2-5 15,0 0-7-15,0 0 2 16,0 0-2-16,0 0 1 15,0 0 1-15,0 0-1 0,0 0 0 16,0 0 0 0,0 0 5-16,0 0-6 0,0 0 0 15,0 0 0-15,0 0 0 16,0 0-6-16,0 0-44 16,0 0-65-16,0 0-157 15,-2 6-285-15,-10 2-398 0</inkml:trace>
  <inkml:trace contextRef="#ctx0" brushRef="#br0" timeOffset="210992.51">30069 6196 897 0,'0'0'278'16,"0"0"-88"-16,0 0 23 15,0 0-45-15,0 0-81 16,0 0-46-16,0 0-23 16,-77 22-2-16,48 2-6 0,0 2-9 15,8-2-1-15,8-4 0 16,7-2-6-16,6-6 6 16,0-2 0-16,0-2-7 15,6-4 6-15,9-1-4 16,6-3 5-16,4 0 6 15,1-4 1-15,-2-9-6 16,-4-1-1-16,-3-2-3 16,-9 0-4-16,-3 0 5 15,-3 0-15-15,-2 2-17 16,0 0 2-16,0 4 17 16,0 2-5-16,0 2 2 15,4-2-45-15,10 0-43 16,5-4 12-16,6 0 43 15,4 0 25-15,0-4 21 0,2 0 5 16,-2 0 23-16,-4-2 18 16,-6 2 38-16,-5 2 17 15,-7 2-6-15,-5 4 33 16,0 2-12-16,-2 3 1 16,0 3-43-16,0 0-65 15,0 4-4-15,0 23-38 16,0 13 36-16,0 16 2 15,0 12 5-15,0 10-5 16,12 6 0-16,3 5 1 16,3 3 4-16,2-2-3 15,-2-8-2-15,0-10-26 0,-5-17 18 16,-2-17 2-16,-2-14 6 16,-6-12 2-16,-3-8 4 15,0-4 9-15,0 0 7 16,-3-12-5-16,-13-16-17 15,-4-12-20-15,-2-10-17 16,2-11 2-16,0-3-19 16,9 0 8-16,4 0 4 15,7 6 12-15,0 6 11 16,3 4 5-16,12 8 2 16,3 8-1-16,2 5 4 15,-2 9-4-15,0 6 11 16,-3 4-4-16,-1 4-2 0,-1 2 0 15,-2 2 1 1,0 0 0-16,0 0 1 0,-1 2-3 16,-2 6 9-16,-1-1-2 15,-3 0 1-15,-4-3-5 16,0 3-1-16,0-2 7 16,-6 3-1-16,-13 0-27 15,-4 0 18-15,-6-1 1 16,0-3-4-16,4-4-28 15,0 0-72-15,10-13-116 16,8-3-181-16</inkml:trace>
  <inkml:trace contextRef="#ctx0" brushRef="#br0" timeOffset="211455.37">30789 6050 626 0,'0'0'172'0,"0"0"-100"15,0 0 12-15,0 0-6 0,0 0-13 16,0 0 3-16,0 0 3 16,5 0 8-16,-5 0 5 15,0 0-5-15,0 0-9 16,0 0-6-16,2 0-5 16,-2 0-9-16,0 0-9 15,0 0-6-15,0 0-6 16,0 0-16-16,2 0-13 15,0 6-19-15,0 16 19 16,3 8 26-16,-1 4 9 16,1 4-6-16,0 0-13 15,-3-4-10-15,0-4 6 16,-2-3-12-16,0-6-2 16,0-5-65-16,0-2-81 15,0-4-138-15,0-8-312 0</inkml:trace>
  <inkml:trace contextRef="#ctx0" brushRef="#br0" timeOffset="212116.91">31114 6176 654 0,'0'0'158'0,"0"0"-30"0,0 0 35 16,0 0-32-16,0 0-28 15,0 0-22-15,0 0 3 16,0 0-7-16,0 2-13 15,0 2-16-15,-4 4-17 16,-3 2 17-16,1 6 2 16,-2 2-33-16,4 2-2 15,2 0-15-15,2 0 1 16,0-2 0-16,0-3 0 16,0-4-1-16,0 0-9 15,10-6 8-15,-2 0 0 16,3-4 1-16,5-1 9 15,1 0-1-15,4-6 3 16,-1-7-3-16,-5-4-2 0,-1-1 4 16,-7 3 2-16,-5-2 8 15,-2 3 26-15,0 0-16 16,-14 4-30-16,-8 0-22 16,-7 4 22-16,-2 0-1 15,-2 4-22-15,4 2-12 16,6 0-3-16,7 0-38 15,16 0-71-15,0 0-146 16,0 0-236-16</inkml:trace>
  <inkml:trace contextRef="#ctx0" brushRef="#br0" timeOffset="214338.6">31575 6208 791 0,'0'0'135'16,"0"0"-76"-16,0 0 28 15,0 0-24-15,0 0 10 16,0 0-1-16,0 0-1 15,50 0 12-15,-42 0-12 16,1 0-16-16,1-4-21 16,-4 0-14-16,-2-2-4 15,-4 2-4-15,0 0-2 16,0 2-10-16,0 0-22 16,-12 0-28-16,-9 2 41 15,-6 0 8-15,-4 4-1 16,2 10 1-16,2 4-12 0,6 2-15 15,5 2 28 1,5 2 1-16,9-2-1 0,2 1-1 16,0-4-5-16,13-1 6 15,9-4 0-15,7-1 7 16,4-5 8-16,5-4 7 16,0-4-2-16,-3 0 2 15,2 0 13-15,-6-8 0 16,-2-6 1-16,-5-4 1 15,-2 0-10-15,-1 0-2 16,-8-3-10-16,-5 3 4 16,0 2 6-16,-6 2-9 15,-2 4-4-15,0 2 11 0,0 2 6 16,0 2 1-16,0 4-30 16,0 0-9-16,0 0-4 15,0 0-1-15,0 4-38 16,2 8 21-16,2 4 5 15,3 0 1-15,1-3 6 16,4-4 19-16,-1-3-10 16,3-3 10-16,-3-3 3 15,-1 0 3-15,2 0 7 16,-1-9 16-16,-2-7 8 16,0-4-4-16,-2 0-2 15,-3 2-3-15,-2 2 1 0,-2 6 8 16,0 2-12-1,0 6-14-15,0 0-11 0,0 2-7 16,0 0-30-16,2 0-57 16,5 8 18-16,2 4 43 15,4 0 6-15,6-2 8 16,-2-2 9-16,3-4 10 16,1-2-1-16,-2-2 1 15,1 0 0-15,-4 0 0 16,0-8 10-16,-3-4-8 15,-4-2 7-15,-2 0-1 16,-3-2-7-16,-2 2 14 16,-2 4-15-16,0 2 9 15,0 2 13-15,0 4-6 16,0 0 0-16,0 2-10 16,0 0-6-16,4 0-19 15,5 0-6-15,5 10 18 0,6 6 5 16,4 2 2-16,1 2 0 15,-3 0 2-15,-1-2-2 16,-8-2 6-16,-9-2-6 16,-4 0-1-16,0-2-8 15,-13 2-26-15,-7-2 4 16,-7 0 21-16,2-5 9 16,6-3 1-16,5-4-1 15,5 0 1-15,7 0-26 16,2-15-78-16,0-6-21 15,13-4-66-15,7-5-28 0,7-2-3 16,-2-2-22 0,-4 2 30-16,-2 2 214 0,-6 0 94 15,-6 4 105-15,-3 3 8 16,1 1-18-16,-5 7 21 16,0 0-40-16,0 8 19 15,0 3 8-15,0 4-62 16,0 0-46-16,0 0-67 15,0 0-22-15,0 13-37 16,0 11 37-16,0 9 10 16,2 1 14-16,4 4-14 15,1-2 5-15,5-4-8 16,-2-4-1-16,-1-6-6 16,-2-2-16-16,-2-6-84 15,-5-4-118-15,0-4-139 0,0-6-207 0</inkml:trace>
  <inkml:trace contextRef="#ctx0" brushRef="#br0" timeOffset="214491.6">32387 6120 825 0,'0'0'320'0,"0"0"-204"15,0 0-19-15,0 0 12 16,0 0-67-16,138-52-42 15,-96 50-19-15,14 2-91 16,-9 0-101-16,-12 0-191 0</inkml:trace>
  <inkml:trace contextRef="#ctx0" brushRef="#br0" timeOffset="-213924.25">32649 6230 499 0,'0'0'166'16,"0"0"-101"-16,0 0-23 16,0 0 4-16,0 0-1 15,0 0 8-15,0 0 18 16,17 40 39-16,-9-40 11 16,1 0-15-16,0 0-23 15,-2-8 2-15,-1-4-31 0,1 0-10 16,-5-4-22-16,-2 2 2 15,0 0-16-15,0 2-7 16,0 4 11-16,0 2-12 16,0 4 1-16,0 0 9 15,0 2-10-15,0 0-24 16,0 0-45-16,0 0-25 16,14 0 43-16,5 0 39 15,6 8 12-15,0 2 0 16,-3 2 0-16,-2 0 0 15,-4 0 1-15,-5 0-2 16,-3 0 1-16,0-4 0 0,-6 0 10 16,0-4-9-1,-2 0-1-15,0-4 6 0,0 0-3 16,2 0 39-16,0 0 43 16,0 0-1-16,3-10-27 15,1-6-56-15,2-2-1 16,2-2-10-16,3 2-16 15,-1 2 5-15,-1 6 1 16,-5 4 19-16,0 4 0 16,-2 2-18-16,0 0-47 15,3 14 40-15,-1 8 22 16,6 2 2-16,-3 4-30 16,4 0 8-16,1-3 6 15,1-7-5-15,-6-5 0 0,0-3-3 16,-3-6 4-16,1-4 20 15,-1 0 2-15,4 0 8 16,-1-16 2-16,1-4 16 16,4-2 7-16,-5-2-5 15,3 4 1-15,-8 2-6 16,0 6 0-16,1 4-1 16,-5 4 9-16,0 4-31 15,0 0-2-15,2 0-15 16,0 0-33-16,4 10 32 15,2 2 16-15,3 2 1 16,-3-2 0-16,4-2 0 16,-1-4-1-16,0 0 2 0,0-4-1 15,0-2-8 1,-2 0 9-16,5 0 22 0,-8-10 1 16,3-2 15-16,-1-4-2 15,2 2-11-15,-6 2-5 16,1 2-2-16,-5 4-1 15,0 2 8-15,0 4-25 16,0 0-4-16,0 0-22 16,0 0-36-16,0 2 7 15,2 8 36-15,2 0 3 16,4-4 6-16,-2-2 9 16,3-2-11-16,1-2 12 15,4 0 3-15,4-6 31 16,2-8-1-16,0 0-2 15,0-2 1-15,-4 2 7 0,-3 2 8 16,-7 4-15-16,2 2 15 16,-6 4-11-16,-2 2-17 15,2 0-19-15,-2 0-20 16,0 0 5-16,0 2 15 16,0 12-1-16,-14 10-20 15,-10-2-96-15,-9-2-249 0</inkml:trace>
  <inkml:trace contextRef="#ctx0" brushRef="#br0" timeOffset="-213255.83">30090 6671 504 0,'0'0'509'0,"0"0"-372"16,0 0 53-16,0 0 42 15,0 0-64-15,0 0-54 16,0 0-38-16,-16-8-61 16,25 6-8-16,18 0-7 15,13 0 31-15,13-2-5 16,12 2-3-16,6-2-14 16,10 0 3-16,-2-2-12 15,2 2 6-15,-8-2-6 16,-5 0-16-16,-13 0-85 15,-13 2-97-15,-20 4-109 16,-15 0-202-16,-7 0-402 0</inkml:trace>
  <inkml:trace contextRef="#ctx0" brushRef="#br0" timeOffset="-213084.63">30330 6774 905 0,'0'0'185'0,"0"0"-119"16,0 0 80-16,0 0 50 16,129-3-38-16,-62-4-64 15,12-1-46-15,39-9-48 16,-18 3-85-16,-17 2-505 0</inkml:trace>
  <inkml:trace contextRef="#ctx0" brushRef="#br0" timeOffset="-210480.52">29728 6782 1167 0,'0'0'278'15,"0"0"-119"-15,0 0 10 16,0 0-49-16,0 0-70 15,0 0-50-15,0 0 0 16,-2 0-54-16,2 0-62 16,0 0-130-16,0 0-261 0</inkml:trace>
  <inkml:trace contextRef="#ctx0" brushRef="#br0" timeOffset="-210335.14">29728 6782 895 0,'90'28'611'0,"-90"-28"-464"0,0 0-21 15,0 1-30-15,0 3-96 16,-9-4-190-16</inkml:trace>
  <inkml:trace contextRef="#ctx0" brushRef="#br0" timeOffset="-207474.3">28969 4582 449 0,'0'0'188'16,"0"0"-110"-16,0 0 50 16,0 0 1-16,0 0-44 15,0 0-21-15,-2 0 8 16,2 0-12-16,0 0-7 0,0 0-2 15,0 0-9 1,0 0-12-16,0 0-8 0,0 0-10 16,0 0-12-16,0 0-1 15,7 2 1-15,10 4 35 16,7-2 61-16,10 2-17 16,7-2-35-16,7-2 5 15,6-2-12-15,8 0-8 16,3 0-3-16,3 0 1 15,4 0-24-15,-3 0 8 16,-2 0-8-16,0 0 6 16,-3 0-9-16,3-2 3 15,-3-2 1-15,2 0-3 16,-4 0-1-16,1 0 1 16,-3-2-1-16,-3 2 0 0,1 0 4 15,0 0-4-15,-2 0 0 16,0-1 7-16,0 4-7 15,-4-3 0-15,2 0 1 16,-2 2 0-16,-4-2 11 16,-3 1-12-16,-1-1 0 15,-3 0 0-15,-1 3 0 16,0-3-1-16,1-1 1 16,-2 4 0-16,3-3 0 15,6 1-2-15,-2 3 2 16,5 0-1-16,1 0 1 15,1 0 0-15,0 0-2 0,1 0 1 16,-8 0-12 0,-3 0 11-16,-11 0 2 0,-6 0-16 15,-6 0 16-15,0 0-1 16,3 0 1-16,1 0 0 16,5 0 0-16,4 0-1 15,3 0-8-15,-2 0 8 16,-3 0 1-16,-2 0 0 15,-3 0-1-15,-1 0 1 16,-3 0 8-16,1 0-7 16,-4 0-1-16,-1 0 6 15,1 0-6-15,-7 0 0 16,1 0 1-16,-1 0 7 16,-5 0 1-16,-3 0-3 15,-4 0 9-15,2 0 7 0,-2 0 0 16,0 0 1-16,0 0 3 15,0 0-4-15,0 0-10 16,0 0 3-16,0 0-6 16,0 0-1-16,0 0-2 15,2 0 0-15,0 0 2 16,-2 0 2-16,3 0-3 16,2 0 4-16,1 0 5 15,-1 0 0-15,1 0-7 16,-2 0-8-16,1 0 0 15,-5 0 7-15,0 0-7 16,0 0-1-16,0 0 0 16,0 0-61-16,-20 8-154 0,-4 1-379 15,-12-1-254-15</inkml:trace>
  <inkml:trace contextRef="#ctx0" brushRef="#br0" timeOffset="-206123.63">28982 5135 365 0,'0'0'133'15,"0"0"-70"-15,0 0 77 16,0 0 26-16,0 0-73 16,0 0 1-16,0 0-28 15,96 0 17-15,-84 0-8 16,-2 0-17-16,3 0 16 15,8 0-26-15,3 0 30 16,8 0-18-16,7 0-21 16,11-4-2-16,3 0-4 0,7 0-6 15,4 0 8 1,6 2-9-16,-1-2-4 0,0 2 7 16,3 0 0-16,-6 0-11 15,-1-2 27-15,-3 0-18 16,-4 2-7-16,-3-2-1 15,1-2-10-15,0 2-8 16,4-2-1-16,0 2 0 16,3 0 0-16,1 0 2 15,-1 0-1-15,-1 2 12 16,-4 0-5-16,-2 0-7 16,-4-2 1-16,-4 2-1 15,-1 0 4-15,-3 0-5 16,-4 2-1-16,1-2 0 15,-1 2 1-15,0-2-1 0,3 0-1 16,-1-2 2-16,3 2 0 16,1 0-7-16,1-2 7 15,-3 2 0-15,-2 0-11 16,1 2 11-16,-5 0 0 16,-3 0-3-16,-1 0 2 15,-1 0 2-15,-2 0 0 16,3-2-1-16,-3 2 0 15,0-2 2-15,-2 0-1 16,-2 0 1-16,-2 2-2 16,-5-2 2-16,-3 0-2 15,-1 2 2-15,-3 0 5 16,1 0-6-16,-3-2-1 16,0 2-1-16,0 0 1 0,5-2 0 15,2 2 0 1,1 0 0-16,4 0 1 0,-1 0-2 15,1 0 2-15,-6 0 1 16,-1 0-1-16,-7 0 0 16,-5 0 10-16,-2 0-3 15,0 0-7-15,-2 0 7 16,0 0-7-16,3 0 11 16,-3 0-5-16,0 0 2 15,0 0 1-15,0 0-4 16,0 0 0-16,0 0 0 15,0 0-6-15,0 0-6 16,-34 0-101-16,-3 4-431 0,-13 4-192 16</inkml:trace>
  <inkml:trace contextRef="#ctx0" brushRef="#br0" timeOffset="-204674.33">29047 5620 567 0,'0'0'160'15,"0"0"-68"-15,0 0 15 16,0 0-19-16,0 0-34 16,0 0 4-16,0 0-6 15,78-3 49-15,-49-1-5 16,0 0-27-16,5-1-15 16,1 1-3-16,5 0-3 15,5 0-10-15,8 0 9 16,7 2-5-16,4-2 22 15,1 3-30-15,3-3-11 0,-4 1-2 16,1 2-11-16,-1-4 2 16,1 1-4-16,-3 0 6 15,-4 0-7-15,-4 0-6 16,-1 0 6-16,-2 0-7 16,-1 1 6-16,0 0-6 15,2-3 0-15,-1 2 0 16,2 0 1-16,1 0-1 15,-1 0 2-15,-4 0-2 16,-2-2 1-16,-3 2 0 16,-5 0 0-16,-6-2-1 15,1 0 1-15,-5 2 0 16,-3 0 0-16,0 0-1 16,1 2 1-16,0-2-1 15,2 2 0-15,2 0 0 0,0 2 0 16,-1 0-1-16,1 0 1 15,-2-2 1-15,0 2-1 16,0 0 2-16,0 0-2 16,0 0 0-16,-2 0 0 15,2 0 1-15,-6 0-1 16,4 0 1-16,-2 0 0 16,-2 0 0-16,-1 0-1 15,2 0 0-15,-2 0 0 16,3 0 1-16,0 0 0 15,-4 0-1-15,0 0 1 16,-3 0-1-16,-1 0 2 16,-3 0-2-16,-1 0 0 0,-2 0 0 15,-1 0 1 1,0 0-1-16,1 0 0 0,3 0 2 16,1 0-1-16,1 0 0 15,5 0 6-15,-4 0-6 16,3 0 1-16,3 0 3 15,-4 0-5-15,-1 0 0 16,-2 0 0-16,-5 0 0 16,0 0 0-16,-2 0 0 15,0 0 0-15,0 0 1 16,0 0 6-16,-3 0 0 16,2 0 2-16,-4 0 4 0,0 0 1 15,-2 0-2 1,-2 0 7-16,2 0-2 15,-2 0-4-15,0 0 2 0,0 0 7 16,0 0-3-16,0 0 3 16,0 0 4-16,0 0 0 15,0 0-1-15,0 0-8 16,0 0-9-16,0 0-8 16,-33 0-109-16,-5 0-443 15,-15 0-729-15</inkml:trace>
  <inkml:trace contextRef="#ctx0" brushRef="#br0" timeOffset="-202590.36">29535 4155 3 0,'0'0'646'15,"0"0"-460"-15,0 0-36 0,0 0 1 16,0 0-35 0,0 0-22-16,0 0-3 0,0-2 9 15,0 2-12-15,2 0-11 16,-2 0 5-16,0 0-19 15,0 0-12-15,0 0-13 16,0 0-18-16,0 0-20 16,0 0-14-16,0 14 14 15,0 12 10-15,-4 4 12 16,1 4 3-16,-1 2-15 16,4 2 10-16,0 0-11 15,0 2-1-15,0 0-7 16,0 3 9-16,0-1-1 15,0-2-7-15,0 2 7 16,0 0-8-16,0 0-1 0,0 0 9 16,0-2-8-16,0 1-1 15,0-5 0-15,0 0 1 16,0-4 0-16,0-2 0 16,0-2-1-16,0-4 1 15,0-2 0-15,0-2 5 16,0 0-6-16,0-2 0 15,0-2 1-15,0 0-1 16,0-2 0-16,0 0 0 16,0-2 0-16,0 0 0 15,0 0 0-15,0 2 2 16,0 3 3-16,0-2-5 16,0 7 0-16,0 3 1 15,0-1 1-15,0-1-2 16,0-2 1-16,0-3-1 0,0-2-1 15,0-4 1-15,0-2 0 16,0 0 0-16,0 0 1 16,0 0-1-16,0 4 0 15,0 0 0-15,0 2 1 16,0-2-1-16,0 0 0 16,0 0 0-16,0-4 1 15,0-2-1-15,0-2-1 16,0 0 0-16,0-2 1 15,0 0 0-15,0 0 0 16,0 0 1-16,0 2 0 0,0-2-1 16,0 3 2-1,0-6-1-15,0 3-1 0,0-4 1 16,0 2 0-16,0-2 0 16,0 0-1-16,0 3 0 15,0-3 0-15,0 0 1 16,0 0-1-16,0 0 0 15,0 0 2-15,0 0-1 16,0 0 0-16,0 0 7 16,0 0-8-16,0 0 1 15,0 0-1-15,0 0 0 16,0 0-1-16,0 0 0 16,0 1-6-16,0 3 7 15,0 0 2-15,0-2-1 0,0 2-1 16,0-4 3-16,0 0-3 15,0 0 2-15,0 0-1 16,0 0-1-16,0 0-11 16,0-10-59-16,0-12-130 15,0-6-801-15</inkml:trace>
  <inkml:trace contextRef="#ctx0" brushRef="#br0" timeOffset="-201240.8">30283 4200 409 0,'0'0'179'0,"0"0"-23"16,0 0-58-16,0 0-1 15,0 0-7-15,0 0-37 16,0 0-14-16,-9-23 26 16,9 21 2-16,0 2-6 15,0-2-2-15,0 2-2 16,0 0 2-16,0 0-11 16,0 0-13-16,0 0-10 15,0 0-2-15,0 0-2 16,0 0 2-16,0 0 8 0,0 0-2 15,0 0 0-15,0 0 5 16,0 0 1-16,0 0 3 16,0 0-5-16,0 0 6 15,0 0-7-15,0 0-4 16,0 0-8-16,0 0-19 16,0 0-1-16,0 0-14 15,0 0-4-15,-2 12 9 16,-2 10 8-16,2 2 1 15,0 4 0-15,2 4 1 16,0 6 1-16,0 4-2 16,0 3 16-16,0 2 3 15,0 1 1-15,2 1-11 0,0-3 6 16,0-2-9 0,0-2-5-16,0-4 8 0,1 0 4 15,-1-1 35-15,-2-6-27 16,2 0-7-16,-2-3-13 15,2-2 7-15,0-2-8 16,0 2 6-16,-2 0-6 16,4-2 1-16,-4 2 6 15,0-2-6-15,0 2 0 16,0-2 5-16,0 0-6 16,0-2 0-16,2-2 0 15,-2 0 1-15,2 0 0 16,-2-4 4-16,0 2-4 15,2 0-2-15,-2 1 1 0,0 3 0 16,0 2 1-16,0 4 0 16,0 0-1-16,0-2 2 15,0-2-2-15,0-6 1 16,0-4-1-16,0-2 0 16,0-4 0-16,0 0 0 15,0-2-1-15,0 0 1 16,0 0 0-16,0 0-1 15,0 1 1-15,0-4 2 16,2 1-1-16,-2-2 0 16,0 0 12-16,0-2-1 15,0 2 7-15,0-2 5 16,0 0-3-16,0 0-2 0,0 0-3 16,0 0-7-1,0 0 0-15,0 0 0 0,0 0-2 16,0 0-7-16,0 0-7 15,0 0-36-15,0-26-56 16,0-2-215-16,0-6-459 0</inkml:trace>
  <inkml:trace contextRef="#ctx0" brushRef="#br0" timeOffset="-199889.83">30894 4070 454 0,'0'0'192'16,"0"0"-36"-16,0 0 6 15,0 0-32-15,0 0-36 16,0 0-17-16,0 0-22 15,0 0 1-15,0 0-11 16,0 0-10-16,0 0-10 16,0 3-19-16,0 11 17 15,0 1 25-15,0 7 14 16,0 0-14-16,0 3-14 16,2-1-3-16,2 0-11 15,4 0 3-15,-4 0-2 0,0 0-9 16,1 0-11-16,-1 0 15 15,2-2-3-15,0 0 0 16,-2 2 11-16,0-1-8 16,1 3 0-16,-3-2-9 15,0 3-5-15,0 4 8 16,-2 1 6-16,0 0-4 16,0 2-6-16,0 0-5 15,0 0 8-15,0-2 1 16,0-2-9-16,0 0-1 15,0-3 1-15,0-1 10 16,0-1-10-16,0 4 7 16,0-1-7-16,0 0-1 15,0 0 1-15,0 0 5 0,0 0-6 16,0-2 1-16,0-2-1 16,0-2 1-16,0-2 0 15,-2-4-1-15,2 0 2 16,0-2-2-16,0 0 1 15,0 2 0-15,0-2 0 16,-2 3 0-16,2-3 1 16,0 0-1-16,0 0 3 15,-2 0-3-15,2-2 0 16,0-2 0-16,-2-5-1 16,2 2 1-16,0-5 0 15,0 2-1-15,0-2 0 16,-3 2 0-16,3 2 1 0,0 0 5 15,0 2 2-15,-2 2-6 16,2 0-1-16,0 0 5 16,-2 0-6-16,2 0 1 15,0-2-1-15,0 0 0 16,0 0 0-16,0-2 1 16,0-2 0-16,0 2-1 15,0-2 0-15,0 2 6 16,0 2 7-16,0-2 5 15,0 0-3-15,0 0-14 16,0-2 7-16,0-2-7 16,0 0-1-16,0-2 6 0,0 0 8 15,0 0 26-15,0 0-2 16,0 0-2-16,0 0 2 16,0 0-7-16,0 0-11 15,0 0-8-15,0-12-12 16,0-6-111-16,0-16-117 15,0 2-265-15,4 4-238 0</inkml:trace>
  <inkml:trace contextRef="#ctx0" brushRef="#br0" timeOffset="-198291.12">31335 4173 474 0,'0'0'186'0,"0"0"-43"16,0 0 13-16,0 0-20 15,0 0-31-15,0 0-21 16,0 0-8-16,0 0 12 15,0 0 8-15,0 0 3 16,0 0-8-16,0 0-17 16,0 0-8-16,0 0-21 15,0 0-15-15,0 0 0 0,0 0-2 16,0 0 0 0,0 0-12-16,0 0-1 0,0 0-9 15,0 0-5 1,0 0-1-16,0 0 0 0,0 0 0 15,0 0 0-15,0 2-8 16,0 8 3-16,0 5 5 16,0 6 1-16,0 5 15 15,0 6-1-15,3 0 3 16,1 2-12-16,-2-2 0 16,3 0 2-16,-3-4-7 15,2 2 0-15,-2 2 0 16,2 3 6-16,-1 1 7 0,2 0 3 15,-3 4 1 1,2-2-5-16,-1 2-5 0,-1-4-7 16,0-2 6-16,2-1-1 15,-2-4-5-15,0-3 0 16,-2-1 0-16,3-3 0 16,-1-1 0-16,-2 0 5 15,0-1-5-15,0 0 8 16,0-2-9-16,0 0 1 15,0 0 6-15,0 0-7 16,0 0 1-16,0-2 0 16,0 0-1-16,0-2 1 0,0 0-1 15,0-2 1 1,0 0 0-16,0 1-1 16,0-2 0-16,2 1 1 15,-2 1-1-15,0-2 1 0,0 1 0 16,0 1 0-16,0-4-1 15,0 1 1-15,0 1 6 16,0-4-6-16,0 0 1 16,0-1-1-16,0-1 5 15,0 2-6-15,0 1 1 16,0 0-1-16,0 0 0 16,0 0 12-16,0 0-12 15,0 0 1-15,0 0-1 16,0-2 0-16,0 2 1 15,0 0-1-15,0-2 2 0,0-2 5 16,0 0-5 0,0 0-1-16,0-2 1 0,0 0 4 15,0 0-5-15,0 0 11 16,0 0-11-16,0-2 1 16,0 2 7-16,0 2-8 15,0 0 5-15,0 2 0 16,0 0 2-16,0-2-6 15,0 0-1-15,0 0 5 16,0-2-6-16,3 0 1 16,-3 2 7-16,0 0-8 15,0 0 1-15,0 2-1 16,0 0 1-16,2 0 0 16,-2 0 8-16,2-2-9 15,-2-2 1-15,0 0-1 0,0-2 1 16,3 2 1-16,-3-2 5 15,0 0 2-15,0 0 0 16,0 0 1-16,0 0 5 16,0 0 0-16,0 0-6 15,0 0-2-15,0 0 2 16,0 0-8-16,0 0 0 16,0 0-1-16,0 2-25 15,0 0-132-15,0 2-312 16,0-2-355-16</inkml:trace>
  <inkml:trace contextRef="#ctx0" brushRef="#br0" timeOffset="-167154.58">24455 3563 377 0,'0'0'163'0,"0"0"-52"15,0 0-16-15,0 0-13 16,0 0-24-16,0 0-3 16,0-6-10-16,0 4 3 15,0 2 9-15,0 0-12 16,0 0 20-16,2 0-11 15,-2 0 2-15,0-2-6 16,0 2-2-16,0 0-16 16,0 0 4-16,0 0-1 15,0 0 13-15,0 0 6 16,0 0-17-16,0 0-2 16,0 0-13-16,0 0-6 0,0 0-16 15,0 0 1-15,0 0-1 16,0 0 0-16,0 0 0 15,0 0-1-15,0 0 0 16,2 0 0-16,0 0 1 16,3 0-13-16,2 0 13 15,-1 0 4-15,3 0-3 16,0 0 7-16,0 0-7 16,-2-2-1-16,1 0 10 15,-3 0-9-15,0 0 9 16,-1-2 14-16,-2 2 14 15,1-2-9-15,-3 2 7 0,0 0 10 16,2 0-18-16,-2 2 13 16,0-2-16-16,0 0-16 15,0-2-1-15,0 2-8 16,-2-2-13-16,-5 0 3 16,-2 2-6-16,2-2-8 15,-4 2 14-15,2 2-2 16,-4-2 1-16,0 2 3 15,-3 0 7-15,-3 0 1 16,0 2-1-16,-3 8-4 16,-1 4 5-16,1 2 0 15,4 2 0-15,1 4-12 16,3 0-11-16,3 4 23 0,2 0 1 16,2 2 0-1,5-4 0-15,2 1 1 0,0-3-1 16,0-3-1-16,2-1 0 15,7-1 1-15,3-3 7 16,-4 0-8-16,4-4 0 16,-3-2-2-16,1-2 2 15,2-2 6-15,-1-2-5 16,2-2-1-16,3 0 1 16,1 0-1-16,4 0-9 15,1-10-41-15,7-8-109 16,-4 0-129-16,-6 2-233 0</inkml:trace>
  <inkml:trace contextRef="#ctx0" brushRef="#br0" timeOffset="-166775.18">24544 3727 436 0,'0'0'148'16,"0"0"-45"-16,0 0-31 16,0 0-10-16,0 0 0 15,0 0 5-15,0 0-40 0,2 95 8 16,14-89-5 0,1-2 53-16,6-2 21 0,0-2-16 15,2 0-25-15,-2-9 0 16,0-4-7-16,-3-3-10 15,-7 0-4-15,-4-2-4 16,-5 2 25-16,-4 0-2 16,0 2 2-16,0 0-15 15,-15 1-27-15,-6 5-21 16,0 0 1-16,-2 6 13 16,1 2-14-16,1 0-3 15,4 0-40-15,5 0-31 16,6 4-62-16,6 6-134 15,0-2-121-15</inkml:trace>
  <inkml:trace contextRef="#ctx0" brushRef="#br0" timeOffset="-166440.45">24876 3439 983 0,'0'0'242'16,"0"0"-71"-16,0 0-36 16,0 0-62-16,0 0-31 0,0 0-35 15,0 0-7 1,7 8 0-16,-1 10 0 0,1 10 11 15,0 2 18-15,2 4-15 16,-3 0 1-16,1-2-3 16,-3-2-11-16,-1-3 6 15,-3-4-7-15,0-1-13 16,0 1-121-16,0-5-166 16,-7-10-524-16</inkml:trace>
  <inkml:trace contextRef="#ctx0" brushRef="#br0" timeOffset="-166078.72">25070 3381 939 0,'0'0'201'16,"0"0"-64"-16,0 0-18 16,0 0-43-16,0 0-31 15,0 0-24-15,0 0-21 16,2 10 2-16,0 12-2 16,0 10 41-16,2 4 1 15,2 4-16-15,0 0-14 16,1-4 5-16,1-2-16 0,-1-6 0 15,-2-6 0-15,-1-4 2 16,1-4-2-16,-3-3-1 16,-2-4 0-16,2 1-58 15,-2-4-113-15,4-4-27 16,-1 0-147-16,1-1-568 0</inkml:trace>
  <inkml:trace contextRef="#ctx0" brushRef="#br0" timeOffset="-165122.18">25328 3623 525 0,'0'0'321'0,"0"0"-229"15,0 0 11-15,0 0 11 16,0 0-17-16,0 0-3 16,0 0-17-16,122-54-19 15,-110 38-16-15,-5 2 2 16,-5-2 0-16,-2 2-21 16,0 2-3-16,-5 4-20 15,-13 2-32-15,-3 6 28 16,-4 0 4-16,-2 8 0 15,0 14-13-15,7 4 6 0,5 2-26 16,6 0 9-16,7-2 7 16,2-4-2-16,0-3 4 15,2-8 4-15,11 0 10 16,5-6 1-16,2-3 0 16,2-2 13-16,5 0 10 15,0-2 9-15,0-12-6 16,-1-2 2-16,-2 0-8 15,-1-2-1-15,2 0-18 16,-3-2 0-16,0 4-1 16,0 0 0-16,-3 4-3 15,-2 4-7-15,-3 0-20 0,-3 4 6 16,-5 2 13-16,-2 0 2 16,-2 2 8-16,-2-2 1 15,0 2 8-15,0 0 3 16,0-2 17-16,0 0 14 15,0 0-13-15,0 0-11 16,-8 2-18-16,-5 0 0 16,-5 0 0-16,-5 4 0 15,-1 16-5-15,0 4-5 16,3 4 9-16,8 0-14 16,6 0 14-16,7-2-10 15,0-5-6-15,0-3 9 16,16-7-2-16,2-7 4 0,6-4 6 15,7 0 8 1,2-8 0-16,6-14 0 0,-1-6-1 16,-3-6-7-16,-8-4 8 15,-7-4 8-15,-9-4 3 16,-6-2 13-16,-5 2-12 16,0 0 33-16,-5 6-17 15,-6 8 1-15,0 7 13 16,0 7-14-16,4 6-17 15,2 6-1-15,3 4-6 16,2 2-12-16,0 0-13 16,0 4-27-16,0 20 25 15,0 8 15-15,5 7 0 0,6 3 5 16,4 0-4 0,3-2-1-16,1-2 1 0,0-4-1 15,-1-4 1-15,0-2 1 16,-2-2-2-16,-3-4-37 15,-2-2-67-15,-4 0-58 16,-3-5-94-16,-4-8-142 0</inkml:trace>
  <inkml:trace contextRef="#ctx0" brushRef="#br0" timeOffset="-164964.28">25880 3413 985 0,'0'0'201'0,"0"0"-58"16,0 0-35-16,0 0-40 0,0 0-6 16,139-79-32-16,-77 59-30 15,-10 6-139-15,-10-2-408 0</inkml:trace>
  <inkml:trace contextRef="#ctx0" brushRef="#br0" timeOffset="-162105.22">26411 3432 273 0,'0'0'108'0,"0"0"-36"15,0 0 16-15,0 0 0 16,0 0 23-16,0 0-4 16,0 0-7-16,0-3 0 15,0 3-5-15,0 0 12 16,0-2-29-16,0 2-1 15,0 0-6-15,0 0-5 16,0 0-4-16,0 0-9 16,0 0-5-16,0 0-3 15,0 0-7-15,0 0-13 16,0 0-21-16,0 0-4 16,0 0-13-16,0 0-1 15,0 0 8-15,0 0 5 16,0 0 1-16,0 0 13 15,0 0-12-15,0 0 9 0,0 0 8 16,0 0-5-16,0 0 1 16,0 0-14-16,0 0-4 15,-7-2 4-15,-8 2 24 16,-6 0-13-16,-5 0-11 16,-8 0 0-16,-1 16-1 15,-5 6 1-15,2 8-15 16,4 0 14-16,8 2-17 15,8-2-7-15,11-2 15 16,7-2 0-16,0-3-6 16,5-8 4-16,13-1 5 15,1-6-1-15,4-8 2 16,-1 0 6-16,2 0 12 0,-1-10-1 16,-3-8 3-1,-3-2 2-15,-3-2 7 0,-5-2 24 16,-5 0-18-16,-4 0 5 15,0 6-22-15,0 2 4 16,0 6 4-16,0 4-12 16,0 4-8-16,-4 2-22 15,0 0-11-15,-1 18 14 16,1 4-4-16,2 2 4 16,2 0-8-16,0-2-12 15,0-6 8-15,11-4 17 16,2-4 3-16,5-6-6 0,4-2 17 15,2 0 0-15,5-10 17 16,0-10-8-16,0-2 12 16,-2-4-1-16,-7 0 2 15,-2 2-7-15,-4 4 2 16,-4 4-17-16,-3 8-1 16,-5 2 1-16,1 6-1 15,2 0-8-15,-1 0-20 16,2 12 23-16,3 6-7 15,3 2 12-15,-4 2-5 16,3-4-10-16,-3-4 3 16,0-2 13-16,-4-6-2 15,1-2 1-15,-3-2 0 16,0-2 1-16,2 0 16 16,6-2 10-16,5-16 8 0,1-4-33 15,4-6 1-15,0-2-2 16,-2 4-24-16,0 2-17 15,-5 3-10-15,-2 10-23 16,-2 3 27-16,0 8 4 16,-2 0-21-16,4 0 16 15,1 14 33-15,3 4 4 16,1 2-1-16,1-2 0 16,3 0-2-16,-2-6 5 15,0-2 9-15,2-6 0 16,-3-4-5-16,4 0 5 15,-2 0 1-15,2-12 15 16,-3-4-10-16,-1 0 10 16,-3-2 7-16,-7 2 8 0,-3 2-17 15,-4 0 2-15,0 6-11 16,0 2-5-16,-17 4-32 16,-8 2 30-16,-4 0 1 15,-4 16 0-15,4 6 0 16,2 4-24-16,6 2-2 15,13-2-26-15,3 0 19 16,5-2 15-16,0-2 9 16,11-8-5-16,7-2 8 15,4-8 6-15,0-4 1 16,5 0 16-16,2-10 1 0,0-16 34 16,0-6 29-16,-6-8 53 15,-4-8-6-15,-7-2-13 16,-8-2-3-16,-4 1-21 15,0 8-23-15,-11 2-24 16,-9 7 1-16,-2 6-22 16,3 8 3-16,4 6 5 15,5 6-8-15,4 6 7 16,4 2-29-16,2 6-31 16,0 24-22-16,0 16 43 15,0 10 9-15,2 7 1 16,12-1-2-16,1-6 2 15,4-6-1-15,-6-6-5 0,-2-8-10 16,-2-4-32 0,-3-4-71-16,-1-8-99 0,-3-9-362 15</inkml:trace>
  <inkml:trace contextRef="#ctx0" brushRef="#br0" timeOffset="-161538.12">27384 3260 859 0,'0'0'359'16,"0"0"-153"-16,0 0 7 15,0 0-42-15,0 0-55 16,0 0-43-16,0 0-67 16,3 9-6-16,-3 18 0 15,0 14 9-15,0 4-7 16,0 4 7-16,0-3-9 16,0-8 0-16,0-6 0 15,0-10 0-15,0-6-17 16,2-6-14-16,-2-8 6 15,0-2 9-15,0 0 16 16,0-16-2-16,0-14-55 0,0-14 28 16,0-8 17-16,0-11-27 15,4-2-14-15,4-2-17 16,0 5-16-16,3 10 59 16,1 8 27-16,1 10 10 15,-3 10 25-15,2 10-10 16,-1 5 2-16,1 9-27 15,1 0 0-15,0 13-13 16,5 19 12-16,0 12 1 16,2 10 32-16,0 4 4 15,0 7-11-15,-2-3-12 16,0 0 2-16,-5-2-15 16,-1-6-13-16,-8-2-63 15,-4-14-109-15,0-14-190 0</inkml:trace>
  <inkml:trace contextRef="#ctx0" brushRef="#br0" timeOffset="-161355.79">27374 3439 1026 0,'0'0'188'0,"0"0"-86"16,0 0-5-16,0 0-74 16,131-32-23-16,-91 24-177 15,-7-2-387-15</inkml:trace>
  <inkml:trace contextRef="#ctx0" brushRef="#br0" timeOffset="-159473.41">27766 3369 763 0,'0'0'123'15,"0"0"4"-15,0 0 26 16,0 0-20-16,0 0-4 16,69 114-21-16,-58-96-22 15,-5-4-10-15,0-2-43 16,-6-4-15-16,2-2-7 0,-2-4 0 15,0 0 3-15,0-2 8 16,0 0 3 0,0 0 1-16,0-4 39 15,0-18-65-15,0-6-8 0,0-8-27 16,10-2 16-16,3 2-13 16,3 5 10-16,0 8 16 15,-3 9-7-15,-4 6 12 16,0 3-6-16,0 5-10 15,0 0-5-15,7 5 20 16,1 9-6-16,4 4 8 16,0 0 3-16,4-2-3 0,2-2 0 15,0-7 0-15,0-3 0 16,-1-4 1-16,1 0 6 16,-3 0-5-16,-1-9 5 15,-3-7 0-15,-5-3-5 16,-3-2 12-16,-1 0-13 15,-5 3-1-15,-4 0 10 16,0 6-9-16,-2 2 4 16,0 4 13-16,0 2-18 15,0 4-15-15,-12 0 15 16,-9 4 8-16,-6 16-8 16,1 6-15-16,2 6 14 15,3 4-16-15,8-1 9 16,11-1-3-16,2-4 0 15,0-4 10-15,4-4 1 0,12-8 1 16,0-4 10-16,3-8-1 16,-1-2-10-16,5 0 13 15,-2-18 2-15,2-6 15 16,-3-6-19-16,-2-2 21 16,-4-2-21-16,-6 3 6 15,-4 4-15-15,-1 9 4 16,-3 5-1-16,0 7-5 15,0 6 0-15,0 0-16 16,0 0-6-16,0 10-3 16,0 11 25-16,0-2-1 15,0 4-12-15,2-7 4 16,3-5 8-16,2-2 1 0,-3-5 0 16,5-4 1-1,2 0 10-15,4-4 3 0,4-16 29 16,2-5-30-16,2-7 9 15,-3-4 10-15,-3-4-20 16,-1-2-6-16,-5-2 4 16,-4 0-3-16,-5 0-7 15,-2 4 1-15,0 4 0 16,0 4 15-16,-4 6-10 16,-3 3 11-16,1 10-2 15,-1 2 14-15,3 5-11 16,1 6-15-16,-2 0-3 0,1 8-43 15,-2 19 37-15,-1 10 6 16,3 10 0-16,4 7 1 16,0 0 0-16,2-2-1 15,13-4 1-15,3-6 0 16,0-6 1-16,-2-4-2 16,1-5 0-16,1-8 0 15,0-2 0-15,0-7 0 16,0-4 0-16,-1-4 0 15,-1-2 6-15,1 0 3 16,4-10-9-16,-3-11 14 16,-1-2-14-16,-3-5 0 15,-3-1 0-15,-2 1-7 0,-7 0 7 16,-2 2 0-16,0 2 0 16,0 6 0-16,0 4 0 15,0 4-1-15,0 6-27 16,0 4-51-16,-4 0-12 15,1 6 10-15,1 10 51 16,2 2-18-16,0 0 1 16,0-2 10-16,0-2-27 15,7-6 33-15,2-2 9 16,0-4 9-16,2-2-10 16,-2 0 16-16,0 0-11 15,2-6 11-15,-5-6 7 16,2 2 0-16,-4 2 0 15,0 2 10-15,-4 4 28 16,0 2 1-16,0 0-29 0,0 18 2 16,-2 16 21-16,-12 14 47 15,-1 13-24-15,-1 27-17 16,7-4-27-16,3 8 36 16,6-2-19-16,0-19 14 15,-4-7-25-15,-6-14-7 16,-3-18-3-16,-7-10-8 15,-2-12 2-15,0-10 8 16,-3 0 4-16,4-16 14 16,4-16-28-16,5-12 27 15,10-8-18-15,2-7-9 16,6-3-8-16,17 1 1 0,11-4-28 16,6 5-1-16,2 2 6 15,3 6-3-15,-3 6 1 16,-4 3 6-16,-7 6 11 15,-8 0 15-15,-5 7-1 16,-7 2 2-16,-7 4 4 16,-2 2 9-16,-2 2 21 15,0 4-2-15,0 4-10 16,0 2 24-16,0 6-22 16,0 0 1-16,0 4-20 15,0 0-6-15,0 0-25 16,0 0-11-16,2 8 11 15,3 10 23-15,4 0-8 0,2 4 10 16,2-2 0-16,1 0-8 16,1 0 8-16,1-2 8 15,-5-2-8-15,1 0 0 16,-6 1-9-16,-1-6 9 16,-3-1 0-16,-2 1 0 15,0-3-10-15,-7-1-3 16,-9 1-1-16,1-4-8 15,-3-4 13-15,5 0-7 16,3 0-35-16,6-13-62 16,4-15-42-16,12 3-150 15,5 3-13-15</inkml:trace>
  <inkml:trace contextRef="#ctx0" brushRef="#br0" timeOffset="-159188.33">29350 3168 537 0,'0'0'169'0,"0"0"-16"0,0 0-15 16,0 0-7-16,0 0-23 16,0 0-11-16,0 0-11 15,102-52-9-15,-102 48 14 16,0 0 13-16,-13 2-104 16,-16 2-22-16,-9 0 22 15,-7 10 28-15,1 10-25 16,7 4 4-16,8 2-14 15,10 0 1-15,13-2-10 16,6 0 16-16,0-2-1 16,22-4 1-16,12-4 1 0,8-4 8 15,7-6-9-15,2-4 6 16,0 0-6-16,-9-8-33 16,-11-7-202-16,-21 1-297 15</inkml:trace>
  <inkml:trace contextRef="#ctx0" brushRef="#br0" timeOffset="-158370.18">24970 4215 578 0,'0'0'194'16,"0"0"-63"-16,0 0-66 16,0 0 17-16,0 0 82 15,0 0-8-15,122-4-32 16,-69-4-8-16,7-2 11 15,12-1-42-15,10-3-5 16,23-5-21-16,29-6 5 16,22-3-23-16,4-2-3 0,-26 6-27 15,-34 8 3-15,-35 6-5 16,-7 2-1-16,2-2-8 16,4 2 0-16,-3 2-15 15,-14 0-30-15,-16 4-25 16,-14 0-20-16,-10 2-55 15,-7 0-33-15,-9 0-38 16,-16 0-123-16,-6 0-420 16</inkml:trace>
  <inkml:trace contextRef="#ctx0" brushRef="#br0" timeOffset="-157946.03">25352 4247 320 0,'0'0'266'16,"0"0"-76"-16,0 0 49 16,139-2-34-16,-72-6-19 15,10-2-15-15,8 0-31 16,4-2-33-16,5 2-14 15,-1-4-12-15,-1 1-23 16,-7 2-16-16,-6-4-9 16,-9 4-3-16,-10-2-1 15,-13 4 2-15,-14 0-11 16,-10 4 12-16,-10 2-2 16,-8 2 8-16,-3-2 13 15,0 3 11-15,-2 0-6 0,0 0-5 16,0 0-8-16,0 0-12 15,0 0-8-15,0 0-11 16,0 0-11-16,0 0 13 16,0 0-14-16,0 0-1 15,0 0-10-15,0 0-54 16,0 0-118-16,-4 0-187 16,-12 3-713-16</inkml:trace>
  <inkml:trace contextRef="#ctx0" brushRef="#br0" timeOffset="-148986.68">21473 7658 451 0,'0'0'177'16,"0"0"-106"-16,0 0-51 15,0 0-11-15,0 0 5 16,0 0 22-16,-2 2 3 16,2-2 3-16,0 0 4 15,0 0 4-15,0 0 0 16,0 0 9-16,0 0 2 15,0 0 9-15,0 0-12 16,0 0-9-16,0 0 4 16,0 0-9-16,0 0-11 0,0 0-7 15,0 0-10-15,7 0-10 16,7 0 15-16,1 0-5 16,7 0-2-16,3 0 4 15,6-2-5-15,0-2-12 16,5 0 14-16,4 2-14 15,0 0 8-15,5 0-9 16,2-2 0-16,-1 2 1 16,1-3 0-16,0 2 11 15,0-1-11-15,-3 0-1 16,-1 0 0-16,-1 0 0 16,-2 0 0-16,3 2 0 15,-4 0 0-15,1 0 1 0,0 0 0 16,-1 0 1-1,-6-1-2-15,0 2 0 0,-4-3 1 16,-2 2 0-16,-5-2-1 16,-4 1 1-16,-3 2 6 15,-3-2-6-15,-3 3 5 16,-3-1 0-16,-4 1 6 16,4 0-2-16,-2-3 10 15,2 2 4-15,1-1 3 16,5 0-3-16,-2-3-7 15,1 1 2-15,-1 0-4 16,-4 3-6-16,1-2-1 16,-5 3-6-16,0 0 10 15,-2 0-2-15,0 0 4 0,0 0-8 16,0 0 2-16,0 0 2 16,0-1 0-16,2 1-1 15,-2 0-8-15,0 0 11 16,0 0-5-16,0 0 6 15,0 0-5-15,0 0-8 16,-8 0-40-16,-11 0-132 16,-8 0-556-16</inkml:trace>
  <inkml:trace contextRef="#ctx0" brushRef="#br0" timeOffset="-147177.22">20335 6785 491 0,'0'0'189'15,"0"0"-94"-15,0 0 13 16,0 0 12-16,0 0-10 15,0 0-1-15,0 0-8 0,2-3 1 16,0 0 1 0,-2 3-9-16,0 0-6 0,0 0-4 15,0 0-19-15,0 0-5 16,0 0-7-16,0 0-8 16,0 0 2-16,3 0-5 15,-3 0-2-15,0 0-12 16,0 0-7-16,0 0-8 15,0 0-5-15,0 0-8 16,0 0 0-16,0 0-15 16,5 0-5-16,-1 9 5 15,2 3 15-15,1 3 6 16,-1 2 0-16,2 1-6 16,-4-3-19-16,-4 12-84 15,0-5-130-15,0-4-330 0</inkml:trace>
  <inkml:trace contextRef="#ctx0" brushRef="#br0" timeOffset="-146622.15">20183 6860 765 0,'0'0'293'0,"0"0"-144"0,0 0-29 16,0 0 17-16,0 0-3 15,0 0-16-15,0 0-15 16,-2-26-44-16,14 14-42 15,7-3-2-15,6 0 14 16,2-2-1-16,2 6-16 16,2 0-11-16,-2 3 5 15,0 2-5-15,-4 2 11 16,-2 3-11-16,-2 1-1 16,-5 0 0-16,-3 1-1 15,-4 16-1-15,-5 5 2 16,-1 6 0-16,-3 4 6 15,0-1-5-15,-12 2 5 0,-5-3 2 16,-1-2-8-16,-5-4 1 16,4-4-1-16,-4-2 1 15,1-4-1-15,2-2 2 16,0-2-2-16,6-2-10 16,1-4 5-16,7 0 5 15,-1-4 0-15,4 0 0 16,3 0-35-16,0 0-50 15,0 0-42-15,0 0-77 16,5-10-88-16,6-6-712 0</inkml:trace>
  <inkml:trace contextRef="#ctx0" brushRef="#br0" timeOffset="-145854.15">20783 6687 1071 0,'0'0'222'16,"0"0"-76"-16,0 0 18 15,0 0-63-15,0 0-12 16,0 0-31-16,0 0-27 0,-35-2-16 15,14 22-9 1,-4 9 11-16,6 1-1 0,1 2-16 16,9-4 0-16,5-5 0 15,4-2-1-15,0-7-9 16,0-4 9-16,0-6-5 16,13-4 6-16,3 0 1 15,3-4 15-15,4-18-6 16,-1-5 2-16,0-5-2 15,-4 0-8-15,-5 2-1 16,-3 5 7-16,-4 4 4 16,-1 5-11-16,-5 6 13 15,2 4 12-15,-2 6-18 0,0 0-8 16,0 0-20 0,2 4-2-16,2 10 16 0,6 2 6 15,-2 0-15 1,5-3 3-16,1-5 5 0,-1-5 6 15,3-3 1-15,-1 0 0 16,2-2 1-16,2-16 10 16,-1-4-5-16,-1-8 2 15,0-2 6-15,-7 0-4 16,0-4-4-16,-6 2 0 16,-4 0-5-16,0 0 13 15,0 4-1-15,0 3-3 16,0 4-4-16,0 2-5 15,0 7 8-15,0 4 7 0,0 2-9 16,0 6 9 0,0 2-8-16,0 0-8 0,0 0-14 15,0 2-11-15,-2 16 7 16,0 11 18-16,2 7 14 16,0 4-5-16,0 2-9 15,11-6 0-15,2-4 1 16,3-8-1-16,-3-4-1 15,-2-4-17-15,2-6-37 16,-1 0-39-16,1-6-99 16,2-4-88-16,-3-4-75 15,-6-10-660-15</inkml:trace>
  <inkml:trace contextRef="#ctx0" brushRef="#br0" timeOffset="-145657.65">20985 6425 1021 0,'0'0'161'0,"0"0"-64"16,0 0 37-16,0 0-19 16,0 0-46-16,128-79-48 15,-95 67-21-15,12-4-125 16,-8 4-116-16,-6 2-342 0</inkml:trace>
  <inkml:trace contextRef="#ctx0" brushRef="#br0" timeOffset="-145219.15">21458 6322 1035 0,'0'0'238'0,"0"0"-91"15,0 0-6-15,0 0-28 0,0 0-31 16,0 0-47 0,0 0 0-16,-109 37-33 15,89-11-1-15,2-1 9 0,7 1-4 16,6-3-6-16,5-5-7 15,0-4-2-15,0-4 8 16,0-2 0-16,5-6-8 16,2-2 0-16,3 0 9 15,7 0 22-15,-2-12 9 16,5-6-6-16,-3-2-5 16,-3 4-8-16,-1 3 4 15,-3 6 0-15,-4 3-1 16,3 4-15-16,2 0-2 15,5 0 1-15,4 0 1 16,4 0-21-16,3 0-53 0,4 0-45 16,18-8-89-16,-9-13-120 15,-4-4-425-15</inkml:trace>
  <inkml:trace contextRef="#ctx0" brushRef="#br0" timeOffset="-144614.65">21899 5741 398 0,'0'0'196'0,"0"0"-31"16,0 0-34-16,0 0-10 16,0 0-12-16,0 0 1 15,0 0-17-15,-42-16 36 16,38 12-1-16,-6 4-47 15,-1 0-34-15,-5 0 11 16,-3 0-14-16,-1 2-16 16,-5 12-14-16,3 2 11 15,2 4-7-15,4-2-15 0,7 2-3 16,9-2 0-16,0 0-9 16,7-2-4-16,19 2 4 15,8-2 8-15,4 0 1 16,2-4-18-16,0-2-4 15,-2-2 5-15,-7 1 8 16,-4-4-3-16,-9 4 11 16,-5-4-6-16,-7 3-2 15,0 1 2-15,-6-2 1 16,0 4 6-16,0-1-1 16,-16 2-3-16,-2-2 2 15,-2-2 2-15,-3 0 0 0,4-5 13 16,1 0 2-16,5-3-9 15,1 0-6-15,6 0-35 16,6-10-127-16,0-6-131 16,0-4-730-16</inkml:trace>
  <inkml:trace contextRef="#ctx0" brushRef="#br0" timeOffset="-144127.39">22354 5849 175 0,'0'0'743'0,"0"0"-624"16,0 0 31-16,0 0-2 15,0 0-32-15,0 0-14 16,0 0-22-16,-9-8-19 16,4 8-23-16,-2 0 0 15,-5 0 4-15,-5 12-23 16,2 4-7-16,-1 4 16 16,5-2-28-16,5 0-3 15,4-2 3-15,2-2-2 16,0-3-5-16,0-6-6 15,6-1 5-15,7-2 2 0,6-2-2 16,3 0 15-16,0-10-7 16,0-5 13-16,-1-2-6 15,-6-1-5-15,-5 0 15 16,-6 2-6-16,-4 2 3 16,0 2-9-16,-10 4-5 15,-12 2-47-15,-4 6-9 16,-3 0-21-16,2 0-69 15,11 4-67-15,7 4-103 16,9-4-496-16</inkml:trace>
  <inkml:trace contextRef="#ctx0" brushRef="#br0" timeOffset="-142770.39">22539 5731 887 0,'0'0'294'0,"0"0"-96"16,0 0 27-16,0 0-60 16,0 0-51-16,0 0-45 15,0 0-32-15,0-6-24 16,0 6-13-16,0 0-18 0,0 12 18 15,0 4 0 1,0 0 7-16,2 2-6 0,7-4-1 16,2-2 0-16,2-2 0 15,0-4 1-15,1-2 1 16,1-2-1-16,1-2-1 16,-1 0 12-16,2 0-11 15,-2-10-1-15,1-4 0 16,-6-2-1-16,2-2-21 15,-5 2 22-15,-3 2-10 16,-4 4 10-16,0 4 7 16,0 2-7-16,0 4 0 15,0 0-7-15,0 0-7 0,2 0-18 16,0 0-31-16,3 8 43 16,1 2 11-16,4-2 7 15,-2 2-8-15,5-6 3 16,3 0 6-16,5-4 1 15,0 0 0-15,6-2 15 16,0-12-14-16,-2-4 1 16,-3-2 5-16,-4-4 3 15,-7-2-9-15,-4 0 0 16,-7 2-1-16,0 2-7 16,0 1 0-16,0 7 6 15,-7 2-12-15,0 5-8 16,5 2 15-16,0 3 5 15,2 2-21-15,0 0-70 16,0 0-85-16,6 2 107 0,8 8 47 16,1 4 22-1,3 0 1-15,-3 0 0 0,-3 0 0 16,-1-3 0-16,-2 0 6 16,0-3 7-16,-2-1-6 15,-1-4 4-15,-2 0-10 16,2-3-1-16,0 0 9 15,-1 0-2-15,-1 0-6 16,2 0 11-16,1-13 1 16,2-1-12-16,-2-2 5 15,-1 2-6-15,-1-1 0 16,-1 2-9-16,-1 3 8 16,-1 1 1-16,0 2 0 15,1 1 1-15,-1 2 0 0,0 0 22 16,0 0 5-16,-2 0 8 15,0 2-14-15,0 0 10 16,0 0 16-16,0 2-48 16,0 0-3-16,-6 0-10 15,-6 8 13-15,-1 12 8 16,0 5-8-16,6 0-1 16,2 1 0-16,5 0-7 15,0-5-1-15,9-3-2 16,9-7 2-16,5-2 9 15,-2-7 9-15,6-2 3 0,-2 0-5 16,2-2 6 0,-3-14 13-16,-1-3-12 0,-4-2 15 15,0-4-7-15,-7-1-8 16,-3 2 8-16,-1 2-6 16,-8 6 18-16,0 4-11 15,0 6 17-15,0 2-6 16,0 4-9-16,0 0-25 15,0 0-6-15,0 0-27 16,0 12 1-16,4 6 31 16,0 0-17-16,3 0 9 15,1-4-2-15,0-3 5 16,-2-6-3-16,-1-1 2 16,-1-4 7-16,2 0 0 15,4 0 10-15,3-13 13 16,3-10-17-16,-1-3-5 0,1-2 12 15,-1 4-13-15,-6 4 0 16,0 4 0-16,-4 6 1 16,-3 6 0-16,2 2-1 15,-2 2-20-15,5 0 1 16,2 0 6-16,0 6 12 16,2 6-5-16,1-2 6 15,-4 0 0-15,-1-2-78 16,-5-8-120-16,-2 0-118 15,0 0-452-15</inkml:trace>
  <inkml:trace contextRef="#ctx0" brushRef="#br0" timeOffset="-142610.66">23337 5234 485 0,'0'0'953'0,"0"0"-819"15,0 0-125-15,0 0-9 16,0 0-88-16,0 0-34 16,0 0-164-16,118 19-595 0</inkml:trace>
  <inkml:trace contextRef="#ctx0" brushRef="#br0" timeOffset="-142271.58">23682 5396 682 0,'0'0'160'0,"0"0"-43"15,0 0-15-15,10 120 6 16,0-72 17-16,1 2-12 16,0 3-33-16,0-5-5 15,0-6-30-15,-2-6-19 16,-2-10-15-16,-7-8-3 15,0-6-8-15,-18-6-28 16,-11-6 28-16,-6 0-6 0,-1-16 14 16,5-16-8-1,4-6 62-15,11-8-9 0,12-2-27 16,4-3-26 0,2 4 0-16,27 2-38 0,6 9 22 15,13 4-89-15,18-2-81 16,-10 8-127-16,-10 6-591 0</inkml:trace>
  <inkml:trace contextRef="#ctx0" brushRef="#br0" timeOffset="-142145.9">24047 5338 1530 0,'0'0'393'16,"0"0"-185"-16,0 0-3 15,0 0-77-15,0 0-60 0,0 0-68 16,0 0-71-1,-33 4-300-15,4 6-549 0</inkml:trace>
  <inkml:trace contextRef="#ctx0" brushRef="#br0" timeOffset="-140845.33">20462 7431 72 0,'0'0'0'16</inkml:trace>
  <inkml:trace contextRef="#ctx0" brushRef="#br0" timeOffset="-139434.16">20420 7337 565 0,'0'0'138'0,"0"0"-84"0,0 0-40 16,0 0-14-16,0 0-26 16,0 0-81-16,0 0-158 0</inkml:trace>
  <inkml:trace contextRef="#ctx0" brushRef="#br0" timeOffset="-137740.16">20632 7283 166 0,'0'0'117'0,"0"0"-95"15,0 0-12-15,0 0-9 16,0 0 11-16,0 0-4 15,0 0-2-15,118-68-6 16,-68 42 0-16,53-23-17 16,-13 5-34-16,1 2-8 0</inkml:trace>
  <inkml:trace contextRef="#ctx0" brushRef="#br0" timeOffset="-137413.33">22581 6260 110 0,'0'0'264'16,"0"0"-204"-16,0 0-60 0,0 0-22 15,0 0-27-15,0 0 16 16,0 0 23-16,6-2 10 16,-4 2 13-16,2 0 3 15,-2 0-3-15,-2 0-3 16,0 0-8-16,0 0-1 16,0 0 7-16,0 0-8 15,-2 10-23-15,-8-2-57 16,-1 0 0-16</inkml:trace>
  <inkml:trace contextRef="#ctx0" brushRef="#br0" timeOffset="-127138.45">29925 6619 375 0,'0'0'130'0,"0"0"-44"16,0 0-15-16,0 0-8 15,0 0-3-15,0 0 0 16,4 0-8-16,-4 0-7 16,0 0-23-16,0 0-14 15,0 0-8-15,2 0-5 16,-2 0-34-16,0 2-31 15,0 6 17-15,0-2-28 0,0 0-159 16</inkml:trace>
  <inkml:trace contextRef="#ctx0" brushRef="#br0" timeOffset="-126884.63">29867 6770 789 0,'0'0'165'15,"0"0"-114"-15,0 0-51 16,0 0-2-16,0 0-47 15,0 0-39-15,0 0-41 16,40 15-398-16</inkml:trace>
  <inkml:trace contextRef="#ctx0" brushRef="#br0" timeOffset="-126666.42">30116 6742 530 0,'0'0'386'0,"0"0"-206"16,0 0-77-16,0 0-42 16,0 0-61-16,0 0-49 15,0 0-128-15,-6 5-129 16,4 0-88-16</inkml:trace>
  <inkml:trace contextRef="#ctx0" brushRef="#br0" timeOffset="-126466.33">30116 6742 512 0,'-4'-11'209'15,"4"11"-101"-15,0 0-14 16,0 0-19-16,0 0-34 16,0 0-24-16,0 0-17 15,0 0-50-15,0 0-122 16,0 0-84-16</inkml:trace>
  <inkml:trace contextRef="#ctx0" brushRef="#br0" timeOffset="-126183.77">30161 6707 362 0,'0'0'519'16,"0"0"-353"-16,0 0-26 16,0 0-8-16,0 0-23 15,0 0-58-15,0 0-44 16,0 0-7-16,0 0-78 16,0 0-106-16,0 0-132 15,2 0-518-15</inkml:trace>
  <inkml:trace contextRef="#ctx0" brushRef="#br0" timeOffset="-125972.11">30161 6707 742 0,'126'-42'134'0,"-126"42"-134"16,6 4-75-16,-2-2-71 15,0 0-88-15</inkml:trace>
  <inkml:trace contextRef="#ctx0" brushRef="#br0" timeOffset="-123496.59">31326 6547 5 0,'0'0'0'0</inkml:trace>
  <inkml:trace contextRef="#ctx0" brushRef="#br0" timeOffset="-115516.11">29697 6705 232 0,'0'0'215'16,"0"0"-76"0,0 0-31-16,0 0 8 0,0 0-24 15,0 0 11-15,0 0-15 16,0 0 6-16,0 0-25 15,0 0-2-15,0 0-12 16,0 0-4-16,0 0-5 16,0 0-1-16,0 0-4 15,0 0 0-15,0 0 1 16,0 0-5-16,0 0-2 16,0 0-8-16,0 0 1 15,0 0 1-15,0 0-11 0,0 0-2 16,0 0-16-16,0 0-1 15,0 0-7-15,0 0-4 16,0 0-4-16,12 0 4 16,5 0 12-16,8 0 1 15,4 0 11-15,4 0-5 16,3 0 3-16,5 0-9 16,3 0 0-16,2-2 0 15,1-2-1-15,3 0 7 16,-4 0-6-16,1 2 0 15,-3 2-1-15,4-2 0 16,-2 2-3-16,5-2 3 16,3-2-12-16,3 2 9 0,3-2-12 15,1 0-17-15,1 0 12 16,-2 0 10-16,-2-2-6 16,-2 2-14-16,-2 0 0 15,-4 0-1-15,-2 2 25 16,-2 2 5-16,-3-2-6 15,-3 0-2-15,-3 0 8 16,-5 2 1-16,-1 0-1 16,-4 0-1-16,-3 0-6 15,-3 0 7-15,-4 0 0 16,-1 0-7-16,-1 0 7 16,-3 0 0-16,-1 0 1 15,-1 0-1-15,-2 0 1 0,-2 0 1 16,-1 0-1-1,-1 0 0-15,0 0 1 0,-2 0 10 16,3 0-10-16,0 0 5 16,4 0 1-16,-1 0-6 15,3 0 0-15,3 0 0 16,-1 0-1-16,3 0 10 16,-3 0-4-16,3 0 0 15,-3 0 7-15,-3 0-13 16,-2 0 16-16,-3 0-6 15,-1 0 6-15,-2 0-7 16,-2 0 24-16,0 0-2 16,2 0-3-16,-2 0-15 15,0 0 1-15,0 0 3 0,0 0-15 16,0 0 4-16,0 0-5 16,0 0 0-16,0 0-1 15,0 0-6-15,0 0 5 16,0 0-30-16,0 0-104 15,-6 0-164-15,-9 0-415 0</inkml:trace>
  <inkml:trace contextRef="#ctx0" brushRef="#br0" timeOffset="-114383.41">30011 6886 421 0,'0'0'260'16,"0"0"-142"0,0 0-36-16,0 0 2 0,0 0-19 15,0 0 0 1,0 0 8-16,-11 0-8 0,11 0-29 15,0 0-4-15,0 0 29 16,0 0-9-16,0 0-38 16,0 0-12-16,0 0 4 15,0 0 1-15,0 0-4 16,0 0-2-16,0 0 3 16,0 0-4-16,0 0 0 15,0 0 9-15,-2 0-9 0,-4 0-24 16,-1 0 24-1,-5 0 7-15,-3 0-7 0,-1 2-15 16,1 0 15-16,1 0-7 16,3-2 7-16,3 0 5 15,4 0 13-15,0 0-16 16,4 0 17-16,0 0-3 16,0 0-16-16,0 0 21 15,0 0-21-15,0 0-1 16,0 0 0-16,0 0 0 15,4 0-4-15,13 0-19 16,12 0 24-16,15 0 10 16,12 0-10-16,8-4-1 15,8-2 1-15,4 0 2 16,2 0-1-16,-3 1 15 0,2 0-15 16,-2 1-1-16,-2 0 18 15,-1-1-8-15,-1 1 1 16,-4 1-5-16,-3 1-3 15,-4 0-2-15,-2 0-1 16,-6 2 7-16,-4-2-7 16,-5 2 0-16,-3-3 0 15,-4 2 1-15,-9 1 7 16,-5-3-8-16,-9 3 0 16,-3 0 0-16,-8-1 0 15,0 1 17-15,-2 0 5 16,0 0 14-16,2 0-2 15,-2 0-8-15,0 0 6 0,0 0 5 16,0 0 2 0,0 0-7-16,0 0-5 0,0 0-14 15,0 0 15-15,0 0-9 16,0 0-11-16,0 0 14 16,0 0-22-16,0 0 6 15,0 0 12-15,0 0-5 16,0 0-11-16,0 0 15 15,0 0 6-15,0 0 5 16,0 0-7-16,0 0-6 16,0 0-14-16,0 0 23 15,0 0-8-15,0 0-16 16,0 0 12-16,0 0-11 16,0 0-1-16,0 0-7 15,0 0-2-15,0 0-22 0,0 0-66 16,0 0-60-1,0 0-37-15,-12 0 11 0,-1 0-43 16,1 0-146-16</inkml:trace>
  <inkml:trace contextRef="#ctx0" brushRef="#br0" timeOffset="-112855.34">31054 7200 165 0,'0'0'800'0,"0"0"-611"15,0 0-69-15,0 0 9 16,0 0-20-16,0 0-13 16,0 0-10-16,7-1-30 15,-4 1-20-15,-1 0-26 16,0 0 4-16,2 0-14 0,5 10 0 15,3 8 3 1,1 0-3-16,-1 2-32 0,-4 6-92 16,-4-6-126-16,-4-6-269 0</inkml:trace>
  <inkml:trace contextRef="#ctx0" brushRef="#br0" timeOffset="-112387.98">30816 7211 818 0,'0'0'240'0,"0"0"-62"0,0 0-49 16,0 0-31-16,0 0 1 15,0 0-36-15,0 0-44 16,78-40 8-16,-45 33-8 16,0 6-6-16,3 1-1 15,-2 0 23-15,0 0-23 16,-3 5 10-16,-2 5-22 16,-5 2 11-16,-4-2-11 15,-7 3-2-15,-1-4 2 16,-8 2-14-16,-4 1 6 15,0 1 7-15,-7 4 2 16,-15 1 13-16,-3 0-14 0,-6-2 0 16,2-2 0-16,0-4 12 15,0 0-12-15,5-4 26 16,4-2-25-16,2-2 25 16,3-2-2-16,4 2-24 15,1-2-30-15,6 0-54 16,2 0-66-16,2 0-101 15,6 0-123-15,10-2-569 0</inkml:trace>
  <inkml:trace contextRef="#ctx0" brushRef="#br0" timeOffset="-111721.48">31529 7199 692 0,'0'0'491'16,"0"0"-345"-16,0 0-1 15,0 0 2-15,0 0-47 16,0 0-38-16,0 0-13 16,-41-6-31-16,20 12-12 15,-4 8 1-15,5 2-6 16,2-2 14-16,4-2-15 15,8-2-8-15,2-2 8 16,4 0-1-16,0-2-22 0,0-2-1 16,0 0-4-16,0-4-8 15,6 0-20-15,8 0 29 16,1 0 26-16,3-8-5 16,-2 0 6-16,-3 0 0 15,-4 2 1-15,-2 2 5 16,-3 1-6-16,2 3-1 15,2 0-18-15,0 0 7 16,3 0 11-16,3 5 1 16,1-1 1-16,-1 0-1 15,1-4-6-15,1 0-29 16,4 0-10-16,2-10 11 16,3-11 17-16,0-6 11 15,-4-4 6-15,0-5 2 0,-5 3 5 16,-8-3 3-16,-3 3-3 15,-3 3 12-15,-2 6 13 16,0 2-4-16,0 8 8 16,0 4 14-16,0 4-8 15,0 4-1-15,0 2-34 16,0 0-7-16,-4 14-35 16,-5 16 35-16,1 8 12 15,4 6 7-15,4 4-19 16,0-1 16-16,0-5-14 15,0-6-1-15,8-10 0 16,0-4-1-16,-1-6-10 0,-3-4-63 16,-2-4-122-16,-2-4-149 15,0-4-361-15</inkml:trace>
  <inkml:trace contextRef="#ctx0" brushRef="#br0" timeOffset="-111533.79">31645 7078 613 0,'0'0'579'15,"0"0"-469"-15,0 0-52 16,0 0 22-16,0 0-3 16,136-46-48-16,-99 40-29 0,6 6-38 15,10 0-133 1,-8 0-137-16,-11 0-562 0</inkml:trace>
  <inkml:trace contextRef="#ctx0" brushRef="#br0" timeOffset="-110853.91">32008 7092 970 0,'0'0'178'0,"0"0"-113"16,0 0-29-16,0 0 16 16,0 0-13-16,0 0-2 0,-103 108-14 15,93-81 2-15,2-3-16 16,6-8-8-16,2-2 4 16,0-2-4-16,0-4 1 15,2-4-2-15,4-2 0 16,0-2-19-16,3 0 19 15,-1 0 57-15,4-4 40 16,-1-10-26-16,-3 0-34 16,0-4-1-16,-4 1-15 15,-2 6-13-15,3 0-7 16,-5 8 13-16,0 1 2 16,0 2-16-16,0 0-25 15,0 0-25-15,0 9 21 0,2 6 28 16,2-1 1-16,0-2-11 15,1-4 1-15,2-4 4 16,-2-4-4-16,1 0-23 16,3 0 33-16,2 0 11 15,4-10 30-15,4-8-15 16,-2 0-5-16,1 0-12 16,-1 0-8-16,-3 3 4 15,-3 8-5-15,-1 3-13 16,-4 4-6-16,1 0-56 15,-3 0 57-15,3 14 14 16,2 2 4-16,0 2 6 16,2 0 4-16,-2-4-9 0,0-4 0 15,2-2 7-15,-2-4 1 16,4-4-2-16,5 0 25 16,0 0 12-16,2 0 3 15,3-12 1-15,-4-2-8 16,1-2-14-16,-2 2-14 15,0 1-12-15,0 3 0 16,-1 5-33-16,4 1-48 16,16-2-93-16,-5 2-150 15,-6 0-497-15</inkml:trace>
  <inkml:trace contextRef="#ctx0" brushRef="#br0" timeOffset="-110679.77">32663 7135 1485 0,'0'0'351'0,"0"0"-169"15,0 0-29-15,0 0-62 16,0 0-51-16,0 0-40 16,0 0-72-16,-22 5-247 15,-5 5-351-15</inkml:trace>
  <inkml:trace contextRef="#ctx0" brushRef="#br0" timeOffset="-104454.92">20661 7247 667 0,'0'0'119'15,"0"0"-83"-15,0 0-10 16,0 0 10-16,0 0 1 16,0 0 4-16,2 0-4 15,-2 0 31-15,0 0 12 16,0 0-3-16,0 0 5 16,0 0-9-16,0 0 1 15,0 0-5-15,0 0 1 16,2-2-4-16,2 0-9 15,5-6 5-15,5-5-19 0,8-5-24 16,7-5 9 0,7-5-4-16,8-5-2 0,5 3-5 15,4-4-9-15,7 2 7 16,6-2-12-16,5-2 10 16,2 0 0-16,3 0-1 15,-3 0 4-15,-4 1-7 16,-6 6 4-16,-3 0-7 15,-7 1 0-15,-5 5 1 16,-8 2-1-16,-7 3 3 16,-8 4 7-16,-8 6 0 15,-5 2 3-15,-8 2 11 16,-2 4-7-16,0 0-1 16,-2-2-5-16,0 2 2 0,2-2-10 15,3 0 0-15,1-2 5 16,4-4-2-16,1 2-4 15,-3-2-1-15,4 2-6 16,-3 2 0-16,1-2-1 16,6 0 0-16,2 0 0 15,4-2 0-15,1 0 1 16,2 0-1-16,-2 0 1 16,2 0-1-16,2-2 1 15,-2 2 0-15,1 0-1 16,1-2 1-16,0 2-1 15,-1-2 0-15,1-2 1 16,0 0-1-16,0-2 1 0,2 0-3 16,-2-1 2-16,2 1 0 15,2 3-1-15,2-4 1 16,3-1-1-16,-1 3 1 16,1-4 5-16,-1 2-5 15,2 0-1-15,-2-3 0 16,-2 2 0-16,3-2 1 15,-1 0 0-15,-1 2 0 16,-1 0 0-16,0 2 0 16,4 0 9-16,0 0-8 15,3-2-1-15,3 0-8 0,1 0 8 16,-4 0 9 0,1-2-9-16,-6 2 0 0,-1-1 0 15,-3 2 1 1,-4 1 0-16,0 1-1 0,-1 1 0 15,-2 1 0-15,-3 0 1 16,1 1-1-16,-5 0 0 16,4 0 1-16,-2-2-1 15,4-2 1-15,2 0 0 16,-3 0 0-16,0 2-1 16,-2 2 0-16,-2 0 1 15,-5 4-1-15,-2 0 0 16,1 2 0-16,-4 0 1 15,1-2 1-15,3 2-1 16,-1-4 6-16,3 2 8 0,-2-2-3 16,-1 0 4-16,1 2-2 15,-3 2-2-15,-3 0 1 16,1 0 3-16,-4 2-5 16,-3 2 6-16,2 0 0 15,-2 0-5-15,0 0 7 16,0 0 2-16,0 0-2 15,0 0-4-15,0 0 7 16,0 0-11-16,0 0 1 16,0 0-11-16,0 0-1 15,0 0-37-15,-23 4-107 16,-8 16-183-16,-12 0-409 0</inkml:trace>
  <inkml:trace contextRef="#ctx0" brushRef="#br0" timeOffset="-103607.16">20360 6166 329 0,'0'0'701'16,"0"0"-510"-16,0 0 6 15,0 0-2-15,0 0-39 16,0 0-32-16,0 0-32 16,0-12-20-16,0 12-34 15,0 0-22-15,0 0-4 16,4 0-12-16,2 0-10 15,6 0 10-15,-1 10 0 16,3 6-1-16,-3 6-78 0,-9 18-79 16,-2-4-146-16,0-5-190 0</inkml:trace>
  <inkml:trace contextRef="#ctx0" brushRef="#br0" timeOffset="-103171.5">20230 6210 791 0,'0'0'307'0,"0"0"-113"15,0 0-83-15,0 0-3 16,0 0-15-16,0 0-39 15,0 0 1-15,127-72-17 16,-89 66-1-16,3 2-7 16,-1 4 7-16,-1 0-15 15,1 2-6-15,-1 12-7 16,-6 2 0-16,-6 4-9 16,-3 0 3-16,-6 2 3 15,-7-2-6-15,-4 2 6 0,-5-4-5 16,-2 2 0-1,0 0 6-15,-14-1-5 0,-5 0 13 16,-3-2-14-16,-1-3 6 16,0-5-6-16,2-2 13 15,0-4-13-15,1 0 13 16,5-3-14-16,-1 0-30 16,7 0-93-16,3 0-167 15,4 0-330-15</inkml:trace>
  <inkml:trace contextRef="#ctx0" brushRef="#br0" timeOffset="-102504.31">20972 6097 1024 0,'0'0'293'0,"0"0"-81"16,0 0-24-16,0 0-42 16,0 0-75-16,0 0-59 15,0 0-6-15,-51 25-6 16,46-1 1-16,3 2-1 16,2-6-6-16,0-2-6 15,5-4 4-15,6-6-3 16,0-2 0-16,0-4 5 15,-1-2 6-15,0 0 1 0,1-4 8 16,1-12 3 0,1-4-11-16,-5-2 5 0,2 0-4 15,-6 2-1-15,1 6 0 16,-3 4-1-16,0 4 3 16,0 4-2-16,-2 0-1 15,2 2-12-15,0 0-31 16,6 0-4-16,3-5 14 15,2 0 32-15,5-3 1 16,0-6 1-16,-1-6 0 16,-1-2 1-16,0-7 9 15,-3-3-3-15,-2-1 3 0,-6-2 17 16,-5 1 19 0,0 2 4-16,0 4-11 0,-9 2-7 15,-3 6 3-15,1 4-17 16,5 6 51-16,-1 2-31 15,5 6-11-15,-1 2-9 16,3 0-19-16,0 0-6 16,0 0-25-16,0 18-1 15,0 10 32-15,10 4-1 16,5 4 2-16,1 2 4 16,-1 0-4-16,-1-2 7 15,-3 0-8-15,-3-1-47 16,-2-8-60-16,-2-4-94 15,-4-14-132-15,0-4-40 16,-7-5-243-16</inkml:trace>
  <inkml:trace contextRef="#ctx0" brushRef="#br0" timeOffset="-102357.09">21059 5929 134 0,'0'0'650'0,"0"0"-408"15,0 0-54-15,0 0-35 16,0 0-39-16,0 0-9 15,76-110-50-15,-39 92-26 16,6 2-29-16,4 0-91 16,8 0-103-16,-7 4-108 15,-15 2-357-15</inkml:trace>
  <inkml:trace contextRef="#ctx0" brushRef="#br0" timeOffset="-102003.61">21480 5731 689 0,'0'0'216'16,"0"0"-80"-16,0 0-8 16,0 0-46-16,0 0-25 15,0 0-4-15,-46 104-21 16,46-90-7-16,0-2 11 16,0-4-8-16,0-2-15 15,0-6-6-15,4 0 8 16,2 0 30-16,4-2 30 15,1-14-5-15,0-2-20 0,-2 0-14 16,-2 2-25-16,-3 2 16 16,-4 6-15-16,2 4 9 15,-2 2-1-15,0 2-20 16,2 0-11-16,0 0-15 16,5 14 21-16,2 0 5 15,2 2 0-15,5-2-17 16,-1-6-34-16,6-4-51 15,-2-4-19-15,15-10-61 16,-5-12-132-16,-5-2-600 0</inkml:trace>
  <inkml:trace contextRef="#ctx0" brushRef="#br0" timeOffset="-101588.14">21808 5302 768 0,'0'0'325'0,"0"0"-110"15,0 0-47-15,0 0-40 16,0 0-71-16,0 0-21 16,0 0 2-16,-102 90-25 15,85-62-13-15,7-2 0 16,8-4-18-16,2 0 8 15,0-2-2-15,12 0-15 16,11-2 0-16,6-4-27 16,4-3 34-16,1-6 4 0,-5-1 15 15,-2 0 1-15,-9-2 7 16,-7 2-5-16,-7-1-1 16,-2 1 7-16,-2 1 9 15,0 5 11-15,-4 4 37 16,-14 4-8-16,-4 0-9 15,-5-1-24-15,0-3 6 16,5-5-13-16,2 0-6 16,6-5-11-16,10-4-55 15,4 0-80-15,15-17-167 16,12-2-300-16</inkml:trace>
  <inkml:trace contextRef="#ctx0" brushRef="#br0" timeOffset="-100771.29">21850 5356 335 0,'0'0'296'0,"0"0"-128"15,0 0-30 1,0 0 17-16,0 0-13 0,0 0-26 15,0 0-2 1,-5-27 17-16,5 27-26 0,-2 0-12 16,2 0-19-16,-2 0-14 15,-2 0-30-15,-5 0-30 16,-7 15 19-16,-3 9 7 16,-6 10-17-16,-2 8 3 15,4 4-1-15,8 0-3 16,6-1-8-16,9-8-10 15,0-2 0-15,0-9 10 16,12-8 0-16,3-4-6 16,3-7-2-16,2-4-6 15,2-3 13-15,5 0 0 0,2-10 1 16,-2-10 1 0,2-7 0-16,-5-1 0 0,-4 1-1 15,-4-4 0-15,-5 5 12 16,-5 6-12-16,-4 4 0 15,1 8 12-15,-3 2 19 16,0 6 0-16,0 0-20 16,0 0-11-16,0 0-22 15,0 14 9-15,0 8 13 16,0 4 1-16,0 2 0 16,3 0-1-16,1-2 0 15,2-4-19-15,1 1-81 0,-1-5-103 16,0-6-197-1,-2-8-526-15</inkml:trace>
  <inkml:trace contextRef="#ctx0" brushRef="#br0" timeOffset="-99370.34">22086 5348 801 0,'0'0'289'16,"0"0"-150"-16,0 0-64 16,0 0 15-16,0 0 0 15,0 0-27-15,-27 106-30 16,27-78-23-16,5-4-9 0,11-6 5 16,-1-4-6-16,1-6-1 15,-1-4 0-15,-1-4 1 16,-1 0 8-16,-1-14 3 15,-4-8 18-15,-1 0-15 16,-5-2 21-16,0 0-3 16,-2 4 9-16,0 4-7 15,0 6-15-15,0 4 28 16,0 6-29-16,0 0-18 16,0 0-29-16,0 2-19 15,4 10 29-15,4 2 7 16,3 0-6-16,-1-6-18 15,2-2 8-15,-3-6 3 0,2 0 6 16,-2 0 19 0,0-18 11-16,2-6 3 0,-2-2-1 15,-2-4 2-15,-3 0 5 16,-4-1 27-16,0 3-22 16,0 2-6-16,0 7 4 15,-4 2 42-15,-3 7-4 16,5 6-3-16,0 4-16 15,2 0-42-15,0 4-30 16,0 18 10-16,0 9 20 16,0 5 2-16,0 2-2 15,9 2 0-15,1-4-10 0,-1-2-45 16,1-4-68-16,-4-10-66 16,-4-6-33-16,-2-8-3 15,0-6 81 1,0 0 45-16,0-12 0 0,0-14 61 15,0-6 38-15,0-4 54 16,0-2 11-16,0 0 23 16,11-1 33-16,1 3-25 15,-2 3-14-15,4 2 15 16,-5 7 20-16,-2 4-39 16,-1 8 18-16,-4 4-17 15,0 4 0-15,-2 4-47 16,6 0-32-16,0 0-24 0,7 12 14 15,5 10 10 1,5 6 26-16,1 5 2 0,0-1-10 16,-1 0 1-16,-4-2 1 15,-1-4-18-15,-1-4 8 16,-2-4-10-16,-1-6 0 16,-4-4 0-16,1-6-8 15,1-2-10-15,1 0 18 16,3-20 0-16,-1-8 7 15,-2-6-6-15,-1-2 10 16,-6 1-4-16,-4 6-7 16,1 4 1-16,-3 7 14 15,0 6 3-15,0 8 15 16,0 2-33-16,0 2-13 16,0 0-48-16,-7 4 56 0,-2 12 5 15,2 4 1-15,3 5-1 16,4-2-7-16,0-3 5 15,0 1-5-15,7-7 4 16,4-2-12-16,2-4 8 16,3-6 6-16,-3-2-9 15,3 0 10-15,-1-4 6 16,3-16 4-16,-3-2-1 16,-1-4-9-16,-3-2 1 15,-2 1 12-15,-2 7-13 16,-3 4 8-16,-4 6 0 15,0 6-7-15,0 2-2 16,0 2 0-16,0 0-30 16,3 0-29-16,-1 0-7 15,2 8 46-15,3 4 20 0,0 0-2 16,-1-2 2 0,3-4-6-16,0 0 6 0,0-3-6 15,0-3-3-15,0 0 9 16,2 0 1-16,0-15 2 15,0-5 14-15,3-2-3 16,-5 0-7-16,-3 2 1 16,-4 4 6-16,0 4-1 15,-2 6 3-15,0 4-1 16,2 2-14-16,2 0-17 0,2 0-12 16,3 10 19-16,4 6 9 15,5 2 0-15,0-4-20 16,4 0-27-1,0-4 16-15,7-6-96 0,-4-4-129 16,-8 0-295-16</inkml:trace>
  <inkml:trace contextRef="#ctx0" brushRef="#br0" timeOffset="-99200.65">23025 4953 1445 0,'0'0'275'16,"0"0"-100"-16,0 0-17 0,0 0-87 15,0 0-71-15,0 0-56 16,0 0-181-16,15-3-361 0</inkml:trace>
  <inkml:trace contextRef="#ctx0" brushRef="#br0" timeOffset="-83638.49">21812 6749 140 0,'0'0'616'15,"0"0"-499"-15,0 0-66 16,0 0 18-16,0 0 6 16,0 0 16-16,0 0-5 15,0 0-2-15,0 0-32 16,0 0-43-16,2 3-9 15,3 5-145-15,0 2-71 16,-1-2-123-16</inkml:trace>
  <inkml:trace contextRef="#ctx0" brushRef="#br0" timeOffset="-83450.16">21812 6749 476 0,'0'39'663'0,"-2"-39"-570"16,0 0-44-16,2 0-17 15,0 0-28-15,0 0-4 0,0 9-139 16,11 1-1 0,0 1-208-16</inkml:trace>
  <inkml:trace contextRef="#ctx0" brushRef="#br0" timeOffset="-83076.8">22057 6900 897 0,'0'0'356'16,"0"0"-170"-16,0 0-69 16,0 0-77-16,0 0-40 15,0 0-40-15,0 0-76 16,-4-6-93-16,4 18 73 16,4-2-234-16</inkml:trace>
  <inkml:trace contextRef="#ctx0" brushRef="#br0" timeOffset="-82236.13">21269 7538 664 0,'0'0'153'0,"0"0"-71"16,0 0-33-16,0 0 29 15,0 0-4-15,0 0 11 16,0 0-15-16,-18-6-22 15,18 6-6-15,0 0-3 0,0 0-7 16,0 0-12 0,0 0-11-16,0 0-3 15,0 0 2-15,0 0-6 16,13 0-1-16,11 0 37 0,12 0 58 16,18-4-12-16,12-3-14 15,15-3-32 1,12 1 16-16,10-5-40 0,2 0-13 15,-1 1 14-15,-2 1-15 16,-5 2 12-16,-9 2-12 16,-5-2 0-16,-7 2 9 15,-7-2-8-15,-4 2 0 16,-9 0 5-16,-8 0-5 16,-7 2-1-16,-10 2 0 0,-12 0 0 15,-5 2-11-15,-7 2-6 16,-5 0-5-16,-2 0-1 15,0 0-26-15,0 0-47 16,-29 0-159-16,-4 0-101 16,-9 0-322-16</inkml:trace>
  <inkml:trace contextRef="#ctx0" brushRef="#br0" timeOffset="-81468.76">21386 7385 697 0,'0'0'188'0,"0"0"-112"0,0 0-42 16,0 0-34-16,0 0-2 16,0 0-5-16,0 0 6 15,-31 6 2-15,31-2-1 16,8 4 15-16,5-2 15 15,7 2 16-15,7-4 1 16,10 0 5-16,17-2 4 16,15-2 5-16,33 0-7 15,29-4-11-15,-3-4-17 16,-17 2-2-16,-17 2-17 16,-26 4-6-16,4-2-1 15,1 2-1-15,-12 0 1 16,-12 0 0-16,-9 0-1 0,-11 0-7 15,-9 0 7-15,-9 0 2 16,-2 0-1-16,-5 0 1 16,-4 0 0-16,2 0 0 15,-2 0 6-15,0 0 3 16,0 0-4-16,0 0-5 16,0 0 8-16,0 0-9 15,0 0-2-15,0 0 2 16,0 0 6-16,0 0-5 15,0 0-1-15,0 0 10 16,0 0 18-16,0 0-2 16,0 0 5-16,0 0 1 15,0 0 3-15,0 0-5 0,0 0 1 16,0 0-2-16,0 0 6 16,0 0-7-16,0 0-5 15,0 0 1-15,0 0-4 16,0 0 12-16,0 0-4 15,0 0 0-15,0 0-7 16,0 0-1-16,0 0 4 16,0 0 0-16,0 0 9 15,0 0 2-15,0 0-6 16,0 0 4-16,0 0-8 16,0 0-6-16,0 0 2 15,0 0-12-15,0 0-1 0,0 0-7 16,0 0 1-1,0 0-2-15,0 0 2 0,0 0-1 16,0 0-1 0,0 0-16-16,0 0-46 0,0 0-77 15,0 0-185-15,0 0-467 0</inkml:trace>
  <inkml:trace contextRef="#ctx0" brushRef="#br0" timeOffset="-79204.08">20956 8518 137 0,'0'0'375'0,"0"0"-193"15,0 0-75-15,0 0 0 16,0 0-16-16,0 0 9 0,3 0 5 15,-3 0 2-15,0 0 2 16,0 0 13 0,0 0-7-16,3 0-13 0,-3-2-7 15,0 2-10-15,0 0 4 16,0 0-3-16,0 0-7 16,2 0-15-16,-2 0-26 15,0 0-21-15,2 0-17 16,0 0-19-16,4 12 1 15,1 10 18-15,5 6 22 16,-1 4-8-16,-1-2-8 16,-2 1-6-16,-4-6-24 15,-2 0-93-15,-2-1-85 16,0-4-180-16,-8-10-250 0</inkml:trace>
  <inkml:trace contextRef="#ctx0" brushRef="#br0" timeOffset="-78775.52">20692 8456 945 0,'0'0'298'0,"0"0"-115"16,0 0-89-1,0 0 5-15,0 0 7 0,0 0-12 16,124-86-27-16,-86 72-30 16,0 4 32-16,0 4-40 15,-2 4-13-15,-1 2 10 16,-3 0-13-16,-6 0-2 16,-3 16-11-16,-4 2 6 15,-3 6-6-15,-3 2 0 16,-4 2 9-16,-7 2-8 15,-2 0 7-15,0 2-7 16,0 0 11-16,-11-2 0 16,-6-2-7-16,-3-2-5 15,-1-3 0-15,0-4-1 16,0-4-1-16,3-4-23 0,5-4 5 16,1-1-19-16,6-5 3 15,-1 2-18-15,3-1-49 16,2-2-34-16,0 2-95 15,2-2-268-15</inkml:trace>
  <inkml:trace contextRef="#ctx0" brushRef="#br0" timeOffset="-77954.71">21540 8508 1051 0,'0'0'214'16,"0"0"-110"-16,0 0 10 15,0 0 15-15,0 0-20 16,0 0-3-16,0 0-38 15,0-14-34-15,0 12 13 16,0-2 13-16,0 0 18 16,-4 0-30-16,-1 4-14 15,-3 0-6-15,-6 0-28 0,-8 0 21 16,-7 18 0 0,-4 8-21-16,0 8-1 15,6 3 1-15,4-4 0 0,12-3 0 16,6-6-3-1,5-6-40-15,0-5 13 0,0-5-6 16,12-7-4-16,5-1 18 16,6 0-8-16,1-15 11 15,3-10 9-15,-2-3-15 16,-3 0 24-16,-4 2 1 16,-7 6 0-16,-5 4 0 15,-3 8 0-15,-3 4-1 16,0 4 1-16,0 0-16 15,0 2-11-15,0 14 17 16,0 4 10-16,0 0 0 0,2-4-14 16,3-2-15-16,1-5 9 15,3-5-4-15,0-4 9 16,2 0 7-16,2-7 8 16,1-13 17-16,-1-4 33 15,1-4-10-15,-3-2-18 16,-5 0 34-16,1 0-22 15,-2 4-1-15,-3 6-20 16,0 4 5-16,-2 6-1 16,0 4-5-16,0 4-2 15,0 2 2-15,0 0-12 16,0 0-13-16,0 0-14 16,0 16-12-16,0 10 39 0,2 6 27 15,3 6-16-15,1 0-2 16,6-2-8-16,1-4-1 15,2-4 2-15,-1-6-2 16,-1-5 0-16,-1-6-7 16,-6-3-43-16,1-5-67 15,-5-3-75-15,0-3-184 16,-2-10-383-16</inkml:trace>
  <inkml:trace contextRef="#ctx0" brushRef="#br0" timeOffset="-77793.28">21641 8432 1117 0,'0'0'190'16,"0"0"-120"-16,0 0 40 0,138-49-23 16,-85 36-55-16,23-6-32 15,-12 6-166-15,-10-1-360 0</inkml:trace>
  <inkml:trace contextRef="#ctx0" brushRef="#br0" timeOffset="-77320.5">22169 8424 694 0,'0'0'403'16,"0"0"-259"-16,0 0-87 16,0 0 50-16,0 0 8 15,0 0 12-15,0 0-27 16,-49 12-22-16,31 0-43 16,-4 10-34-16,-7 10 23 15,-2 6 15-15,-1 6-11 16,8-2 1-16,6-1-18 15,7-9-11-15,8-9-1 16,3-5-7-16,0-5-2 16,5-8-6-16,13-5 7 0,7 0 8 15,4-13-11-15,0-15-4 16,2-8-26-16,-7 0 42 16,-6 1 0-16,-5 5 1 15,-8 10 0-15,-3 8 11 16,0 6 0-16,-2 6 9 15,0 0-21-15,3 0-14 16,3 18 14-16,1 6 8 16,4 6 3-16,4 1 1 15,6-5-12-15,4-7-28 16,19-16-78-16,-5-3-174 16,-1-3-234-16</inkml:trace>
  <inkml:trace contextRef="#ctx0" brushRef="#br0" timeOffset="-76616.58">22568 8285 687 0,'0'0'163'16,"0"0"-43"-16,0 0-10 16,0 0 29-16,0 0-31 15,0 0-61-15,0 0 41 16,-7-28-2-16,7 28-23 16,0 0-24-16,0 0-11 15,0 0-9-15,0-1-12 16,0 1 0-16,0 0 3 0,0 0 8 15,0 0-2 1,0 0 4-16,0 0-9 0,0 0 2 16,0 0-6-16,0 0 5 15,0 0-6-15,0 0-5 16,0 0 0-16,0 0-1 16,0 0 0-16,0 0 1 15,0 0-1-15,0 0 2 16,0 0-2-16,0 0 0 15,0 0 0-15,0 0-1 16,0 0 0-16,0 0-14 16,0 0 6-16,0 0-7 15,0 0-19-15,0-3 0 0,0 3-6 16,3-4 11 0,5 2 24-16,3-2-12 0,1 0-62 15,-4 0-24-15,3 2-40 16,1-2-18-16,-4 2 16 15,-1 2-7-15,-3-2 1 16,1 2 9-16,0 0-69 16,-5 0-98-16</inkml:trace>
  <inkml:trace contextRef="#ctx0" brushRef="#br0" timeOffset="-76584.66">22568 8285 3 0</inkml:trace>
  <inkml:trace contextRef="#ctx0" brushRef="#br0" timeOffset="-76154.11">22568 8285 3 0,'87'-60'276'0,"-87"60"-46"0,0-2-23 0,0 2-31 0,0-2-42 16,0 1-21-16,0-2-13 15,0 3-3-15,0 0-1 16,0 0-12-16,0 0-11 0,0 0-18 16,0 0-4-16,0 0-4 15,0 0-3-15,-2 0-5 16,-8 0-10-16,-3 6 8 16,-7 14-22-16,-5 8 26 15,1 7-9-15,2 2-1 16,6 2-14-16,5-1-5 15,9-4-7-15,2-2-5 16,0-6-2-16,0-4 2 16,13-6-1-16,1-6-8 15,3-2 2-15,1-8 4 16,7 0 2-16,2 0 1 0,-1-10-2 16,0-8 1-16,-3-4 1 15,-7 2 0-15,-3 2 0 16,-6 4 3-16,-5 4 8 15,0 6 7-15,-2 2 11 16,0 2-4-16,0 0-25 16,0 0-15-16,-2 16 4 15,-9 8 11-15,2 4 12 16,0 2-11-16,4-2-1 16,5-2 0-16,0-2 0 15,0-5-20-15,0-6-64 16,0-3-116-16,0-3-147 15,0-6-321-15</inkml:trace>
  <inkml:trace contextRef="#ctx0" brushRef="#br0" timeOffset="-75469.86">22940 8358 1200 0,'0'0'268'0,"0"0"-144"15,0 0-27-15,0 0-28 16,0 0-37-16,0 0 5 0,0 0-10 16,0 0-11-1,-87 114-6-15,80-86-10 0,7-2-1 16,0-6-7-16,0-6 2 15,5-4 5-15,8-4-12 16,0-6-5-16,3 0 18 16,4-6 18-16,0-12-5 15,2-6 5-15,-4-4 4 16,-3 0-5-16,-3 0 4 16,-5 6 1-16,-5 6-10 15,0 4-10-15,-2 8 13 16,0 2-5-16,0 2-10 15,0 0-25-15,0 18 11 0,0 6 14 16,0 2 0-16,4 0 1 16,6-2-1-16,1-8-1 15,1-4-14-15,5-6 6 16,-5-6-2-16,7 0 5 16,-1-4 6-16,1-16 13 15,4-8-13-15,-3-2 6 16,-5-6 3-16,-4 0 4 15,-1 0-12-15,-8 0 12 16,-2 1-13-16,0 3 6 16,0 6 2-16,0 6 2 15,-6 8-9-15,0 4 14 16,4 4 2-16,0 4-9 16,0 0-8-16,2 0-12 0,-2 18 2 15,2 8 10-15,0 6 17 16,0 3-10-16,0 1-6 15,8-4-1-15,6 0 9 16,-1-4-9-16,1-2 0 16,-5 0-39-16,-7 0-58 15,-2-4-131-15,0-8-319 0</inkml:trace>
  <inkml:trace contextRef="#ctx0" brushRef="#br0" timeOffset="-74437.11">23296 8173 747 0,'0'0'164'16,"0"0"-97"-16,0 0 30 16,0 0 44-16,0 0-26 15,0 0-22-15,0 0 8 16,89-46 23-16,-89 44 3 15,2 0-35-15,-2 0 12 16,2 2 0-16,-2 0-42 16,0 0-28-16,0 0-34 15,0 0-5-15,6 10-23 16,-2 14 28-16,2 8 8 16,3 2-7-16,3 2 5 15,-4-5-5-15,3-8-1 0,-3-2 2 16,-2-7-1-16,-2-6 5 15,-1-4-6-15,-3-2 0 16,0-2 0-16,0 0 1 16,2 0 7-16,0 0-8 15,4-4-38-15,6-12-11 16,1-6 5-16,5 0-5 16,0 4 35-16,-2 3 7 15,-1 8 1-15,1 4-7 16,-1 3 1-16,3 0 1 15,-1 10 10-15,4 6 0 16,-1 5 0-16,2-1 1 16,-2-4-1-16,1-5-7 0,-4-2 8 15,1-7 0-15,-5-2-1 16,1 0-9-16,-1-4 10 16,-1-12 9-16,-2-7-9 15,-1 1 9-15,-7 0 4 16,-2 2-12-16,0 2-1 15,0 8 0-15,-11 4-17 16,-5 6-33-16,-3 0 15 16,-6 16 35-16,1 14 7 15,-1 4-7-15,5 5 7 16,9-3-1-16,6-2-12 16,5-4 7-16,0-8-1 15,10-4 0-15,5-8-2 16,5-6 0-16,0-4 2 15,5 0 8-15,1-6 11 0,1-12 14 16,2-6-13-16,-2-2-1 16,-3-4 5-16,-4 2-11 15,-1 3-7-15,-7 7-6 16,-3 6 0-16,-4 6 0 16,-5 6-4-16,3 0-15 15,-3 0-8-15,0 18 21 16,0 7 6-16,4 0 1 15,0 0-1-15,5-3-1 16,0-6 1-16,2-4 0 16,-2-4 0-16,3-6 0 15,-2-2 2-15,3 0-2 16,6 0 22-16,-2-16-1 0,1-2-6 16,2-2-14-1,0-2 20-15,-2 2-20 0,0 4 9 16,-3 2-10-16,-4 5 0 15,-3 8-8-15,0 1-8 16,-1 0-2-16,1 8 17 16,4 10 1-16,-1 2 6 15,-2 2-6-15,0-3-29 16,-2 0-46-16,-3-5-38 16,-2-8-210-16,-2-6-311 0</inkml:trace>
  <inkml:trace contextRef="#ctx0" brushRef="#br0" timeOffset="-74261.54">24023 8177 1567 0,'0'0'266'0,"0"0"-194"15,0 0-62-15,0 0-10 16,0 0-20-16,0 0 19 15,0 0-95-15,104 43-210 16,-63-28-270-16</inkml:trace>
  <inkml:trace contextRef="#ctx0" brushRef="#br0" timeOffset="-73853.14">24413 8374 1028 0,'0'0'253'0,"0"0"-192"16,0 0-23-16,0 0 69 15,0 0 4-15,0 0 33 16,0 104-35-16,-2-70-24 16,-1 2-30-16,3 6-16 15,-3 3-1-15,-1 2-14 16,-2 6-11-16,-7 3-7 15,-8 0-6-15,-12-4-22 16,-7-6 3-16,-7-8-44 0,3-14-31 16,1-12 63-16,14-12 31 15,9-4 28-15,18-28 0 16,2-14-18-16,26-14-10 16,21-8 18-16,13-2 10 15,7 2-8-15,2 10-12 16,1 11-8-16,-8 11 0 15,-7 10 0-15,-10 8 0 16,-9 8-12-16,-16 10-144 16,-11 0-201-16,-9 0-264 0</inkml:trace>
  <inkml:trace contextRef="#ctx0" brushRef="#br0" timeOffset="-73451.19">21957 9284 1077 0,'0'0'258'16,"0"0"-110"-16,0 0-24 15,0 0 1-15,165-70 1 16,-41 42 9-16,48-2-31 15,18 0-38-15,3 4-28 16,-12 5-36-16,-16 7-2 16,0 0-37-16,2 2-88 15,0-2-36-15,-2 0-150 16,-43 2 79-16,-24 1-339 0</inkml:trace>
  <inkml:trace contextRef="#ctx0" brushRef="#br0" timeOffset="-73052.89">22289 9222 88 0,'0'0'931'15,"0"0"-736"-15,0 0-17 16,136-24 69-16,-62 6-45 16,32-8-34-16,30-4-46 15,34-1-29-15,6 2-34 16,-11 7-19-16,-38 5-28 16,-40 7-12-16,4 2-114 0,-31 2-203 15,-8-2-614-15</inkml:trace>
  <inkml:trace contextRef="#ctx0" brushRef="#br0" timeOffset="-57181.26">29815 8442 225 0,'0'0'297'0,"0"0"-162"16,0 0-75-16,0 0-5 15,0 0-3-15,3 0-1 16,-3 0 5-16,0 0 38 16,2 0 9-16,-2 0-18 0,0 0-17 15,2 0-13-15,-2 0-24 16,2 0-10-16,-2 0 0 16,0 0 9-16,2 0 24 15,-2 0-9-15,0 0 6 16,0 0 6-16,0 0-11 15,0 0-3-15,0 0 5 16,0 0-7-16,0 0-9 16,0 0-9-16,0 0 4 15,0 0-13-15,0 0 2 0,0 0-1 16,0 0-6 0,0 0-9-16,0 0-16 0,0 0 9 15,-2 0 7-15,-4 0 1 16,-3 0 7-16,-2 0 3 15,-5 0-11-15,-2 2 2 16,1 8-2-16,-4 0-1 16,4 2-18-16,-1 0 19 15,3 0 0-15,3 0 1 16,1-2-1-16,2 0 1 16,0 0-1-16,-2 6 0 15,-5 4-9-15,1 4 9 16,-1 6-1-16,1 1 2 15,1-1-1-15,3 2 2 16,4-4-1-16,5-2-1 0,2-2-7 16,0-2-6-16,0-2 11 15,0 2-7-15,11-2 9 16,1 2 0-16,3-4-1 16,-2 0-18-16,3-8 0 15,-1-2 4-15,1-8 4 16,2 0 10-16,2 0 1 15,2-4 13-15,-1-10-1 16,-2-2 17-16,-1-2 8 16,-5 2-17-16,-1-2 7 15,-3 4 5-15,-5 2 1 16,-2 4-11-16,0 2-1 16,-2 4-8-16,0 0 0 0,0 2-5 15,0 0-2-15,0 0-6 16,0 0 0-16,0 0-9 15,0 0-7-15,0 4 5 16,0 10 11-16,0 4 0 16,-2 0 1-16,-2-2-1 15,4 0-1-15,0 0-16 16,0 0-7-16,0 2-30 16,0 8-68-16,0-6-127 15,0-3-153-15</inkml:trace>
  <inkml:trace contextRef="#ctx0" brushRef="#br0" timeOffset="-56777.82">30067 8678 763 0,'0'0'399'16,"0"0"-238"-16,0 0-82 16,0 0 13-16,0 0-28 15,0 0-9-15,-73 135-21 16,62-101-22-16,6-4-12 16,5-8-1-16,0-4-5 15,5-8-10-15,10-4 15 0,6-6-6 16,0 0 7-16,4 0 21 15,-3-14 17-15,1-4 28 16,-6 0 29-16,-3-2 16 16,-5 0-7-16,-9 0-24 15,0 2-23-15,0 6-17 16,-9 2-40-16,-16 3-9 16,-4 7-41-16,-4 0-13 15,0 3-38-15,2 13-97 16,10-4-166-16,13-4-264 0</inkml:trace>
  <inkml:trace contextRef="#ctx0" brushRef="#br0" timeOffset="-56468.84">30395 8488 867 0,'0'0'407'16,"0"0"-238"-16,0 0-94 15,0 0-45-15,0 0-10 16,0 0 110-16,0 112-15 15,0-59-62-15,0 1-31 0,0 0-22 16,4-6-20-16,7-8-89 16,5-8-76-16,-1-10-193 15,-1-10-631-15</inkml:trace>
  <inkml:trace contextRef="#ctx0" brushRef="#br0" timeOffset="-55986.14">30698 8696 844 0,'0'0'294'0,"0"0"-158"0,0 0-36 15,0 0 12-15,0 0-14 16,0 0-28-16,-123 61-32 15,103-37-14-15,7 0-23 16,1-2 1-16,6-4-2 16,6-2 0-16,0-6-10 15,0-2-13-15,6-4 4 16,15-4 12-16,3 0 6 16,8-12-18-16,-3-8-21 15,0-8 40-15,-6-4 8 16,-4-2 24-16,-9-2 16 0,-4 0 10 15,-6 0 2 1,0 1 2-16,-8 1-5 0,-7 4-3 16,-3 2-23-16,1 6 2 15,5 6-5-15,3 6 21 16,7 6-21-16,2 4-17 16,0 0-11-16,0 2-26 15,0 22-4-15,0 10 17 16,0 8 13-16,7 6 9 15,1 0-8-15,6 1-1 16,-3-3-7-16,1 12-98 16,-4-14-141-16,-5-8-341 0</inkml:trace>
  <inkml:trace contextRef="#ctx0" brushRef="#br0" timeOffset="-54720.6">29676 9486 770 0,'0'0'320'16,"0"0"-175"-16,0 0-45 15,0 0-3-15,0 0-37 16,0 0-44-16,0 0 30 16,84-14 56-16,-31 9-30 15,12-1-27-15,9-1-17 16,8 2-14-16,9-1-5 0,7-2 3 16,5-1-2-16,1-3 0 15,2 1 14-15,-6-6-24 16,-5 1 19-16,-5-6-11 15,-9-2 6-15,-4-2 7 16,-11-4-14-16,-8 0 24 16,-8-4-5-16,-8-1 3 15,-7-1 10-15,-4 0 9 16,-6-4-4-16,-4 0-5 16,-6 0-17-16,-2-2-10 15,-2-4 16-15,-4-2-12 16,-1-4-15-16,-4-2 12 15,-2 0-2-15,0 4-10 16,0 5 16-16,0 7 7 16,0 6-11-16,-6 4-7 0,2 2-4 15,-3 2 7-15,-2 2-1 16,-2 0-7-16,-2 0-1 16,-5 0 0-16,-7-3-13 15,-6 1-2-15,-7 1-7 16,-6 1 2-16,-8-1-9 15,-6 1-2-15,-8 2 12 16,-5 2-49-16,-10 0 39 16,-2 6 29-16,-6 2 3 15,-2 4 11-15,-3 2-9 16,-4 4-4-16,0 0 24 16,3 0-5-16,-3 2-19 0,2 10 23 15,1 4-10-15,3 6-11 16,3 4-3-16,4 6-5 15,4 5-6-15,8 4 20 16,4 6-9-16,5 5 0 16,6 8 0-16,0 6 1 15,6 6 9-15,4 5-10 16,3-4 0-16,7 2-1 16,9-5-7-16,9-6 7 15,13-3 0-15,7-6-11 16,0 0 12-16,2-1 25 15,19 0-2-15,8-4-15 16,6-4 1-16,7-3 2 0,5-7-2 16,7-7-8-16,-1-4 14 15,5-10 6-15,-2-2 4 16,0-8 3-16,-6-2 8 16,-2-3-5-16,-6 0 6 15,-7 0-36-15,-8 0 23 16,-7 0-12-16,-9 0-10 15,-3 0 11-15,-6-3-4 16,0 3 3-16,-2 0 1 16,0 0-1-16,0 0 0 15,0 0-6-15,0 0-5 16,0 0 0-16,0 0 0 16,0 0-1-16,0 0 0 0,0 0 0 15,0 0 0-15,0 0 0 16,0 0 0-16,0 0 0 15,0 0-12-15,0 0-16 16,0 0-14-16,0 0-11 16,0-1-14-16,0-3-28 15,0-2-78-15,-12-1-521 0</inkml:trace>
  <inkml:trace contextRef="#ctx0" brushRef="#br0" timeOffset="-31535.24">20669 14758 697 0,'0'0'199'0,"0"0"-30"16,0 0-51-16,0 0-42 15,0 0-18-15,0 0-11 16,-6 0 5-16,6 0 7 16,0 0 0-16,0 0-7 15,0 0-4-15,0 0-32 16,0 0-16-16,0 0-16 15,0 17 16-15,13 9 1 16,5 6 31-16,2 4 8 16,6 4-8-16,3 0-16 0,4-4-1 15,6 0-5-15,5-6 3 16,6 2 7-16,8-6 4 16,6-2-5-16,7-2-13 15,6-4 0-15,0-1 4 16,4-3-9-16,2-10 0 15,2 0 1-15,5-4 4 16,1 0-5-16,0 0 1 16,1 0 7-16,-5-8-7 15,-2-5 9-15,-3 4-11 16,-6-10 0-16,-5 3-2 16,-5-2 0-16,-5 0 2 15,-8 0 0-15,-6 0 0 0,-4 4 0 16,-6 0 1-1,-8 0 0-15,-4 6 5 0,-8 0-5 16,-3 4-2-16,-3 2 1 16,-2 0 0-16,-2 0 0 15,-3 2 0-15,-1 0 1 16,-1 0 1-16,-2 0 14 16,0 0-10-16,0 0 14 15,0 0 11-15,0 0-1 16,0 0-3-16,0 0-9 15,0-4-1-15,0 0-9 16,-5-4-8-16,-9-2-22 16,-1-2 8-16,-5-4-2 15,0 0 6-15,-4 2 10 16,1-4-1-16,-1 0 1 0,-3 0 1 16,2 1-1-1,1 2-9-15,0 3 7 0,5 2 2 16,4 6 1-16,3 0-1 15,4-2 0-15,6 3 0 16,0 3 0-16,2 0-5 16,0 0-1-16,0 0-21 15,0 0-3-15,10 0 15 16,9 13 14-16,5-4 1 16,3 5 1-16,2-1 0 15,-1-3 6-15,-3 2-6 16,0-2-1-16,-5 4 1 15,-7 4 6-15,-4 8 4 16,-4 6 21-16,-5 6 34 0,0 2-3 16,-14 0-7-16,-3-4-3 15,-4-5-3-15,3 1-23 16,3-6-14-16,3 2-13 16,8-6 0-16,4-4-79 15,16-14-170-15,15-4-254 16,7 0-482-16</inkml:trace>
  <inkml:trace contextRef="#ctx0" brushRef="#br0" timeOffset="-30551.32">24096 14257 1028 0,'0'0'273'0,"0"0"-83"16,0 0-41-16,0 0-43 15,0 0-44-15,0 0-16 16,0 0-5-16,-3-14 6 16,-3 14-7-16,-5 0-22 0,-7 0-16 15,-7 14 7-15,-4 10-8 16,-4 10 18-16,-3 6-3 16,3 6 19-16,6 1-26 15,8-7 8-15,5-6-16 16,12-4 5-16,2-6-6 15,6-2-1-15,19-4-9 16,8-2-3-16,7-2-9 16,7-4 11-16,5 2-11 15,-2-6-1-15,0 4 10 16,-4 2 13-16,-3 4 0 16,-10 4-1-16,-6 10-1 15,-9 5-8-15,-9 5 10 0,-9 2 0 16,0-2 1-1,-7-4 31-15,-13-2-7 0,-4-12 4 16,-3-2 2-16,-4-4 0 16,-3-12-3-16,3-2 4 15,0-2-8-15,4 0-7 16,7-18-17-16,5-4-53 16,15-24-113-16,0 6-199 15,0 0-264-15</inkml:trace>
  <inkml:trace contextRef="#ctx0" brushRef="#br0" timeOffset="-30287.82">24257 14386 986 0,'0'0'355'16,"0"0"-86"-16,0 0-112 15,0 0-81-15,0 0-26 16,0 0 78-16,0 0-20 16,48 126-31-16,-29-80-26 15,-2 6-27-15,5-2-14 16,1-2 2-16,-4 1-4 16,2-8-8-16,-3-2-16 0,-7-7-88 15,-7 4-82-15,-2-14-161 16,-2-4-244-16</inkml:trace>
  <inkml:trace contextRef="#ctx0" brushRef="#br0" timeOffset="-30083.79">24152 14642 713 0,'0'0'777'15,"0"0"-467"-15,0 0-191 16,0 0-87-16,0 0-11 16,120-106-12-16,-73 86-9 15,24-1-123-15,-11 6-184 16,-4 3-218-16</inkml:trace>
  <inkml:trace contextRef="#ctx0" brushRef="#br0" timeOffset="-29285.55">24800 14430 753 0,'0'0'634'0,"0"0"-410"16,0 0-135-16,0 0-50 0,0 0-19 15,0 0-1 1,-102 140-3-16,91-104-4 0,6 0 0 15,5-6 1 1,0-6-12-16,7-4-1 0,10-6 1 16,4-12 0-16,-1-2 0 15,2 0 11-15,0-6-3 16,-1-18-3-16,-2-2-6 16,-3-6-6-16,-5 2 5 15,-5 8 1-15,-3 0 1 16,-3 10 8-16,0 6-1 15,0 6-8-15,3 0-8 16,-3 0-1-16,4 8-1 16,0 6 8-16,5-2-4 0,7-2-1 15,1-4 5-15,4-6-5 16,3 0 6-16,0-16 1 16,1-14 12-16,0-10 3 15,-5-8-5-15,-3-6 6 16,-3-5 19-16,-5-3-6 15,-5 0-2-15,-4-4-26 16,0 2 5-16,0 6 6 16,-11 4 11-16,-5 9 36 15,1 11-3-15,-1 10 3 16,3 10-9-16,7 6 7 16,0 8-27-16,4 0-30 15,2 8-19-15,0 24 6 0,0 12 13 16,2 10 0-1,17 5 1-15,3-1-1 0,5 0 1 16,4-4 1-16,-2-4-1 16,-1-6 12-16,-1-8-13 15,-4-7-1-15,-5-11 1 16,-3-7 0-16,-6-4 1 16,-4-6-1-16,-1-1 6 15,0-5 10-15,1-20-1 16,-1-8-14-16,0-2-1 15,-1 3-18-15,-1 2 17 16,-2 12-2-16,3 8 3 16,-1 10-9-16,2 0-21 15,5 0-4-15,4 6 25 16,5 8 9-16,3 2 0 0,0-2-50 16,2-2-87-16,6-8-9 15,-7-4-110-15,-4 0-310 0</inkml:trace>
  <inkml:trace contextRef="#ctx0" brushRef="#br0" timeOffset="-29098.55">25068 13984 1365 0,'0'0'329'0,"0"0"-179"16,0 0-97-16,0 0-28 16,140-76-25-16,-89 58-136 0,-11 4-361 15,-13 4-479-15</inkml:trace>
  <inkml:trace contextRef="#ctx0" brushRef="#br0" timeOffset="-28898.52">25236 14061 1380 0,'0'0'386'0,"0"0"-215"16,0 0-111-16,0 0-40 15,0 0-20-15,0 0-109 16,0 0-176-16,39 4-108 15,-30-4-783-15</inkml:trace>
  <inkml:trace contextRef="#ctx0" brushRef="#br0" timeOffset="-28385.81">25867 14159 758 0,'0'0'386'0,"0"0"-117"15,0 0-135-15,0 0-44 16,0 0-21-16,0 0-36 15,0 0-17-15,-66-26-10 16,45 36 2-16,1 6 14 16,5 4 7-16,2 0 1 15,5-2-12-15,8 0-11 16,0 0-7-16,8 0 2 16,11-2-2-16,8 0 0 0,4-4 0 15,3-4 0 1,1 1-1-16,-1-4 0 0,-3-3-15 15,-4 0 15-15,-7 2 0 16,-9 1 0-16,-5 0 0 16,-6 1-6-16,0 6 7 15,0 1 25-15,-8 6 16 16,-15 2-13-16,-1 1-6 16,-5-4 25-16,2-7 2 15,1-2-9-15,3-5-11 16,4-4-29-16,7 0-5 15,12-32-136-15,0-3-230 0,0-1-477 16</inkml:trace>
  <inkml:trace contextRef="#ctx0" brushRef="#br0" timeOffset="-27136.04">26387 14029 484 0,'0'0'320'15,"0"0"-110"-15,0 0-61 16,0 0-10-16,0 0 7 16,0 0 13-16,0 0-15 15,0-7-27-15,0 6-38 16,2 1-27-16,-2 0-21 16,2 0-1-16,-2 0-1 15,0 0-5-15,0 0-8 16,2 0-15-16,3 0-1 15,3-5 0-15,2 1 6 0,3 0 2 16,1 0-7-16,-1 2 7 16,-1-6-7-16,-2 4 0 15,-1 0 1-15,-5 0-1 16,-2 2-1-16,-2 1 1 16,0 1-1-16,0 0 0 15,-2 0-9-15,-21 0-23 16,-8 11 8-16,-8 11 18 15,-3 9 6-15,-1 5 6 16,5 4 6-16,11 0-3 16,8-6 1-16,9 0-1 15,10-4-9-15,0-2 2 0,14-4-2 16,15-6 9 0,7-8-9-16,8-6-7 0,7-4-58 15,5 0-78-15,2-18-58 16,20-18-75-16,-14 2-55 15,-12 2-183-15</inkml:trace>
  <inkml:trace contextRef="#ctx0" brushRef="#br0" timeOffset="-26552.65">26834 13976 413 0,'0'0'405'0,"0"0"-65"16,0 0-102-16,0 0-50 15,0 0-55-15,0 0-45 16,0 0-27-16,-125 45-13 0,112-19-18 15,5 2 5-15,8-2-25 16,0-6-4-16,0 0 4 16,6-8-1-16,7-6 10 15,3-2-6-15,-1-4 19 16,6-2-7-16,-1-16-14 16,0-10 34-16,-2-3-19 15,-3 2-7-15,-5 3-18 16,-4 8 15-16,-4 5-15 15,0 9-1-15,-2 3-1 16,2 1-19-16,3 0-11 16,-1 5 16-16,8 8 15 0,1-3-9 15,3-2-4 1,3-7-5-16,2-1 5 0,1-1-5 16,2-20 18-16,1-7 6 15,-1-6 2-15,-3-6-1 16,-2-2 8-16,-5-6-2 15,-7 0 8-15,-7-4-4 16,0 4-3-16,-5-6-4 16,-13 4 2-16,-7 3-5 15,4 7 5-15,-2 12 20 16,5 8-6-16,7 14 6 16,3 6-8-16,1 10-24 15,0 24 0-15,4 16 0 16,3 6 1-16,0 7 6 15,14-3-5-15,10 0 7 0,3-6-7 16,4 0 4-16,-2-14-4 16,0-5-1-16,-2-10 1 15,-2-9 6-15,-3-7-8 16,2-9-25-16,17-14-68 16,-6-15-147-16,-3-5-397 0</inkml:trace>
  <inkml:trace contextRef="#ctx0" brushRef="#br0" timeOffset="-23235.25">27826 13571 679 0,'0'0'250'0,"0"0"-38"15,0 0-69-15,0 0 8 16,0 0-17-16,0 0-16 16,0 0 19-16,0-32-15 0,0 26-53 15,0 2-12 1,0 2 3-16,0 0-16 0,0 2 0 15,0 0-18-15,-5 0-21 16,1 16-5-16,-5 16 0 16,0 17 17-16,0 11 11 15,7 4-6-15,2 2-10 16,0-6-2-16,4-8-9 16,8-8 8-16,1-10-9 15,-4-10 1-15,-2-7-1 16,-3-12-5-16,-2-1-22 15,0-4 3-15,-2 0 23 16,0-15-5-16,0-14-10 0,0-4 15 16,-13-10 0-1,0-5 0-15,-3-2 1 0,3 0 0 16,4 0-6-16,5 6 5 16,4 1-6-16,0 10-5 15,0 5 0-15,4 6 3 16,7 5 1-16,3 7-4 15,-1 4 12-15,3 4 1 16,-1 2 5-16,7 0-5 16,3 14 7-16,4 12 6 15,4 1 6-15,3 4 4 16,2 4 0-16,-1-1-5 0,0-3 3 16,-6-2-11-1,-3-7-4-15,-8-4 2 0,-2-6-8 16,-7-4-1-1,-4 0 11-15,-3-8-1 0,1 2 14 16,-5 0-6-16,0-2-1 16,0 0-11-16,0 0 2 15,0 0-1-15,0 0 7 16,0 0-13-16,0 0 17 16,0 0-3-16,0 0-5 15,0-10-9-15,-7-2 1 16,-2-6-2-16,3 2 1 15,-6-2-1-15,3 2-2 16,-4-2-11-16,0 0 2 16,-3 2 1-16,-2-1 0 0,-1 3-2 15,-6 5-3-15,0 0-1 16,-4 4 1-16,0 0-6 16,-2 5 6-16,-4 0-1 15,1 13-5-15,-3 11 13 16,0 12 8-16,9 4 0 15,6 6 0-15,10 0 0 16,12 0-9-16,0-2 8 16,7-4-7-16,15-9-17 15,3-3 12-15,4-12 6 16,0-5 7-16,4-7 5 16,-2-4-5-16,0 0 0 15,0-5 0-15,-1-13 1 0,-4-4 17 16,-1-6-12-1,-8-3-1-15,-3-3-5 0,-7 0-1 16,-5 2 0-16,-2 2 1 16,0 8 0-1,0 4 0-15,0 8 1 0,0 8 1 16,-4 2-2-16,1 0-8 16,-1 0-23-16,4 16 13 15,0 8 12-15,0 0-5 16,0 0 0-16,9-2 5 15,7-4 6-15,-1-4-6 16,-2-4 4-16,1-4 2 16,-1-4 0-16,1-2 6 15,1 0 8-15,3-14 12 0,5-12-4 16,-4-6-14-16,1-6-1 16,-2-2-7-16,-4 0-1 15,-4 2-18-15,-3 4-4 16,-2 7 22-16,-1 8-9 15,-1 8 8-15,-3 8-4 16,4 3-18-16,0 0-23 16,3 15 17-16,4 10 29 15,2 0-5-15,1 6 6 16,1-5 1-16,-2 0-1 16,3-6 1-16,-5-4 0 15,1-6 6-15,-6-2 4 16,1-4 2-16,-5-4 2 0,-2 0 30 15,2 0 32 1,0-14 5-16,6-14-47 0,-2-6-20 16,1-9-15-16,1-1-10 15,2 2-24-15,-1 6 14 16,1 8-23-16,2 8 8 16,-1 10-8-16,0 8 9 15,3 2-9-15,-1 4 25 16,3 16 16-16,1 4 1 15,1 2 1-15,3 2 0 16,-2-3 1-16,1-3 1 16,0-7 4-16,-2-4-4 15,2-5-2-15,-2-5 6 0,2-1 4 16,3-1 12 0,0-17 12-16,4-10-19 0,0-5-6 15,2-7-9-15,0-4-31 16,-2-2-22-16,0 2-17 15,-5 6-14-15,-4 8 45 16,-8 12 19-16,-2 8 14 16,-4 6 6-16,-4 1-1 15,0 3-5-15,0 0-5 16,0 0 1-16,0 0-2 16,0 0 11-16,0 0 1 15,0 0 24-15,0 0 14 16,0 0 0-16,0 0 3 15,-6 3-16-15,-6 1-3 0,-3 2-10 16,-5 6 1-16,-5 4-13 16,-4 8 1-16,0 8-1 15,3 4 0-15,3 6 0 16,7-2-7-16,10-2 7 16,6-3-2-16,0-7 1 15,0-5-6-15,16-6 5 16,-1-7-5-16,3-6 7 15,2-4 2-15,0 0-1 16,3-14 8-16,-2-12 8 16,0-5-5-16,-1-5-3 15,-5 0 3-15,-1 2-3 16,-5 6-9-16,-5 8 2 0,-2 8 9 16,-2 10-11-16,2 2-14 15,-2 0-20-15,2 20 13 16,3 2 21-16,4 2-1 15,4-4-6-15,3-2-8 16,4-8 8-16,2-6-2 16,5-4 8-16,0 0 0 15,0-14-12-15,2-9 13 16,0-12 22-16,-3-5-6 16,-4-6 7-16,-3-6-7 15,-6-6-2-15,-9-4-8 16,-4-2 0-16,0-3 0 15,-7 1-5-15,-13 8 8 16,-4 4-1-16,2 11 13 16,-1 10 26-16,6 6-7 0,5 14 0 15,3 6-10-15,5 7-30 16,0 15-24-16,4 25 13 16,0 16 7-16,0 16 4 15,15 10 7-15,12 3-5 16,4-3-2-16,4-4 8 15,8-10-8-15,6-12-1 16,2-10 0-16,1-16 1 16,-6-10 1-16,-2-12 0 15,-5-8 0-15,-6 0 10 0,-1-22 9 16,-8-10-5 0,-4-8-4-16,-6-4-2 15,-10-2-8-15,-4 2-1 0,0 4 6 16,0 10 0-16,0 5-5 15,-7 11 11-15,5 8-5 16,-1 6-7-16,3 0-20 16,0 6-29-16,0 16 22 15,3 6 20-15,10 3-16 16,0-5-24-16,5-2-9 16,-1-10 1-16,0-4 7 15,1-10 4-15,1 0 10 16,2-6-3-16,-1-14 37 15,0-6 7-15,-2-2-6 16,-5 0 26-16,-1 7-1 0,-6 5 24 16,-2 9 25-16,-1 7-13 15,1 0-62-15,0 29-22 16,1 20 22-16,4 35 45 16,14 40-7-16,21 37-14 15,9 11-14-15,-2-32 14 16,-12-40-2-16,-26-47-11 15,-13-23-11-15,-5-6-9 16,-26-2 9-16,-11-8 7 16,-12-14 27-16,3-4-9 15,2-26-7-15,11-16-8 16,11-10-10-16,14-14-27 16,13-9-14-16,0-7-42 0,23-2 16 15,14 0 23-15,3 5-9 16,3 7 23-16,-1 6 29 15,-9 8 1-15,-4 10 10 16,-6 6 34-16,-10 8 18 16,-5 7-11-16,0 9-10 15,-6 8-10-15,0 6-1 16,0 8-25-16,-2 0-5 16,2 0-41-16,3 20 11 15,3 11 29-15,6 2 0 16,6 3 1-16,2 0 0 15,3-3-1-15,-2-7-1 16,-4-6-13-16,-3-2 14 16,-5-6 1-16,-5 0 0 15,-3-2-1-15,-3 2-11 0,0 0 11 16,0 0 1-16,-5-2 10 16,-6-2-3-16,3-2 0 15,1-4-4-15,2-2-3 16,1 0-29-16,2 0-4 15,2-16-45-15,0-8-72 16,0-20-130-16,0 6-253 16,2 6-320-16</inkml:trace>
  <inkml:trace contextRef="#ctx0" brushRef="#br0" timeOffset="-23095.62">30515 13276 827 0,'0'0'250'0,"0"0"-35"0,0 0-17 16,0 0-81-16,0 0-85 16,0 0-32-16,56 107-233 15,-54-97-554-15</inkml:trace>
  <inkml:trace contextRef="#ctx0" brushRef="#br0" timeOffset="-22914.1">30194 13090 1517 0,'0'0'399'16,"0"0"-109"-16,0 0-165 16,0 0-114-16,0 0-11 0,0 0-70 15,0 0-147-15,156-4-387 16,-98 4-713-16</inkml:trace>
  <inkml:trace contextRef="#ctx0" brushRef="#br0" timeOffset="-22616.9">30746 13254 1445 0,'0'0'360'0,"0"0"-233"16,0 0-92-16,0 0 34 16,0 0 31-16,12 135-18 15,6-99-39-15,4-6-25 16,3-2-9-16,-8-8-3 16,-1-6 3-16,-9-6-8 15,-7-2 10-15,-3 0 12 16,-32 4 2-16,-21 4-25 15,-21 7-71-15,-64 11-172 16,16-2-246-16,5-2-220 0</inkml:trace>
  <inkml:trace contextRef="#ctx0" brushRef="#br0" timeOffset="-21101.18">24110 15611 491 0,'0'0'173'16,"0"0"-82"-16,0 0-18 15,0 0-5-15,0 0 25 16,0 0 2-16,0 0 34 16,-19-50-9-16,17 50 5 15,0-4-3-15,2 4-8 0,0 0-14 16,0 0-40-1,0 0-57-15,0 0-3 0,4 22 0 16,15 14 66-16,5 12 42 16,5 8-36-16,5 4-23 15,3 2-12-15,5-2-24 16,-1-7-4-16,1-7-2 16,-6-8 1-16,-3-10-8 15,-6-6 0-15,-7-12 0 16,-3-2 0-16,-3-8 1 0,-3 0 0 15,-2-4 13 1,0-22 15-16,-2-10 20 0,-5-10 6 16,-2-12-11-16,0-13-14 15,-2-1-14-15,-9-4-15 16,1-4 16 0,4 9-17-16,4 13 2 0,0 12-1 15,2 12 0-15,0 14 0 16,0 8-1-16,0 8 0 15,0 4-61-15,0 0-79 16,0 0-138-16,8 30-22 16,4-6-264-16,-1 2-431 0</inkml:trace>
  <inkml:trace contextRef="#ctx0" brushRef="#br0" timeOffset="-20854.85">24929 15623 1013 0,'0'0'492'16,"0"0"-371"-16,0 0-63 15,0 0-10-15,39 140 11 16,-20-92-11-16,1-8-7 15,3 0-35-15,-4-8-5 16,0-5-1-16,-7-5-68 16,-4-22-143-16,-6 0-172 15,-2-4-610-15</inkml:trace>
  <inkml:trace contextRef="#ctx0" brushRef="#br0" timeOffset="-20649.39">24835 15396 1088 0,'0'0'677'16,"0"0"-371"-16,0 0-159 15,0 0-113-15,0 0-34 0,0 0-134 16,0 0-117-16,0 6-119 15,0 6-16-15</inkml:trace>
  <inkml:trace contextRef="#ctx0" brushRef="#br0" timeOffset="-20118.57">25350 15480 717 0,'0'0'348'16,"0"0"-164"-16,0 0-90 15,0 0-29-15,0 0-36 16,0 0-17-16,0 0 21 16,-108 49 21-16,85-30 20 15,9 3-35-15,8-4-24 16,6 5-2-16,0-7-6 16,12 0-6-16,13 0 0 15,12-2-1-15,5-2 19 0,5-2-19 16,2-2 1-16,0-2-1 15,-5-2 2-15,-6 2 2 16,-7-2-3-16,-6 4 0 16,-9-4-2-16,-10 0 1 15,-2 6 0-15,-4-2 12 16,0 6 54-16,-8-4 4 16,-10 6-34-16,-2-6 1 15,-2 0-18-15,1-2 9 16,2-4 6-16,1-4-24 15,2 0-10-15,5-14-125 16,4-12-261-16,5 0-763 0</inkml:trace>
  <inkml:trace contextRef="#ctx0" brushRef="#br0" timeOffset="-18768.63">25934 15490 36 0,'0'0'1035'0,"0"0"-822"15,0 0-68-15,0 0-14 16,0 0-48-16,0 0-10 0,0 0 13 15,-15-36-7 1,15 36-7-16,0 0-14 0,0 0-19 16,0 0-31-16,0 0-8 15,0 10-21-15,0 14 21 16,7 4 18-16,10 8-17 16,3-5 8-16,7 1-3 15,0-10-5-15,0-4 7 16,-4-4-8-16,-2-10-12 15,-3-4 3-15,-1 0 9 16,2-4 7-16,-6-18 0 16,0-6 17-16,-4-8-10 15,-5-3-14-15,-1 2-1 0,-3 2-1 16,0 5-9 0,0 10 9-16,0 8 2 0,0 8-1 15,0 4-15-15,0 0-45 16,2 20-14-16,12 2 56 15,1 2 10-15,5 2-3 16,5-8 11-16,-1-4 1 16,2-4-4-16,-1-6 4 15,0-4-1-15,0 0 1 16,1-4 8-16,3-14 15 16,-1-6-1-16,4-6-13 15,-1-2-9-15,3-8-19 16,0 0-40-16,-3 4-4 15,-2 4-37-15,-8 7-16 16,0 7 52-16,-8 7 37 0,-4 3 27 16,-2 4 0-1,-3 0 13-15,-4 4 20 0,0 0 55 16,0 0 28-16,0 0-5 16,0 0-17-16,0-5-3 15,0 5-37-15,-13 0-33 16,-3 0-21-16,-9 0-18 15,2 13 18-15,-6 6 1 16,4 12-1-16,2-1 1 16,8 6 2-16,8-8-3 15,7-2-4-15,0 0 4 16,7-12 0-16,8-2-14 0,4-2 14 16,-2-10-6-16,3 0-5 15,5-8 11-15,-1-12 19 16,-2-4 9-16,1 0-20 15,-8-2 2-15,-3 8 3 16,-8 6-13-16,-2 10 5 16,-2-2-13-16,0 4 1 15,2 0-24-15,5 8 10 16,2 10 20-16,4 0-6 16,3 0-3-16,-1-4-17 15,2-10 1-15,-2-4-6 16,3 0 3-16,-1-4 29 15,1-18 11-15,0-8 34 16,0-4-5-16,-5-6-3 16,-4-4 15-16,-2-5-8 0,-5-3-1 15,-2-6-18-15,0-2-2 16,0-2-22-16,-13 8-1 16,-3 10 1-16,1 8 14 15,1 9 6-15,5 13-8 16,1 5 14-16,2 9-21 15,6 0-6-15,0 15-27 16,0 21 14-16,0 13 13 16,19 7 1-16,8 4-1 15,10-2 8-15,3-6-8 16,3-10 0-16,-3-8 0 16,-3-10 0-16,-1-7 0 15,-7-12 0-15,-2-5 0 0,-5 0 9 16,1-9 0-16,-6-15 1 15,-3-7 5-15,-7 1-8 16,-3-2-7-16,-4 6-9 16,0 8 9-16,0 6 0 15,0 10 0-15,2 2-11 16,4 4-29-16,6 16 17 16,5 4 23-16,6 4 0 15,4-6 2-15,0-4-2 16,2-4-45-16,4-14-105 15,-6 0-145-15,-8 0-365 0</inkml:trace>
  <inkml:trace contextRef="#ctx0" brushRef="#br0" timeOffset="-18588.57">27229 14772 1538 0,'0'0'531'16,"0"0"-328"-16,0 0-126 16,0 0-77-16,0 0-46 15,0 0-99-15,0 0-107 16,93-2-419-16</inkml:trace>
  <inkml:trace contextRef="#ctx0" brushRef="#br0" timeOffset="-17218.1">27627 15021 1046 0,'0'0'388'16,"0"0"-132"-16,0 0-73 16,0 0-53-16,0 0-36 15,0 0 8-15,0 0 7 0,0-6-29 16,7 2-29-16,3-4-51 16,5-6 6-16,7-4 13 15,9-2 3-15,5 2-4 16,-1 4-18-16,3 8-8 15,-5 4-9-15,-4 2-4 16,-2 4 2-16,-4 20 6 16,-7 6 11-16,-5 4-13 15,-5 6-17-15,-4-8-1 16,-2-2 5-16,0-3 0 16,0-8 10-16,0-2-1 15,7-3-30-15,9-2-5 16,11 2 23-16,8 4 13 15,11-4 18-15,8 4-1 0,4-4 1 16,-2 6 0-16,-4 0 1 16,-6 2-1-16,-10 4 1 15,-7 0-1-15,-13 6 3 16,-16 4-2-16,0 0 19 16,-21 8-13-16,-16-3 6 15,-11-9 9-15,-2-6-11 16,-4-14 3-16,5-12 3 15,2 0 0-15,14-20-9 16,10-21-8-16,17-13-12 16,6-14-54-16,31-26-51 0,15 2-51 15,12-2-58-15,7-1-97 16,-7 15 19-16,2 0 173 16,-8 14 131-16,-15 16 86 15,-10 15 110-15,-14 16 1 16,-8 10 22-16,-5 9-28 15,0 0-46-15,-20 4-66 16,-11 23-67-16,-2 13-12 16,-6 10 22-16,8 0-21 15,9 4 21-15,10-6-22 16,8-8 0-16,4-8 0 16,0-6 0-16,9-9-15 15,7-8-6-15,-1-9 3 16,1 0-38-16,2-12 42 15,-3-16 14-15,1-6 20 0,-5-8 4 16,-2-2 3-16,-7 4 7 16,0 4 10-16,-2 8-29 15,0 12 13-15,0 8 11 16,0 6-39-16,4 2-16 16,4 0-31-16,5 14 13 15,3 0 30-15,1 0 2 16,6-2-11-16,2-6 1 15,-1-6 11-15,2 0-21 16,1-10 22-16,0-14 5 16,0-10 16-16,0-6-9 15,-3-9 6-15,-6-1-7 16,-5-8 13-16,-8 0-5 0,-5-8 9 16,0 4-21-16,-12-1 2 15,-12 7 0-15,0 8-1 16,-1 10 18-16,0 8 7 15,6 10-5-15,5 10 4 16,3 10-4-16,7 0-28 16,-1 10-10-16,5 26 9 15,0 12-5-15,0 10 6 16,13 9 1-16,10 1 7 16,4 0-8-16,2-4 2 15,-3-8-2-15,-2-10 1 16,-1-12-1-16,-8-12-8 0,1-9 8 15,-5-13-1 1,3 0 2-16,1-10 6 0,1-17 33 16,-1-11-25-16,-1 0-14 15,-5 2 20-15,-3 10-12 16,-4 4 1-16,0 12 7 16,1 6-17-16,2 4-11 15,1 0-29-15,7 0 11 16,8 8 28-16,1 2 1 15,2-2-22-15,3-2-26 16,-5-6-14-16,-1 0-42 16,-2-6-96-16,-5-12-108 15,-7-2-521-15</inkml:trace>
  <inkml:trace contextRef="#ctx0" brushRef="#br0" timeOffset="-17043.09">28806 14257 117 0,'0'0'1518'0,"0"0"-1141"16,0 0-199-16,0 0-113 16,0 0-48-16,120-108-17 15,-72 90-105-15,-13 6-167 16,-8 0-395-16</inkml:trace>
  <inkml:trace contextRef="#ctx0" brushRef="#br0" timeOffset="-16840.77">29029 14337 1702 0,'0'0'479'0,"0"0"-333"16,0 0-143-16,0 0-3 15,0 0-178-15,0 0-310 16,0 0-185-16</inkml:trace>
  <inkml:trace contextRef="#ctx0" brushRef="#br0" timeOffset="-16267.58">29408 14518 1520 0,'0'0'369'0,"0"0"-151"15,0 0-104-15,0 0-83 16,0 0-31-16,0 0-16 16,0 0 16-16,-14 52 7 0,14-30 2 15,0 0-8-15,0-10 0 16,0-4-1-16,0-4-2 16,0-4-5-16,0 0 6 15,7 0 1-15,4-12 40 16,2-10 6-16,1-2-8 15,1-4-12-15,-1-2-10 16,-1 3-5-16,-1 8-11 16,-1 1-12-16,-3 10-1 15,2 3-2-15,-2 5-28 16,3 0-33-16,3 17 54 16,1 7 22-16,-1 2 10 15,-3-4-8-15,0-4 7 16,-4-6-2-16,-2-2-7 0,-3-10 6 15,2 0 33-15,2 0 15 16,5-18-5-16,5-10 2 16,5-6-35-16,0-6-2 15,6 1-14-15,0 7-24 16,0 6 10-16,-2 8 8 16,-1 8-7-16,-2 10-21 15,3 0 21-15,-3 0-10 16,3 14 22-16,6 16-86 15,-5-8-154-15,-8 1-382 0</inkml:trace>
  <inkml:trace contextRef="#ctx0" brushRef="#br0" timeOffset="-14384.85">24789 16673 227 0,'0'0'334'15,"0"0"-119"-15,0 0-63 0,0 0-22 16,0 0-23 0,0 0-13-16,0 0-4 0,0 0 19 15,0 0 0-15,0 0-4 16,0 0 3-16,0 0-22 15,0-4 1-15,0 4-9 16,0 0-7-16,0 0-6 16,0 0-14-16,0 0-12 15,0 0-10-15,0 0 0 16,0 0-9-16,0 0 1 16,0 0-8-16,0 0-2 15,0 0-11-15,2 0-3 16,5 8-22-16,4 20 25 0,5 11 1 15,2 11 26 1,-1-2 10-16,1 2-13 16,0-10-8-16,-5-4-10 0,-2-10-5 15,-2-4 5-15,-4-12-5 16,0-2-1-16,-3-4 0 16,-2-4-37-16,2 0-40 15,-2 0-32-15,0 0-17 16,0 0-15-16,0 0-11 15,-11 0-100-15,-5-8-610 0</inkml:trace>
  <inkml:trace contextRef="#ctx0" brushRef="#br0" timeOffset="-13288.25">24621 16790 335 0,'0'0'212'0,"0"0"-46"16,0 0-30-16,0 0-25 15,0 0-11-15,0 0 10 16,0 0-3-16,0 0 2 16,0 0-10-16,0 0-9 0,0 0 3 15,0 0 12-15,0 0-22 16,0 0 14-16,0 0-5 16,0 0-2-16,0 0-18 15,0 0-11-15,0 0-23 16,0 0-10-16,0 0-8 15,0 0-12-15,0 0 0 16,0 0-7-16,0 0 8 16,0 0-3-16,0 0-5 15,0 0 5-15,0 0-4 16,0 0 4-16,0 0 4 16,0 0-9-16,0 0 5 0,0 0-5 15,0 0 10-15,0 0-10 16,0 0 6-16,0 0-6 15,0 0 8-15,0 0-8 16,0 0 9-16,0 0-1 16,0 0 0-16,0 0 0 15,0 0 6-15,0 0-3 16,0 0 4-16,0 0-2 16,0 0 0-16,0 0-8 15,0 0 0-15,0 0-5 16,0 0-1-16,0 0 0 15,0 0 0-15,0 0 0 16,0 0 0-16,0 0 0 16,0 0 0-16,0 0 0 15,0 0-10-15,0 0-17 0,0 0-26 16,0 0-32-16,0 0-20 16,0 0-27-16,0 0-38 15,0 0-103-15,0 0-327 16,0-10-307-16</inkml:trace>
  <inkml:trace contextRef="#ctx0" brushRef="#br0" timeOffset="-10884.25">24540 16862 702 0,'0'0'218'0,"0"0"-35"16,0 0-19-16,0 0-39 15,0 0-19-15,0 0 0 16,0 0 12-16,-5-2 2 16,5 2 1-16,0-4-7 15,5-4-21-15,12 2-3 16,8-10 4-16,10-6-10 15,6-2-30-15,5-2-17 0,4-6-16 16,-2-7-20-16,1 7 17 16,-4 0-9-16,-7 2-9 15,-12 8 0-15,-6 8-21 16,-9 4-28-16,-5 6-3 16,-6 4 3-16,0 0-7 15,0 0-27-15,0 0-32 16,0 0-62-16,-10 14-71 15,-5 8-91-15,-1-4-177 0</inkml:trace>
  <inkml:trace contextRef="#ctx0" brushRef="#br0" timeOffset="-10435">24934 17227 985 0,'0'0'366'16,"0"0"-59"-16,0 0-91 15,0 0-72-15,0 0-62 16,0 0-25-16,0 0 24 15,42-32 3-15,-19 10-9 16,6 4-19-16,2-8-17 16,2 3-14-16,3-3-18 15,-1 4-7-15,-1 2-26 16,-5 4-75-16,-5 2-87 16,3 0-138-16,-7 2-172 0,-9 6-69 0</inkml:trace>
  <inkml:trace contextRef="#ctx0" brushRef="#br0" timeOffset="-8935.26">25299 16888 1242 0,'0'0'499'15,"0"0"-292"-15,0 0-104 0,0 0-86 16,0 0-7-16,0 0-7 16,0 0 23-16,87 22 4 15,-58-4-8-15,0-6-12 16,-4 2-2-16,-7-4 1 16,-5-2-3-16,-7-8-6 15,-4 4 0-15,1-4 8 16,-3 0 11-16,0-4-7 15,0-18-12-15,0-10-30 16,0-4 14-16,2-8-3 16,3-4-22-16,4 12-2 15,1 4-10-15,4 9-1 16,1 11 42-16,4 11 5 0,2 1-30 16,6 5 27-16,6 13 10 15,8 4 13-15,-1 1-11 16,2-5 4-16,1-4-5 15,-3-6 0-15,-3-8-1 16,-5 0-2-16,-3-4-20 16,-5-18 21-16,-3-2-4 15,-8-11 5-15,-5-1 0 16,-2-8 0-16,-6-2-6 16,0-8-20-16,-8-2-3 15,-9-2 5-15,-6-1-28 16,-4 5 9-16,-2 6 27 15,3 12 16-15,2 8 20 16,6 10 33-16,5 10 29 16,5 4-9-16,8 4-38 0,0 0-35 15,0 26-26-15,10 18 26 16,11 10 13-16,11 9-4 16,8 5 26-16,7 2 20 15,2 2-21-15,5 0-19 16,-4 3-6-16,0 1-8 15,-6-4 8-15,-3 0-9 16,-10-6-3-16,-7-18-22 16,-6-12-11-16,-7-13 7 15,-7-18 11-15,-2-5 18 0,-2-9 8 16,0-22 32 0,0-9-40-16,-15-6-68 0,-12 2 24 15,-6 0 1-15,-1 12-21 16,3 6 38-16,4 8 26 15,12 4 20-15,6 10 17 16,9 0-13-16,0-2-24 16,0 2-60-16,9-8-5 15,13-2 65-15,9 0 9 16,2-4-8-16,6 0 11 16,-1-3-5-16,-3 1-7 15,-1-2-37-15,-8 0-33 16,-1 0-56-16,-8-4-35 15,-3 2 26-15,-7 2 27 16,-3 0 63-16,-4 0 38 0,0 4 7 16,0 2 62-16,0 6 42 15,0 0-11-15,-4-2-16 16,-1 2-12-16,-1 2-14 16,1-2-7-16,0-2-8 15,1 2-4-15,2 1-1 16,2-4-30-16,0 3 5 15,0 2 15-15,0-1 15 16,0 4 14-16,0 5 5 16,0 0-5-16,0 0-13 15,0 0-11-15,0 0 5 16,0 0-3-16,-4 0-23 16,-3 9-5-16,-5 18 0 0,2 13 0 15,1 4 5 1,7 6-4-16,2-6 4 0,2-4-5 15,17-12 0-15,2-2 0 16,1-12-8-16,0-6 0 16,3-8-3-16,-1 0-25 15,1-18 36-15,0-8 13 16,-4-10-5-16,0-8-7 16,-3 0-1-16,-7-2 3 15,-5 2-3-15,-2 4 0 16,-4 3-27-16,0 7 19 15,0 12 8-15,3 4 0 16,-1 6 0-16,7 6-17 16,4 2-13-16,6 0-15 15,0 6 22-15,6 8 23 0,-3 2 0 16,-3 2 8-16,-4-4-7 16,-7-4 0-16,0-2 0 15,-6-3 0-15,-2-1 6 16,0-4 8-16,0 0 16 15,0 0 19-15,0 0 15 16,0-9 15-16,2-17-30 16,4-6-16-16,5-12-33 15,3-2-1-15,3-2-39 16,8 0-54-16,13-6-51 0,-5 9-139 16,-4 9-386-16</inkml:trace>
  <inkml:trace contextRef="#ctx0" brushRef="#br0" timeOffset="-7533.34">27175 16182 1315 0,'0'0'395'0,"0"0"-168"16,0 0-155-16,0 0-65 0,0 0 31 15,0 0-16-15,0 0-16 16,101-68-5-16,-82 52-1 16,-7 2-10-16,-5 4-17 15,-5 6 12-15,-2 0-46 16,0 0 44-16,-11 4 17 15,-10 0 0-15,-3 14-14 16,-3 16 1-16,2 6 6 16,8 0 7-16,6 4-1 15,11 0 0-15,0-10 0 16,2-2-6-16,16-10 7 16,4-4 0-16,3-6-6 15,4-8 6-15,0 0 1 0,2-5 21 16,2-17 12-1,1-5-14-15,-1-9 7 0,-2-4 3 16,-2 4-17-16,-6 2-13 16,-4 6 0-16,-5 10-5 15,-7 6 4-15,-1 10 1 16,-4 2-49-16,5 0-1 16,2 10 36-16,4 8 14 15,0 0 0-15,1 4 17 16,-1-4-5-16,-3 0 0 15,-4-10-5-15,-2-2 8 16,-1-2 8-16,-1-4 21 16,0 0 13-16,0 0 8 15,6-22 6-15,2-6-24 0,3-12-47 16,6-8-20-16,-2 2-48 16,-1 6-43-16,-1 5-5 15,-5 13 44-15,-4 12 50 16,1 10-2-16,-1 0-41 15,6 9 24-15,1 14 32 16,7 8 9-16,1 1 14 16,0-6-14-16,2 0 1 15,-1-8-1-15,-2-8 7 16,0-6 2-16,0-4 26 16,-2 0 16-16,2-8 14 15,0-10-14-15,2-6-17 16,-2-2-11-16,3-6-16 15,-4-3-7-15,4 3-34 16,-5-4-34-16,-1 6-4 0,-5 6-46 16,-3 8 73-16,-3 6 45 15,-4 2 1-15,-2 8 9 16,3 0 9-16,-3 0 42 16,0 0 2-16,0 0-12 15,0 0 5-15,0 0-34 16,0 0-7-16,-7 12-6 15,-9 10 6-15,1 10-3 16,-3 0 1-16,5 0 3 16,6 3 4-16,7-12-7 15,0 4-6-15,0-13 1 0,13 2-1 16,10-12 11-16,1-2 27 16,10-2 17-1,1 0-28-15,5-20-10 16,1-6 4-16,-3-5-27 0,-5-5 13 15,-4 0-14-15,-4-4 4 16,-10 4-11-16,-4 10 5 16,-6 8-28-16,-5 10 3 15,0 8 26-15,-2 0-11 16,-14 16 5-16,-3 16-5 16,6-2 6-16,7 6 0 15,4-4 6-15,2-5-1 0,0-8-10 16,8-2 3-16,7-9 7 15,8-2 1-15,0-6 0 16,3 0-30-16,4-9 30 16,-4-13 2-16,-2-6 8 15,1-4 5-15,-5-6-6 16,-5 4-8-16,-1 4-2 16,-3 2-4-16,-2 12-5 15,-4 6 1-15,-1 2 9 16,3 8-1-16,1 0-9 15,11 0 10-15,5 14 23 16,12 4 5-16,6 4 21 16,-2 0 51-16,-4-4-20 15,-10-4-36-15,-14-2-18 16,-12 0-25-16,0 2 29 0,-31 6 22 16,-19 6-52-16,-8 1-110 15,-28-1-139-15,14-12-341 16,12-6-1027-16</inkml:trace>
  <inkml:trace contextRef="#ctx0" brushRef="#br0" timeOffset="-6235.25">23243 15029 134 0,'0'0'590'16,"0"0"-342"-16,0 0-10 16,0 0-20-16,0 0-59 15,0 0-3-15,-18-44-33 16,18 30-3-16,0 6-18 16,0-6-4-16,0 2-36 15,16 2-24-15,5-8-20 16,6 4-6-16,7-2-5 15,4 6-7-15,2-2-18 16,0 10-80-16,16 2-157 16,-10 10-219-16,-15 2-130 0</inkml:trace>
  <inkml:trace contextRef="#ctx0" brushRef="#br0" timeOffset="-5647.05">23673 16306 937 0,'0'0'337'15,"0"0"-13"-15,0 0-79 16,0 0-75-16,0 0-96 16,0 0-49-16,0 0-17 15,82-62-8-15,-47 48-77 16,29 2-100-16,-12-2-116 15,-2 4-241-15</inkml:trace>
  <inkml:trace contextRef="#ctx0" brushRef="#br0" timeOffset="-5245.5">24303 17369 1588 0,'0'0'399'0,"0"0"-211"15,0 0-152 1,0 0-36-16,137-102-151 0,-93 76-487 16</inkml:trace>
  <inkml:trace contextRef="#ctx0" brushRef="#br0" timeOffset="60.72">15614 16074 100 0,'0'0'255'0,"0"0"-222"16,0 0-33-16,0 0-150 16,0 0 82-16,0 0 2 0</inkml:trace>
  <inkml:trace contextRef="#ctx0" brushRef="#br0" timeOffset="23495.87">18053 9942 804 0,'0'0'262'15,"0"0"-119"-15,0 0-60 16,0 0-30-16,0 0-25 16,0 0-28-16,2 0 6 15,-2 0 7-15,0 0-1 16,0 0-12-16,0 0-7 15,0 4-55-15,0 16-150 16,-6 0-75-16,-7 4-412 0</inkml:trace>
  <inkml:trace contextRef="#ctx0" brushRef="#br0" timeOffset="26599.84">11412 16240 654 0,'0'0'273'15,"0"0"-62"-15,0 0-49 16,0 0-11-16,0 0-42 16,0 0-17-16,0 0-15 15,0 0 8-15,0 0-28 16,0 0 12-16,0 0-21 16,0 0 5-16,0 0-17 15,0 8 13-15,0 6 4 16,0 0 6-16,0 3-17 15,0 1 3-15,0 1-18 16,2-1-9-16,-2 3 2 0,2-2-19 16,1 2 12-16,-1-3-13 15,0 0-2-15,0-4 2 16,0 0 2-16,0-6-2 16,3 2 1-16,-3-2 0 15,0 0 8-15,0-8-9 16,-2 2-6-16,0 2 5 15,3-4 1-15,-3 0-11 16,0 0 9-16,0 0-13 16,5 0 15-16,-1 0-8 15,0 0-5-15,3 0 13 16,-1 4-12-16,2 0-4 0,-4 0 15 16,0-4-20-16,1 2 21 15,-1 0-15-15,-2-2 14 16,0 0-18-16,0 0 13 15,4 0-8-15,0 0 3 16,3-12 3-16,2-2 8 16,0-8 16-16,0 0-16 15,3 4 0-15,-5 0 0 16,-1 4 1-16,-1 6-1 16,0 4 0-16,-2 0-1 15,-1 2-18-15,2 2-17 16,-1 0-1-16,1 0 8 15,-1 0 5-15,0 2 14 0,-1 6 4 16,-2-4 5 0,0 2-9-16,0-2 9 0,-2 0 1 15,0 0 2-15,0-4 6 16,0 0-4-16,0 0-2 16,3 0-1-16,-3 0-1 15,4-8-52-15,0-10 52 16,2 0 0-16,2 0 1 15,-1 4 9-15,-1 5-10 16,2 9-4-16,0 0 4 16,3 0 6-16,5 0 5 15,-1 13-11-15,1 5 14 16,1-4-13-16,0 4-1 16,-2-4 0-16,-4-2-16 15,-4 2-12-15,-3-8-38 0,-4 2-39 16,0 0-117-16,-4-4-296 15</inkml:trace>
  <inkml:trace contextRef="#ctx0" brushRef="#br0" timeOffset="26874.36">11286 15900 173 0,'0'0'1454'0,"0"0"-1093"16,0 0-168-16,0 0-96 15,0 0-48-15,0 0-49 16,0 0-27-16,6-3-60 15,2 6-15-15,11 10-108 16,-2 1-306-16,-1-5-420 0</inkml:trace>
  <inkml:trace contextRef="#ctx0" brushRef="#br0" timeOffset="27632.06">12102 16128 591 0,'0'0'237'15,"0"0"-87"-15,0 0-57 0,0 0-1 16,0 0-9-16,0 0-6 16,0 0-8-16,0-40 26 15,0 40 18-15,0 0 6 16,0-4-10-16,0 4-14 15,0 0-22-15,-4 0-19 16,-12 4-36-16,-3 18-18 16,-6 10 2-16,-2 8 5 15,4 4-7-15,6 2 0 16,3-6-1-16,8-4-18 16,4-5-6-16,2-9-26 15,0-8-13-15,0-2 1 16,10-10-6-16,2-2 25 0,3 0 33 15,6-10-7 1,-1-12 18-16,-1-6 7 0,2-7 12 16,-2-1 0-16,-3-4 31 15,-5 0-31-15,1-4 33 16,-3 2-9-16,-5 2-5 16,-2 0-6-16,-2 10-2 15,0-2-18-15,0 10 4 16,0-1-1-16,0 9 3 15,-2 6-6-15,0 0 4 16,0 6-1-16,2 2-14 16,-3 0-1-16,1 5-28 15,0 18 19-15,-2 13 0 16,4 9 8-16,0 7 0 0,0-2 1 16,0-2 1-16,8-8-1 15,5-4-24-15,1-4-40 16,-1-10-2-16,1-4-16 15,-1-9-39-15,3-9-63 16,-1 0-94-16,-6 0-338 0</inkml:trace>
  <inkml:trace contextRef="#ctx0" brushRef="#br0" timeOffset="28548.74">12339 16266 1124 0,'0'0'320'0,"0"0"-139"16,0 0-89-16,0 0 8 15,0 0-47-15,0 0-19 16,0 0-20-16,73-8 11 15,-60-6-7-15,-1-4 26 16,-1-4-37-16,-5 4 21 16,-1 0-21-16,-5 4-7 15,0 6 17-15,0 4 23 16,0 0 1-16,-11 4-20 0,-5 0-21 16,-2 22-2-16,1 4-4 15,1 10 6-15,5 0-1 16,7 4 1-16,4-5-2 15,0-3-4-15,0-4-20 16,11-6-2-16,4 0 11 16,3-12 9-16,0 2 7 15,-1-12 0-15,2 0 1 16,0 0 14-16,1-10 39 16,3-12-14-16,-1-4 1 0,0-6-21 15,-2-7-2 1,-2 7-8-16,-4 0-7 15,-6 6 7-15,-1 4 1 16,-3 8 0-16,-4 4 4 0,3 6 2 16,-3 0 6-16,0 0-5 15,0 4-8-15,0 0-9 16,2 0-14-16,1 18-16 16,3 12 18-16,3 16 6 15,5 3-1-15,1 5-42 16,1-2-31-16,-1 2 12 15,-1-10-27-15,-3-2-35 16,-3-12 57-16,-4-8 63 16,-1-8 10-16,-3-6 14 15,0-8 18-15,0 0 7 0,0 0 17 16,0-16-28 0,-7-12-11-16,-1-8-8 0,1-16 4 15,3-6-5-15,4-4 1 16,0-1-9-16,0 9 0 15,6 4 0-15,7 14 0 16,-1 10 10-16,1 8-3 16,-2 10-1-16,0 6-5 15,0 2-1-15,0 0-8 16,1 10 8-16,-1 8 7 16,-3 4 14-16,-3 0 16 15,-2 2 14-15,-3 2 26 16,0-4 15-16,-16 4-12 15,-7-2-45-15,-1-2-10 16,-7 1-25-16,2-11-7 0,0-2-26 16,0-10-30-1,6 0-44-15,11-22-96 0,2-10-285 16,10 1-516-16</inkml:trace>
  <inkml:trace contextRef="#ctx0" brushRef="#br0" timeOffset="30271.55">13014 16284 342 0,'0'0'199'16,"0"0"-95"-16,0 0-52 15,0 0-22-15,0 0-15 16,0 0-14-16,0 0 12 16,0 0 23-16,0 0 16 15,0 0 3-15,0 0 0 16,0 0 6-16,0 0-3 16,0 0 1-16,0 0 0 15,0 0-14-15,0 0-9 16,0 0-4-16,0 0-1 0,0 0-4 15,0 0-4 1,0 0-4-16,0 0-1 0,0 0-1 16,0 0 9-16,0 0 5 15,0 0-2-15,0 0 0 16,0 0-7-16,0 0 2 16,0 0-6-16,0 0-6 15,0 0-5-15,0 0 0 16,0 0 6-16,0 0 6 15,0 0 2-15,0 0-8 16,0 0-3-16,0 0-4 16,0 0-5-16,0 0 12 0,0 0 3 15,0 0-7-15,0 0 5 16,0 0-8-16,0 0 0 16,0 0 1-16,0 0-5 15,0 0-1-15,0 0 11 16,0 0-2-16,0 0 3 15,0 0-2-15,0 0 6 16,0 0-1-16,0 0 0 16,0 0-2-16,0 0-1 15,0 0-7-15,0 0 7 16,0 0-7-16,0 0-6 16,0 0 0-16,0 0 1 15,0 0 10-15,0 0-5 0,0 0-6 16,0 0 0-1,0 0 0-15,0 0 0 16,0 0-13-16,0 0-23 16,0 0-110-16,0-4-335 0,0-6-474 0</inkml:trace>
  <inkml:trace contextRef="#ctx0" brushRef="#br0" timeOffset="32616.68">13056 16311 472 0,'0'0'609'0,"0"0"-423"16,0 0-94-16,0 0-57 15,0 0-6-15,0 0 0 16,0 0 0-16,85-35 29 15,-66 21 15-15,-3 0 0 16,2-2-3-16,-4 2-10 0,-1-4-18 16,-4 0-26-1,0 4-2-15,-5-4-6 0,-2 4 3 16,-2 2-3-16,0 2 4 16,0 6 6-16,-2 0-1 15,-11 4-11-15,-5 0-6 16,-5 10-1-16,2 16-12 15,0 4 13-15,3 2-6 16,5 8 5-16,7-4 0 16,6 0 1-16,0-4-23 15,0-5-14-15,8-5-14 16,7-4-27-16,4-6 20 16,-1-10 30-16,-1-2 22 0,4 0 6 15,-1-10 21-15,-1-12 22 16,4-6-7-16,-3-3 14 15,0-1-11-15,-2-2-20 16,-1 6 0-16,-1-2-7 16,2 6-4-16,-2 8-6 15,2 10-2-15,-1 6-16 16,1 0-5-16,4 4 21 16,1 20 5-16,-1 6-4 15,-1 2-1-15,-2-2 0 16,-3-6 0-16,-5-3 0 15,-3-7 10-15,0-5-1 0,-4-4-8 16,-2-5 45-16,1 0 9 16,1-5 20-16,2-13-24 15,3-14-31-15,3-4-20 16,1-2 0-16,3 6-18 16,1 0-26-16,-1 10 20 15,1 4-14-15,2 10 15 16,-1 4 4-16,-1 4 7 15,-1 0 3-15,1 0-4 16,-3 8-16-16,-3 0 16 16,-4-6 6-16,-5 0 7 15,-2 0 6-15,0-2 23 16,0 0 43-16,0 0 5 16,0 0-3-16,0 0-18 15,0 0-1-15,-7 0-24 0,-1 0-30 16,-6 0-1-1,1 8 1-15,-6 10-2 0,4 8 1 16,1 6-12-16,4 4 3 16,3 4 8-16,7-4-20 15,0-5-22-15,0-8 6 16,7-2-22-16,1-11 22 16,4-6 27-16,-3-4-2 15,4 0 12-15,1-8 19 16,-1-19-6-16,0-5 15 15,0-4 13-15,-1-8 23 16,-3-2-20-16,-3-2-17 16,1 2-6-16,-5 2-8 0,2 4-3 15,-1 1-2-15,-3 12 8 16,3 4 8-16,-3 5-2 16,0 10-3-1,0 7-19-15,0 1-6 0,2 9-21 16,2 19 20-16,0 12-8 15,5 3 15-15,5 3 0 16,3-6-18-16,3-8-28 16,3-2-7-16,-1-12-12 15,-2-4 27-15,0-6 23 16,-5-4 15-16,2-4 7 16,-2 0 12-16,-1-14 24 0,-1-6 1 15,0-4-14-15,-4-2 13 16,0 0-27-16,-5 4 2 15,-2 8-5-15,-2 6-12 16,0 8 17-16,0 0-18 16,0 12-12-16,-13 16 12 15,2 6-4-15,2 2 4 16,5-6-2-16,4-2-10 16,0-6-10-16,0-4-16 15,0-9 17-15,2-4 0 16,4-5 15-16,4 0 6 15,-2 0 9-15,3-14 7 16,3-8 17-16,-3-6-11 16,0-2-10-16,-2 2-5 15,-2 6-1-15,-1 4-6 0,1 10 0 16,2 8-17-16,0 0-5 16,2 4 4-16,1 18 11 15,0 2 6-15,2 2 0 16,-1-4-7-16,-4 0-1 15,-2-8 7-15,-2-10 2 16,-3 0 0-16,0-4 9 16,-2 0 38-16,2-4 6 15,2-14-17-15,1-8-24 16,1-2 0-16,6 2-5 16,-3 4-7-16,1 4-8 15,0 6-7-15,1 10-15 16,0 2 2-16,3 0 0 15,-2 10 12-15,5 8 15 16,-4-4-14-16,0 2-3 0,-2-6 7 16,-2-6 3-16,-2 0 8 15,-5-4 0-15,1 0 24 16,-1 0 13-16,2-14 9 16,0-6 6-16,1-4-20 15,-1-2-11-15,-2-6-20 16,-2 2 14-16,0-2-8 15,0 6-5-15,0 3-2 16,0 10 1-16,0 3 7 16,0 7-6-16,0 3-2 15,0 8-15-15,2 19 1 0,4 9 2 16,0 8 12 0,1 0-1-16,3 2 1 0,2-6-35 15,1-4-35-15,-1-2-25 16,-4-2-48-16,-8-9-117 15,0-5-262-15,0-10-481 0</inkml:trace>
  <inkml:trace contextRef="#ctx0" brushRef="#br0" timeOffset="32779.18">14446 16120 228 0,'0'0'1364'0,"0"0"-1003"0,0 0-157 15,127-40-92-15,-69 26-63 16,7-4-49-16,-1-4-3 16,15-14-71-16,-17 4-164 15,-14 5-588-15</inkml:trace>
  <inkml:trace contextRef="#ctx0" brushRef="#br0" timeOffset="34187.85">11654 17022 573 0,'0'0'404'15,"0"0"-152"-15,23 107-122 16,-9-59-50-16,3-2-28 16,3-2-23-16,-3-12-17 15,0-6 0-15,-7-8-1 16,0-10 23-16,-4-4 8 16,1-4 21-16,-1-4 23 15,3-14 10-15,-2-12-14 0,2-6-9 16,-5-8-20-16,-1-2-7 15,-1-2-12-15,-2-2-6 16,0 9-12-16,0 7 17 16,0 10-10-16,0 8-6 15,0 10-17-15,0 2-10 16,0 4-67-16,0 6-132 16,0 14-188-16,0 4-265 0</inkml:trace>
  <inkml:trace contextRef="#ctx0" brushRef="#br0" timeOffset="35165.56">12147 17093 1237 0,'0'0'312'16,"0"0"-140"-16,0 0-79 16,0 0-40-16,0 0-38 15,0 0-15-15,0 0 0 16,-18 40 16-16,10-8 27 0,-4 8-9 15,1 0-2-15,2 4-19 16,2 0-12-16,1-8 0 16,1-4 0-16,5-10-1 15,-2-4-23-15,2-10-14 16,0-8-4-16,0 0 15 16,0 0-9-16,2-22-18 15,9-8 53-15,3-6-21 16,1-8 21-16,-3 4 10 15,-4 8-2-15,-3 10-8 16,-1 8 17-16,-4 10 8 0,2 4-18 16,-2 0-7-1,0 8-16-15,2 14 15 0,4 2 0 16,-2-2 1-16,5 0-1 16,-1-8 0-16,6-6-6 15,-1-4 6-15,1-4 1 16,1 0 0-16,1-8 1 15,-1-10 14-15,1-4-7 16,-3-10 4-16,-2 2-2 16,-1-2-9-16,-6 0 9 15,-2-3 0-15,-2 12 5 16,0-4-8-16,0 9 7 16,0 4 15-16,-4 2-3 15,-6 8-11-15,-1-2-15 16,1 6 0-16,-2 0-9 0,1 0-7 15,0 6 9-15,4 10-5 16,5 8-9-16,2-2-15 16,0 0-15-16,14 5 7 15,7-5 12-15,4 0 7 16,2-2 6-16,-2 0 17 16,1-6 1-16,-1-4-4 15,-5-6 5-15,0 0 1 16,-3-4 25-16,1 0 21 15,1-4 6-15,-2-14-4 16,1-4-5-16,2 0-13 16,-2-10-18-16,0 1 18 15,-3-1-14-15,-1 2-2 0,-3 10 1 16,-5 4 15-16,-4 6-4 16,1 10-7-16,-1 0-20 15,2 10 2-15,4 20-2 16,4 6 22-16,2 0-9 15,4 1-12-15,2-7 0 16,-3-8-1-16,-3-4-18 16,-3-12-63-16,-7-6-105 15,-2-2-178-15,-2-14-579 0</inkml:trace>
  <inkml:trace contextRef="#ctx0" brushRef="#br0" timeOffset="35347.78">12506 16830 234 0,'0'0'1399'16,"0"0"-1105"-16,0 0-157 16,0 0-59-16,0 0-53 15,0 0-25-15,0 0-19 16,60 26-216-16,-49-22-464 0</inkml:trace>
  <inkml:trace contextRef="#ctx0" brushRef="#br0" timeOffset="36900.87">13063 16892 1215 0,'0'0'279'0,"0"0"-115"16,0 0-43-16,-47 112-52 15,35-72-28-15,6 0-22 16,2-4-13-16,4-5-5 15,0-9-1-15,0-8 1 16,6-6-1-16,8-6-1 16,-1-2 1-16,5 0 1 15,0-20 1-15,0-6-1 0,-1-6 6 16,-1-7-6-16,-3 3 11 16,-3 4-3-16,-6 6 17 15,0 8 20-15,-4 8 8 16,2 10-18-16,-2 0-33 15,5 0-3-15,-1 18-5 16,5 4 5-16,2-4 0 16,2 0 0-16,3-4-1 15,-3-4 0-15,1-6-10 16,-3-4 11-16,2 0 11 16,1-10 3-16,-1-16 28 15,5-10-8-15,-3 0-1 16,-1-8-11-16,-3 0-6 15,1-2-5-15,-6 6-10 16,-1 4 8-16,-3 10-8 0,-2 7 16 16,0 15 26-16,0 4-18 15,0 9-24-15,0 18 0 16,-2 18 5-16,2 5-5 16,0 6 1-16,0-2 5 15,4 0-6-15,12-10-1 16,-1-4-2-16,1-12-5 15,-1-6-5-15,-1-9 1 16,-1-12 11-16,-2-1 0 16,1-1 7-16,-2-21 13 15,1-9-1-15,-1-5-3 16,-4-4-8-16,-4 0-8 16,1 8 0-16,-1 2 0 0,0 6-18 15,0 8 17-15,2 2-23 16,4 4 8-16,3 2-8 15,-1 0-4-15,4-2 18 16,-1 2-10-16,1-6 10 16,-3 4 10-16,-2-6 1 15,0 6 15-15,-4-4-7 16,-3 6 1-16,0 3 17 16,-2 0 7-16,0 5-3 15,0 0-31-15,2 14-3 16,2 9-4-16,3 12 7 15,7 1-1-15,1 0 0 16,3-6-5-16,1-2-13 0,2-2-3 16,-3-12 10-1,-3-2 11-15,-1-6-1 0,-3-6 2 16,0 0 5-16,0 0 4 16,0-14 15-16,3-4 0 15,-3-8 1-15,2 4-18 16,-3-6 1-16,-4 10 10 15,-2 0-17-15,-4 10 11 16,0 4 0-16,0 4 8 16,0 0-20-16,0 0-14 15,-4 12 5-15,-8 6 3 16,1 0-7-16,3 4 12 16,3-4-17-16,5-4 12 15,0-4-9-15,0-2 2 0,0 0-6 16,0-6 1-1,9-2 8-15,0 0 9 0,3 0 1 16,0 0 6-16,1-14 3 16,1-4 0-16,-1-4-3 15,1-2-4-15,-1 2 7 16,-3 0-8-16,-4 4 11 16,-1 2-11-16,-1 6 13 15,-2 6 2-15,-2 0-4 16,2 2-5-16,-2 2-7 15,4 0-5-15,4 2-29 16,3 14 34-16,4 8 15 16,3 2-5-16,0 4-10 0,-3-2 14 15,-4-2-6-15,-1-4 2 16,-8-4 1-16,-2 0 2 16,0 0 15-16,0-8 9 15,-14 2-2-15,-8 2-10 16,-4-6-18-16,-3-2 5 15,-7-6 5-15,1 0-17 16,0 0-18-16,2 0-66 16,-3 0-98-16,10-4-172 15,6-2-567-15</inkml:trace>
  <inkml:trace contextRef="#ctx0" brushRef="#br0" timeOffset="41332.17">6332 15575 886 0,'0'0'192'0,"0"0"-121"16,0 0-13-16,0 0 30 16,0 0-14-16,0 0-6 15,0-9 19-15,0 9 2 16,0 0-7-16,0 0 7 16,0 0-9-16,0 0-12 0,0 0-11 15,0 0-26-15,0 17-5 16,2 11 50-16,7 8 20 15,-1 8-59-15,6 0 0 16,-1 2-31-16,3-2 1 16,0 0 6-16,0-8-13 15,-3 0 0-15,-3-5 0 16,-2-9 0-16,-2-4-14 16,-4-8-49-16,-2-6-91 15,0 0-159-15,0-4-324 0</inkml:trace>
  <inkml:trace contextRef="#ctx0" brushRef="#br0" timeOffset="41766.67">6301 15643 952 0,'0'0'264'0,"0"0"-129"0,0 0 26 15,0 0-2 1,0 0-28-16,0 0-2 0,0 0-3 16,0-2-22-16,0-1-24 15,0 3-18-15,0 0-16 16,0-1-9-16,2 1 3 16,13-4 3-16,3 4 0 15,7-6-4-15,3-1-14 16,3 2-14-16,0-3-10 15,-1 2-1-15,-6 2-67 16,-1 0-77-16,-1 4-91 16,-4 0-136-16,-9 0-273 0</inkml:trace>
  <inkml:trace contextRef="#ctx0" brushRef="#br0" timeOffset="42064.25">6441 15913 977 0,'0'0'346'0,"0"0"-169"16,0 0-52-16,0 0 29 15,0 0-18-15,0 0-49 16,0 0-32-16,60 0-3 16,-42 0-17-16,2 0-16 15,0 0-19-15,3 0-23 16,-2 0-70-16,10-4-113 16,-8 0-277-16,-3-1-475 0</inkml:trace>
  <inkml:trace contextRef="#ctx0" brushRef="#br0" timeOffset="42632.14">6893 15847 1121 0,'0'0'346'15,"0"0"-196"-15,0 0-54 16,0 0-11-16,0 0-44 16,0 0-19-16,0 0 25 15,44 0 23-15,-23-6-6 16,1-2 14-16,0-6-14 0,3-2-11 15,-1 2-3-15,-3-4-23 16,-4 0-13-16,-1 0-13 16,-5 2 0-16,-5 6-1 15,-3 0-1-15,-3 2-9 16,0 4 4-16,0 2-3 16,-11 2-13-16,-8 0 2 15,-4 6 20-15,-4 12 0 16,-2 8 0-16,2 2 0 15,2 6 0-15,8-2 0 16,3 0-8-16,8 2 6 16,6-6 2-16,0-1-1 15,0-9 1-15,15 0-1 16,5-6 1-16,1-2 0 0,-2-6 1 16,1-4 20-16,3 0-5 15,-2 0 11-15,4-12-4 16,0-7-12-16,0-3-11 15,-3-1-68-15,4-16-104 16,-3 7-186-16,-7 2-399 0</inkml:trace>
  <inkml:trace contextRef="#ctx0" brushRef="#br0" timeOffset="43466.28">7463 15685 1367 0,'0'0'308'16,"0"0"-164"-16,0 0-5 15,0 0-30-15,0 0-36 16,0 0-15-16,0 0-9 16,-60 14-1-16,41 4-15 15,-2 8-6-15,-1 6-13 16,2 4-3-16,4 0-11 0,5-2-8 16,7-2 8-16,4-9-2 15,0-5-4-15,0-9-13 16,0 0 3-16,9-9-11 15,1 0 15-15,2 0 12 16,1-9 20-16,3-9-11 16,-1-4-1-16,-3-6-8 15,-1 2 0-15,-5-2 7 16,-1 2 21-16,-3 8-18 16,0 2 5-16,-2 10-15 15,2 2-11-15,-2 4 1 16,3 0-18-16,4 6 0 15,1 14 19-15,5 2-10 16,3 0-32-16,3-4-5 16,-2-4 25-16,1-8-1 0,-5-4 29 15,1-2 3-15,-1 0 0 16,0-8 0-16,1-14 0 16,-1-4 36-16,1-6 5 15,-4-2 6-15,-5-2-8 16,-3-2-17-16,-2-2-1 15,0-3-13-15,0 2-2 16,0 2-4-16,-7 7 2 16,3 8 17-16,0 6 1 15,0 6-7-15,1 4 1 16,1 4 2-16,2 2-6 0,0 2-12 16,0 0-18-1,0 14-13-15,0 18 25 0,0 12 6 16,2 5 2-16,11 5-1 15,6-4 11-15,0 2-12 16,6-12 7-16,-3 0-8 16,1-12 1-16,-6-6-10 15,-1-12-7-15,-7-2 17 16,-1-8-6-16,-1 0-10 16,-2 0-43-16,-1-18-49 15,1-4-83-15,-5-10-132 16,0 0-232-16,-9 8-526 0</inkml:trace>
  <inkml:trace contextRef="#ctx0" brushRef="#br0" timeOffset="43645.66">7513 15643 1043 0,'0'0'310'0,"0"0"-138"16,0 0 3-16,0 0-29 15,0 0-20-15,0 0-54 16,126-86-42-16,-94 69-30 16,10-1-144-16,-6 4-385 15,-10 4-724-15</inkml:trace>
  <inkml:trace contextRef="#ctx0" brushRef="#br0" timeOffset="45382.87">7907 15737 727 0,'0'0'210'16,"0"0"-69"-16,0 0 23 15,0 0-9-15,0 0-21 16,0 0-9-16,0 0-17 15,0-2-4-15,0 2-22 16,0 0-9-16,0 0 6 16,0 0-16-16,0 0-7 15,0 0-33-15,0 4-13 16,0 18 8-16,0 6 23 16,7 0-14-16,3 2-6 15,4-4-21-15,-1-8 0 0,3 0-2 16,-1-4 2-1,-1-6-2-15,-1-2 1 0,-4-3-28 16,3-3 13-16,-4 0-8 16,3-3 24-16,1-11 0 15,-3-8 0 1,-1-4-8-16,0-2-31 0,-4-4 20 16,0 6 0-16,-2 0-3 15,1 12 7-15,-1 0 15 16,-2 10 0-16,0 4 1 15,0 0 2-15,2 0-3 16,0 4-17-16,2 14-4 16,6 4 21-16,3 0 7 15,3 0-7-15,3-4 0 16,4 0-12-16,-3-8 12 0,2-6 1 16,-2 0 6-16,-1-4 6 15,-4 0 11-15,1 0 10 16,1-16 3-16,-1-4 0 15,1-2 7-15,-3-4-20 16,-5-4-5-16,-3 2-18 16,-6 2 14-16,0 4-8 15,0 2-7-15,0 4-6 16,-4 6-1-16,-2 2 7 16,-1 4-18-16,0 2-1 15,2 2-5-15,3 0 2 16,2 0-12-16,0 4-25 0,0 10 13 15,2 4 14-15,12 0-1 16,1 4 7-16,6 0 12 16,-2-2 12-16,4-4 1 15,-3-2 1-15,3-6 0 16,-6-4 10-16,1-4-9 16,-1 0 8-16,-1-2 19 15,2-12-5-15,2-10 2 16,1-2 12-16,-2-4 6 15,-3 2-6-15,-3-2 4 16,-3 3-5-16,-4 4-8 16,-4 5-19-16,-2 5 6 15,0 5 7-15,0 6-6 0,0 2-16 16,0 0-3 0,-6 5-3-16,-6 13-17 0,3 0-13 15,3 4-5 1,6 2-8-16,0-2-10 0,0 0 7 15,6-8 2-15,5-2 31 16,3-4 4-16,-3-2 3 16,1-6 2-16,-2 0 9 15,1 0 1-15,3-10 16 16,-1-8 9-16,3-2 1 16,-1-4-7-16,1-2 17 15,-1-2-7-15,1 2 20 16,-3 3-16-16,-4 9-14 0,1 6-12 15,-4 8-6 1,1 0-1-16,3 0-1 0,2 14 1 16,3 7 0-16,1 2 16 15,-5 0-15-15,1-1 1 16,-6-4 23-16,-6-4 11 16,0-2 5-16,0 2 14 15,-11-2 2-15,-15 4-32 16,-9 0-6-16,-4-2-19 15,-10-2-89-15,-25-2-80 16,12-4-148-16,8-4-467 0</inkml:trace>
  <inkml:trace contextRef="#ctx0" brushRef="#br0" timeOffset="48752.85">9404 15855 1090 0,'0'0'199'15,"0"0"-141"-15,0 0-34 16,0 0 4-16,0 0 7 16,0 0 8-16,0 0 47 0,43 0 12 15,-37 0 3 1,1 0-17-16,-1 0-7 0,4-4-3 16,-2-4-5-16,5 2 11 15,3-2-36-15,0-2 3 16,4 2-14-16,0-2 1 15,2 2-25-15,5 0 2 16,2 2 2-16,4 2-6 16,6-4 0-16,3 4-5 15,4 4-1-15,3 0-4 16,1 0 6-16,-2 0-7 16,2 14-1-16,-6 6-12 15,-1 2 4-15,-3 2 0 0,-3 2 8 16,-6-4 0-16,-4 2-7 15,-2-2 6-15,-2 0 1 16,-6 0-1-16,1 1 2 16,-5-5 0-16,1 4 0 15,-1-4 2-15,0 4-1 16,-1-4 0-16,0 4 1 16,0-8-2-16,-1 4 2 15,-2-2-1-15,2-2 0 16,0 0 6-16,0-6-5 15,1 6 4-15,-1-6-2 16,-1 2-4-16,0-2 0 16,-1-6 1-16,-5 2 5 15,2 0-5-15,-3 0 9 16,2 0-2-16,-1 0 6 0,-2-4-2 16,0 6 12-16,1-6-5 15,-1 4-17-15,0-4 4 16,0 4-5-16,0 0 5 15,0-4 0-15,1 2 6 16,-1 1 1-16,1-2 2 16,-1 3-4-16,0 0 14 15,0 0-3-15,0 1-16 16,1-5 18-16,-1 1-13 16,-2-1 5-16,0 4-6 0,0-4-5 15,0 0-4 1,0 0 8-16,0 0-9 0,0 0 0 15,0 0-71-15,-2 0-81 16,-14 4-171 0,-4 1-531-16</inkml:trace>
  <inkml:trace contextRef="#ctx0" brushRef="#br0" timeOffset="49316.18">10284 16302 1121 0,'0'0'377'0,"0"0"-201"15,0 0-57-15,0 0-4 16,0 0-45-16,0 0-21 15,0 0-16-15,13 0 36 16,3 4-14-16,2 10-20 16,4-4-28-16,1 3 10 15,-3 0-16-15,2 0 8 16,-4-3-8-16,-1-2 0 16,-1-2 5-16,-3-2-5 15,-1 0-1-15,-3-4-9 16,-1 0-1-16,0 0-9 0,0-4 19 15,-1-10 3-15,1-8 15 16,0-1 5-16,-4-9 10 16,0 2 8-16,-1-6-10 15,-3 0 9-15,2 4 2 16,-2 2-21-16,0 4 4 16,0 8-4-16,0 8 6 15,0 0 4-15,0 8-10 16,0 0-9-16,0 2-11 15,0 0 0-15,0 0 8 16,0 0-8-16,0 0 1 16,0 0 4-16,2 0-6 15,-2 0-4-15,0 0 3 0,0 0 1 16,0 0-64-16,0 4-118 16,0 10-204-16,0-4-698 0</inkml:trace>
  <inkml:trace contextRef="#ctx0" brushRef="#br0" timeOffset="52316.23">5318 16681 712 0,'0'0'235'16,"0"0"-76"-16,0 0 14 15,0 0-41-15,0 0-41 16,0 0-15-16,0 0-8 16,2 0-2-16,-2 0 7 15,0 0-8-15,0 0 4 16,0 0-3-16,0 0 3 15,0 0-10-15,0 0-11 16,0 0-12-16,0 0-10 16,0 0-8-16,0 0-8 0,0 0-4 15,3 0-6 1,-1 0 0-16,4 0 6 0,3 0-5 16,0 0-1-16,0 0 0 15,2 2 1-15,5-2 0 16,-1 0-1-16,5 3 1 15,3-3 1-15,-2 0-1 16,4 0 0-16,2 0-1 16,-2 0-2-16,-1 0 2 15,0 0-1-15,-1 0 2 16,1-5-1-16,-1 1 0 16,-1 0 1-16,-2 0 1 15,3-2-2-15,-6 2 0 16,1 4 1-16,0-4-1 0,0 4 0 15,0 0 0 1,-1-4 0-16,-1 4 0 0,1 0 1 16,-1 0-1-16,2-4 0 15,2 2 7-15,1-2-6 16,-2-4-1-16,3 4 0 16,-1-2 1-16,-6 2 6 15,1 0-6-15,-3 4-1 16,-3-4 0-16,0 4 0 15,-1 0 0-15,3-4-1 16,1 4-8-16,3 0 9 0,5-2 0 16,2 2 1-1,2 0-1-15,-1 0-1 0,0 0-1 16,3 0-8-16,0 0-7 16,4 0 4-16,4 0 8 15,6 0 5-15,3 0 1 16,1 0-1-16,4-4 0 15,3 0 0-15,0 4-1 16,4-4 1-16,0-2-1 16,-2 4-5-16,-4 0 6 15,0-2 0-15,-6 0 0 16,-1-4 1-16,-8 2 0 16,-1 2-1-16,-3 0-2 15,0 0-9-15,-2 2 11 16,-2-2 0-16,0 4 12 0,-2-4-11 15,-4 4 0-15,2 0 10 16,3 0-10-16,4 0 0 16,5 0 18-16,7 0-1 15,7 0-1-15,3 0-6 16,1 0-5-16,0 0 2 16,3 0-2-16,0-4-4 15,4 0 5-15,5-2 2 16,-1 2-1-16,1-4-1 15,2 2 2-15,-5 2-8 16,-2-4-1-16,-4 4-4 16,-6 0 4-16,-11 2 0 15,-5-2 1-15,-7 0 0 0,-5 0-1 16,-7 4 0 0,1 0 0-16,-3 0 1 0,-2-4 0 15,3 2 0-15,-1 2 0 16,3 0-1-16,3-4 1 15,8 4-1-15,7 0 6 16,9-4-6-16,9 4 20 16,8-4 5-16,5 4-9 15,7-4 0-15,-1 0-8 16,0 2-7-16,-1-6 10 16,1 4-10-16,-2-2 6 15,-3 2-6-15,2 0 1 0,-4 0-1 16,-1 0 0-16,-3 2 0 15,-5-2 9-15,-6 0-4 16,-5 0 0-16,-5 0 9 16,-10-1-4-16,-5 4-10 15,-4-3 0-15,-4 4-1 16,-1 0 1-16,-1-4 0 16,1 4-1-16,2 0 1 15,-2-4 7-15,5 4-7 16,2-5 2-16,4 4-3 15,6-3 6-15,1 0-4 16,3-5 8-16,0 4 14 16,2 1-24-16,-1-1 6 0,-3-3-1 15,-3 7-5 1,-4-8 0-16,-7 9-1 0,-5-4 0 16,-5 0 0-16,-4 4 1 15,-4 0 12-15,-2 0-12 16,0 0 14-16,0 0 25 15,0 0 28-15,0 0 5 16,0-1-15-16,0 1 7 16,0 0-9-16,0 0-23 15,0 0-26-15,0 0-6 16,0 0-45-16,0 0-85 16,0 0-167-16,-10 0-494 0</inkml:trace>
  <inkml:trace contextRef="#ctx0" brushRef="#br0" timeOffset="53419.84">6399 16726 722 0,'0'0'338'0,"0"0"-167"15,0 0-10-15,0 0 1 16,0 0-45-16,0 0-14 0,0 0-13 16,2 0-7-1,-2 0-12-15,0 0-19 0,0 0-2 16,0 0 3-16,0 0 9 16,0 0 5-16,0 0 2 15,0 0-6-15,0 0-7 16,0 0 2-16,0 0-9 15,0 0-10-15,0 0-12 16,2 1-13-16,2 21-14 16,5 19 0-16,7 31 36 15,9 42 3-15,8 34-2 16,3 9-6-16,-1-7 26 0,-6-9-15 16,-6-39-26-16,-8-22-6 15,-1-18-10-15,-6-17-11 16,1 0 11-1,-3 0 0-15,2-5-17 0,-6-14 10 16,-2-8-1-16,0-10-18 16,0-6-28-16,0-2-31 15,2 0-32-15,-2-14-51 16,0-8-102-16,0-2-388 0</inkml:trace>
  <inkml:trace contextRef="#ctx0" brushRef="#br0" timeOffset="54283.01">8078 16467 734 0,'0'0'186'0,"0"0"-19"16,0 0 5-16,0 0-24 15,0 0-13-15,0 0-9 16,0 0-4-16,-11-8-16 16,11 8-3-16,0 0-2 15,0 0-7-15,0 0-1 16,0 0-7-16,0 0-9 16,0 14-30-16,0 26-7 15,9 14 49-15,7 16-28 16,1 6-12-16,6 9-7 0,2-5-12 15,-3 2-6-15,2 6 4 16,-2 15-16-16,3 23-3 16,-8-12-3-16,-3-15 1 15,-7-13-7-15,-5-24-1 16,0 0-10-16,0-4-3 16,0-14 2-16,-2-16 5 15,0-11 6-15,3-12-1 16,-3-1-14-16,0-4 2 15,3 0-8-15,-3 0-11 16,0 0-3-16,0 0-4 16,2 0-17-16,0 0-51 15,9 0-92-15,0-4-139 0,0-10-427 0</inkml:trace>
  <inkml:trace contextRef="#ctx0" brushRef="#br0" timeOffset="54999.38">9447 16356 335 0,'0'0'848'16,"0"0"-572"-16,0 0-33 15,0 0-31-15,0 0-37 16,0 0-31-16,0 0-18 16,0-4-9-16,0 4-17 15,0 0-23-15,0 0-34 16,0 23-8-16,13 39-10 15,7 44 54-15,5 34 0 16,-1 19-26-16,-4-15-19 16,2-15-10-16,-4-35 24 0,0-18-18 15,-7-18-20-15,1-4-10 16,-4 4-5-16,3 0-32 16,-1-5 4-16,-6-17-13 15,0-10-10-15,-4-12-20 16,2-10-45-16,-2 2-74 15,0-6-90-15,-6 0-278 16,-10 0-962-16</inkml:trace>
  <inkml:trace contextRef="#ctx0" brushRef="#br0" timeOffset="56966.49">5501 17486 567 0,'0'0'342'0,"0"0"-173"16,0 0 2-16,0 0-5 15,0 0-38-15,0 0-32 0,0 0-21 16,6-9-2-16,-1 5-19 15,3 3 0-15,6-4 16 16,-1-3 11-16,3 3-15 16,2-4-10-16,0 1-18 15,-1-2-16-15,3 2 0 16,3-2 2-16,2-2-8 16,1 2-2-16,3-2 6 15,0 2 3-15,2 0-23 16,0-2 2-16,2 4-1 15,-1 2 5-15,-1-2-6 16,3 4 6-16,-6-2-6 16,3 2 0-16,0 0 0 0,6-6-7 15,1 6 5 1,4-4 2-16,7-2 0 0,-1 6-1 16,6-4 1-16,-2 6-8 15,1-2 8-15,-2-4 0 16,3 4 1-16,2-2-1 15,-4-2 1-15,6-2 0 16,3-2 7-16,1 2-7 16,3-2-1-16,2-2 1 15,-2 6 1-15,1-2 0 16,-1-4-1-16,-1 1 1 16,1 4-1-16,-1-4 0 15,-1 4 0-15,-3-4 0 0,-2 7 0 16,-4-2-1-1,-3 4 1-15,-2-2-1 0,0 2 0 16,0 0-1-16,0 0-1 16,3 4-4-16,-4 0 4 15,2-4 0-15,-4 2-4 16,-1-2 5-16,-3 0 0 16,-2 0 1-16,3 4 0 15,-4-4 0-15,3-2-1 16,-1 2 0-16,1 0 1 15,1 4 0-15,1-4 2 16,0-2-1-16,-1 2 0 16,1 0 0-16,2 0 0 0,-2-2 5 15,1 2 2 1,1 0-7-16,3-4 8 0,0 2-7 16,2 2 4-16,5-4-6 15,0 2 6-15,1-2-4 16,3 0-2-16,1 2 1 15,-1-2 10-15,0 0-2 16,0 2 2-16,1-2-4 16,-1-2 2-16,0 2-8 15,4 0 1-15,1 2-2 16,5-2 2-16,1 2 8 16,2-2-10-16,-4 4-1 0,1-4 1 15,-6 2 0 1,-4 2 0-16,-4-6 6 0,-3 6-6 15,-1-4 1-15,-1 2-1 16,0 2 1-16,0-4 0 16,1-1-1-16,-6 4 0 15,-1 1 1-15,-5-6 0 16,-7 6 0-16,-1-5-1 16,-8 4 1-16,-4 1 0 15,0 0-1-15,-2-1 0 16,2 1 1-16,0 0 0 15,5-2 8-15,0 2-9 16,0-4 6-16,0 2-6 16,2-2 1-16,0 4 0 15,-2-2 0-15,1-2 8 0,-2 4-8 16,-1-2 7-16,-3 2 4 16,-5 0-6-16,-3 0-5 15,-6 4 0-15,-1 0 14 16,-5 0 5-16,0 0 19 15,0 0 15-15,0 0 2 16,0 0 1-16,0 0 1 16,0 0-16-16,0 0-5 15,0 0-8-15,0 0-11 16,0 0-8-16,0 0-1 16,0 0-9-16,0 0-6 15,0 0-32-15,-7 0-59 16,-15 0-140-16,-16 0-496 0</inkml:trace>
  <inkml:trace contextRef="#ctx0" brushRef="#br0" timeOffset="60087.18">5175 17079 967 0,'0'0'267'0,"0"0"-138"0,0 0 15 15,0 0-16-15,0 0-51 16,0 0-32-16,0 0-18 15,5 18 24-15,6 5 65 16,4 8-55-16,4 5-13 16,-4 0 2-16,3 0-22 0,-5-2-7 15,-4-2 1-15,0-10 15 16,-7-4-22 0,0-8-6-16,-2-6-8 15,0 0 6-15,0-4-1 0,0 0-6 16,0 0-15-16,0 0 8 15,0-18-11-15,-2-4-26 16,-6-10 32-16,-2-2 3 16,1-2-26-16,1 4 22 15,-2 2 13-15,4 6 0 16,1 6 2-16,3 1 16 16,2 8 5-16,0 4-21 15,0 1 11-15,0 0-3 16,0 4-10-16,0 0-23 15,5 0-9-15,11 13 13 16,7 9 19-16,2-4 0 0,2 8 5 16,0-8-5-16,-5-4-13 15,-2 0 0-15,-4-6-5 16,-5-4 17-16,-5-4-15 16,-2 0 15-16,-4 0 1 15,0 0-6-15,0 0 6 16,0-12 37-16,0-6 23 15,0 0-1-15,0-4-30 16,0 0 17-16,0 3-4 16,-2 6-23-16,-2-5-3 15,2 5-1-15,0 3-8 16,2 2-6-16,-2 2 3 0,2 6-4 16,0 0-32-1,0 0-63-15,0 0-124 0,0 0-315 16,0 0-482-16</inkml:trace>
  <inkml:trace contextRef="#ctx0" brushRef="#br0" timeOffset="61250.54">5692 17079 205 0,'0'0'1205'0,"0"0"-959"15,0 0-141-15,0 0 2 16,0 0-46-16,0 0-32 16,0 0-12-16,-33 68 0 15,27-42-4-15,2 2-13 16,4 2 1-16,0-8 11 15,0-4-12-15,0-4-8 16,6-4 0-16,0-2 8 16,1-4 0-16,-1-4-14 15,-2 0 7-15,4 0 7 0,-2 0-22 16,1-14 16 0,-1-8 6-16,1 0 15 0,0-4-15 15,-2-6 16-15,-3 2-10 16,-2 2-6-16,0 1-11 15,0 9 10-15,0 9-15 16,0 0 10-16,0 9 5 16,0 0-14-16,0 0-4 15,0 10 6-15,0 12 12 16,8-4-8-16,1 0 3 16,3-1-26-16,1-7 13 15,-2-2-3-15,-2-8 12 16,0 0 4-16,0 0-29 15,-2 0 18-15,1-8 17 16,-1-10 42-16,-1 0 0 16,4 0-11-16,-4 0-24 0,-1 4 4 15,-1 5 6-15,-2 5-17 16,0 4-16-16,4 0-28 16,0 0 34-16,5 4 10 15,0 6 12-15,3 7 2 16,-1-3-12-16,-2-5 9 15,-4 0-10-15,-5-5 0 16,0 0 0-16,-2-4 22 16,0 0-2-16,0 0 23 15,0 0 10-15,0 0-4 16,0-4-22-16,0-9-12 16,0-5-6-16,0 4-10 15,2 0-8-15,0 10 2 16,1 0-29-16,1 4 0 0,1 0 3 15,6 8 13 1,2 6 19-16,1 4 1 0,-1 0 0 16,1-5 12-16,-6-3-12 15,-1-2-1-15,-3-8-6 16,-2 0 6-16,0 0 10 16,-2 0-10-16,0-8 18 15,0-10 2-15,4-9 2 16,0-1-20-16,0 2-2 15,-2 4-19-15,3 4 2 16,-3 4-1-16,0 10-1 16,2 4-46-16,2 0 18 0,0 0 27 15,5 14 20 1,0-2 1-16,-2 2 0 0,0 0 8 16,-3-6-3-16,-1-4-8 15,0-2 4-15,-3 2 2 16,-2-4-4-16,0 0 10 15,0 0 20-15,0 0 5 16,0 0 15-16,0-6 4 16,0-2-32-16,0 8 9 15,0-4-8-15,0 4-15 16,0 0-8-16,0 0-22 16,4 4 15-16,3 6 6 15,4 2 1-15,5-2 0 16,-1-2 0-16,5-3-28 15,5-5-62-15,15 0-92 0,-7-9-213 16,0-9-958-16</inkml:trace>
  <inkml:trace contextRef="#ctx0" brushRef="#br0" timeOffset="64051.25">6993 16848 605 0,'0'0'557'0,"0"0"-400"16,0 0 10-16,0 0-18 16,0 0-45-16,0 0-47 15,0 0-21-15,0-4-9 16,0 4-8-16,0 0-5 16,0 0 4-16,0 0 8 15,0 4 8-15,-6 10-2 16,-3 8-11-16,0 0-7 15,2 4-6-15,3-4-7 16,2 0-1-16,2-4-2 16,0-4-5-16,0-2-9 15,0-6-9-15,2-2-16 0,4-4 0 16,5 0 10-16,3 0 5 16,1-8-24-16,1-6 41 15,2-8-8-15,-2 4-24 16,-6-4 34-16,0 8 7 15,-4 6 10-15,-3 2 4 16,-3 2 29-16,0 4 2 16,0 0-16-16,0 0-29 15,0 10-13-15,2 8 13 16,4 4-1-16,6 0 1 16,3 0 0-16,3-4 0 15,0-6 0-15,0-2 0 16,-1-6 0-16,-3-4 0 0,-1 0-2 15,3 0-20 1,-3-4 21-16,5-10 1 0,-1-4-16 16,-1 0 10-16,3 0-13 15,-4 2-20-15,-2 2-18 16,-1 4 28-16,-6 2-3 16,0 0 4-16,-3 8 17 15,-3-4 11-15,2 2 0 16,-2 2 31-16,0 0 12 15,0-4 24-15,0 4 15 16,0-8-14-16,0 4-23 16,-7-2 2-16,-1 6 21 15,-1 0-9-15,-1 0-10 0,0 0-21 16,-6 0-19 0,3 10-9-16,0 4-8 0,3 6-3 15,4-6 5-15,6 4-16 16,0-4-19-16,0-6-14 15,0-2 2-15,8-2 22 16,2-4 23-16,-2 0-5 16,3 0-18-16,1-6 31 15,1-10 14-15,1 2 8 16,-3 4-3-16,4-2-1 16,1 8-8-16,1 4-10 15,10 8 9-15,2 22-2 0,2 12 2 16,0 10 1-1,-2 3 6-15,-8-1-16 0,-8-6 0 16,-4-4-6-16,-9-8-4 16,0-12-15-16,0-4 15 15,-9-14 10-15,-6-6 16 16,-1 0-7-16,3-18 5 16,-1-18-14-16,5-8-3 15,9-2-8-15,0-6 9 16,0 2 2-16,20 5-40 15,5 5 2-15,-1 8 19 16,3 6-9-16,-5 4-3 16,-1 4 19-16,-6 0-8 15,-7 6 8-15,0 2 12 0,-6 6 0 16,-2 0 24-16,0 4 20 16,0 0-22-1,-4 0-8-15,-12 16-13 0,3 2-1 16,-1 6 1-16,5 2 0 15,5-4 6-15,4-8-7 16,0-2 8-16,6-2-2 16,13-10-5-16,4 0 7 15,4 0-8-15,4 0-1 16,21-28-31-16,-6 6-104 16,-5 0-353-16</inkml:trace>
  <inkml:trace contextRef="#ctx0" brushRef="#br0" timeOffset="68113.42">8707 16651 492 0,'0'0'664'0,"0"0"-467"16,0 0-29-16,0 0-34 15,0 0-31-15,0 0-44 16,0 0-20-16,0 0-11 16,2 0-6-16,3 0-3 15,1 12 46-15,3 2 34 16,2 8-24-16,0 1-19 16,1 0-4-16,-3 4-18 15,-1-5-18-15,1-4-16 16,-4-4-40-16,-1-2-75 15,-4-6-85-15,0-2-148 16,0-4-279-16</inkml:trace>
  <inkml:trace contextRef="#ctx0" brushRef="#br0" timeOffset="68452.3">8587 16718 811 0,'0'0'270'0,"0"0"-113"16,0 0 1-16,0 0 23 0,0 0-16 15,0 0-12-15,0 0-5 16,44 0-18-16,-28 0-15 16,3-5-35-16,2 1-28 15,3 0-31-15,1-2-21 16,2 2-5-16,-3 0-118 16,5 0-171-16,-7 3-305 15,-7-2-449-15</inkml:trace>
  <inkml:trace contextRef="#ctx0" brushRef="#br0" timeOffset="68668.11">8830 16946 1101 0,'0'0'306'16,"0"0"-216"-16,0 0-45 16,0 0-39-16,0 0-6 15,0 0-127-15,0 0-105 16,118-22-110-16,-103 16-388 0</inkml:trace>
  <inkml:trace contextRef="#ctx0" brushRef="#br0" timeOffset="68983.5">9007 16826 844 0,'0'0'304'16,"0"0"-185"-16,0 0-15 15,0 0-7-15,0 0-49 16,0 0-28-16,0 0-4 15,56 48 5-15,-52-44-10 16,4-4-3-16,-4 0-8 16,0 0 0-16,-1-8 19 0,1-6 30 15,-2-4-7 1,0 2-7-16,2 2-5 0,2 0-30 16,0 4 0-16,3 6-14 15,-1 0-51-15,6 4-3 16,9 0-11-16,-6 0-120 15,-1 0-328-15</inkml:trace>
  <inkml:trace contextRef="#ctx0" brushRef="#br0" timeOffset="69467.06">10153 16531 675 0,'0'0'0'0,"0"0"-627"0</inkml:trace>
  <inkml:trace contextRef="#ctx0" brushRef="#br0" timeOffset="69681.23">10609 16433 1272 0,'0'0'501'0,"0"0"-330"16,0 0-13-16,0 0-81 15,0 0-77-15,0 0-32 16,0 0-125-16,5 12-123 16,4-12-104-16,0 2-233 0</inkml:trace>
  <inkml:trace contextRef="#ctx0" brushRef="#br0" timeOffset="69850.06">10609 16433 1051 0,'58'-6'551'0,"-71"10"-397"16,0 2-28-16,-1-2 19 15,1 0-80-15,4-2-65 16,2 0-49-16,1-2-159 15,1 0-523-15</inkml:trace>
  <inkml:trace contextRef="#ctx0" brushRef="#br0" timeOffset="72700.48">9137 15679 639 0,'0'0'259'0,"0"0"-119"15,0 0-40-15,0 0-19 16,0 0-54-16,0 0-22 0,0 0-5 16,2 0-16-1,0 0-6-15,-2 0 6 0,3 2 15 16,-3-2 1-16,2 0 7 15,-2 0 13-15,2 0 24 16,-2 0 8-16,0 0 0 16,0 0-16-16,0 0-11 15,0 0-11-15,2 0-1 16,0 0-1-16,3 2 16 16,2-2 18-16,2 0-2 15,1 0-15-15,2 0 15 16,1 0-11-16,2 0-15 0,1 0-10 15,5 0-2-15,0 0-6 16,8 0 11-16,5 0-10 16,6 0 5-16,7 0-5 15,9 0 1-15,8 0 5 16,5-2-7-16,7 2 0 16,2 0-7-16,2 2 6 15,-1 14-1-15,0-2-17 16,-2 4-22-16,-4 0-4 15,-4-4 6-15,-5 2 17 16,-4-2 12-16,-8-4 8 16,-6 2-5-16,-3-2 7 15,-7 0 0-15,-10 2 0 16,-3-2-1-16,-8 2 1 16,-6 0-3-16,-2 2 3 0,-5 0 1 15,1-4 18-15,-1 2 1 16,-2-6-7-16,2 2 6 15,-2-3 12-15,0-1-15 16,2-4 4-16,-2 1 15 16,2 2-22-16,-2-2 11 15,2 3-1-15,0 1-1 16,-2-1 7-16,3-3 14 16,-1 3-10-16,0 0-9 15,0 1 7-15,-2-5-17 16,0 4 11-16,3-4-3 15,-3 0-10-15,0 4 17 16,2-4 0-16,-2 0 5 0,0 0 6 16,0 0-3-1,0 0 1-15,0 0-14 0,0 0 12 16,0 0-10-16,0 0-2 16,0 0-3-16,0 0 1 15,0 0 2-15,0 0 2 16,0 0 7-16,0 0-8 15,0 0-14-15,0 0 4 16,0 0 7-16,0 0-15 16,0 0-1-16,0 0-5 15,0 0-1-15,0 0 20 16,0 0-7-16,0 0 2 16,0 0-2-16,0 0-1 15,0 0-6-15,0 0 3 16,0 0-8-16,0 0 8 0,0 0-8 15,0 0 9-15,0 0 0 16,0 0 13-16,0 0-22 16,0 0 13-16,0 0-1 15,0 0-2-15,0 0-10 16,0 0 8-16,0 0-9 16,0 0-8-16,-5 0-115 15,-10 1-467-15</inkml:trace>
  <inkml:trace contextRef="#ctx0" brushRef="#br0" timeOffset="83224.61">5306 16677 479 0,'0'0'136'0,"0"0"-57"0,0 0-28 16,0 0-33-16,0 0-2 16,0 0-14-16,12-8-2 15,-10 4 1-15,3 2 0 16,-3-2 6-16,-2 4 9 16,0 0 19-16,0 0 21 15,0 0 11-15,0 0-2 16,0 0 10-16,0 0-7 15,0 0-13-15,0 0-3 0,0 0-3 16,0 0 5-16,-2 0-19 16,-7 0-19-1,-1 0 10-15,-3 0-1 0,0 0-12 16,-5 6-4-16,0 6-8 16,-1-3-1-16,-4 4 0 15,-4 6 1-15,-6 3 5 16,-3 0 1-16,-3 2 16 15,2 2 21-15,4-8-14 16,8-4-2-16,6-2 16 16,5-2-12-16,3-2-9 15,4-4-11-15,3 2-12 16,2-2-19-16,2 0 3 16,0-4 9-16,0 4-2 0,0-4 2 15,0 0 7 1,0 0 3-16,0 0 9 0,0 0 1 15,0 0-2-15,0 0 11 16,0 4 2-16,0-4 1 16,0 0-8-16,0 0 8 15,-2 0-13-15,2 0 2 16,0 0 2-16,0 0-10 16,0 0 2-16,0 0 6 15,0 0 4-15,0 0 2 16,0 0 4-16,0 0-8 15,0 0 13-15,0 0-13 16,0 0 3-16,0 0-6 0,0 0 2 16,0 0-2-1,0 0-1-15,0 0 4 0,0 0-2 16,0 0-5-16,0 0-9 16,0 0-6-16,0 0-30 15,0 0-30-15,0 0-82 16,0 0-122-16,2 0-99 15,7 0-199-15</inkml:trace>
  <inkml:trace contextRef="#ctx0" brushRef="#br0" timeOffset="84403.43">4992 16830 497 0,'0'0'193'16,"0"0"-38"-16,0 0-66 16,0 0-12-16,0 0-16 15,0 0-9-15,0 0-10 16,-62-4-12-16,53 4-5 15,1 0-11-15,-2 0-5 16,2 4 4-16,1 0 9 16,3 0 15-16,-4 0-2 15,4 2 7-15,0-2-13 16,-1 0 9-16,3-4-3 16,0 4-9-16,2 2-23 15,0 2 3-15,0 6 1 0,4 0 32 16,5 8-8-16,5 4 1 15,-1 6 9-15,1 2 2 16,-1-2-5-16,0 4-1 16,-1-5 1-16,0 5-13 15,0-4 5-15,-3 4-15 16,-1 2 1-16,1 0-3 16,-1 0-13-16,-2 2 3 15,1-4-3-15,-1-8 14 16,0 2-13-16,0-7 7 15,-2-5-8-15,0-4 9 16,-1 0 3-16,-1-6-11 0,0 0 13 16,0-2-4-16,0-2 3 15,-2 0 0-15,2 0-6 16,0-2-6 0,2 2 16-16,-2 4-15 0,0-4 4 15,0 2 0-15,0-2-6 16,3 0-1-16,-1 0 1 15,0 2 6-15,-2-2-5 16,3 0-1-16,0 0 2 16,-3 0 4-16,0-2-6 15,-2 2 0-15,2-4-7 16,-2 0 6-16,3 0 1 16,-1 0 13-16,-2 0 12 15,2 0-9-15,2 0-14 16,5 0 11-16,5 0 3 0,3 0-5 15,6 0-1 1,6-4 11-16,2-6-12 0,0 0 11 16,4-2-20-16,1-2 1 15,5 6-1-15,1-2 9 16,3-2-9-16,1-2 0 16,1 0 0-16,-3 1 0 15,2 4 1-15,-2-5 2 16,-5 1 4-16,0 3-4 15,-6 2-3-15,-4 4 0 16,-5-2 0-16,-1 6 0 16,-3-4 1-16,-7 4-1 15,1 0 1-15,-1 0-1 0,-4 0 1 16,0 0 0 0,-2 0-1-16,-1 0-2 0,-2 0 2 15,3 0 1-15,-5 0-1 16,3 0 0-16,0 0-10 15,-3 0 10-15,0 0-33 16,2 0-20-16,1 0-45 16,-1 0-53-16,3 4-96 15,0 2-113-15,-1-2-177 0</inkml:trace>
  <inkml:trace contextRef="#ctx0" brushRef="#br0" timeOffset="87950.83">3112 17285 179 0,'0'0'306'16,"0"0"-146"-16,0 0-88 15,0 0-8-15,0 0 17 16,0 0-15-16,0 0 29 16,-25-36 11-16,25 36 0 15,0-4-11-15,0 4 11 16,0 0-13-16,0 0 8 15,0 0-24-15,0 0-33 16,0 0 1-16,0 0-25 16,0 22 5-16,0 10 66 15,0 8 4-15,10 12-49 16,-1-2 12-16,-1 4-30 16,3-9-19-16,-1-1-9 15,-2-8 0-15,1-10 0 0,-2-8-71 16,-2-4-39-16,-3-10-23 15,-2-4-16-15,0 0 47 16,0-8 48-16,0-16-6 16,-5-6-57-16,-2-2 49 15,5 2 45-15,2 3 23 16,0 8 2-16,4 1 14 16,17 1 1-16,1 3 8 15,5 0-8-15,2-2 2 16,0 2-7-16,0 0-12 0,-5 0 0 15,-2 2 0 1,-3-2 12-16,-9 0 2 0,-1 2 33 16,-7-2 53-16,-2-4-7 15,0 4 33-15,0 2-19 16,0 2 7-16,-8-2-32 16,-1 6-26-16,2-2-13 15,0 0-4-15,5 6-16 16,2 2-4-16,0 0-19 15,0 0 0-15,0 0-36 16,0 6-17-16,4 16 52 16,10 8 1-16,1 6 32 15,1 0-31-15,-3 0 15 16,1 4-16-16,-3 0-51 16,-5 1-99-16,-4 9-159 0,-2-10-91 15,0-6-510-15</inkml:trace>
  <inkml:trace contextRef="#ctx0" brushRef="#br0" timeOffset="88683.45">3810 17351 825 0,'0'0'357'0,"0"0"-121"16,0 0-81-16,0 0-60 16,0 0-43-16,0 0-52 15,0 0-6-15,-5-8 6 16,-2 8 23-16,-4 12-4 15,-5 8-7-15,1 6-5 16,-1 0 2-16,5 2-9 16,3-6-6-16,1 0 5 15,5-4-10-15,2-5-5 16,0-7 1-16,0-2-36 16,0-4 0-16,2 0 51 15,9-4 0-15,2-19 23 16,3-4-4-16,1-4 0 0,-3-5 2 15,-1 4-1-15,-3 6 12 16,-6 8 24-16,0 4-24 16,-4 10 6-16,0 4-3 15,0 0-35-15,0 0-47 16,0 14 25-16,0 4 22 16,0 8 21-16,7 0-12 15,1-2-9-15,4-2-1 16,1-10-14-16,-1-2 14 15,1-6-18-15,0-4 19 16,-2 0 8-16,2 0-2 16,1-9 4-16,-1-14 2 15,3 1 0-15,-3-4-6 16,0 4 4-16,-3 0-3 16,-6 8 5-16,-2 6-11 0,-2 6 19 15,0 2-6-15,0 0-14 16,2 6-36-16,1 12 36 15,1 8 0-15,6 0 9 16,-2 2-3-16,5-2 1 16,-1-8-7-16,1-4 0 15,-5-5-31-15,2-1 10 16,-6-7-36-16,-4-1-54 16,0-5-171-16,0-8-652 0</inkml:trace>
  <inkml:trace contextRef="#ctx0" brushRef="#br0" timeOffset="88872.49">3966 17074 1565 0,'0'0'230'16,"0"0"-230"-16,0 0-325 0</inkml:trace>
  <inkml:trace contextRef="#ctx0" brushRef="#br0" timeOffset="89785.66">4207 17299 842 0,'0'0'262'16,"0"0"-54"-16,0 0-22 0,0 0-42 16,0 0-29-1,0 0-33-15,0 0-11 0,0-6-1 16,0 6-9-16,0 0-8 16,0 0-13-16,0 0-21 15,0 0-10-15,6 0-9 16,9 10 6-16,5 12 31 15,3 4 5-15,-1 2-28 16,-4 2-9-16,-3 2-5 16,-3-6 0-16,-4-7-22 0,-3-6 5 15,-5 0-25 1,0-8-20-16,0 0 12 0,0-5 50 16,0 0 0-16,0-9 0 15,-5-18-12-15,-1-14 9 16,-1-7 3-16,3-2 9 15,4 2-9-15,0 8 0 16,0 8 0-16,0 2-22 16,9 6-76-16,4 2-91 15,-4 8-150-15,-2 1-288 0</inkml:trace>
  <inkml:trace contextRef="#ctx0" brushRef="#br0" timeOffset="90442.52">3829 17223 838 0,'0'0'328'0,"0"0"21"0,0 0-98 16,0 0-55-16,0 0-56 15,0 0-48-15,0 0-35 16,-13-22-17-16,13 22-17 16,0 0-10-16,0 0-12 15,0 0-1-15,0 0 0 16,0 0 1-16,0 0-1 16,0 0-1-16,0 0-7 15,0 0-10-15,0 0-9 16,0 0 2-16,0 0-6 15,0 0 3-15,0 0 6 16,0 0 3-16,0 0 1 16,0 0-7-16,0 0-3 0,0 0 4 15,0 0 4-15,0 0 19 16,0 0 1-16,0 0 1 16,0 0-1-16,0 0 0 15,0 0 5-15,0 0 4 16,2 0 0-16,3 0 6 15,-1-4 5-15,-2-2-1 16,4-2-5-16,-6 2 3 16,2-2-5-16,-2 8-5 15,0 0-7-15,0 0-30 16,0 0-77-16,-12 4-23 16,-1 18-180-16,3-4-220 0,4-4-325 0</inkml:trace>
  <inkml:trace contextRef="#ctx0" brushRef="#br0" timeOffset="103975.15">3308 16659 662 0,'0'0'191'0,"0"0"-58"16,0 0-26-16,0 0-19 16,0 0-18-16,0 0-7 15,5 0-13-15,-5 0-4 16,2 0-11-16,-2 0-6 15,2 0-10-15,1 0 1 0,-3 0-1 16,0 0-7-16,2 0-4 16,0 0-8-16,4 0 1 15,1 0-1-15,5 0 6 16,0 0 2-16,2 0-8 16,-3 0-31-16,0 0 31 15,-4 0 5-15,-2-4-5 16,-3 4 14-16,-2 0 2 15,0 0 5-15,0 0-2 16,0 0-19-16,0 0-3 16,-2 0 3-16,-12 0 0 15,-1 4 15-15,-8 6-15 16,3 2 1-16,-2 6-1 16,2 5-1-16,2 4 1 15,0 4 13-15,2 5-12 0,3-4 7 16,3 2 9-16,2 2-17 15,6-8 1-15,2-2 0 16,0-4-1-16,0-4-1 16,2-8 1-16,10-2-1 15,-4-4-5-15,3 0 5 16,-1-2-1-16,1-2 2 16,-1 4 0-16,2-4 0 15,1 0-1-15,5 0-86 16,9 0-83-16,-5 0-84 0,-4 0-324 15</inkml:trace>
  <inkml:trace contextRef="#ctx0" brushRef="#br0" timeOffset="104414.93">3723 16822 753 0,'0'0'226'16,"0"0"-82"-16,0 0-74 16,0 0-27-16,0 0-5 15,0 0-19-15,0 0 7 0,-102 52 11 16,90-26-8-16,3-2-20 15,5-2-8-15,4-4 0 16,0-2-1-16,0-6 0 16,0-2 0-16,6-6-8 15,5-2-3-15,3 0-21 16,1 0-19-16,3-6 51 16,-3-12 29-16,4-4 7 15,-6-4-4-15,-2 0 0 16,-6 2-6-16,-3 2 0 15,-2 4-15-15,0 6 2 16,-16 8 16-16,-6 4-29 16,-5 0-8-16,0 4-73 15,3 12-29-15,7-2-57 0,7 0-58 16,8-6-169-16</inkml:trace>
  <inkml:trace contextRef="#ctx0" brushRef="#br0" timeOffset="104751.57">3905 16507 1016 0,'0'0'214'16,"0"0"14"-16,0 0-88 16,0 0-59-16,0 0-56 15,0 0-24-15,0 0-1 16,-16 60 9-16,16-16-1 16,0 0-6-16,0 0 3 15,0-3-5-15,5-1-67 16,4-4-114-16,-2-4-51 15,1-2-30-15,-1-12-68 16,-4-8-84-16</inkml:trace>
  <inkml:trace contextRef="#ctx0" brushRef="#br0" timeOffset="105127.08">4022 16740 707 0,'0'0'230'16,"0"0"-102"-16,0 0-60 16,0 0-20-16,0 0-15 15,0 0-24-15,0 0-7 0,-25 108 0 16,31-100-2-1,5-4-2-15,3-4-10 0,1 0-25 16,3 0 37-16,-3-4 12 16,2-10 8-16,-5-2-4 15,2-6-3-15,-3 2-1 16,-4-2-1-16,-3 5-5 16,-1 8-5-16,-3-1-1 15,0 7-19-15,-5 2 19 16,-8 1 0-16,-3 0 0 15,-1 0-7-15,-2 14-31 16,4 8-56-16,7-8-68 0,2 0-155 16</inkml:trace>
  <inkml:trace contextRef="#ctx0" brushRef="#br0" timeOffset="105802.63">4396 16709 758 0,'0'0'234'0,"0"0"-94"15,0 0-67-15,0 0-54 16,0 0-1-16,0 0 0 16,0 0-5-16,-25 67-2 15,25-53-5-15,0 0-5 16,0-2 0-16,0-8-1 16,0-2-2-16,0-2-11 15,2 0-33-15,5 0 11 16,4-10 35-16,5-12 25 15,0-10-15-15,-1-4-10 16,-1 0 1-16,-4 1 5 16,-1 7 1-16,-5 10-7 15,-4 6 19-15,0 8-16 0,0 4 9 16,0 0 4 0,0 0-16-16,0 8 0 0,5 10 7 15,0-4-6-15,-1 2 1 16,5-6 5-16,-3-2-7 15,1-8-1-15,0 0 1 16,0 0 0-16,1 0 13 16,1-12 38-16,3-10 7 15,-1-2-20-15,3-6-14 16,-4 2-8-16,-3 6 0 16,-3 6 0-16,-2 10 10 15,1 2-26-15,-3 4-8 16,0 0-1-16,0 0 2 0,5 0 7 15,1 0 0 1,5 10 0-16,1 2 8 0,1-2 1 16,3 2-8-16,-3-6 0 15,2-2 0-15,1-4-1 16,13 0-36-16,-2-10-99 16,-8-8-207-16</inkml:trace>
  <inkml:trace contextRef="#ctx0" brushRef="#br0" timeOffset="106951.06">2727 16575 795 0,'0'0'238'0,"0"0"-47"15,0 0-49-15,0 0-55 16,0 0-40-16,0 0-46 16,0 0 15-16,2 66 42 15,16-16 11-15,4 17 14 16,7 5-20-16,11 26-18 15,7 22-17-15,6 23 19 16,-4 9-25-16,-11-28-6 16,-11-29-11-16,-11-33-3 0,-5-8-4 15,2 4-33-15,-2 4-16 16,-4 1-58-16,-5-9-45 16,-2-6-34-16,0-16-107 15,-13-10-335-15</inkml:trace>
  <inkml:trace contextRef="#ctx0" brushRef="#br0" timeOffset="113493.23">10654 12544 54 0,'0'0'222'15,"0"0"-121"-15,0 0-25 16,0 0 28-16,0 0-32 16,0 0-17-16,-13-15 17 15,10 12-14-15,3 2-15 16,0-2 24-16,0 0-1 0,0 0-11 15,0-1-22 1,0 3 24-16,0-3-4 0,0 1-22 16,0 0-5-16,0 0-12 15,0-1-6-15,0 3-6 16,0-2 14-16,0 2 3 16,0-2 0-16,0 3 4 15,0 0-2-15,0 0-4 16,0 0-10-16,0 0 6 15,0 0-3-15,0 0-8 16,0 0-1-16,0 0 1 16,0 0-2-16,0 0 1 15,0 0 7-15,0 0-8 16,0 0 1-16,0 0 0 16,0 0-1-16,0 0 1 15,0 0 0-15,0 0 0 16,0 0-1-16,0 0 0 0,0 0-43 15,0 0-91-15,0 0-138 16,0 0-110-16</inkml:trace>
  <inkml:trace contextRef="#ctx0" brushRef="#br0" timeOffset="114447.37">10542 12587 631 0,'0'0'61'0,"0"0"-61"15,0 0-345-15</inkml:trace>
  <inkml:trace contextRef="#ctx0" brushRef="#br0" timeOffset="116059.63">10605 12421 52 0,'0'0'245'15,"0"0"-129"-15,0 0-50 16,0 0 6-16,0 0-18 16,0 0 19-16,0 0-3 0,0-5 5 15,0 3-3-15,0 2-9 16,0 0-3-16,0 0-10 15,0 0 7-15,0 0 9 16,0 0-25-16,0 0-15 16,0 0-17-16,0 0-2 15,0 0-6-15,0 0 0 16,0 0-1-16,0 0-46 16,0 0-151-16,-2 7-321 0</inkml:trace>
  <inkml:trace contextRef="#ctx0" brushRef="#br0" timeOffset="119577.4">5061 11109 639 0,'0'0'240'16,"0"0"-55"-16,0 0-36 15,0 0-16-15,0 0-11 16,0 0-23-16,0 0-12 15,0-14-12-15,0 14 4 16,0 0-17-16,0 0-18 0,2 0-19 16,2 2-25-16,0 20 0 15,2 16 16-15,3 10 63 16,0 7-45-16,2 3-6 16,0-4-27-16,1-7 7 15,-1-8-7-15,-5-11 5 16,1-10-4-16,-3-8-2 15,-1-6-2-15,-3-4 2 16,0 0 15-16,0-16-15 16,0-16-16-16,0-12-43 15,0-6 27-15,-9-8 16 16,-2-5-2-16,0-3-23 16,1 0-26-16,4 0 16 15,6 6 11-15,0 7 12 0,0 12 18 16,0 10-16-16,6 13-16 15,4 10 33-15,-1 8 9 16,4 0-19-16,0 14 19 16,7 14 15-16,0 5 14 15,1 4 12-15,-2-1-22 16,1 0 3-16,-1-1-5 16,-4-7 4-16,-4-4-1 15,-4-4-4-15,0-4-14 16,-5-2 5-16,0-2 2 15,-2-2-3-15,2 0-6 16,-2 0 0-16,0-2 0 16,0 0 0-16,2 0 1 0,0-4-1 15,0 2 1-15,-2-2 1 16,0-2-2-16,3 0 6 16,-3 0-5-16,0-2-1 15,2 2 0-15,-2-2-8 16,0 0-16-16,0 0-8 15,0 0 6-15,0 0 14 16,0 0 3-16,0 0 9 16,0 0 0-16,2 0-8 15,1-4-8-15,-3-6 15 16,2-4 1-16,3-2 7 16,-3-2 2-16,2 0 1 15,0-2-9-15,1-2 8 16,-1 0-2-16,1 0 5 15,-3 0-11-15,3 4 15 0,-1 2 18 16,0 2-33-16,1 2-1 16,1 4 0-16,-1-2 15 15,0 4-5-15,-1-2-1 16,3 0-3-16,-1-1 3 16,0 1 1-16,2 1-1 15,-2-1-8-15,-1 1 15 16,-1 1 1-16,-2 5-16 15,0-2 0-15,-2 2 9 16,0 1-10-16,0 0-13 0,0 0-28 16,6 4 28-1,0 11 13-15,5 10 0 0,0 4 14 16,3 0-3-16,-1-1-4 16,-4-6-6-16,-2-4 0 15,-1-4 6-15,-4 0-6 16,3-2-1-16,-3 2 7 15,-2 2-7-15,2 0 0 16,-2-2 1-16,2 2-1 16,-2-4 1-16,0-2 0 15,3-4-1-15,-3 0-1 16,0 0-31-16,0-2-19 16,0 2-44-16,0 1-79 15,0-4-100-15,0-3-260 0</inkml:trace>
  <inkml:trace contextRef="#ctx0" brushRef="#br0" timeOffset="120068.68">5824 11095 1026 0,'0'0'207'16,"0"0"-92"-16,0 0-44 16,0 0-42-16,0 0-23 0,0 0 10 15,0 0 26-15,-85 82-20 16,58-40-2-16,5 0 0 15,8-2 1-15,8-5-10 16,6-6-2-16,0-7-7 16,0-5-2-16,0-7 10 15,2-6-3-15,7-3-7 16,2-1 1-16,4 0 111 16,8-3-9-16,4-15-15 15,0-4-20-15,0-4-4 16,-4-3-9-16,-4-3-17 15,-6 3-19-15,-6-2-19 16,-5 3 0-16,-2 2 3 0,0 6 10 16,-9 4-13-16,-9 4-5 15,-4 6-38-15,-1 6-63 16,2 0-83-16,-2 4-81 16,5 8-118-16,9-4-317 0</inkml:trace>
  <inkml:trace contextRef="#ctx0" brushRef="#br0" timeOffset="121852.59">6235 11087 1134 0,'0'0'297'16,"0"0"-168"-16,0 0-56 15,0 0-42-15,0 0-31 16,0 0 2-16,0 0 14 16,-62 28 13-16,31 4-23 15,-3 4 10-15,5 0-16 16,10 0 6-16,3-6 0 15,12-1-5-15,4-7-1 0,0-7 2 16,0-1-2-16,6-6 0 16,10-3 0-16,5-5-20 15,4 0 20-15,7-10 27 16,4-12-6-16,-2-9-2 16,-3-3-4-16,-8-6-4 15,-4-4-5-15,-9-4 1 16,-2-4-7-16,-8-4-29 15,0-2 3-15,0 3 16 16,-14 3 9-16,-1 8-1 16,-1 8 1-16,1 8 1 15,1 8-5-15,5 8 5 16,5 6 6-16,0 6-6 16,-2 0-13-16,4 14-16 15,-2 20 29-15,2 12 0 0,2 10 2 16,0 4 4-16,16 1-5 15,7-5 6-15,4-6-7 16,2-8 1-16,-2-8 0 16,-2-10 5-16,-5-6-5 15,-3-8-1-15,0-6 0 16,-4-4 0-16,0 0 32 16,5 0 27-16,0-14 1 15,4-8-2-15,-2-4-16 16,-2 0 8-16,-7 2-19 15,-2 2-31-15,-5 6-1 16,-4 4 1-16,0 6 39 0,0 2-14 16,0 4-25-16,-13 0-1 15,-10 18-17-15,0 10 12 16,-4 6-13-16,9 2 18 16,9-2-5-16,9-2-4 15,0-3-8-15,11-7-1 16,9-7 4-16,5-5 4 15,1-6-26-15,3-4 37 16,0 0 6-16,0-14 13 16,2-8 16-16,-2-8 9 15,0-4-14-15,-4-6-29 16,-5-4 24-16,-5-2-23 16,-4-2-2-16,-8 0-8 0,-3 2 8 15,0-1 10-15,0 5-9 16,-10 0 0-16,0 2 0 15,-1 2-1 1,-1 2 0-16,4 4-12 0,-1 2 4 16,1 6 2-16,4 6 5 15,0 6 2-15,2 6 5 16,0 6-6-16,-1 0-13 16,-1 2-21-16,0 21-13 15,-2 13 47-15,4 11 1 16,2 7 5-16,0-2-4 15,19-2-2-15,5-5 7 16,3-8-6-16,-1-6-1 0,-3-5 0 16,-1-8 1-1,1-4 0-15,-2-9-1 0,2-2-17 16,1-3-2-16,3 0 19 16,0-7 22-16,-1-11-5 15,-1-4 4-15,-3-3-6 16,-1-10-4-16,-8-3-8 15,-3-6-3-15,-4 0 0 16,-6 2 0-16,0 8 24 16,0 6-9-16,-2 8 1 15,-8 6-15-15,4 3 11 16,1 8-12-16,3 3-1 16,-4 0 0-16,-4 6-25 15,-1 20 14-15,-2 8 10 0,4 8 1 16,4 4-3-16,5 2 2 15,0-2 2-15,7-2-7 16,9-5 7-16,3-7 0 16,2-6 0-16,-1-6 0 15,2-8-6-15,-2-4 5 16,3-8-31-16,-1 0 32 16,0 0 19-16,2-14 5 15,1-6-5-15,0-6-18 16,-8-1 0-16,-3 5 14 15,-5 7-15-15,-7 5 1 0,0 6 6 16,-2 4-7 0,0 0-3-16,0 0-22 15,0 10 5-15,0 3 19 16,2 1 1-16,0 0 0 0,6-3 2 16,-4-4-2-1,5-4-7-15,-1-3-1 0,8 0-6 16,6 0 14-16,7-10 7 15,4-8 5-15,4-1-3 16,-6-1 1-16,-2 4-11 16,-12 5 2-16,-3 2-1 15,-7 7 0-15,-5 2-33 16,0 0-17-16,0 6 41 16,0 10 9-16,3 2 2 15,-1-3 9-15,-2-4-10 0,3-3 1 16,-2-3-1-1,-1-5 5-15,0 0 10 0,2 0-7 16,3-2 31 0,1-14-4-16,2-2-28 0,-2 1 2 15,1 6 18-15,1 2-26 16,-4 3-2-16,1 3-8 16,-1 3-6-16,2 0 3 15,0 0-29-15,1 0-43 16,-5 0-110-16,0 1-301 15,-4 3-326-15</inkml:trace>
  <inkml:trace contextRef="#ctx0" brushRef="#br0" timeOffset="122044.71">7103 10658 1313 0,'0'0'273'0,"0"0"-61"16,0 0-85-16,0 0-109 16,0 0-18-16,0 0-91 15,0 0-14-15,62-10 7 16,-18 22-209-16,2-3-549 0</inkml:trace>
  <inkml:trace contextRef="#ctx0" brushRef="#br0" timeOffset="122635.32">7795 10730 1324 0,'0'0'322'16,"0"0"-153"-16,0 0-75 15,0 0-22-15,0 0 1 16,0 0-2-16,0 0-8 16,0-2-19-16,0 2-11 15,0 0-17-15,0 0-9 0,-2 0-7 16,-11 12-5 0,-7 16 0-16,-7 14 5 0,2 8 9 15,6 4-9-15,9 0 0 16,10-1-1-16,0-11-9 15,8-8-2-15,9-10-17 16,1-10-17-16,-1-8 15 16,6-6-18-16,2 0-40 15,6-4 57-15,4-14-24 16,1-2 12-16,-5 2-36 16,-4 6 71-16,-4 12-7 15,-6 0 22-15,-1 30-6 16,-3 18 11-16,-7 14 5 15,-6 12 8-15,0 7-4 0,-8 1 1 16,-19 0 7-16,-11-8-9 16,-6-9 17-16,-10-15 11 15,-2-19 26-15,0-14 23 16,2-17-3-16,2-8 2 16,9-28 10-16,10-14-38 15,9-11-40-15,12-7-5 16,12-2-22-16,0-4-49 15,18 4-108-15,27-9-117 16,-8 21-231-16,-8 18-863 0</inkml:trace>
  <inkml:trace contextRef="#ctx0" brushRef="#br0" timeOffset="123236.38">5059 11997 396 0,'0'0'325'0,"0"0"-82"15,0 0-76-15,0 0-57 16,0 0 30-16,0 0 27 16,0 0-44-16,-96-4-98 15,119-4 10-15,21-2-9 16,39-12 72-16,48-10 30 16,54-12-37-16,31-4-6 15,8 2-38-15,-8 6-17 0,-16 9 7 16,-7 4 0-16,-6 0-33 15,-12 4 12-15,-15-2-16 16,-15 3 6-16,-33 2-4 16,-33 6-2-16,-27 6-21 15,-19 0 20-15,-6 2-13 16,-4 2-2-16,-8-2-5 16,-15 4-51-16,0 2 28 15,-25 0-70-15,-21 0-158 16,-64 20-80-16,10 2-134 0,-2 0-418 15</inkml:trace>
  <inkml:trace contextRef="#ctx0" brushRef="#br0" timeOffset="123618.42">5381 12039 39 0,'0'0'712'16,"0"0"-474"-16,-114 16-103 15,82-10-28-15,20-2-39 16,12-4-25-16,4 0-34 16,38 0 17-16,43-1 175 15,50-22-16-15,52-11-64 16,23-8-52-16,0 0-7 16,-15 4-26-16,-29 6 18 0,-10 4-2 15,-12 1-2-15,-30 5-41 16,-23 4 16-16,-26 7-13 15,-12-1 1-15,-1-2-4 16,-6 1-1-16,-6 1 21 16,-17 5 13-16,-15 4 38 15,-8 2 24-15,0 1 4 16,0 0-23-16,0 0-27 16,0 0-23-16,-2 0-23 15,-2-3-6-15,-1 1-6 16,3 2-35-16,0 0-63 15,2 0-106-15,-6 0-147 16,1 0-316-16,-4 0-298 0</inkml:trace>
  <inkml:trace contextRef="#ctx0" brushRef="#br0" timeOffset="141953.12">1011 10776 324 0,'0'0'59'0,"0"0"-39"16,0 0-10-16,0 0-8 15,0 0 4-15,0 0-5 0,0-12-1 16,0 12 0 0,0-2 8-16,0 2-7 0,0-2-1 15,0-2 2 1,0 2 6-16,0-2 63 0,0 0-6 15,0 0 13-15,0 0-2 16,-2 0-2-16,2 2-8 16,-2-2-2-16,0 2-5 15,0 0-11-15,-2 0 24 16,2 2-7-16,0-2-8 16,2 0 24-16,-2 0 1 15,2 2 3-15,0-2-7 16,0 0-12-16,0 2-8 15,0-2-14-15,0 2-6 16,0 0-3-16,0 0-9 0,0 0-7 16,0 0-19-1,0 0-4-15,0 14-14 0,0 14 18 16,-2 8 24-16,0 6-15 16,-3 0 7-16,5-2-10 15,0-6-5-15,0-1 6 16,0-4-5-16,0 0-1 15,0-1 5-15,2-4 3 16,3 0-8-16,-1-6-1 16,-2 0 0-16,4-4 1 15,-4 0 0-15,0-4 0 16,2 0-1-16,-2 0-14 16,5-2-78-16,1 0-95 0,0-2-97 15,-4-6-316-15</inkml:trace>
  <inkml:trace contextRef="#ctx0" brushRef="#br0" timeOffset="142710.11">991 10702 704 0,'0'0'232'0,"0"0"-74"15,0 0-19-15,0 0-22 16,0 0-7-16,0 0-17 16,0 0-31-16,-5-8-9 15,5 8-10-15,0 0-14 16,0 0 6-16,0 0-19 15,0 0-16-15,7 0-52 16,11 0 52-16,9 0 40 16,9 8 8-16,6 6-30 0,0 2-11 15,0 2-6 1,-4 4 18-16,-5 0-13 0,-4 2-6 16,-4 2 0-16,-9 2 0 15,-9 3 13-15,-7-2-12 16,0 3 8-16,-12 1-1 15,-12-4-7-15,-3 4 0 16,0-5 12-16,-2-4-12 16,5-2-1-16,1-4 13 15,6-2-13-15,1-6 0 16,5-2 11-16,5-4-11 16,1-2-11-16,3 0-34 0,2-2-101 15,0 0-147 1,0 0-352-16</inkml:trace>
  <inkml:trace contextRef="#ctx0" brushRef="#br0" timeOffset="142989.16">1488 10794 814 0,'0'0'546'16,"0"0"-322"-16,0 0-106 0,0 0-87 15,0 0-31-15,0 0-35 16,0 0 35-16,22 76 5 16,-13-42 14-16,5-2-3 15,-1 0-8-15,-2-6-8 16,0-3-58-16,-9 1-99 15,0-4-142-15,-2-8-103 0</inkml:trace>
  <inkml:trace contextRef="#ctx0" brushRef="#br0" timeOffset="143201.81">1446 10629 1213 0,'0'0'292'15,"0"0"-56"-15,0 0-106 16,0 0-70-16,0 0-60 16,0 0-15-16,0 0-185 15,8-5-299-15,-6 13-7 0</inkml:trace>
  <inkml:trace contextRef="#ctx0" brushRef="#br0" timeOffset="143685.62">1811 10736 1075 0,'0'0'295'0,"0"0"-159"15,0 0-89-15,0 0-38 16,0 0-8-16,0 0-1 16,0 0 1-16,-122 94 6 15,110-78-4-15,5-8-3 0,5-2-1 16,0-2 0-1,2-2-11-15,0-2-1 0,0 2-12 16,6 0 18-16,8 2 0 16,4 0-15-16,2 0 22 15,3 0 31-15,0 0-7 16,0 2-12-16,-1 1-5 16,-1-2-7-16,-4 4 9 15,-3-1 2-15,-3-1-11 16,-5 4 0-16,-4-1 2 15,-2 1 5-15,0 1 4 16,-2 1 11-16,-13 2 3 16,-5 0-6-16,-5-1 3 0,-2-3-22 15,3 0 0 1,0-11-116-16,8 0-182 16,7-6-633-16</inkml:trace>
  <inkml:trace contextRef="#ctx0" brushRef="#br0" timeOffset="144235.31">2221 10792 1292 0,'0'0'345'0,"0"0"-205"0,0 0-134 16,0 0-5-16,0 0-1 16,16 118 12-16,-5-57-6 15,4 1-6-15,3-2 0 16,2-6 15-16,-2-6-15 16,-4-10 0-16,-4-10 0 15,-5-11 1-15,-3-8-1 16,-2-3 0-16,0-6 10 15,0 0 3-15,0 0 14 16,-7-8 8-16,-10-12-31 16,-3-12-4-16,-5-12-10 15,0-8-15-15,1-10-12 16,2-5-21-16,4-1 13 16,7 6 10-16,4 4 0 0,7 8 16 15,0 10-35-15,9 6 7 16,12 6 4-16,2 10 34 15,2 5 6-15,0 9-9 16,-3 4 1-16,0 3-33 16,-2 15 44-16,-2 8 1 15,-2 2 25-15,-3 0 1 16,-6 0 8-16,-3-6-4 16,-2-4 11-16,-2-4-1 15,0-2-9-15,-4 2-16 16,-14-2 0-16,-7 2-16 15,-17-2-42-15,4-2-163 16,5-10-280-16</inkml:trace>
  <inkml:trace contextRef="#ctx0" brushRef="#br0" timeOffset="144558.06">2406 10297 1159 0,'0'0'297'0,"0"0"-220"15,0 0-70-15,0 0-1 16,0 0 54-16,49 134-6 15,-32-86 19-15,6 1-31 16,-3 1-23-16,0 0-4 16,0 2-8-16,-5-2-7 15,-1 0-21-15,-3-4-129 16,-1-4-110-16,-6-14-251 16,0-14-241-16</inkml:trace>
  <inkml:trace contextRef="#ctx0" brushRef="#br0" timeOffset="145455.29">2831 10582 1086 0,'0'0'359'16,"0"0"-132"-16,0 0-106 15,0 0-56-15,0 0-45 16,0 0-5-16,0 0-14 16,-82 72 5-16,57-42 8 15,10-2-14-15,4-8-9 16,6-4 9-16,5-6 0 16,0-2 0-16,0-4-6 15,0-2 5-15,0-2-17 0,9 0-14 16,0 0 32-16,7-6 32 15,1-10-7-15,6-6-1 16,-4 0-16-16,0-2-6 16,-3 4 14-16,-6 6-10 15,-5 6-3-15,-3 5-3 16,-2 3-25-16,2 0-38 16,-2 5 40-16,4 13 23 15,4 2 6-15,0 2 8 16,1-4 1-16,3-4-15 15,-4-4 0-15,1-6-10 16,0-4-24-16,0 0 34 16,0 0 10-16,4-6 12 0,-1-10-3 15,-2-4-4 1,1 0 3-16,-3 0-18 0,-6 5-2 16,-2 4 1-16,0 4-7 15,0 6 8-15,0 1 0 16,0 0-1-16,0 0-41 15,0 0-31-15,6 8 48 16,1 2 7-16,5-2-6 16,1-2 9-16,3-4-14 15,1-2 24-15,1 0 5 16,-1 0 2-16,4-16 7 16,1-2 2-16,-2-3-3 15,-2 0-7-15,-3-1 7 0,-3 1 0 16,-6 7-8-1,-4 6 9-15,1 8-9 0,-3 0-18 16,2 12 8-16,4 26 10 16,4 16 91-16,7 33-34 15,10 25-31-15,2-1-5 16,-2-13-13-16,-2-14-6 16,-8-20-1-16,-3 2 9 15,-8-2-8-15,-6-15 5 16,0-15 2-16,-22-14 1 15,-10-15 22-15,-3-5 74 16,-5-19 13-16,3-27-54 0,0-34-49 16,18-3-16-1,11-7-28-15,8-3-35 0,14 24 14 16,19-2-3-16,9 15-37 16,1 14-24-16,4 16-55 15,-14 12-132-15,-15 8-530 0</inkml:trace>
  <inkml:trace contextRef="#ctx0" brushRef="#br0" timeOffset="146051.99">1196 11901 834 0,'0'0'312'15,"0"0"-84"-15,0 0-84 16,0 0-72-16,0 0-19 16,131-70 15-16,-35 30 10 15,33-15 8-15,27-5-30 16,5-2-29-16,-25 10-13 16,-34 12 11-16,-32 12 0 15,-4 0-8-15,7-4 3 16,10-2-19-16,4-2 13 15,-16 5-4-15,-17 9-10 0,-19 7 1 16,-14 4-1-16,-15 7 0 16,-6 4-19-16,0 0 19 15,0 0 19-15,-33 6-19 16,2 12-150-16,-8 0-338 0</inkml:trace>
  <inkml:trace contextRef="#ctx0" brushRef="#br0" timeOffset="149590.63">1934 12184 362 0,'0'0'180'0,"0"0"-77"0,0 0-62 15,0 0-10 1,0 0-31-16,0 0 4 0,0 0-4 16,0-16 9-16,0 14-1 15,2-2 4-15,0 2 1 16,0 0 22-16,-2-1 31 15,2 2 15-15,-2 1 11 16,0 0 11-16,0 0-19 16,0 0-30-16,0 0 9 15,0 0-16-15,0 0-5 16,-6 0-29-16,-12 10-3 16,-4 10 5-16,-5 4-8 15,-4 4-6-15,0 4 7 16,-3 0-8-16,3 4 1 15,-3 4 1-15,-2 5-2 0,3 0 2 16,-2 1 5-16,-1 1-6 16,5-5 0-16,0-2 0 15,4-4 0-15,2-2-1 16,0-2 0-16,2-2 1 16,-2 0 6-16,0-4-7 15,3-4 0-15,2-4 0 16,2-4 1-16,3-1 5 15,1-5-5-15,1 2-2 16,-1-2 1-16,1-2 0 16,-1 2 0-16,4-3 2 15,-1 2-2-15,3-3 1 16,2 0 1-16,2-2-2 0,4-1 9 16,-3 2-9-1,3-3 8-15,0 0 0 0,0 0 9 16,0 0 8-16,0 0-8 15,0 0 2-15,0 0-1 16,0 0-8-16,0 0-3 16,0 0-6-16,0 0-2 15,0 0-15-15,7 0 3 16,5 0 13-16,7 0 32 16,6 0 19-16,8 0 1 15,7 0-12-15,3 0-4 16,-1-6-11-16,3 0-9 15,3-3-15-15,6 0 24 16,8-4-18-16,7-1-1 0,8-1 2 16,2-2-7-1,4 2 0-15,2 0-1 0,-6 1 1 16,0 3 3-16,-6-2-3 16,1-1-1-16,-3 1 6 15,0-4-4-15,3 1-1 16,-5-2-1-16,0 0-1 15,0-2 1-15,-5 4 0 16,4 0-1-16,-6 0 1 16,-4 4-7-16,-3 2 7 15,-5 2-13-15,-8 4 12 16,-4 0-12-16,-4 2 4 16,-3 2 3-16,-2-2 7 15,0 0-1-15,-1-2 1 0,-1 0 1 16,-3 0 4-16,1 0 0 15,-4 0-5 1,-4 0 9-16,-3 0-10 0,-6 0 0 16,-1 1 0-16,-3 2 9 15,-2 1-2-15,-2 0-6 16,0 0 4-16,0 0-5 16,0 0-16-16,0 0-5 15,0 0-4-15,-4 0-87 16,-11 0-168-16,-8 1-438 0</inkml:trace>
  <inkml:trace contextRef="#ctx0" brushRef="#br0" timeOffset="151752.01">1958 12115 438 0,'0'0'160'16,"0"0"-84"-16,0 0-21 15,0 0-6-15,0 0 16 16,0 0 5-16,0 0 9 16,0 0 22-16,0 0 2 15,0 0-25-15,3 0-10 0,12 0-14 16,7-4 35-1,9-3 21-15,11-1-15 16,10-2-51-16,6-3 18 0,9 4-31 16,6-6-2-16,10 3 4 15,6-2-25-15,4 2-6 16,3 0 17-16,2 0 6 16,3 0-12-16,-5 2-12 15,-1 2 7-15,-1-2-8 16,-5 0 0-16,-5 0-6 15,-6 2-4-15,-7 0 10 16,-6 4-1-16,-11 0-5 0,-7 0 5 16,-9 0-12-16,-9 2 11 15,-3 0 2-15,-6 2-1 16,-2-2-1-16,-1 2 2 16,-3 0-12-1,-1 0 12-15,-3 0 0 0,-2 0 2 16,-3 0-2-16,-3 0 2 15,0 0 5-15,-2 0-7 16,0 0-24-16,0 0 17 16,0 0 7-16,0 0 6 15,0 0 10-15,0 0 9 16,0 0 6-16,0 0 4 16,0 0 1-16,0 0 8 15,0 0-2-15,0 0-4 16,0 0-6-16,0 0-5 0,0 0-8 15,0 0-6-15,0 0-2 16,0 0-10-16,0 0 8 16,0 0-8-16,0 0 8 15,0-2-3-15,0 2 4 16,0 0 1-16,0 0 0 16,0 0 0-16,0 0-1 15,0 0-8-15,0 0 12 16,0 0-12-16,0 0 8 15,0 0 1-15,0 0-1 16,0 0 6-16,0 0-7 16,0 0 0-16,-2-2-9 15,-7 2 0-15,-7 0-7 16,-3 0-5-16,-8 20-12 16,-2 10 15-16,-4 6 2 0,1 8 1 15,-1 2 5-15,4 1-5 16,4-1 6-16,3-2 1 15,5-6 6-15,0-4-6 16,7-6-1-16,3-4 1 16,0-4 0-16,2-6 0 15,1-4-1-15,0 0 6 16,-1-4-5-16,1 2 1 16,0 0-2-16,-4-2 6 15,4 2-6-15,0-2 0 16,-1 0 0-16,3 0 1 0,-2-1 0 15,2-1 0 1,-4 1-1-16,2-1 1 0,0 2-1 16,-3 2 1-16,1 1-1 15,-2 0 0-15,4 0 0 16,0-1 0-16,2-4 0 16,0-2 0-16,2-1 0 15,0-1-1-15,0 0 1 16,0 0 0-16,0 0 1 15,0 0 6-15,0 0 3 16,0 0-1-16,0 0-3 16,0 0 5-16,0 0-5 15,0 0-5-15,0 0 11 16,0 0 4-16,0 0 4 0,0 0 8 16,0 0-3-16,0 0-13 15,0 0 3-15,0 0-15 16,0 0 1-16,0 0-1 15,0 0 0-15,0 0-6 16,0 0 6-16,0 0-6 16,0 0 6-16,0 0 5 15,0 0-5-15,0 0 7 16,0 0-5-16,0 0-1 16,0 0 6-16,0 0-7 15,0 0 0-15,0 0 0 16,0 0-1-16,0 0 1 15,0 0-1-15,0 0 1 0,0 0-1 16,0 0 1 0,0 0 6-16,0 0-5 0,0 0 0 15,0 0 0-15,0 0-1 16,0 0 1-16,0 0-1 16,0 0 0-16,0 0-6 15,0 11-13-15,0 4-13 16,6 8 32-16,10 7 30 15,1 4-14-15,4 2-8 16,-1 2 1-16,2 0-3 16,-2-2-5-16,3-2 0 15,-4-1 5-15,-1-4-5 16,-3-3-1-16,1-4 0 16,-3-1 0-16,1-3 0 15,-3 0 1-15,1 2 5 0,-1 2-6 16,-1 4-1-16,2 2 1 15,-3 2 9-15,-1-2-3 16,2-2-6-16,-3-4 1 16,-3-4 6-16,0-6-5 15,1-2-2-15,-3-6 2 16,-2-2-1-16,2 0 7 16,-2-2 5-16,0 0-1 15,0 0 5-15,0 0-6 16,0 0 1-16,0 0-12 15,0-13-32-15,-29-26-138 16,3 3-185-16,-5-2-639 0</inkml:trace>
  <inkml:trace contextRef="#ctx0" brushRef="#br0" timeOffset="153353.01">3760 11881 742 0,'0'0'234'15,"0"0"-84"-15,0 0-24 16,0 0-35-16,0 0-30 15,0 0-35-15,0 0-1 16,16-26-9-16,-9 20-13 16,-3 2 4-16,1 0-6 15,-3 2 9-15,-2 2 13 16,2 0 13-16,-2 0-8 0,0 0-3 16,0 0-9-1,0 0-10-15,0 0-5 16,0 0 0-16,0 0-1 0,0 0-15 15,0 0 2-15,0 0 1 16,0 0 4-16,0 0 8 16,0 0 62-16,0 0 5 15,0 0 0-15,0 0-18 16,0 0-8-16,0 0-5 16,0 0-6-16,0 0 0 15,0 0-3-15,0 0-2 16,0 0 15-16,0 0 6 15,0 0-14-15,2 0-14 16,2 0-17-16,4 12-1 16,3 12 91-16,5 10-20 15,1 4-19-15,3 4 12 16,3 4-21-16,-2 2-18 0,2 2-12 16,2 4 13-16,-1 1-6 15,0-1 6-15,-1-2 5 16,-1-4-9-16,-2-8-8 15,-2-1-1-15,-2-6-1 16,-1 0-6-16,-2-1 15 16,1-2-2-16,-1-4-2 15,-1 0-4-15,-4-4 7 16,1-4-13-16,-3-2 5 16,0-4-11-16,-2-4 5 15,0-2-6-15,-2-2 1 0,-2-2 5 16,3-2-5-1,-3 2-1-15,0 0 1 0,2 0 5 16,-2 2 2-16,2-2-1 16,-2 0-7-16,2 0 2 15,-2-2-2-15,0 0 8 16,0 0-8-16,0 0 7 16,0 0-1-16,0 0 2 15,0 0 2-15,2 0-1 16,-2 0 6-16,0 0 6 15,0 0 0-15,0 0 1 16,0 0-2-16,0 0-14 16,0 0 1-16,0 0 1 0,0 0-8 15,0-2 6 1,0 2-6-16,0-2 0 16,0 2 0-16,0 0 0 0,0 0 1 15,0 0-1-15,0 0 1 16,0 0-1-16,0 0-6 15,0 0-2-15,0 0 2 16,0 0-6-16,-4 0-6 16,-7 12-1-16,-5 10 13 15,-3 7 6-15,-6 0 0 16,-2 6 0-16,0-1-6 16,-4 4 6-16,-2 2 4 15,-5 6-4-15,-2 4 0 16,-7 4 0-16,1 0 1 0,-2 1-1 15,6-7 1-15,6-6-1 16,10-8 0-16,6-10 0 16,7-4 9-16,1-6-7 15,3-4-1-15,5-4 0 16,0-2 0-16,4-4 0 16,0 2 1-16,0-2 5 15,0 0-7-15,0 0-1 16,0 0 1-16,0 0 1 15,0 0 1-15,0 0-2 16,0 0 8-16,0 0-7 16,0 0 0-16,0 0 10 15,0 0-10-15,0 0 6 0,0 0-7 16,0 0 1 0,0 0-1-16,0 0 1 0,0 0-1 15,0 0 0-15,-6 0-39 16,-19 10-92-16,-2 0-186 15,-9 2-590-15</inkml:trace>
  <inkml:trace contextRef="#ctx0" brushRef="#br0" timeOffset="155053.91">1245 12950 742 0,'0'0'271'16,"0"0"-23"-16,0 0-35 15,0 0-47-15,0 0-42 16,0 0-28-16,0 0-17 15,0-9-36-15,0 9-9 16,0 0-33-16,0 9-1 16,16 15 41-16,4 12 44 15,4 12-10-15,3 12-21 16,-3 12-20-16,1 9-3 16,-2 3-15-16,-4 0-6 15,-1-6-1-15,-1-9-9 0,-3-15 1 16,-1-14 5-16,-1-11-5 15,-3-11 1-15,-5-7 5 16,-2-5-7-16,0-2 1 16,-2-4 9-16,0 2-10 15,0-2 0-15,3 0 4 16,-3 2-3-16,0-2-1 16,0 0 0-16,0 0 10 15,0 0-9-15,0 0-1 16,0 0 1-16,0 0 1 0,0 0 10 15,0 0-11 1,0 0-2-16,0 0-5 16,2 2 6-16,0 2 0 15,3 4 0-15,-1-4-4 16,3 2 4-16,-3 0 0 0,1 0 0 16,1 0 1-16,-1 0 6 15,2 0-7-15,-1-4-6 16,3 2-5-16,1 0 10 15,0-4-14-15,3 0 15 16,8 0-1-16,6 0 1 16,6 0 0-16,7-8 3 15,9-6 9-15,7-2-6 16,6-2-6-16,9-2 9 16,5 2-8-16,6-2 11 15,3 2-12-15,2 2 0 0,0-2 0 16,0 1 0-16,-3 2 17 15,1-2-16-15,-7 3-2 16,-4 0 3-16,-7 0 2 16,-12 4 2-16,-6 0-4 15,-6 2-2-15,-10 2 1 16,-2 0-1-16,-6 2 1 16,-5 0 0-16,-2 0-1 15,-1 0-16-15,-3 0 15 16,-1 0 2-16,-1 0 4 15,-2 0 1-15,3-2-6 16,3 2 1-16,3-2-1 0,0 0 9 16,4 0-8-1,-3 2-1-15,-3 0 0 0,2 2 0 16,-7 2-2-16,2-2 2 16,-3 2-1-16,0 0 1 15,-4 0-1-15,2-2 2 16,-2 2-1-16,-3 0 8 15,2-2-7-15,0 2 0 16,0-2 5-16,1 0-5 16,-3 0 0-16,2 2 0 15,2-2-1-15,0 0 0 16,1 0 1-16,0-2 0 16,5 2 11-16,-1-2-2 15,0 0-8-15,0 0-2 16,-1 0 1-16,-1 0 1 0,0 2-1 15,-2 0 0-15,0 0 0 16,-3 0-1-16,1 0 0 16,-1 0 7-16,0 2 1 15,-4-2-7-15,-2 2 8 16,0 0 9-16,0 0 4 16,0 0 2-16,0 0 6 15,0 0 1-15,0 0-3 16,0 0-10-16,0 0-4 15,0 0-7-15,0 0 2 16,0 0-8-16,0 0-1 16,0 0 0-16,0 0 0 0,0 0-12 15,0 0-56 1,-16 0-118-16,-9 10-303 0,-6 2-947 16</inkml:trace>
  <inkml:trace contextRef="#ctx0" brushRef="#br0" timeOffset="156552.03">1227 12031 882 0,'0'0'237'0,"0"0"-38"16,0 0-25-16,0 0-69 15,0 0-91-15,0 0-14 16,0 0 0-16,5 133 101 15,-5-7 61-15,0 48-37 0,0 19-30 16,0-4-20 0,0-19-24-16,0-50-20 0,0-30-14 15,0-29-10-15,0-21 5 16,0-2-12-16,2-4 2 16,2-4 7-16,0-12-8 15,-1-8 14-15,-3-6-3 16,0-4-6-16,0 2 1 15,0-2-6-15,0 0 7 16,0 0-8-16,0 0-1 16,0 2-31-16,0 2-42 15,0 2-47-15,0 0-23 16,0 0-252-16,0-6-378 0</inkml:trace>
  <inkml:trace contextRef="#ctx0" brushRef="#br0" timeOffset="157238.91">1205 11955 712 0,'0'0'135'16,"0"0"-70"-16,0 0-13 0,0 0-13 15,0 0-19 1,0 0 7-16,0 0 11 0,-13-26 33 15,13 22-15-15,0 0-25 16,0-2-24-16,0 0-4 16,0 0-3-16,0-2 0 15,0 0-29-15,0-4-9 16,-2 0 24-16,0-2 7 16,2 0-14-16,0 0 11 15,0 2 10-15,0 0 0 16,0 0 16-16,0-2 1 15,0 1-17-15,0 3-11 16,0 1-17-16,0 0-6 16,0 5-11-16,2 0 23 15,0 3 22-15,-2-2 11 0,0 2 15 16,2 1 14-16,-2 0 14 16,0 0-18-16,0 0-19 15,2-3-11-15,0 3-6 16,0 0-34-16,7 0-94 15,1 0-176-15,-6 0-198 0</inkml:trace>
  <inkml:trace contextRef="#ctx0" brushRef="#br0" timeOffset="158402.7">1240 12128 712 0,'0'0'202'0,"0"0"-63"16,0 0-45-16,0 0-26 15,0 0-10-15,0 0-18 0,0 0 14 16,-2-9-5-16,2 5-1 16,0 0 2-16,0-2-2 15,0-2-9-15,0 0-14 16,0 1 23-16,0-4-42 16,0 1 5-16,0 0 4 15,0 2 4-15,0 2-3 16,0 2 17-16,0 2-9 15,0 0-5-15,0 2-5 16,0 0-14-16,2 0-10 16,14 0-17-16,13 0 27 15,13 0 28-15,21 8 23 16,13 4 12-16,28 0-25 0,27 0-13 16,25-6-9-16,-11-3 0 15,-26-3-4-15,-34 0-1 16,-21-9 7-1,7-3-8-15,4-2-1 0,6 0-7 16,-14 0 15-16,-11 5-2 16,-14 0 7-16,-11 3-19 15,-7 2 4-15,-5 2-7 16,-6 0 18-16,-2 2-10 16,0-2 15-16,-4 0 2 15,1 2-4-15,0-2-6 16,-2 2-6-16,-1 0-8 15,1 0 14-15,-2 0-15 0,2 0-6 16,-2 0 3-16,2 0 2 16,-1 0-5-16,-1 0 6 15,0 0 6-15,-1 0 1 16,-3 0-6-16,3 0 5 16,-3 0 14-16,0 0 3 15,0 0 2-15,0 0-4 16,0 0 0-16,0 0-9 15,0 0-3-15,0 0-9 16,0 0 0-16,0 0-1 16,0 0 0-16,0 0-1 15,0 0 1-15,2 0 0 0,2 0 1 16,-2 0 6 0,3 0 2-16,-3 0 2 0,-2 0-3 15,0 0 1-15,0 0 4 16,0 0-6-16,0 0 0 15,0 0-6-15,0 0-11 16,0 0-88-16,0 14-108 16,-5 1-318-16,-5 0-103 0</inkml:trace>
  <inkml:trace contextRef="#ctx0" brushRef="#br0" timeOffset="160207.62">6046 11991 810 0,'0'0'270'15,"0"0"-66"-15,0 0-55 0,0 0-27 16,0 0-15-16,0 0-2 16,0 0-6-16,8-16-15 15,-8 14-15 1,2 2-2-16,-2 0-8 0,0 0-33 15,0 0-26-15,0 4-17 16,2 20-13-16,2 14 30 16,1 9 25-16,1 3-6 15,-2 4-7-15,2-6-11 16,-2-2 1-16,0-8-2 16,-4-4-33-16,0-8-71 15,0 0-90-15,0-8-147 16,-4-9-192-16</inkml:trace>
  <inkml:trace contextRef="#ctx0" brushRef="#br0" timeOffset="160584.03">5935 12342 801 0,'0'0'276'0,"0"0"-118"15,0 0-67-15,0 0-53 16,0 0-24-16,0 0 54 16,0 0 12-16,40 28-27 15,-19-16-11-15,2-4-13 16,4-2-29-16,0-4 6 0,-2-2 4 16,-1 0 15-16,-1 0-24 15,-4-6 15-15,-3-6-7 16,-3-2 0-16,1-2-2 15,-5-2 0-15,-3 2-7 16,1 2 15-16,-5 4-31 16,-2 4 36-16,0 6 2 15,0 0 12-15,0 0-34 16,-11 20 0-16,-7 10 3 16,-1 6 13-16,-2 6-10 15,-10 23-6-15,4-11-178 16,-4-8-521-16</inkml:trace>
  <inkml:trace contextRef="#ctx0" brushRef="#br0" timeOffset="162453.09">4834 13240 689 0,'0'0'203'0,"0"0"-94"16,0 0-28-16,0 0-36 0,0 0-27 16,0 0 37-1,0 0 18-15,67-8 20 0,-40 1 2 16,0-4-18-16,2 0-13 16,0-2-7-16,0-1-1 15,0 0-7-15,-8 0-8 16,0 2-7-16,-10 2-18 15,-4 4 4-15,-5 2-8 16,-2 0-3-16,0 2 38 16,-11 0-19-16,-16 2-20 15,-9 0-8-15,-8 0-1 16,-10 16 1-16,1 8-2 16,-2 6 2-16,3 6 0 15,7 1 13-15,7 3-7 16,11-4 1-16,10 0-1 0,11-4-1 15,6-6-5 1,0-4-1-16,13-4 1 0,14-4 9 16,10-6 17-16,5-4 30 15,8-4-18-15,1 0 4 16,2 0-32-16,-2-10-10 16,1-2-43-16,10-4-90 15,-11 0-150-15,-10 0-304 0</inkml:trace>
  <inkml:trace contextRef="#ctx0" brushRef="#br0" timeOffset="164335.96">5576 13092 773 0,'0'0'290'16,"0"0"-94"-16,0 0-63 16,0 0-78-16,0 0-7 15,0 0-17-15,0 0-1 16,9-24 33-16,-9 20 7 16,0 2-6-16,0 0 3 15,0 2 9-15,0-2 2 16,0 2-9-16,-13 0-38 15,-10 0-20-15,-8 0-11 0,-6 12-8 16,-5 12 1 0,1 10 6-16,3 2-9 0,11 0 10 15,10-2 1-15,10-6-1 16,7-7-1-16,0-6-8 16,5-4 0-16,14-9-7 15,8-2-1-15,4 0 17 16,3-14 10-16,1-11-10 15,-4 0 7-15,-4-1 2 16,-6 1-3-16,-8 5 1 16,-4 6 0-16,-7 5-14 15,0 4 6-15,-2 5 0 16,0 0 1-16,0 23-26 0,0 18 14 16,0 16 12-16,0 8 2 15,0 8 7-15,0-5-9 16,7-8 0-16,2-9 1 15,-1-14-1-15,0-10 1 16,-2-9-1-16,-2-13 1 16,-1-2-1-16,-1-3 0 15,0 0 11-15,2-3 2 16,8-12 31-16,1-10-16 16,3-7-6-16,3-8-7 15,0-8-14-15,-1-6 6 16,-1-4-7-16,-3-2-28 15,-1 3 4-15,-4 5 10 0,-5 10 3 16,-1 6 11-16,-3 8 5 16,0 8-4-16,0 4 31 15,0 6-10-15,0 4 6 16,0 4-6-16,0 2-11 16,0 0-11-16,0 4-22 15,-7 20 1-15,2 6 15 16,3 6 4-16,2 2 2 15,0-6 0-15,5-3 0 16,8-10-1-16,0-6-5 16,-2-5 0-16,1-6-20 15,-1-2 26-15,3 0 23 0,-1-16 32 16,3-6-15 0,-1-8 4-16,-2-2-19 15,-2-1-6-15,-4 5-18 0,-3 8 3 16,-2 8 2-16,-2 6 3 15,0 6 6-15,0 0-15 16,0 0-24-16,0 18-8 16,3 6 31-16,2 2 1 15,1 1 1-15,7-4 5 16,1-5-6-16,1-5-1 16,1-5 0-16,2-7-6 15,2-1-2-15,5 0 9 16,2-5 7-16,4-16 13 15,2-5-7-15,-2-2-13 16,-5-2-6-16,-1 0-16 0,-7 2-18 16,-3 4-24-16,-5 6 7 15,-4 8 26-15,-4 4 10 16,1 6-17-16,-3 0-1 16,0 0 20-16,0 0 13 15,0 0 6-15,0 0 0 16,0 0 10-16,0-2 8 15,0-2 9-15,0-2 1 16,0-2-27-16,0 2 9 16,0 0 10-16,0 2 10 15,-3 2-7-15,-7 2-6 16,-6 0-17-16,-5 0-13 16,0 8 13-16,-2 10-7 0,5 6 5 15,5 0-5 1,4 2-2-16,7-4 9 0,2-2-7 15,0-4 6-15,0-4-5 16,9-6-3-16,4-4-19 16,5-2 13-16,5 0 15 15,-2-6 19-15,4-10-5 16,-3-2-1-16,-1 0-4 16,-8 4-8-16,-5 4 11 15,-3 4-12-15,-5 6-25 16,0 0-17-16,0 0 21 15,0 16 9-15,0 4 12 16,0 2 5-16,7-4-5 0,4-4-10 16,0-6-13-1,5-8-24-15,3 0 31 0,6-4 16 16,2-16 7-16,0-8 8 16,2-2-2-16,-5-2-7 15,-4-4 6-15,-2-2 8 16,-3-2-9-16,-5 0 11 15,-6 1-4-15,-2-3-15 16,-2 2-3-16,0 4 0 16,0 2 12-16,-8 8-3 15,0 8 14-15,-1 8-1 16,5 8-22-16,-5 2 0 16,0 8-20-16,-4 20 11 15,-5 12 7-15,5 6 2 0,2 4-1 16,7 3-1-16,4-1 2 15,0-2-2-15,13-6-3 16,2-8 5-16,1-8 9 16,-3-8-9-16,-4-8 0 15,2-8-16-15,-2-4 16 16,5 0 12-16,1-18 51 16,3-6-27-16,1-4-2 15,-3-2-21-15,-3 4-13 16,-3 8 9-16,-3 6-14 15,-5 10 5-15,0 2-38 0,2 4 14 16,6 20 24 0,-2 6 0-16,5 2 8 15,3 0-2-15,-1-4 0 16,2-6-6-16,-2-6-10 0,1-8-52 16,-1-8-55-16,7-2 7 15,-1-16-185-15,-10-6-534 0</inkml:trace>
  <inkml:trace contextRef="#ctx0" brushRef="#br0" timeOffset="164532.23">6659 12695 1181 0,'0'0'298'0,"0"0"-164"15,0 0-33-15,125-48-9 16,-85 36-50-16,0 4-42 16,-4 0-57-16,-12 2-207 15,-8-2-390-15</inkml:trace>
  <inkml:trace contextRef="#ctx0" brushRef="#br0" timeOffset="164742.03">6795 12719 1416 0,'0'0'364'0,"0"0"-176"16,0 0-116-16,0 0-72 15,0 0-148-15,0 0-232 16,0 0-17-16</inkml:trace>
  <inkml:trace contextRef="#ctx0" brushRef="#br0" timeOffset="165395.59">7112 12936 222 0,'0'0'1261'0,"0"0"-993"15,0 0-135-15,0 0-57 16,0 0-44-16,0 0-22 15,0 0-10-15,-56 0 0 16,31 22 10-16,-2 4 1 16,1 0 1-16,6-4-3 15,2-4 0-15,7-6 3 16,4-2-3-16,5-4-2 16,0-4-6-16,2-2 7 0,0 0-1 15,0 0 8-15,0 0-6 16,0 0 13-16,9-14 26 15,6-6-20-15,5-4-13 16,1-2-13-16,-2 2-1 16,-1 4 13-16,-5 5-5 15,-5 10-9-15,-4 5 0 16,0 0-39-16,3 4 3 16,-1 18 36-16,4 6 0 15,1 0 10-15,-3 0-5 16,2-6-4-16,-2-6-1 15,-3-6 2-15,-1-4 5 16,0-6-5-16,3 0 21 0,2-2 42 16</inkml:trace>
  <inkml:trace contextRef="#ctx0" brushRef="#br0" timeOffset="166572.16">8101 12796 0 0,'0'0'0'0,"6"0"0"16,-6 1 0-16,-15 17 0 15,-34-4 0-15,-5 0 0 16,1 7 0-16,-3-6 0 15,21 3 0-15,-1 1 0 0,0 1 0 16,0 2 0-16,5 0 0 16,18-2 0-16,1 2 0 15,4-4 0-15,1 0 0 16,-9-6 0-16,5 0 0 16,5-4 0-16,4-2 0 15,2-4 0-15,0 2 0 16,0-2 0-16,0 0 0 15,0 2 0-15,0 0 0 16,0 4 0-16,0-2 0 16,0 0 0-16,0 0 0 15,0 0 0-15,0-2 0 16,4 0 0-16,-2 0 0 16,0-2 0-16,-2 2 0 15,0 0 0-15,0 0 0 0,0-2 0 16,0 0 0-16,-6 0 0 15,2-2 0-15,-4 0 0 16,4 0 0-16,-3 0 0 16,1 0 0-16,-3-2 0 15,-2 0 0-15,0-1 0 16,-3 0 0-16,-1 3 0 16,2-2 0-16,-3 2 0 15,1 0 0-15,-1 0 0 16,3 0 0-16,-1 0 0 15,1 0 0-15,3 0 0 16,2 0 0-16,3 0 0 0,1 0 0 16,4 0 0-1,0 0 0-15,0-4 0 0,0 0 0 16,0-1 0-16,0-2 0 16,2-1 0-16,5 2 0 15,-5-2 0-15,2 0 0 16,0 0 0-16,2-2 0 15,-2 2 0-15,0 0 0 16,3 2 0-16,-5 2 0 16,2 0 0-16,-4 2 0 15,0 2 0-15,0 0 0 16,0-2 0-16,0 2 0 16,0-2 0-16,0 0 0 15,0 0 0-15,0 0 0 0,0-2 0 16,0 2 0-16,0 0 0 15,0 2 0-15,0 0 0 16,0 0 0-16,0 0 0 16,-2 0 0-16,-2 0 0 15,-5 0 0-15,0 0 0 16,-4 0 0-16,0 6 0 16,-6 4 0-16,-12 4 0 15,4 12 0-15,-6-2 0 16,-5 4 0-16,1 0 0 15,-2 2 0-15,8-4 0 16,5-1 0-16,19-15 0 0,0-5 0 16,-4 12 0-1,5-5 0-15,3 0 0 0,3-10 0 16,0-2 0-16,14 0 0 16,-1 0 0-16,9-4 0 15,1-4 0-15,3 0 0 16,8-6 0-16,-7 1 0 15,-10 6 0-15,-8-1 1371 16,-9 8-1019-16,0 0-112 16,0 0-99-16,0 0-36 15,0 0-52-15,0 0-38 16,0 0-15-16,5-4-13 16,-3 4-49-16,4-6-135 15,1-2-183-15,-1-1-544 0</inkml:trace>
  <inkml:trace contextRef="#ctx0" brushRef="#br0" timeOffset="167135.59">5140 14015 544 0,'0'0'183'0,"0"0"-66"15,0 0-16-15,0 0-16 0,0 0 22 16,0 0 22-16,0 0 54 16,75-35 3-16,-46 26-17 15,7-4-31-15,9-1-43 16,8-2-35-16,14 0-30 16,13-2-30-16,13 0 14 15,10-2 2-15,2 2-1 16,0 0-15-16,-5 4-45 15,-6 4-46-15,-9 2-31 16,-2 8-84-16,-20 0-157 16,-20 0-188-16</inkml:trace>
  <inkml:trace contextRef="#ctx0" brushRef="#br0" timeOffset="167404.81">5296 14223 962 0,'0'0'253'0,"0"0"53"16,0 0-193-16,0 0-98 16,143-36 64-16,-17 2 19 15,41-10-27-15,16-3 20 16,-7 6-43-16,-18 2-26 0,-44 15-21 15,-22 6 13 1,-26 4-14-16,-10 4-7 0,1 0-79 16,13-2-125-16,-12 2-185 15,-22 2-709-15</inkml:trace>
  <inkml:trace contextRef="#ctx0" brushRef="#br0" timeOffset="172039.75">8489 13066 447 0,'0'0'142'15,"0"0"-64"-15,0 0-5 16,0 0 36-16,0 0 25 16,0 0 3-16,0 0-21 15,4-2-25-15,-4 0-5 0,2 2 8 16,-2 0-14-1,2-2-23-15,-2 2 15 0,3 0-4 16,-3-2 4 0,0 2-47-16,0 0-11 0,0 0-14 15,-17 0-38-15,-6 6-259 16,-11 4-454-16</inkml:trace>
  <inkml:trace contextRef="#ctx0" brushRef="#br0" timeOffset="172535.14">5454 12675 153 0,'0'0'118'15,"0"0"-4"-15,0 0-26 16,0 0-24-16,0 0-44 15,0 0-10-15,0 0 5 16,-23-110-15-16,15 102-8 16,-1 2-35-16,-3 2-102 15,-3 1 14-15,4 2 62 0,-3 1-90 16</inkml:trace>
  <inkml:trace contextRef="#ctx0" brushRef="#br0" timeOffset="174724.63">7963 12280 322 0,'0'0'270'0,"0"0"-74"0,0 0-53 16,0 0-13-16,0 0 3 16,0 0-27-16,0 0 4 15,4-12 16-15,-4 12-9 16,0-2-30-16,0 2-21 15,0 0-22-15,0 0-19 16,3 0-5-16,-3 0 1 16,0 0-5-16,0 0 2 15,0 0-8-15,0 0-1 16,0 0 5-16,0 0 8 16,0 0 3-16,0 0-5 15,0 0-6-15,0 0-7 16,0 0 2-16,0 0-3 0,0 0-6 15,0 0 11-15,0 0-4 16,0 0 3-16,0 0-4 16,0 0 0-16,0 0 4 15,0 0-8-15,0 0 5 16,0 0-1-16,0 0-5 16,0 0 9-16,0 0 4 15,0 0 5-15,0 0 10 16,0 0 7-16,0 0-17 15,0 0-6-15,0 0-12 16,0 0 0-16,0 0 6 16,0 0-6-16,0 0-1 15,0 0 6-15,0 0-6 16,0 0 0-16,-5 0-6 16,-13 16-2-16,-5 10 1 0,-6 8 4 15,-2 4 3-15,0 6-1 16,0 4-5-16,2 2 5 15,-2 7-6-15,-1-1-21 16,3 2-14-16,4 0 11 16,2-6-6-16,3-8-13 15,9-13-17-15,4-13 25 16,5-10 23-16,2-7 13 16,0-1 0-16,0 0 6 15,0 0 1-15,0 0 19 0,0 0-9 16,0 0-11-1,0 0 2-15,0 0 5 0,7-5 11 16,1-4 12-16,1 1-17 16,3 1-3-16,3-4-9 15,3 1 7-15,7-2-7 16,6-2 8-16,9-1-8 16,4-2 12-16,7-1-13 15,5-2 1-15,0 0 9 16,-1-2-10-16,-1 4 0 15,-7 2 0-15,-5 4 1 16,-11 4-1-16,-6 2-1 16,-10 4-1-16,-5 0 1 0,-4 2 0 15,-4 0 1 1,0 0 2-16,-2 0-2 0,3 0-1 16,-3 0-1-16,0 0-10 15,0 0-69-15,0 0-104 16,0 2-105-16,0 6-116 15,0-4-712-15</inkml:trace>
  <inkml:trace contextRef="#ctx0" brushRef="#br0" timeOffset="176019.4">8063 12326 649 0,'0'0'214'16,"0"0"-51"-16,0 0-36 15,0 0-4-15,0 0-8 16,0 0-8-16,0 0-18 16,-9-16-25-16,9 14-35 15,7-2-22-15,10-2 11 0,8-4 11 16,8-2 25 0,5-2 15-16,7-2-28 0,7 0-9 15,-2-2 0-15,6 4-20 16,0 0-10-16,-2 3 4 15,-4 2-5-15,-2 0-1 16,-7 4 2-16,-3-1-2 16,-5 2 1-16,-6 0 6 15,-6 1-6-15,-8 2 0 16,-4 1-1-16,-2-3 0 16,-3 3 1-16,0-1-1 15,1 1 1-15,-1-2 0 16,3 2-1-16,0 0 0 15,-1 0 0-15,-1-3 0 16,-1 3 1-16,1 0-1 0,0-1 3 16,-1 1-3-1,-2 0 1-15,2 0 7 0,-1 0-8 16,-3 0 2-16,0 0-1 16,0 0 5-16,0 0 12 15,0 0 0-15,0 0-5 16,0 11-3-16,-3 16 5 15,-5 7 9-15,-6 8 5 16,-1 0-16-16,1 0-1 16,-1-4-11-16,1-2 0 15,-1-2 1-15,2-5-1 16,-1-6 8-16,3-5-7 16,5-5 4-16,0-9-5 0,4-3 0 15,2 2-1-15,-2-3 6 16,2 0-5-16,0 0 0 15,0 0 8-15,-2 0 0 16,2 2-9-16,-4-1 0 16,-1 3 9-16,1 0-9 15,2-1 1-15,-4-1 0 16,6 0 0-16,0-2 6 16,0 0 5-16,0 0-3 15,0 0 6-15,0 0 4 16,0 0 2-16,0 0 4 15,0 0-2-15,0 0 3 0,0 0-6 16,0 0 3-16,0 0-4 16,0 0 2-16,0 0-3 15,0 0-5-15,0-4-4 16,0 0 9-16,0 1-5 16,0 3-3-16,-2 0-9 15,2 0-1-15,-2 0 1 16,0 0-1-16,2 0-1 15,-2 0 0-15,0 0-11 16,-3 0 12-16,1 0 0 16,0 0 0-16,-4 0-6 15,0 0-9-15,-5 0-21 16,-6 11-20-16,0 0-13 16,-6 3 0-16,3-1 30 15,-1-1 14-15,6-2 24 0,5-4-1 16,4-2 1-16,5-2 1 15,1-2 1-15,2 2-1 16,0-2-4-16,0 0 4 16,0 0 6-16,0 0-4 15,0 0-1-15,0 0 0 16,0 0 0-16,0 0-1 16,0 0 1-16,0 0-1 15,0 0 1-15,0 0-1 16,0 0-1-16,0 0-27 15,0 0-52-15,-2 2-22 16,0 2-28-16,-8 8-89 16,2 0-92-16,-3-4-326 0</inkml:trace>
  <inkml:trace contextRef="#ctx0" brushRef="#br0" timeOffset="176636.48">8165 12749 611 0,'0'0'166'0,"0"0"-25"16,0 0-51-16,0 0-15 16,0 0-10-16,0 0-24 15,0 0 5-15,-8-16-2 16,8 14 5-16,0 0-19 15,4-2-12-15,9 0 11 16,9-2 45-16,5-2 0 16,4 0-9-16,5-2-24 15,2-4-7-15,2 0-8 16,2 0-12-16,0-2-13 16,-1 2 13-16,-5 2-14 15,-10 2 1-15,-3 4 9 16,-10 2-10-16,-7 4-10 0,-3 0-102 15,-3 0-45-15,0 6 6 16,0 8 36-16,-5 0-142 16,-1-8-555-16</inkml:trace>
  <inkml:trace contextRef="#ctx0" brushRef="#br0" timeOffset="177153">8664 12627 9 0,'0'0'551'15,"0"0"-411"-15,0 0-96 16,0 0-36-16,0 0-2 15,0 0 11-15,0 0 11 16,0 0 43-16,0-2 30 16,0 0-7-16,0 2 3 15,0-2-2-15,0 2 5 16,0 0-1-16,0-2-5 16,0 2-15-16,0 0-15 15,2-2-16-15,0 0-16 16,-2 2-11-16,0-2 12 15,4 2 14-15,-4 0 9 0,0 0 0 16,0 0-1-16,0 0-12 16,0 0-11-16,0 0-2 15,0 0-19-15,2 0-11 16,2 0-6-16,5 20-28 16,5 14 34-16,1 14 49 15,5 8 2-15,-3 5-34 16,4-2-11-16,-4 0 4 15,1-5-10-15,-5-2 0 16,-3-2-68-16,-8-6-65 16,-2 4-139-16,-14-12-334 0,-5-9-558 15</inkml:trace>
  <inkml:trace contextRef="#ctx0" brushRef="#br0" timeOffset="177789.44">8948 12208 449 0,'0'0'179'0,"0"0"-26"16,0 0-3-16,0 0-37 15,0 0-3-15,0 0-29 16,0 0-4-16,-12-71 4 16,12 67 41-16,0 3-3 15,0-2-6-15,0 2-15 0,0 1-13 16,0-2-6-16,0 2-15 16,0-3-14-16,0 2-10 15,0 1-12-15,0 0-3 16,0 0-4-16,0 0-11 15,0 0-10-15,0 0-29 16,0 11-40-16,12 24 69 16,1 15 73-16,2 14 11 15,3 12-36-15,0 1-26 16,0-1-6-16,0-8-4 16,1-6-12-16,-3-12 8 15,-1-8-8-15,-3-12-1 16,-5-10 0-16,-3-7-21 15,-2-8-17-15,0-3-11 16,-2 0-21-16,0-2 4 0,0 0-11 16,0 2-26-16,0-2-30 15,0 2-101-15,-13 0-75 16,-1-2-618-16</inkml:trace>
  <inkml:trace contextRef="#ctx0" brushRef="#br0" timeOffset="180221.41">7606 12970 140 0,'0'0'100'0,"0"0"-35"16,0 0 17-16,0 0 12 16,0 0 2-16,0 0-3 15,0 0-8-15,-25-12-42 16,23 8 29-16,-2 0-24 15,2 0 27-15,0-1 0 0,2 1 8 16,0 1 17-16,0-1-2 16,0 0 21-16,0 1-8 15,0 3-36-15,0-1-13 16,0 1 2-16,0 0-7 16,0 0-12-16,0 0-20 15,0 0-15-15,0 0-8 16,0 0-2-16,0 0 0 15,8 0 0-15,6 4 1 16,1 10 0-16,4 10 9 16,2 8 2-16,2 8 7 0,1 8 7 15,1 4 4-15,-3 5-10 16,0-2-9-16,-4-2-5 16,-2-5 0-16,0-10-6 15,-6-6 1-15,-3-8-1 16,-1-8 6-16,0-6-6 15,-4-4 0-15,0-4 0 16,-2 0 8-16,2-2-8 16,-2 2 0-16,0 2 0 15,2 0 1-15,0 0 0 16,3 0 8-16,-1 0-9 16,8-4 0-16,1 0 1 15,11 0 4-15,12-6 20 16,8-10-2-16,12-6-9 0,6 2-4 15,3-2-9 1,-3 2-1-16,1 2 1 0,-8 0 6 16,-1 2-7-16,-4-2 0 15,-6 4 1-15,-7 0 0 16,-5 4-1-16,-8 3 0 16,-8 2 2-16,-5 2-1 15,-4 2-1-15,-5 1 1 16,-2 0 10-16,0 0 12 15,0-2 8-15,0 2-5 16,2 0-10-16,-2 0-10 16,2-3-5-16,3 3 0 15,0-1 1-15,1-2-1 0,1 2 1 16,1-2 4-16,0-1-5 16,-4 3 6-16,-2 1-6 15,0-2-1-15,1 2 1 16,-3 0 8-16,0 0-8 15,0 0 5-15,0 0-4 16,0 0-1-16,0 0 7 16,0 0-3-16,0 0-4 15,0 0-1-15,0 0 0 16,0 0-1-16,0 0 1 16,0 0 0-16,0 0 0 15,0 0 1-15,0 0 5 16,0 0-6-16,0 0-1 15,0 0 0-15,0 0 1 0,0 0 0 16,0 0-1-16,0 0 0 16,0 0-5-16,0 0 6 15,0 0 0-15,0 0 0 16,0 0 0-16,0 0-1 16,0 0 1-16,0 0 5 15,0 0-4-15,0 0-1 16,0 0 1-16,0 0-1 15,0 0 0-15,0 0 5 16,0 0-5-16,0 0-2 16,0 0-7-16,0 0 3 0,0 0 5 15,0 0-8 1,2-3 3-16,2 2 3 0,2-3-2 16,2 0 5-16,1-3 0 15,-1 1 1-15,6-2-1 16,3-2 1-16,4-4-1 15,6-4 0-15,2-2 0 16,2-2 1-16,2 0 0 16,-2 2 0-16,1 0-1 15,-6 2 0-15,-4 4 0 16,-4 4-1-16,-5 2 1 16,-3 4-2-16,-4 2 1 15,-4 2 1-15,-2 0-5 16,0 0 5-16,0 0 0 15,0 0 0-15,0 0 2 0,0 0-1 16,0 0 1-16,0 0-2 16,0 0 0-16,0 0 0 15,0 0 0-15,0 0-1 16,0 0 0-16,0 0-6 16,0 0 6-16,0 0 0 15,0 0 0-15,0 0 1 16,0 0 1-16,0 0-1 15,0 0 0-15,0 0 1 16,0 0 0-16,0 0 0 16,0 0 0-16,0-2 5 15,0-6 6-15,5-8-5 16,3-10-7-16,4-10-5 0,1-9 5 16,-1-6 0-1,1-3 0-15,-3-5-6 0,0 3 5 16,-1 6-1-16,-5 12 2 15,0 11 0-15,-4 12 3 16,3 11-3-16,-3 1-8 16,0 3-7-16,0 0-30 15,0 0-37-15,0 11 46 16,0 5 26-16,0 2 1 16,-9 6-41-16,0 0-92 15,-7 16-108-15,1-8-90 16,-3-4-331-16</inkml:trace>
  <inkml:trace contextRef="#ctx0" brushRef="#br0" timeOffset="181048.83">11080 11336 575 0,'0'0'341'0,"0"0"-229"15,0 0-112 1,0 0-147-16,0 0-115 0,0 0-108 0</inkml:trace>
  <inkml:trace contextRef="#ctx0" brushRef="#br0" timeOffset="181253.41">11080 11336 1179 0,'44'51'295'15,"-44"-52"-108"-15,2-2-109 16,2 2-47-16,2 1-31 15,-4 0-53-15,-2 4-152 0,-8 10-190 16,-11 2-709-16</inkml:trace>
  <inkml:trace contextRef="#ctx0" brushRef="#br0" timeOffset="183370.27">10658 7804 209 0,'0'0'123'16,"0"0"-74"-16,0 0-26 15,0 0-11-15,0 0 15 16,0 0 21-16,0 0-5 0,0 0 3 16,0 0 0-1,0 0-4-15,0 0 4 0,0 0-10 16,0 0-5-16,0 0 9 16,0 0 8-16,0 0-19 15,0 0-29-15,9 0-36 16,12 0 36-16,5 0 46 15,10 0-6-15,6 0-27 16,7 0 19-16,5 0-17 16,6 0-4-16,7 0 1 15,2 0-12-15,5 0-29 16,-3-2 29-16,0-2 6 16,-2 0-6-16,-11 2-64 15,-7 0 47-15,-13 2-15 16,-16 0-43-16,-11 0-65 0,-11 4-4 15,-13 4 69-15,-11-2-185 0</inkml:trace>
  <inkml:trace contextRef="#ctx0" brushRef="#br0" timeOffset="183752.96">10547 7928 523 0,'0'0'120'0,"0"0"-120"15,0 0 13-15,0 0-13 16,0 0 68-16,0 0 7 15,147 4-32-15,-91-4 12 16,4 0-42-16,5 0-11 16,1 0 19-16,1 0-19 15,-2-1 4-15,-2-3-6 16,-6-1-38-16,-6 4-14 16,-11-3 7-16,-9 1 15 15,-10 3-18-15,-13-1 4 16,-8 1-17-16,0 0 48 15,-17 0 10-15,-26 0-60 0,6 0-76 16,1 0-266-16</inkml:trace>
  <inkml:trace contextRef="#ctx0" brushRef="#br0" timeOffset="184637.12">11300 7684 71 0,'0'0'239'16,"0"0"-239"-16,0 0-75 0</inkml:trace>
  <inkml:trace contextRef="#ctx0" brushRef="#br0" timeOffset="186421.57">18673 16802 626 0,'0'0'232'0,"0"0"-64"16,0 0-13-16,0 0-9 15,0 0-34-15,0 0-34 16,0 0 8-16,9-34-21 16,-7 34 5-16,1 0-13 15,-3 0-16-15,2 0-11 16,0 0-30-16,0 0-8 15,2 16 8-15,1 8 28 16,-5 10 7-16,0 6-16 16,0 6-19-16,-5 6-45 15,-28 24-164-15,2-12-157 16,-3-11-657-16</inkml:trace>
  <inkml:trace contextRef="#ctx0" brushRef="#br0" timeOffset="186937.37">18573 16816 692 0,'0'0'233'16,"0"0"-132"-16,0 0-33 15,0 0 20-15,0 0-5 16,126-8-41-16,-90 8-3 15,-3 4-7-15,-4 10-2 16,-2 8 34-16,-6 4 9 16,-6 2 1-16,-4 2 3 15,-4 2-17-15,-5 2-25 16,-2-6-3-16,0 2-10 16,0-6 9-16,0 2-8 0,-6-3 8 15,-6-5 47-15,1-4-12 16,-4 2-2-16,-1-2 0 15,1 0-20-15,1-6-11 16,1 2-16-16,1-6 1 16,4 0-3-16,1 0-6 15,5-4-9-15,-2 0 0 16,-4 0-92-16,-5 0-104 16,0 0-159-16,1 0-477 0</inkml:trace>
  <inkml:trace contextRef="#ctx0" brushRef="#br0" timeOffset="187673.27">19208 17038 1079 0,'0'0'320'0,"0"0"-202"15,0 0 6-15,0 0-22 16,0 0-60-16,0 0-14 16,0 0 7-16,0-12 9 0,-2 8 31 15,-6 4-24-15,-2 0-22 16,-5 0-8-16,-8 8-21 15,-4 10 0-15,0 4 0 16,5 5 9-16,4-4-9 16,9 0-1-16,4-5-11 15,5-6-14-15,0-2-16 16,0-6 5-16,19-4-33 16,3 0 70-16,4 0 4 15,3-14 21-15,0-3 0 16,-6 4-8-16,-7 7 1 15,-10 2-4-15,-4 0-14 0,-2 4-25 16,0 0 9-16,0 8-10 16,0 10 18-16,0 0-15 15,0 0-47-15,0-8-8 16,0-2 40-16,0-4-4 16,0-4 3-16,13 0-1 15,6-4 40-15,3-14 32 16,5-8-13-16,1-2-4 15,-1-3-1-15,-2-1-13 16,-3-2 7-16,-5 2 6 16,-3 0-9-16,-5 6 2 15,-2 4-6-15,-5 8 13 16,-2 6 34-16,0 4-3 0,0 4 6 16,0 0-51-1,0 16 13-15,-15 16-1 0,-6 12 41 16,4 0-25-16,-1 6-3 15,7-1-15-15,1-3-9 16,6-2 0-16,0-4-1 16,-1-4-13-16,3-6-65 15,-2-2-104-15,-3-6-167 16,2-14-566-16</inkml:trace>
  <inkml:trace contextRef="#ctx0" brushRef="#br0" timeOffset="187834.83">19389 17066 1128 0,'0'0'401'0,"0"0"-226"16,0 0-9-16,0 0-34 15,158-10-132-15,-112 10-82 16,-5 0-431-16</inkml:trace>
  <inkml:trace contextRef="#ctx0" brushRef="#br0" timeOffset="188337.19">19805 17213 947 0,'0'0'276'15,"0"0"-140"-15,0 0 2 16,0 0-30-16,0 0-53 15,0 0-39-15,0 0-4 16,-123 54 5-16,86-18-5 0,5-4 3 16,8 2-8-16,11-6-7 15,3-10 0 1,8-2-11-16,2-6-10 0,0-10-1 16,12 0 5-16,15-8 17 15,6-12 9-15,0-10-1 16,1-2 4-16,-8 6-3 15,-6 4-8-15,-6 4 45 16,-8 10 27-16,-4 6-3 16,-2 2-50-16,0 0-20 15,0 2-22-15,0 14 22 16,0 2 6-16,0 6-5 16,0-2-1-16,5 0-17 0,1-4-83 15,10-6-84 1,-1-6-132-16,-1-6-380 0</inkml:trace>
  <inkml:trace contextRef="#ctx0" brushRef="#br0" timeOffset="188769.59">20179 17093 927 0,'0'0'334'0,"0"0"-84"15,0 0-62-15,0 0-32 16,0 0-80-16,0 0-39 16,0 0-37-16,4 0 10 15,-4 27-9-15,0 8 64 16,0 5-9-16,0 2-23 15,0-2-5-15,0-6-16 16,0-6-11-16,2-6 1 16,2-8-2-16,0-6 0 15,2-8 0-15,3 0 6 16,9-10 32-16,7-16 30 16,3-10-45-16,6-4-7 15,-3 0 2-15,-5-8-18 0,-1 3-8 16,-2 4-11-1,-8 2-22-15,-1 11-47 0,-6 10-40 16,-6 14-25-16,-2 4-186 16,0 0-453-16</inkml:trace>
  <inkml:trace contextRef="#ctx0" brushRef="#br0" timeOffset="188988.7">20489 17137 1083 0,'0'0'207'0,"0"0"-96"16,0 0 167-16,0 0-110 0,-5 122-51 16,1-78-61-16,0-4-18 15,-1-4-23-15,3-2-15 16,2-10-12-16,-2-6-101 15,2-10-157-15,0-8-295 0</inkml:trace>
  <inkml:trace contextRef="#ctx0" brushRef="#br0" timeOffset="189149.3">20551 17079 1124 0,'0'0'384'0,"0"0"-190"16,0 0-60-16,0 0-131 16,0 0-3-16,0 0-248 15,0 0-508-15</inkml:trace>
  <inkml:trace contextRef="#ctx0" brushRef="#br0" timeOffset="189706.99">20901 17289 153 0,'0'0'740'16,"0"0"-620"-16,0 0-55 15,0 0 21-15,0 0-14 16,0 0 18-16,0 0 29 16,-2-26 13-16,-5 26-4 15,-4-4-21-15,-2 4-25 16,-3 0-4-16,1 0-34 15,1 0-4-15,3 12-26 16,7-2-14-16,-2 2-1 0,6 6-7 16,0 0 8-16,0 0 0 15,17 0-11-15,-1 0 10 16,3-4-12-16,1 2 13 16,0-6 0-16,-4-2 0 15,-3 2 2-15,-1-6 4 16,-8 0-5-16,-2-4 0 15,-2 5 0-15,0-4 6 16,0 3 1-16,-8 0 4 16,-13 0 18-16,-1 2 6 15,-2 2-19-15,-3-8-14 16,0 5 5-16,5-5-16 16,1 0 7-16,8 0-99 0,7 0-71 15,1-9-175 1,5-1-626-16</inkml:trace>
  <inkml:trace contextRef="#ctx0" brushRef="#br0" timeOffset="190890.81">21182 17231 1075 0,'0'0'307'0,"0"0"-146"0,0 0-62 16,0 0-38-16,0 0 107 15,0 0-90-15,-20 112-37 16,13-80-25-16,3 2-15 16,4-10 11-16,0-3-12 15,0-12 0-15,0-5 0 16,4-4-5-16,13 0 5 15,8-4 25-15,6-18 19 16,5-4-22-16,-2-2-10 16,-6-2-12-16,-3 2-19 15,-9 10 10-15,-5 10 8 16,-9 8-38-16,-2 0-19 16,0 8-12-16,0 20 51 15,-9 2 18-15,3 6-8 0,6-4-17 16,0-6-8-16,0-8-4 15,4-5 6-15,9-8 16 16,7-5-21-16,3 0 37 16,4 0 18-16,1-9 14 15,6-8-13-15,0-1-18 16,1-6-1-16,0 2-9 16,-1-4-45-16,-3 8-86 15,-6 0 11-15,-3 4 46 16,-9 6 45-16,0 0 33 15,-3 2 5-15,-6 2 39 16,3 0 19-16,-5 0 25 16,0-2 10-16,-2 2 17 0,0-4-21 15,0 4 2 1,-2 2-53-16,-16 2-26 0,-6 0 13 16,-5 0-10-16,-5 14-7 15,-1 8-2-15,4 2 0 16,6 2-6-16,5 0 0 15,9-4-12-15,7 0-33 16,4-8-8-16,0-4 15 16,6-6 9-16,14-4-2 15,6 0 31-15,3-10 11 16,2-8 5-16,-2-4-1 16,-2 0 10-16,-6 4 4 0,-6 4 12 15,-6 2-16 1,-2 8-5-16,-5 4-20 15,2 0-38-15,-1 0 11 0,1 0 11 16,2 8 16-16,4 2-7 16,1-6-9-16,5 0-11 15,3-4 27-15,4 0 2 16,4-8-1-16,2-10 10 16,2-4 14-16,2-6 19 15,1 2 3-15,-3-6 22 16,0-2-16-16,-6-2-2 15,-3-1-14-15,-7 1-21 16,-6 4-2-16,-5 10-14 0,-4 4 0 16,0 14-8-1,0 4-23-15,-17 10-10 0,-10 24 41 16,-6 12 6-16,-1 3-6 16,5 9-20-16,7-4 4 15,7-6-36-15,5-2-15 16,6-10-2-16,4-6 37 15,0-12 20-15,0-14 5 16,16-4 7-16,5 0 38 16,4-14 34-16,6-12-21 15,-2-4 9-15,0 2-59 16,-4-2-1-16,-5 8 10 16,-9 8-1-16,-4 8-9 0,-5 6-53 15,-2 0 17 1,0 14 36-16,0 14 1 0,0-2 27 15,0 4-22-15,0-6-6 16,0-2-45-16,0-8-57 16,4-6-123-16,8-8-310 0</inkml:trace>
  <inkml:trace contextRef="#ctx0" brushRef="#br0" timeOffset="191077.41">22231 17088 1527 0,'0'0'484'0,"0"0"-325"16,0 0-37 0,0 0-96-16,0 0-26 0,0 0-133 15,0 0-255-15,23 41-1020 0</inkml:trace>
  <inkml:trace contextRef="#ctx0" brushRef="#br0" timeOffset="192423.17">22296 17357 606 0,'0'0'831'16,"0"0"-562"-16,0 0-108 16,0 0-28-16,0 0-56 15,0 0-41-15,0 0-30 16,40-24 23-16,-16 16-16 15,3 0 2-15,0 2-2 16,0 6 4-16,-5 0-11 16,-2 0-6-16,-7 10-17 0,-4 12 17 15,-6 14 1 1,-3 4 9-16,0 8-1 0,-21 2 6 16,-6-1-15-1,0-5 11-15,-2-4-10 0,4-8 10 16,4-6-10-1,3-4-1-15,7-8 0 0,5-4-1 16,4 4-10-16,2-2-9 16,0-2 4-16,0 6 6 15,0-6 8-15,8 4 1 16,-1-6 0-16,2 2-6 16,-2-6 6-16,-5 0 0 15,0 1 0-15,-2-5 1 16,0 0 7-16,0 0-1 15,-2 4 5-15,-16 1-4 0,-9-1 24 16,-4 5-7 0,-1-4-15-16,3-1 2 0,8-4-2 15,5 0-8-15,11 0-1 16,5 0-21-16,0-4-14 16,11-10-89-16,20-12-128 15,12-10 88-15,8-10-43 16,9-10-97-16,0-2-110 15,1-2-154-15,-8 4 532 16,-13 10 36-16,-9 11 303 16,-10 11 6-16,-13 12-44 15,-3 6-72-15,-5 2-54 16,0 0-55-16,0 4-75 16,0 0-3-16,-11 0 10 0,-6 10-8 15,-8 12 23-15,0 8 40 16,0-2-2-16,3 7-28 15,7-7-9-15,6 2-19 16,4-8-13-16,5-4 1 16,0-8-1-16,12-6 0 15,14-4 0-15,8 0 53 16,6-8 10-16,2-14-13 16,1-2 16-16,-4-6 9 15,-5 2-21-15,-7 6-11 16,-9 4-15-16,-7 5-28 0,-7 8-5 15,-4 5-30 1,0 0 4-16,0 5-12 0,-4 13 39 16,-3 0 1-16,1 0 3 15,3-5-12-15,3-3 6 16,0-10-4-16,0 0-23 16,16 0 33-16,2-2 17 15,6-19 12-15,0 2-18 16,3-12 15-16,-2-1-14 15,0-2 0-15,-4-6 17 16,2 0 8-16,-5 0 7 16,-3-2-27-16,-3 6-9 15,-4 2-7-15,-5 12-1 16,-3 8 0-16,0 10-15 16,-7 4-1-16,-15 8 4 0,-5 18 12 15,-5 10 0 1,3 8 7-16,3 2-7 0,4-2 1 15,4 0 0-15,2-8 5 16,9-4-6-16,3-5-9 16,4-14-9-16,0 1-10 15,4-10-4-15,17-4 7 16,1 0 17-16,5-4 8 16,-1-10 9-16,-4-4 4 15,-3 4-11-15,-6 6 5 16,-9 8-7-16,-2 0-29 15,-2 0 14-15,0 14-7 0,0 8 22 16,0 9 15-16,-4-3-15 16,4-6-21-1,0 0-55-15,0-8-62 0,4-14-30 16,10 0-109 0,-3 0-117-16</inkml:trace>
  <inkml:trace contextRef="#ctx0" brushRef="#br0" timeOffset="192589.01">23214 17235 1060 0,'0'0'311'15,"0"0"-144"-15,0 0-36 0,0 0-131 16,142 0-269-16</inkml:trace>
  <inkml:trace contextRef="#ctx0" brushRef="#br0" timeOffset="192790.54">23299 17397 1270 0,'0'0'736'0,"0"0"-476"16,0 0-88-16,0 0-93 0,0 0-79 15,0 0-159 1,0 0-122-16,-45 48-661 0</inkml:trace>
  <inkml:trace contextRef="#ctx0" brushRef="#br0" timeOffset="195194.52">17195 10688 320 0,'0'0'58'0,"0"0"-30"16,0 0-21-16,0 0-7 15,0 0-255-15</inkml:trace>
  <inkml:trace contextRef="#ctx0" brushRef="#br0" timeOffset="207537.56">15005 7315 575 0,'0'0'173'0,"0"0"-8"0,0 0-38 15,0 0 13-15,0 0-2 16,0 0-11-16,0-50-10 16,0 46 1-16,0 1 6 15,0 3-26-15,0 0-19 16,0 0-25-16,0 0-16 16,0 0-22-16,0 3-16 15,0 11 1-15,0 6 5 16,0 8 12-16,0 6-2 15,0 0-15-15,-2 0 5 16,2-4 0-16,0-2-4 0,0-5-1 16,0-8-1-16,0-3 0 15,0-3-27-15,0-5-26 16,0-3-2-16,0-1 17 16,0 0 30-16,-4-5 7 15,2-17 0-15,0-10-6 16,-1-4 0-16,3-7 7 15,0 3 1-15,0 0-1 16,3 2 1-16,3 5 6 16,3 4 1-16,0 4-7 15,0 6 21-15,-3 1-4 16,3 5-11-16,-2 4 9 0,-2 4-9 16,-1 5 1-1,0 0-8-15,1 5-6 0,4 17 6 16,2 8 0-16,0 8 7 15,3-2-4-15,-6 0-2 16,1-10-1-16,1-6 1 16,-6-6 0-16,0-6 0 15,1-6 0-15,-3 0 5 16,0-2 1-16,2 0 8 16,8-8-5-16,3-12 5 15,5-10-8-15,3-4-1 16,-1-4-5-16,0 0 0 15,-7 4 8-15,-3 10-3 0,-3 7 1 16,-7 9 27-16,-2 7-6 16,0 1-28-16,0 0-7 15,0 5-9-15,0 17-9 16,0 10 25-16,0 11 11 16,2 1-11-16,2-2 1 15,2-4 0-15,-2-6 0 16,-2-6 0-16,2-6 6 15,-4-6-6-15,3-4-1 16,-3-2 0-16,0-4-1 16,0 3-83-16,0-7-102 15,-9 1-161-15,-3-1-452 0</inkml:trace>
  <inkml:trace contextRef="#ctx0" brushRef="#br0" timeOffset="208249.01">15467 7207 424 0,'0'0'289'16,"0"0"-169"-16,0 0-31 15,0 0 24-15,0 0-38 16,0 0-15-16,0 0 12 0,0-21 13 16,0 20 10-16,0 1-10 15,0 0-3-15,0 0-1 16,0 0-6-16,0 0-12 16,0 0-14-16,0 0-11 15,0 0-1-15,0 0-19 16,0-3-5-16,0 3-12 15,0 0 1-15,0-1-1 16,0 1 5-16,0 0-5 16,0 0 8-16,0-3 0 15,0 3 7-15,0 0 7 0,0 0-3 16,0 0-6 0,0 0-7-16,0 0 0 15,0 0-1-15,0 0-5 0,0 0 0 16,0 0 0-16,0 0 1 15,0 0 5-15,0 0 0 16,0 0-6-16,0 0-1 16,0 0-2-16,0 0 1 15,0 0 1-15,0 0-2 16,0 0 2-16,0 0 2 16,0 0 0-16,0 0-1 15,0 0 0-15,0 0 5 16,0 0-5-16,0 0 0 15,0 0 0-15,0 0 7 16,0 0-7-16,0 0 7 0,0 0 3 16,0 0 9-16,0 0 13 15,0 0-7-15,0 0-8 16,0 0-8-16,0 0-2 16,0 0-7-16,0 0 0 15,0 0 0-15,0 0 1 16,0 0-2-16,0 0-2 15,0 0-5-15,2 0-111 16,-2 0-403-16,0 0-634 0</inkml:trace>
  <inkml:trace contextRef="#ctx0" brushRef="#br0" timeOffset="210073.54">15558 7339 93 0,'0'0'210'16,"0"0"-66"-16,0 0-57 16,0 0 43-16,0 0-28 15,0 0-22-15,0 0 2 16,0-16 18-16,0 14-3 16,0 0-12-16,0 2-33 15,0-2-33-15,0 2-3 0,0-2-15 16,0 0 8-1,0 0-8-15,0-2-1 0,0 0 3 16,0 0 7 0,0-2 2-16,0 0 25 0,0-2-6 15,0 0-21-15,0 0 5 16,0 0 21-16,0 0-27 16,0 0 11-16,0 4 16 15,-2 0-1-15,0 0-1 16,-3 2 12-16,-1 2-12 15,-8 0 2-15,-8 0-14 16,-7 18-15-16,-9 10 1 0,0 6-8 16,0 2 13-1,7 0-7-15,6-2 3 16,10-4-9-16,6-6 1 0,7-4 0 16,2-3 0-16,0-4-1 15,0-3 1-15,2-3 0 16,10-6-1-16,0-1 11 15,7 0 3-15,2-8-4 16,2-11 2-16,2-6 21 16,-5 1 8-16,-3-2-9 15,-3 4-11-15,-5 6 7 16,-5 4 4-16,-4 6 12 16,0 4-19-16,0 2-16 15,0 0-9-15,0 2-22 16,0 16 7-16,0 4 15 0,0 4-1 15,0 0 1 1,9-1 1-16,7-4 0 0,-1-5-1 16,5-6 0-16,1-3 0 15,-2-6 7-15,1-1-5 16,3 0 5-16,-4-12 6 16,2-6-5-16,-3-2 1 15,-1-2-8-15,-1 0-2 16,0 0-5-16,0 0 5 15,-1 2-20-15,-1 6 0 16,-1 4-28-16,-5 4-10 16,4 4 15-16,-3 2 8 15,1 0 9-15,0 0 10 16,-1 0-1-16,-3 0 4 16,-4 0 12-16,0 0-4 0,1 0 6 15,-3 0 1-15,0 0 14 16,0 0 7-16,0 0 16 15,0 0 6-15,0 0 10 16,0-4-42-16,0 0-12 16,-7 0 0-16,-4 4 0 15,-5 0-1-15,-3 0-10 16,-6 12 4-16,0 10 0 16,3 6 1-16,9 0 5 15,6 0-1-15,7-2 0 16,0-5-6-16,5-7 7 15,12-5 1-15,3-7 1 16,3-2 0-16,1 0 0 0,3-11 15 16,2-11-10-16,2-9 1 15,-4-5 7-15,-1-2-4 16,-1-4 3-16,-8-2 0 16,0 0-4-16,-9-5-8 15,-1 6 12-15,-4 0-3 16,-3 6 11-16,0 4 14 15,0 11 6-15,0 4-13 16,-6 8 3-16,2 6 8 16,2 4-35-16,-2 4-4 15,-1 28-19-15,1 12 19 16,4 14 7-16,0 7-7 0,0-1 7 16,13-6-6-16,5-8-1 15,-1-8 0-15,2-8 0 16,-4-10 1-16,-3-5 0 15,-4-10-1-15,-3-7 0 16,1-2 0-16,4-2 9 16,5-21 2-16,5-13-2 15,7-7-8-15,4-3-1 16,-2 2-19-16,-2 4-1 16,-3 8 4-16,-8 10 9 15,-5 10 6-15,-5 10-7 16,2 2-15-16,-2 6 7 15,3 16 5-15,1 2 11 0,2 4 5 16,-1-2-4-16,1-6-1 16,-1-2 1-16,-1-6-1 15,0-6 1-15,-4-2 6 16,1-4-1-16,-1 0 5 16,4-4 15-16,3-12 1 15,0 0-14-15,-1-2 3 16,-6 6-8-16,-2 2-7 15,-1 6-1-15,-1 4 0 16,0 0-21-16,0 0-3 16,5 16 17-16,0 4 6 15,4 2 1-15,3 0 0 16,-1-6-8-16,3-4-96 16,7-10-131-16,-2-2-328 15,-5 0-651-15</inkml:trace>
  <inkml:trace contextRef="#ctx0" brushRef="#br0" timeOffset="210236.76">16432 6946 1134 0,'0'0'313'15,"0"0"-92"-15,0 0-122 16,0 0-97-16,0 0-2 15,0 0-148-15,0 0-249 16,55 42-649-16</inkml:trace>
  <inkml:trace contextRef="#ctx0" brushRef="#br0" timeOffset="210853.54">16594 7343 16 0,'0'0'1440'0,"0"0"-1140"16,0 0-129-16,0 0-57 16,0 0-77-16,0 0-37 0,0 0-8 15,11 16 8-15,-7-6 1 16,4 0 0-16,-4-4 0 15,1-2 7-15,-1-4-6 16,-2 0-1-16,2 0 11 16,3 0 4-16,5-14-1 15,3-6-12-15,3-2-2 16,2 0 1-16,-2 2-2 16,0 6 0-16,-5 6-2 15,1 6-6-15,-1 2-4 16,0 0-4-16,3 10 5 15,-1 10 11-15,5 2-1 16,0-2 1-16,2 0 1 0,1-4-1 16,-1-6 0-1,3-4 1-15,-1-6 6 0,2 0-6 16,1 0 8-16,-4-12-3 16,-3-6 0-16,-7-2-5 15,-6 0 8-15,-5 0-8 16,-2 6-1-16,0 2 0 15,-4 6-1-15,-14 6-8 16,-2 0 1-16,-3 4-2 16,4 18 9-16,3 4 0 15,9 2-4-15,7 2 5 16,0 0 0-16,7-6 0 16,13-2 1-16,5-7 5 0,3-6-5 15,8-7-1 1,23-2-15-16,-9-11-198 0,-5-10-455 15</inkml:trace>
  <inkml:trace contextRef="#ctx0" brushRef="#br0" timeOffset="211337.64">17517 7044 697 0,'0'0'201'0,"0"0"-48"16,0 0 23-16,0 0-15 15,0 0-20-15,0 0 38 16,0 0 35-16,-7-90-58 16,4 90-41-16,3 0-41 15,0 0-63-15,0 20-11 16,-2 18 0-16,0 14 22 16,-2 12 18-16,4 3-18 15,0-1-3-15,0-8-4 0,0-6 1 16,0-12-10-16,4-10-4 15,3-10-1-15,-2-7 7 16,1-6-8-16,1-5 0 16,1-2 9-16,6 0 2 15,7 0 3-15,0-4-5 16,6-12-1-16,2-4-8 16,0-2-86-16,0-14-130 15,-4 6-308-15,-12 4-520 0</inkml:trace>
  <inkml:trace contextRef="#ctx0" brushRef="#br0" timeOffset="212520.65">17697 7365 1106 0,'0'0'187'16,"0"0"-47"-16,0 0 71 15,0 0-68-15,0 0-90 16,116 0-31-16,-92 0-5 16,-3-8-9-16,-4 2-1 15,-3-2 2-15,-8 0-3 16,-6 0 8-16,0-2-6 16,0 0-8-16,-2 0 1 15,-14 2-1-15,-1 4-1 0,-8 4 1 16,-2 0-1-1,-4 2-5-15,-2 20 5 0,4 6 1 16,6 2 0-16,8 2 1 16,11 0 1-16,4-4-1 15,0-4 6-15,15-1-6 16,7-8 7-16,10-7-7 16,3-4 11-16,6-4-5 15,1 0-1-15,0-9-4 16,1-12 5-16,-3-5-7 15,-3 1 2-15,-1-6-2 16,-7 3-1-16,-7 2-8 16,-6 6 0-16,-7 6 9 15,-5 6 6-15,-4 8-4 0,0 0-2 16,-4 0-11 0,-16 14 1-16,-7 10 10 0,0 2 0 15,5 2 0-15,4-2 0 16,9-2-5-16,5-3 5 15,4-6 0-15,0-5 6 16,0-2-5-16,0-5 0 16,4-3 1-16,7 0 15 15,3 0 18-15,5-17 22 16,4-2-21-16,-3-6-11 16,0 1-14-16,-6 4-2 15,-3 4-8-15,-5 6 5 16,-4 4-6-16,0 6-6 0,-2 0-5 15,0 0-14 1,3 8 5-16,2 8 12 16,1 2 8-16,1-4 0 15,-1-2 0-15,2-6-2 0,-4-2 2 16,2-4 0-16,1 0 8 16,2 0 4-16,4-6 1 15,0-10-4-15,3-4 1 16,-3 2 6-16,-1 0 0 15,-3 4-10-15,-3 4 2 16,-4 4 1-16,1 4-9 16,-3 2-9-16,2 0-13 0,2 10 4 15,4 8 12 1,2 2 6-16,1 2 0 0,5 0 1 16,1-4 0-16,2-4 0 15,-1-1 5-15,-3-10-5 16,1-1 8-16,-1-2 4 15,3 0-1-15,0-5-3 16,2-10-7-16,-2 1 5 16,0-2-6-16,-4-2 0 15,-4 4 1-15,-1 4-2 16,-5 4 0-16,2 4-1 16,-2 2-12-16,0 0-6 15,3 6 9-15,1 10 4 0,0 0 6 16,0-2 1-1,1 0-1-15,0-6 0 0,0-2 2 16,0-4 6-16,4-2 3 16,5 0 9-16,5 0 34 15,3-8-7-15,6-8-28 16,-1-2 0-16,-2 0-10 16,-5 2-3-16,-6 4-5 15,-7 6-1-15,-5 2-5 16,-1 4 3-16,-2 0-2 15,1 0-14-15,2 0 5 16,3 8-43-16,-2 4-110 16,4 2-138-16,-2-4-102 15,-3-4-282-15</inkml:trace>
  <inkml:trace contextRef="#ctx0" brushRef="#br0" timeOffset="212669.25">18918 7257 1461 0,'0'0'482'0,"0"0"-300"16,0 0 29-16,0 0-61 16,0 0-70-16,0 0-51 15,0 0-29-15,-53-26-25 16,35 56-133-16,-7-2-692 0</inkml:trace>
  <inkml:trace contextRef="#ctx0" brushRef="#br0" timeOffset="213704.78">15605 7712 428 0,'0'0'560'0,"0"0"-434"15,0 0-16-15,0 0 36 16,0 0-31-16,0 0-31 16,0 0-28-16,0-2-17 15,0 20-14-15,0 12 49 16,-2 12 40-16,-10 8-24 16,-3 4-37-16,-1 3-13 15,3-3-13-15,-1-6-10 16,6-10-6-16,3-8-10 15,3-10 7-15,2-10-8 16,0-2 1-16,0-4 0 16,7-4 0-16,9 0 7 15,7 0 4-15,6 0-2 0,7-12-2 16,0 0-7-16,-2-4-1 16,-3 2-9-16,-6 4-21 15,-8 0-9-15,-3 2 14 16,-8 4 8-16,-1 2 8 15,-5 0 8-15,2 2 0 16,-2 0 1-16,0 0-10 16,0 4-11-16,0 12 10 15,2 8 11-15,2 2 12 16,6 2-5-16,1-2-6 16,4-4-1-16,14-12-62 15,-2-6-267-15,-3-4-307 0</inkml:trace>
  <inkml:trace contextRef="#ctx0" brushRef="#br0" timeOffset="213884.96">15930 7860 1487 0,'0'0'273'16,"0"0"-85"-16,0 0 16 15,0 0-85-15,0 0-89 16,0 0-30-16,0 0-120 16,27-4-203-16,-13 2-325 0</inkml:trace>
  <inkml:trace contextRef="#ctx0" brushRef="#br0" timeOffset="214623.95">16004 8329 466 0,'0'0'1152'16,"0"0"-962"-16,0 0-38 15,0 0-49-15,0 0-71 16,0 0-16-16,0 0-16 0,113-104-1 15,-88 74 1-15,-5-4-12 16,-3-2 5-16,-1 0-5 16,-5-4-3-16,-1 2-2 15,-6-1 6-15,-4 7-4 16,0 6 15-16,0 11 0 16,0 4 8-16,0 9-8 15,0 2 0-15,-2 2-8 16,-5 23-9-16,-4 11 17 15,4 8 1-15,3 4 5 16,4 2-5-16,0 0-1 16,0-2 0-16,0 2 1 15,2-1 0-15,2-4-1 0,-4-2 0 16,3-11 0-16,-3-8 0 16,0-10-1-16,0-12 1 15,0-2 0-15,0-8 0 16,0-16-3-16,0-9-50 15,0 0 15-15,-3-3-11 16,1 4 3-16,2 6 30 16,0 5 10-16,0 6-9 15,13 0-16-15,10 3-4 16,2 2 14-16,1 0 10 16,0 0 10-16,-3 0 0 15,-1 0 1-15,-1-2 2 16,-6 0-1-16,-1-2 6 15,-6 2 9-15,-3 2 18 16,-3 0 17-16,-2 6-15 16,0 2-22-16,-13 2-14 0,-10 0-1 15,-1 16-5-15,1 6 5 16,8 2-5-16,6 0 4 16,9-2 2-16,0-2-4 15,5-2 3-15,10-4 2 16,5-3-1-16,7-7 3 15,4-3-3-15,22-1-53 16,-4-4-151-16,-3-12-335 0</inkml:trace>
  <inkml:trace contextRef="#ctx0" brushRef="#br0" timeOffset="-213693.16">16888 8019 753 0,'0'0'207'15,"0"0"-76"-15,0 0 45 16,0 0-55-16,0 0-26 15,0 0-11-15,0 0-10 0,-7-14 15 16,-10 17-17-16,-10 12-49 16,-4 5 9-16,0 0-5 15,4 0 6-15,5 2 11 16,9-4-5-16,3 2-16 16,8-4-10-16,2-2-12 15,0 0 8-15,4-4-2 16,17-2-6-16,5-2 11 15,8-2-2-15,1-4-3 16,3 0 10-16,-2 0-7 16,-2-2-5-16,-3-12-4 15,-2 0-1-15,-5-2 8 16,-2-2-7-16,-1 0 8 0,-6 2 1 16,-1 0-9-1,-6 2 1-15,-3 4-2 0,-3 2 1 16,0 2 0-16,-2 4 0 15,0 2 13-15,0 0-14 16,0 0-14-16,0 0-9 16,0 18 15-16,-2 4 7 15,0 2 0-15,2 0-4 16,0-4 5-16,0-4 0 16,13-6 0-16,0-4-6 15,6-4 5-15,0-2-9 16,4 0 10-16,1-18-1 15,3-2-9-15,-5-4 9 16,-2 0 1-16,-4 2 1 16,-7 4 0-16,-3 4 0 0,-4 10-1 15,-2 4-1-15,0 0-18 16,3 14-17-16,-1 16 36 16,4 6 0-16,2 6 0 15,0 2 0-15,1 2 0 16,-3-2 0-16,0-3 0 15,-2-7 0-15,-4-8 0 16,0-8 4-16,0-8-2 16,-14-6 5-16,-3-4 0 15,-4 0 1-15,1-6 1 16,7-14-3-16,5-10-6 16,8-8-1-16,0-6 1 0,4-5-1 15,18-3-9-15,4 0-6 16,5 2 7-16,2 4 0 15,-8 4 9-15,0 6 1 16,-9 10 0-16,-7 4 8 16,-3 8 4-16,-6 3 8 15,0 5 4-15,0 2-4 16,0 4-20-16,0 0 7 16,0 0-8-16,0 8-24 15,0 15 11-15,0 7 13 16,7 6 1-16,2 0 1 15,7-2-2-15,0-4 6 16,-1-8-6-16,3-6 3 0,-5-6-2 16,1-6 6-16,-1-4-1 15,1 0 30-15,1-6 17 16,1-10-28-16,-3-2-10 16,-5 2-1-16,-3 2-12 15,-3 4 5-15,1 4 1 16,-3 6 8-16,0 0-11 15,0 0-5-15,0 0-13 16,0 8 5-16,4 8 7 16,5 2 1-16,9 0 9 15,8-4-9-15,13-4-6 16,19-10-83-16,-8 0-173 16,-7-14-601-16</inkml:trace>
  <inkml:trace contextRef="#ctx0" brushRef="#br0" timeOffset="-212583.28">13214 11965 77 0,'0'0'59'0,"0"0"-59"16,0 0-74-16</inkml:trace>
  <inkml:trace contextRef="#ctx0" brushRef="#br0" timeOffset="-212259.06">13214 11965 140 0,'-6'-140'156'16,"3"140"-36"-16,3 0-37 0,0 0-48 15,0 0-28 1,0 0-7-16,0-2-12 0,0 0 12 16,5-2 11-16,10-2 2 15,3-2-12-15,3-4-1 16,0 1-42-16,2 2-14 16,1-1 24-16,3 3 32 15,-2 1 5-15,-1 5 13 16,-6-2-2-16,-3 3 10 15,-5 0-17-15,-4 0-9 16,-4 0 1-16,3 0 0 16,-1 0 0-16,0 0 12 15,4-4-6-15,-4 3-6 16,0-2-1-16,-4 3-1 16,0 0-15-16,0 4 16 15,-11 17 12-15,-9 3 6 0,-5 3-5 16,-12 16-13-16,3-7-68 15,5-8-210-15</inkml:trace>
  <inkml:trace contextRef="#ctx0" brushRef="#br0" timeOffset="-211425.53">15155 10932 335 0,'0'0'341'0,"0"0"-71"15,0 0-107-15,0 0 2 16,0 0-10-16,0 0-2 15,0 0-48-15,0-32-34 0,0 32-30 16,0 17-40-16,2 10 32 16,-2 14 70-16,0 4-21 15,0 8-38-15,0-3-18 16,0-2-24-16,0-4-2 16,0 4-12-16,0-11-164 15,0-18-363-15</inkml:trace>
  <inkml:trace contextRef="#ctx0" brushRef="#br0" timeOffset="-211022.19">14841 11001 1060 0,'0'0'260'16,"0"0"-58"-16,0 0-42 16,0 0-2-16,0 0-62 15,149-40-57-15,-100 40-19 16,0 0-8-16,-1 1-5 16,0 17 10-16,-6 6-15 15,-9 11-1-15,-6 3 0 16,-9 6 0-16,-9 4 0 0,-9 0 4 15,0-2-4-15,-9-4-2 16,-16-4 8-16,-4-5-4 16,-8-8 4-16,-7-3-7 15,-4-1 8-15,-3-7 2 16,5-6-9-16,0-2 1 16,13-6-1-16,6 0-2 15,14 0 1-15,13-8-45 16,11-22-197-16,20 1-340 15,6 3-221-15</inkml:trace>
  <inkml:trace contextRef="#ctx0" brushRef="#br0" timeOffset="-209992.02">15433 11383 10 0,'0'0'1078'15,"0"0"-933"-15,0 0 29 16,0 0 50-16,0 0-105 16,0 0-60-16,114-18-32 15,-78 7-26-15,1-4 17 16,-3-1-18-16,-5 0 10 16,-7-2-3-16,-7 2-5 15,-7 3 7-15,-8-2-9 0,0 5-5 16,-16 4 4-1,-13 4-8-15,-5 2 9 0,-3 2-1 16,-1 16 1-16,7 6-1 16,4 2-10-16,11 0 11 15,12-2-7-15,4 1 7 16,0-5 0-16,11-2 8 16,11-5-8-16,7-4 0 15,4-5 7-15,3-4 0 16,5 0-6-16,-2 0 14 15,1-14-14-15,1-7 16 16,-6-2-16-16,-6-1 18 16,-4 2-11-16,-10 1 0 0,-8 10-6 15,-7 3 11 1,0 5-13-16,-5 3-15 0,-15 0 14 16,1 8-12-16,0 13 7 15,6 0-4-15,9 1 9 16,4 0 0-16,0-4 0 15,17 0-4-15,8-5 5 16,4-3 1-16,2-6 1 16,3-4-2-16,-1 0 1 15,2-9 8-15,-3-9-9 16,1-5 8-16,-6-8-8 16,-2-1 1-16,-5-1-1 15,-5-4 0-15,-3 7 0 16,-8 2 0-16,-2 8 7 15,-2 6-6-15,0 6 24 0,0 6-9 16,0 2-16-16,0 4-10 16,-11 22-4-16,0 12 14 15,2 8 1-15,3 8 0 16,6 3-1-16,0 1 1 16,0 0-1-16,0-2 1 15,6-8 2-15,1-6-3 16,-1-12 2-16,-2-10-2 15,-1-10 0-15,-3-4 0 16,0-6 10-16,0 0 3 16,0-6 21-16,0-17-17 15,-11-9-15-15,0-11-2 0,-1-3 6 16,6-2-6-16,1 4-1 16,5 2 1-16,0 6-1 15,5 6 1-15,11 8-2 16,3 3 1-16,4 7-5 15,-1 6-4-15,3 4 9 16,-6 2-8-16,2 0 9 16,-4 8-6-16,-1 9-1 15,-7 1 6-15,-3 0 0 16,-4-3 1-16,-2 2 1 16,0-3 6-16,-8-1 8 15,-7 0 8-15,-6-3-6 16,1-4-9-16,1-2-7 15,0-4-1-15,4 0-70 0,3-8-188 16,8-6-428-16</inkml:trace>
  <inkml:trace contextRef="#ctx0" brushRef="#br0" timeOffset="-206525.68">16942 11336 771 0,'0'0'197'15,"0"0"-7"-15,0 0 0 0,0 0-52 16,0 0-51-16,0 0-33 15,0 0 9-15,2-3 7 16,-2 2 9-16,2 1-19 16,0 0 0-16,0-3-3 15,6-1-15-15,0 0-9 16,3-2-13-16,3 1-5 16,-1-5 1-16,-1 2-15 15,1-3-1-15,-3 1 1 16,0 2 0-16,-3-2 0 15,-3 2-1-15,0 0-1 16,-4 4 0-16,0 0 1 0,0 0-17 16,-2 4 2-16,-16 0 3 15,-8 0-1-15,-5 4 4 16,-4 10 2-16,0 3 7 16,6-2-11-16,5-1 10 15,6 2-7-15,7-2 0 16,6 3 2-16,5-2 6 15,0-1 0-15,0-1 0 16,7-1 0-16,8-4 12 16,4-2-12-16,-2-2 0 15,5-4 1-15,3 0 12 16,-2 0-4-16,0 0-9 16,2-7 0-16,-2-7 16 15,-1 3-16-15,-2-5 0 16,-2 2 8-16,-5 1-7 0,-1 3-1 15,-8 1 7-15,-2 0-5 16,-2 4-4-16,0 1 8 16,0 1-12-16,0 2-1 15,-11 1-3-15,-5 0-1 16,-6 4 11-16,-2 11-2 16,-1 6-13-16,5 2 15 15,9 1-2-15,4 1-14 16,7-1 7-16,0-6-25 15,9-4 16-15,11-2-4 16,4-8 12-16,5-2 4 16,5-2 5-16,-1 0-9 0,4-10 2 15,-9-6-8-15,-2-2 16 16,-5 0 0-16,-8-2-6 16,-4 0 6-16,-6 2 0 15,-3 2 7-15,0 2-6 16,0 4-1-16,0 3-9 15,-3 3 8-15,-4 4-18 16,0 0 10-16,-1 0-1 16,1 8 9-16,3 6-14 15,2 3 15-15,2-3 1 16,0-1 0-16,0 0-1 0,0-3 1 16,8-5 1-1,1-1-2-15,5-4 10 0,-1 0-2 16,5 0 25-1,-1 0 19-15,4-1-11 0,-4-9-5 16,-1 2-14-16,-3 1-10 16,-1 4-11-16,-3 0-1 15,1 3-10-15,0 0 4 16,-1 0 4-16,-1 0-5 16,4 0 6-16,-3 0 1 15,1 5-1-15,-1-5-5 16,1 0 6-16,0 0 1 15,1 0 1-15,3-2 7 0,1-10-8 16,1-2 0 0,-3 0 2-16,-1-1-2 0,-3 1 1 15,-5 7-1 1,0 0-1-16,-2 3 0 0,1 4-1 16,0 0-11-16,1 0-25 15,5 0 2-15,-1 4 16 16,6 6 18-16,1 1 2 15,1 0 1-15,-1-3-2 16,4 1 1-16,-2-5-1 16,3-3 13-16,1-1-4 15,2 0 13-15,2 0 3 16,2 0-5-16,0-10-19 16,-2-2 9-16,2 1-10 15,-4 0-62-15,0 1-91 16,-1-2-141-16,-4 4-53 0,-7 0-213 15</inkml:trace>
  <inkml:trace contextRef="#ctx0" brushRef="#br0" timeOffset="-206366.75">18055 11249 814 0,'0'0'986'0,"0"0"-674"15,0 0-28-15,0 0-45 16,0 0-109-16,0 0-73 15,0 0-33-15,12 0-24 16,-3 0-65-16,-3 0-191 0,-1 0-391 16</inkml:trace>
  <inkml:trace contextRef="#ctx0" brushRef="#br0" timeOffset="-204942.86">15610 11941 82 0,'0'0'403'0,"0"0"-201"16,0 0-36-16,0 0-9 15,0 0-34-15,0 0-18 16,0 0-7-16,0-6-2 16,0 6-2-16,0-2 2 15,0 2-18-15,0 0-8 16,2 0-6-16,-2 0 2 15,0 0-2-15,2 0-1 0,-2-2-9 16,0 2-1-16,0 0-14 16,0 0-5-16,0 0-5 15,0 0-4-15,0-2-2 16,0 2-4-16,0 0 3 16,0 0 0-16,0 0 3 15,0 0-1-15,0 0-5 16,0 0 2-16,0 0-5 15,0 0-1-15,0 0-9 16,0 0 5-16,0 0-10 16,0 0 0-16,0 0 7 15,0 0 2-15,0 0-10 16,0 0 2-16,0 0-1 0,0 0-1 16,0 0-1-1,0 0-12-15,0 8 0 0,0 14 2 16,0 4 11-16,0 2 1 15,-2 2 7-15,-3-2-7 16,3-6 0-16,0-1 0 16,2-3 0-16,0-3-1 15,0-2 2-15,-2-1-1 16,2-2-1-16,0-2 0 16,0-4-1-16,0 0 1 15,0-4 2-15,0 2-1 16,0-2-1-16,0 0 2 15,0 0 5-15,0 0-5 16,0 0-2-16,9 0 1 0,10 0 1 16,8 0-2-16,6-6-24 15,4-4-92-15,17-5-126 16,-6 6-240-16,-8-1-237 0</inkml:trace>
  <inkml:trace contextRef="#ctx0" brushRef="#br0" timeOffset="-204724.75">16050 12073 1144 0,'0'0'222'15,"0"0"-47"1,0 0-16-16,0 0-92 0,0 0-43 15,0 0 0-15,0 0-15 16,-35 100-2-16,33-75-7 16,2-3-11-16,0-8-209 15,0-8-354-15</inkml:trace>
  <inkml:trace contextRef="#ctx0" brushRef="#br0" timeOffset="-204507.46">15971 11853 1370 0,'0'0'299'0,"0"0"-118"15,0 0-16-15,0 0-165 16,0 0-2-16,0 0-266 15,0 0-40-15,60 38-313 0</inkml:trace>
  <inkml:trace contextRef="#ctx0" brushRef="#br0" timeOffset="-203558.47">16175 12232 939 0,'0'0'221'0,"0"0"-76"16,0 0-19-16,0 0-29 15,0 0-53-15,0 0-19 16,81-118-12-16,-68 91 10 16,-4 0 8-16,0-5-2 15,-5-1-6-15,0-1-11 16,-4 4 5-16,3 0-1 15,-3 8 11-15,0 4 6 16,0 8-11-16,0 4 16 16,0 6-16-16,0 0-22 0,0 12-15 15,0 16 3-15,0 8 12 16,0 8 0-16,6 2 6 16,6 0-5-16,3 5 0 15,1-1 0-15,1 4 0 16,-3 0-1-16,-3 0 1 15,-5-4 0-15,2-6-1 16,-6-10-8-16,0-14-43 16,-2-12-22-16,0-8 73 15,0-1-3-15,0-21 3 16,-4-9-9-16,-12-5-8 16,-5-4-4-16,0 4-28 15,3 6 7-15,5 6 30 0,5 8 12 16,8 6 7-1,0 4-7-15,14 0-7 0,13 2 6 16,4 0-1-16,0 0 2 16,3 2 0-16,-3-4-2 15,-4 2 2-15,-2-4 0 16,-8 0 2-16,-1-1 5 16,-5 2 14-16,-3-1 28 15,-3 1-17-15,-2 1 11 16,-3 5 11-16,0-2-24 15,0 3-9-15,0 0-15 16,0 0-6-16,0 0 0 16,0 0-6-16,0 0-11 0,2-1-5 15,-2-2 13 1,2 2 9-16,-2-5-1 0,0 2-7 16,0-3 8-16,0 2-1 15,0-1 1-15,0 2 0 16,0-3 0-16,0 3 1 15,0 1-1-15,0-1 0 16,0 0 6-16,0-1-5 16,0 3-1-16,0 0 16 15,0 2-1-15,0 0-14 16,-4 0-1-16,-8 0 0 16,-1 10-1-16,-1 4 0 0,3-2 1 15,5 2 0-15,6-1 0 16,0-4 0-16,0 4 8 15,6-3-7-15,9-2 27 16,4 0 9-16,-1-2 5 16,-1-2-14-16,1 0-10 15,2-4-17-15,-2 0-1 16,13 0-32-16,-4-7-197 16,-4-4-369-16</inkml:trace>
  <inkml:trace contextRef="#ctx0" brushRef="#br0" timeOffset="-201908.34">16913 12043 669 0,'0'0'195'0,"0"0"-39"16,0 0 44-16,0 0-45 15,0 0-48-15,0 0-8 16,-125 22-25-16,104-4-12 0,6 3-10 16,5-2 4-1,4 2-27-15,6-1-19 0,0-4 8 16,0 0-18-16,12-2 15 16,5-2-6-16,6-4-9 15,2-2 15-15,4-4-5 16,0-2-3-16,2 0 1 15,0 0-8-15,0-8-9 16,3-4-12-16,-5-2-2 16,-3 0-8-16,-1-3 11 15,-5 4-12-15,-4 0 13 0,-6 2 5 16,1-2 3-16,-3 1 11 16,-4 1 1-16,0-2 0 15,-4 4 0-15,2 0-1 16,-2 5 13-16,0 0 12 15,0 4-6-15,0 0-12 16,0 0-3-16,0 0-4 16,0 3-8-16,0 8 2 15,-2 5 6-15,2 3 0 16,0-3 1-16,0-1-1 16,0-2 1-16,9-3 0 15,7-5 1-15,1-2-1 16,4-3 11-16,1 0-11 15,2 0-1-15,3-10 1 0,0-6 6 16,-3-1-5-16,-3-1-1 16,-6 3-1-16,-3 1 1 15,-6 3-1-15,-2 9 1 16,-1 2-1-16,-1 0-7 16,2 17-12-16,-2 12 19 15,0 14 8-15,0 9 3 16,-2 6 3-16,0 4 5 15,0 6-1-15,-6 2-6 16,-9-1-3-16,-1-9-9 16,-1-14-1-16,-2-16 1 15,-1-14 6-15,3-10 3 16,-2-6 3-16,7 0 2 0,2-20-3 16,8-12-1-1,2-12-10-15,9-8 0 0,23-6-1 16,7-3-18-16,11 1-29 15,0 4-50-15,4 6-13 16,-2 8-33-16,-8 6 61 16,-7 7 32-16,-8 6 32 15,-8 5 9-15,-10 5 10 16,-5 5 7-16,-1 2-7 16,0 5 0-16,-3-2 0 15,0 3-1-15,0 0-36 16,0 0-8-16,3 0 26 15,-1 0 9-15,-2 0 9 16,0 0 1-16,1 0-1 16,-3 0 1-16,0 0 0 0,0 0 0 15,0 0 15 1,0 0 31-16,0-1 5 0,-3-3-37 16,-7-1 14-16,-6 3-8 15,-2 2-1-15,-2 0-6 16,-2 2-3-16,2 11-9 15,2 2 0-15,5 2 6 16,8-3-7-16,5 1 0 16,0-2 1-16,5-4-1 15,11-2 11-15,5-5-1 16,6-2-4-16,2 0 4 16,5-12-2-16,-1-7 3 0,-2-5-5 15,-2-2 1-15,-2-2 17 16,-7-6-4-16,-5-2 5 15,-3-4 27-15,-5-2-27 16,-5 0 12-16,-2 4-5 16,0 8 13-16,0 6 20 15,0 10-17-15,0 6 6 16,0 8-9-16,0 0-45 16,0 4-3-16,0 20-13 15,0 12 16-15,0 4 0 16,0 4 6-16,0-2-5 15,11-2 1-15,0-6 5 16,4-4-7-16,-1-7 1 0,-1-8 0 16,-2-4 5-16,3-7-5 15,-3-4 7-15,5 0 8 16,-1-7 1-16,1-8 3 16,1-6 2-16,-3 2-6 15,-5 1-7-15,-5 5 1 16,-2 5 9-16,1 4 2 15,-3 4-6-15,0 0-15 16,2 0-7-16,2 0-11 16,1 8 10-16,2 4 8 15,4 2 1-15,0-2 0 16,7-1-1-16,4-6-20 16,5-2-59-16,4-3-70 15,5 0-87-15,3 0-72 16,-7-15-185-16</inkml:trace>
  <inkml:trace contextRef="#ctx0" brushRef="#br0" timeOffset="-201770.58">18415 11963 396 0,'0'0'742'15,"0"0"-416"-15,0 0 13 16,0 0-53-16,0 0-115 16,0 0-63-16,0 0-43 15,-40-20-35-15,24 20-23 16,-7 0-7-16,4 0-169 15,0 0-808-15</inkml:trace>
  <inkml:trace contextRef="#ctx0" brushRef="#br0" timeOffset="-134748.01">18795 5821 778 0,'0'0'108'15,"0"0"-62"-15,0 0-17 16,0 0-29-16,0 0-170 0</inkml:trace>
  <inkml:trace contextRef="#ctx0" brushRef="#br0" timeOffset="-133619.03">18920 5570 1273 0,'0'0'176'16,"0"0"-99"-16,0 0-39 15,0 0 7-15,0 0-29 16,0 0-15-16,-4-66-1 15,4 66-50-15,0 32-151 16,0 5-41-16,0-8-266 0</inkml:trace>
  <inkml:trace contextRef="#ctx0" brushRef="#br0" timeOffset="-130821.71">18858 5217 466 0,'0'0'163'16,"0"0"-33"-16,0 0 0 16,0 0 8-16,0 0 8 15,0 0-43-15,47-42 12 16,-45 38-14-16,0-1 19 16,-2 0-17-16,0-3-43 15,0 2 20-15,0-2 1 16,0 2-11-16,0 0-26 15,-6 0-28-15,-8 0-11 16,-6 2 5-16,-9 4 2 0,-12 0-8 16,-7 6 6-16,-6 16-2 15,1 6 15-15,2 4-16 16,6 7-7-16,9 1-6 16,5 0-8-16,11 2 12 15,5-2-14-15,10 0 6 16,5 0-1-16,0 0 8 15,9 0 2-15,11-5 1 16,5-7-2-16,6-9 2 16,5-7 6-16,6-6 4 15,5-6 2-15,1 0 1 16,4-3-3-16,-4-15 1 16,0-8-1-16,-6-5 9 0,-4-3 3 15,-2-4-7-15,-5-2 0 16,-4-4-5-16,-6 2-2 15,-2 0-7-15,-6 2 5 16,-4 5 1-16,-4 7-7 16,-3 2 1-16,-2 6-1 15,0 6 1-15,0 2 8 16,0 4 0-16,0 2-3 16,0 0 1-16,0 2 1 15,0 0-7-15,0 0 0 16,0 0 16-16,0 0-6 15,0 0 1-15,0 0-4 16,0-2-7-16,0 2-1 0,0 0 1 16,0 0 6-1,0 2 2-15,0-2-2 0,0-2-6 16,0 2 7-16,0 0 5 16,0-2-5-16,2 0-7 15,-2-2 1-15,2 2 5 16,-2 2 8-16,0 0-3 15,2 0 2-15,-2 0-13 16,0 2 7-16,0 2 4 16,0 0-12-16,0 0-1 15,0 0-30-15,0 10-20 16,0 18 12-16,-15 14 39 16,-1 12 24-16,1 9-11 0,1 1 1 15,5-4-3 1,5-8-9-16,4-8 8 0,0-6-9 15,0-4-1-15,0-8 0 16,2-4 1-16,5-5 7 16,-1-8-8-16,-2 0 7 15,1-5 6-15,-2-4-12 16,-1 0 8-16,2 0 4 16,-1 0 2-16,3 0 0 15,3-7-9-15,2-4 1 16,2-3 1-16,1-3-7 15,1 1 0-15,-1-2 5 16,-1-2 2-16,-2 2-8 16,3-4 0-16,-3 2 8 0,0 0-8 15,0 2-1-15,-4 2 0 16,-1 2 0-16,-1 4 1 16,0 4-1-16,-3 2 1 15,-2 4-7-15,0 0-16 16,0 0-17-16,0 16 5 15,0 8 6-15,0 6 29 16,0 2 0-16,0 0 8 16,0-2-7-16,4-4 0 15,3-1-1-15,4-6-31 16,0-1-122-16,-2-5-185 16,-5-12-328-16</inkml:trace>
  <inkml:trace contextRef="#ctx0" brushRef="#br0" timeOffset="-130616.02">19050 5261 992 0,'0'0'285'0,"0"0"-92"15,0 0-4-15,0 0-36 16,0 0-34-16,0 0-62 15,0 0-57-15,21-5-25 16,6 5-129-16,-2 0-210 16,-2 0-482-16</inkml:trace>
  <inkml:trace contextRef="#ctx0" brushRef="#br0" timeOffset="-129506.96">19412 5536 1154 0,'0'0'219'16,"0"0"-148"-16,0 0 19 0,0 0 16 15,0 0-14 1,0 0-16-16,0 0-22 0,94-32-27 15,-80 22-19-15,-6 2 10 16,-5 0-3-16,-3 2 5 16,0 2-20-16,-7 0-20 15,-18 4 8-15,-8 0 12 16,-7 8 7-16,-3 14 5 16,3 6-11-16,7 4-1 15,13-2-18-15,9-1 2 16,11-3 15-16,0-6-27 15,0-4 19-15,20-5 9 16,4-2 12-16,7-9-12 16,8 0 8-16,1 0 17 15,2-14-12-15,1-8-6 0,-4-5 12 16,-3 1-7-16,-5 1 14 16,-6 3 1-16,-9 5 3 15,-5 9-5-15,-7 4 2 16,-4 4-27-16,0 0-21 15,0 14-20-15,0 10 31 16,0 4 10-16,-2 3 0 16,0-4 2-16,-3-4 13 15,5-7-14-15,0-9-1 16,0-3 11-16,0-4-10 16,0 0 22-16,0 0 6 15,7-5 1-15,11-15-29 16,4-5 6-16,2-1-6 15,1 0 4-15,-6 8-5 16,-2 4-2-16,-4 6-14 0,-4 6 14 16,0 2-20-16,-1 0 8 15,8 0 6-15,2 0 7 16,4 0-5-16,5 0-1 16,0 0-2-16,0-6 9 15,0-14 1-15,-1-6 7 16,0-8-7-16,1-8-1 15,-2-4 2-15,-5-8 19 16,-4-3-5-16,-6-5-10 16,-4 0-5-16,-6 0 12 0,0 6-13 15,0 6 9 1,0 8-3-16,-6 14 18 0,2 7 17 16,0 11-13-16,2 9-18 15,-3 1-10 1,-1 15-44-16,-4 24 25 0,-1 13 19 15,1 8 8-15,3 6-7 16,4-2 0-16,3-6 5 16,0-8-4-16,0-10 5 15,7-7-7-15,2-11 1 16,0-10 0-16,-3-6 7 16,4-6 0-16,-2 0 5 15,8 0 0-15,4-16 8 16,5-6-2-16,1-2-19 15,-1 2 0-15,-5 1 8 0,-2 7-8 16,-7 6-9-16,-2 7 1 16,-2 1-3-16,-1 0-10 15,1 14 6-15,-1 8 7 16,2 1 8-16,-2 2 5 16,-2-1-5-16,1-4 0 15,-5-4-1-15,0-6-41 16,0-2-40-16,-32-8-101 15,1 0-152-15,-4-4-396 0</inkml:trace>
  <inkml:trace contextRef="#ctx0" brushRef="#br0" timeOffset="-129356.98">20029 4977 428 0,'0'0'762'0,"0"0"-620"16,154-36-27-16,-78 24 61 15,0 1-33-15,-2 3-76 16,-10 5-67-16,-13 3 0 16,-14 0-306-16,-27 0-780 0</inkml:trace>
  <inkml:trace contextRef="#ctx0" brushRef="#br0" timeOffset="-128459.08">18729 5927 542 0,'0'0'206'15,"0"0"-33"-15,0 0 14 16,0 0 7-16,0 0 5 16,0 0-15-16,0 0-24 15,-27-26-37-15,27 26-33 16,0 0-15-16,0 0-17 15,0 0-18-15,9 0-6 16,22 0 15-16,18 0 42 0,11 0-19 16,13 0-29-1,4 0-15-15,-2 2-10 0,-1-2-9 16,-10 0-8 0,-5 0 11-16,-11 0-3 0,-7 0-8 15,-12 0 0-15,-10 0-1 16,-7 0 8-16,-8 0-7 15,-2 0 0-15,-2 0 0 16,0 0 5-16,0 0-5 16,0 0 8-16,0 0 1 15,0 0 7-15,0 0-2 16,0 0-5-16,0 0 5 16,0 0-5-16,0 0-1 15,0 0 6-15,0 0-4 16,0 0 8-16,0 0 5 0,0 0 1 15,0 0-2-15,0 0-2 16,0 0 3-16,0 0-4 16,0 0-5-16,0 0 0 15,0 0 3-15,0 0-10 16,0 0 2-16,0 0-1 16,0 0 0-16,0 0-1 15,0 0-7-15,0 0 14 16,0 0-15-16,0 0 1 15,0 0 0-15,0 0 5 16,0 0-5-16,0 0-1 16,0 0-40-16,0 0-57 15,0 0-66-15,0 0-109 0,0 0-221 16,0 0-277-16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5297,'0'0'8814,"0"-7"-7896,0 1-564,0-11-288,0 12 614,1 8 1093,10 54-1261,31 203 1080,-7 188-817,-3-36-620,3 192 199,-30-1-164,-5-550-188,3 102 225,-1-134-196,1-1 1,1 0-1,1 0 1,1 0-1,0 0 1,15 28 0,-15-33-27,9 27 89,-8-22 65,17 35-1,-23-54-45,3-8 1150,-4-14-3657,0 16 1376,0-20-4633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45 5905,'0'0'7558,"0"-5"-6798,0 4-709,0-1 0,0 0-1,0 1 1,0-1 0,-1 1 0,1-1 0,0 1 0,-1-1-1,1 0 1,-1 1 0,0 0 0,1-1 0,-1 1-1,0-1 1,0 1 0,0 0 0,0-1 0,0 1 0,0 0-1,0 0 1,0 0 0,-1 0 0,1 0 0,0 0-1,-1 0 1,1 1 0,-1-1 0,1 0 0,-1 1 0,1-1-1,-1 1 1,1-1 0,-1 1 0,0 0 0,1 0-1,-1 0 1,-2 0 0,-12-1-41,0 1 0,0 1 0,0 0 0,0 1 0,1 1 0,-1 1-1,0 0 1,1 0 0,0 2 0,0 0 0,1 1 0,-1 0 0,2 1 0,-1 1 0,1 0-1,0 1 1,1 0 0,-19 21 0,27-27-41,0 1-1,0 0 0,1 1 1,-1-1-1,1 1 1,1 0-1,-1-1 1,1 1-1,0 0 1,0 0-1,0 1 0,1-1 1,0 0-1,1 1 1,-1-1-1,1 0 1,1 8-1,-1-11 25,1 0-1,-1-1 1,1 1-1,0 0 1,0-1-1,0 1 1,0 0-1,1-1 1,-1 1-1,1-1 1,-1 0-1,1 1 1,0-1-1,0 0 1,0 0-1,0 0 1,4 3-1,7 4 63,-1-1-1,15 8 1,-21-12-53,79 41 119,-42-24-56,73 51 1,-112-69-75,0 1 1,0-1-1,0 1 0,0 0 1,-1 1-1,1-1 0,-1 1 1,0-1-1,-1 1 1,1 0-1,-1 0 0,0 0 1,0 0-1,-1 0 1,1 1-1,-1-1 0,0 0 1,-1 1-1,1-1 0,-1 1 1,0-1-1,-1 1 1,-1 9-1,2-13 11,-1-1 0,1 0 0,-1 1 0,1-1 0,-1 0 0,0 0 0,1 1 0,-1-1 0,0 0 0,0 0 0,0 0 0,0 0 0,0 0 0,0 0 0,0 0 0,0-1 0,0 1 0,-1 0 0,1-1 0,0 1 0,-2 0 0,-33 11 46,25-9-40,-27 4 26,1 0 1,-1-3-1,0-1 0,-60-4 0,46 1-40,52 0-20,-1 0-1,1 0 1,-1 0-1,1 0 1,-1 0-1,1 1 0,-1-1 1,1 0-1,-1 0 1,1 0-1,-1 0 0,1-1 1,-1 1-1,1 0 1,-1 0-1,1 0 0,-1 0 1,1 0-1,-1-1 1,1 1-1,-1 0 0,1 0 1,-1-1-1,1 1 1,0 0-1,-1-1 1,1 1-1,-1 0 0,1-1 1,0 1-1,0-1 1,-1 1-1,1 0 0,0-1 1,0 1-1,-1-1 1,1 1-1,0-1 0,0 1 1,0-1-1,0 1 1,0-1-1,0 1 1,0-1-1,0 1 0,0-1 1,0 1-1,0-1 1,0 1-1,0-1 0,0 1 1,0-1-1,0 1 1,1-1-1,-1 1 0,0-1 1,2-2-486,-1 0 0,1 1 0,0 0 0,0-1 0,-1 1 0,2 0 0,-1 0-1,0 0 1,4-3 0,24-13-6767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4945,'0'0'9593,"0"-7"-8676,0 5-904,0 7 154,0 667 778,-11-658-480,11-34-468,1 0 0,1-1-1,0 1 1,2 0 0,0 1 0,1-1-1,2 1 1,-1 0 0,2 0 0,1 1 0,12-21-1,-7 16-76,2 1-1,0 1 1,1 1-1,29-28 1,-37 39 12,1 1 1,0 0 0,0 1-1,0 0 1,1 1 0,0 0-1,1 0 1,-1 1-1,1 1 1,0 0 0,18-4-1,-28 8 56,0-1 1,0 1-1,0 0 0,0 0 0,0 0 0,0 0 0,-1 0 0,1 0 0,0 0 1,0 0-1,0 1 0,0-1 0,0 1 0,-1 0 0,1-1 0,0 1 0,0 0 1,-1 0-1,1 0 0,-1 0 0,1 0 0,2 3 0,-2-1-24,0 1 0,0 0 0,0 0-1,0 0 1,-1 0 0,0 1 0,2 7 0,1 3 14,2 10 25,33 106 69,-32-112-60,1-1 1,0 1-1,1-1 0,20 27 0,-17-26 99,-10-16-250,0 0 0,0 0 0,0 0-1,0-1 1,0 1 0,1-1 0,-1 1 0,1-1 0,4 3-1,-5-3-327,0-1 0,1 0 0,-1-1-1,1 1 1,0 0 0,-1-1 0,1 1-1,-1-1 1,6 0 0,9 0-3878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271 135 5577,'0'0'5985,"-31"9"-5364,31-9-621,-128 42 585,123-40-547,0 0 0,0 0 0,0 0 0,0 0-1,1 1 1,-1 0 0,1 0 0,-1 0 0,1 1 0,0-1 0,0 1 0,1 0 0,-1 0-1,1 0 1,-4 6 0,1 0 36,1-2-56,1-1 0,0 1 0,0 0 0,0 0 0,2 0 0,-1 1 0,1-1 0,0 1 0,0-1 0,1 1 0,0 0 0,1 16 0,1-24-15,-1 0 0,0-1 0,0 1 0,1-1 0,-1 1 0,0-1 0,1 1 0,-1 0 0,0-1 0,1 0 0,-1 1 0,1-1 0,-1 1 0,1-1 0,-1 1 0,1-1 0,-1 0 0,1 1 0,0-1 0,-1 0 0,1 0 0,-1 0 0,1 1 0,0-1 0,-1 0 0,1 0 0,0 0 0,-1 0 0,1 0 0,-1 0 0,2 0 0,27 0 128,-21 0-86,-6 0-37,5 0 17,0 0 0,-1 0 1,1 0-1,0-1 0,-1 0 0,1 0 0,-1-1 0,1 1 0,-1-1 0,0-1 0,9-4 0,20-16-63,0-1 0,41-39-1,-75 62 28,1 1 0,1-1 0,-1 1 0,0 0 0,0-1 0,0 1 0,0 0 0,0 1 0,0-1 0,3 1 0,3-1-13,12 0 32,-7 1 20,1-1 0,17-3 0,-27 2-23,1 0 1,0 0-1,-1-1 1,1 1 0,-1-1-1,1 0 1,-1 0-1,0-1 1,0 1 0,5-5-1,0-1 3,-1-1-1,0 0 0,0 0 0,-1-1 0,0 0 0,0 0 1,-1 0-1,-1-1 0,0 0 0,0 0 0,-1-1 1,-1 1-1,0-1 0,0 0 0,-1 0 0,-1 0 1,1-20-1,-4 59-14,-1 0 1,-6 30 0,-5 25 67,9 171 75,6-165-130,0-65 29,1 0 0,7 32 1,-1-5 76,-6-45 404,-2-9-222,0-19-170,-2-38-335,-15-415-2105,17 470 2274,1 0-1,-1 1 1,1-1 0,0 0-1,1 1 1,-1-1 0,1 1 0,0-1-1,1 1 1,-1 0 0,1 0 0,0 0-1,0 0 1,1 0 0,-1 1-1,1-1 1,0 1 0,0 0 0,8-5-1,-5 4-8,0 1-1,0-1 0,0 1 0,1 1 1,0-1-1,0 1 0,0 1 1,0-1-1,0 2 0,1-1 1,-1 1-1,15 0 0,-21 1 48,-1 0-1,1 0 1,-1 1-1,0-1 0,1 1 1,-1-1-1,0 1 1,1 0-1,-1 0 1,0-1-1,0 1 1,0 0-1,0 0 1,1 0-1,-1 0 1,-1 0-1,1 0 0,0 1 1,0-1-1,0 0 1,-1 0-1,2 3 1,14 36-5,-12-27 5,3 8 169,-1 0 1,-1 1 0,-1 0-1,-1 0 1,0 43-1,-3-63-112,0 0-1,-1 1 1,1-1-1,-1 0 1,0 0-1,0 1 1,0-1-1,0 0 1,0 0-1,0 0 1,0 0-1,-1 0 1,1 0-1,-1 0 1,1-1-1,-1 1 1,0 0-1,0-1 1,0 1-1,0-1 1,0 0-1,0 0 1,-4 2-1,-7 3 48,1-1 1,-28 7-1,23-8-27,9-2-208,0 0 0,1-1-1,-1 0 1,-14 0 0,21-1-101,0 0 161,1 0-1,0 0 1,0 0 0,0 0-1,0 0 1,0 0-1,-1 0 1,1 0 0,0 0-1,0 0 1,0 0 0,0 0-1,0 0 1,0-1 0,-1 1-1,1 0 1,0 0 0,0 0-1,0 0 1,0 0 0,0 0-1,0 0 1,0 0-1,-1 0 1,1-1 0,0 1-1,0 0 1,0 0 0,0 0-1,0 0 1,0 0 0,0 0-1,0-1 1,0 1 0,0 0-1,0 0 1,0 0 0,0 0-1,0 0 1,0-1 0,0 1-1,0 0 1,0 0-1,0 0 1,0 0 0,0 0-1,0-1 1,0 1 0,0 0-1,0 0 1,0 0 0,0 0-1,1-1 1,-1-12-7535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200 107 6353,'0'0'2968,"19"3"-2243,60 10-61,-74-12-549,1-1 0,-1 1 0,0-1 0,1 0-1,-1-1 1,0 1 0,9-3 0,-11 3-66,-1-1 0,0 0 0,1 0 1,-1 0-1,0 0 0,0-1 0,0 1 0,0 0 0,0-1 0,0 0 1,0 1-1,2-4 0,-2 2 26,0-1 0,0 1-1,0-1 1,-1 0 0,1 1 0,-1-1 0,0 0 0,0 0 0,-1 0-1,1 0 1,-1 0 0,0 0 0,0 0 0,0 0 0,0 1-1,-2-6 1,1 8-66,1-1 1,-1 0-1,0 1 0,0-1 0,0 1 1,0 0-1,0-1 0,0 1 0,0 0 0,0 0 1,0-1-1,-1 1 0,1 0 0,0 0 1,-1 1-1,1-1 0,-1 0 0,0 0 0,1 1 1,-1-1-1,1 1 0,-1-1 0,0 1 1,-3-1-1,-46-4 167,50 5-176,-26-2 0,1 2 0,-35 5 0,50-4 0,0 1 0,-1 1 0,2 0 0,-1 1 0,0 0 0,1 1 0,-1 0 0,-9 6 0,14-7-9,0 0-1,1 0 1,-1 0 0,0 0-1,1 1 1,0 0 0,1 0-1,-1 1 1,1-1 0,0 1-1,0 0 1,0 0 0,1 1-1,0-1 1,0 0 0,1 1-1,0 0 1,0 0 0,1 0-1,-1-1 1,1 11 0,0 0-77,1-7 54,0 1-1,1 0 1,0 0-1,2 12 1,-1-19 38,-1 0 1,1 0 0,-1 0-1,1 0 1,0 0-1,1-1 1,-1 1-1,1-1 1,-1 1-1,1-1 1,0 0-1,0 0 1,6 4 0,-2-2 15,0 0 1,0-1 0,1 0 0,-1-1 0,1 0-1,0 0 1,0 0 0,0-1 0,0 0 0,13 0-1,7 0 140,49-3 0,-53 0-90,-7-1-44,1-1 0,-1-1 0,1 0-1,-1-1 1,-1-1 0,1-1-1,-1 0 1,28-18 0,-40 23-106,0-1 1,0 0 0,-1 0-1,1 0 1,-1 0-1,0-1 1,4-4 0,7-18-3397,-6 7-3354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4889,'0'0'9165,"-3"5"-8605,-7 53 200,-4 94 0,9-80-445,-10 555 1071,16-481-1158,9 341 672,-20-43-422,6-98-324,4-236 10,21 145 241,-3-90-238,-13 266 750,-6-254-291,1 140 10,0-317-629,-1-2-191,-3-5-648,0 0 0,0 1 0,-9-11 0,5 5-847,-26-33-7837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1872,'0'0'14378,"0"7"-13880,1 40 30,-3 0 0,-1 0 0,-11 52 0,-31 75-76,-7 28 216,7 47-309,41-213-198,0 68 0,4-95-130,0 237 1118,-4-245-1399,-58 2-4068,11-3-1361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6665,'0'0'7714,"0"-1"-7687,0 1-1,0 0 1,1 0-1,-1 0 1,0 0-1,0 0 1,0 0-1,1 0 1,-1 0-1,0 0 1,0 0-1,0 0 1,1 0 0,-1 0-1,0 0 1,0 0-1,1 0 1,-1 0-1,0 0 1,0 0-1,0 0 1,1 0-1,-1 0 1,0 0-1,0 0 1,0 0-1,0 0 1,1 1 0,-1-1-1,0 0 1,0 0-1,0 0 1,0 0-1,1 0 1,-1 1-1,0-1 1,0 0-1,0 0 1,0 0-1,0 1 1,0-1-1,0 0 1,0 0 0,1 0-1,-1 1 1,0-1-1,0 0 1,4 11 197,-1 0 1,0 0-1,-1 1 1,0-1-1,1 15 1,1 5 280,32 310 1570,-23-187-1573,-8 21-164,-6-105-82,1-69-263,0-1-1,0 1 1,0 0 0,0-1-1,-1 1 1,1 0-1,0-1 1,0 1-1,0-1 1,-1 1-1,1 0 1,0-1-1,-1 1 1,1-1-1,-1 1 1,1-1-1,0 1 1,-1-1-1,1 0 1,-1 1-1,1-1 1,-1 1 0,1-1-1,-1 0 1,0 0-1,1 1 1,-1-1-1,1 0 1,-1 0-1,0 1 1,0-1-1,-21 1-807,17-1 529,-28 0-2733,-5 0-3296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3577,'0'0'5761,"2"23"-4919,8 71 19,7 134 3583,13 252-1779,-13-183-2188,24 11-120,-27-223-225,-5-11-11,-5 1 1,-4 86-1,-1-61-3,0-51-83,0-18 1,1 0-1,1 0 1,2 0 0,9 46 0,13 11 8,20 139-1,-31-78 69,20 126 80,23 230 344,-41-312-442,4 48 68,2-70-27,-16-133-26,-2-17-21,1 1 0,1-1-1,0 0 1,12 23 0,3 10 165,-17-30-44,-1-3-130,5-3 660,-8-29 465,0-10-1342,-2-45 36,3-60-1221,0 111-101,1-1 1,0 1 0,1 0 0,1 0-1,11-27 1,16-23-11228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3329,'0'-1'13145,"0"15"-13105,-10 367 2559,8-277-2458,4 115-46,-1-214-90,-1 0 0,1 0 0,0 0 0,0 0 0,0-1 0,1 1 0,0 0 0,3 7 0,-4-10-7,0-1-1,1 1 0,-1 0 0,0-1 1,1 1-1,-1-1 0,1 1 1,-1-1-1,1 0 0,0 0 1,0 0-1,-1 0 0,1 0 0,0 0 1,0 0-1,0 0 0,0-1 1,0 1-1,0-1 0,0 0 1,0 1-1,4-1 0,0 0-72,-1 0 0,0 0 0,1 0 0,-1 0 0,0-1-1,1 0 1,-1 0 0,0-1 0,0 1 0,0-1 0,0 0 0,0-1-1,-1 1 1,1-1 0,-1 0 0,1 0 0,-1 0 0,0-1 0,0 1 0,0-1-1,-1 0 1,1 0 0,-1-1 0,0 1 0,0-1 0,3-8 0,7-11-1357,-2-1 1,14-45-1,-13 15-2815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15:05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24635 10140 91 0,'0'0'79'16,"114"24"-70"-16,-7 20-6 15,57 21 6-15,60 11 2 16,32 2 8-16,9-12 3 16,-9-12-11-16,-31-4-1 15,-18-3 11-15,-59-11-21 0</inkml:trace>
  <inkml:trace contextRef="#ctx0" brushRef="#br0" timeOffset="2488.46">21701 10614 360 0,'0'106'91'15,"17"14"-36"-15,26-16-31 16,2-11-15-16,2-21 2 15,-1-14 14-15,10-12-2 16,17 4 20-16,14 5 19 16,19 5-26-16,29 16-33 15,-26-12-3-15,-20-12-353 0</inkml:trace>
  <inkml:trace contextRef="#ctx0" brushRef="#br0" timeOffset="5272.38">28993 13343 439 0,'0'0'199'0,"0"0"-103"16,0 0-23-1,0 0 15-15,0 0 2 0,0 0 2 16,0 0-8-16,0-2-8 16,0 2-8-16,0 0-6 15,0 0-7 1,0 0-19-16,0 0 5 0,0-2 3 15,0 2-5-15,0 0 21 16,0 0-5-16,0 0-5 16,0 0-4-16,0 0-16 15,0 0 2-15,0 0-12 16,0 0 2-16,0 0 5 16,0 0-14-16,0 0-4 15,0 0 7-15,0 0-10 16,0 0-6-16,-2 0 0 0,-5 0 0 15,-1 0 10 1,-4 0-10-16,1 0 0 0,3 2 0 16,-1 0 1-16,1 0 0 15,2 0-1-15,4-2 1 16,0 0-1-16,2 0 8 16,0 0-8-16,0 0-1 15,0 0 1-15,0 0 0 16,0 0 0-16,0 0-1 15,15 0-1-15,9 0 2 16,8 0 14-16,3 0-6 16,4 0 0-16,1 0-1 0,2 0-6 15,0 0 3-15,0 0-4 16,-2 0 0-16,1 0 6 16,-3 0-5-16,-5 0-2 15,-4 0 1-15,-4 0 0 16,-6 0 1-16,-3-2 8 15,-5 2-2-15,-3 0-7 16,-4 0-1-16,0 0 1 16,-2 0 4-16,0-2-4 15,3 2-1-15,-1 0 1 16,0 0 8-16,2 0-8 16,-4 0 0-16,2 0-1 15,3 0 1-15,1 0 0 0,6 0 0 16,1 0 0-1,4 0 0-15,0 0-1 0,-1 0 1 16,0 0 0 0,0 0 1-16,0 0-1 0,-1 0 11 15,-1 0-10-15,-5 0 0 16,1 0 0-16,-6 0 0 16,-1 0 6-16,-5 0-6 15,2 0 0-15,-2 0 16 16,0 0 0-16,0 0 13 15,0 0 12-15,0 0-9 16,0 0-8-16,0 0-7 16,0 0-6-16,0 0-5 15,0 0-4-15,0 0 1 16,0 0-3-16,0 0-1 0,0 0-1 16,0 0-108-16,4 0-238 15,0 0-496-15</inkml:trace>
  <inkml:trace contextRef="#ctx0" brushRef="#br0" timeOffset="6586.84">30908 13423 188 0,'0'0'238'0,"0"0"-136"16,0 0-64-16,0 0 2 15,0 0 19-15,0 0-11 16,0 0-9-16,0 0-12 16,0 0-12-16,-2 0-7 15,2 0 0-15,0 0 5 16,0 0 1-16,0 0 2 0,0 0-10 15,0 0 8 1,-4 0-4-16,2 0-1 0,-2 0-8 16,2 0 1-16,-3 0 4 15,3 0 5-15,2 0 14 16,-2 0 8-16,2 0-1 16,0 0-2-16,0 0-1 15,0 0-9-15,0 0-5 16,0 0-5-16,0 0 1 15,0 0-5-15,0 0 7 0,0 0-1 16,2 0 8 0,17 4 41-16,2 0 17 0,10 2-1 15,5-4-20 1,5 2-15-16,-2-2-7 0,1 0 5 16,-1 0-9-16,-8-2-2 15,-3 0-3-15,-5 2-8 16,-5-2-4-16,-5 0 1 15,-7 0-6-15,0 0-2 16,-4 2 2-16,-2-2 5 16,0 0 8-16,0 0 7 15,0 0-5-15,0 0-4 16,0 0-1-16,0 0-3 16,0 0 0-16,0 0-7 15,0 0 1-15,0 0-2 0,0 0-1 16,0 0 2-16,0 0-3 15,0 0-5-15,0 0 5 16,0 0 1-16,0 0-5 16,0 0 12-16,0 0-5 15,0 0 2-15,0 0 0 16,0 0 3-16,0 0 2 16,0 0-4-16,0 0-3 15,0 0-3-15,0 0-4 16,0 0 5-16,0 0-7 15,0 0 0-15,0 0-15 16,0 0-59-16,0 0-73 16,-10 0-118-16,-5 0-282 0</inkml:trace>
  <inkml:trace contextRef="#ctx0" brushRef="#br0" timeOffset="9889.49">29368 17066 77 0,'0'0'147'0,"0"0"-58"15,0 0-70-15,0 0-5 16,0 0-14-16,0 0 15 0,0 0 5 16,0-18 3-1,0 18 3-15,0 0-19 0,-2 0-7 16,2 0-16 0,-3 0 0-16,-2 0 6 0,3 0-38 15,-2 0 40-15,2 0 7 16,2 0 0-16,-2 0-7 15,2 0 7-15,-2 0 1 16,2 0 1-16,0 0 0 16,0 0 29-16,0 0 14 15,0 0-13-15,0 0-15 16,0 0-3-16,0 0 0 16,0 0 3-16,0 0 1 15,0 0 32-15,0 0-8 16,0 0-12-16,0 0 17 0,0 0 12 15,0 0-5 1,0 0-7-16,0 0-15 0,0 0-4 16,0 0 8-16,0 0 5 15,0 0-1-15,0 4 9 16,2-4-5-16,2 4 6 16,0-2-5-16,3 2 2 15,2 0-2-15,4-4-8 16,3 0-9-16,2 4 7 15,4-4 12-15,1 0-5 16,-2 0-16-16,0 0-17 16,-1 0-6-16,-5 0-1 15,-1 0-1-15,-3 0-8 16,0 0-34-16,-4 0-61 16,-2 0-84-16,-5 0-96 0,0 0-388 0</inkml:trace>
  <inkml:trace contextRef="#ctx0" brushRef="#br0" timeOffset="10224.34">29352 17151 667 0,'0'0'215'15,"0"0"-95"-15,0 0-47 16,0 0-1-16,0 0-10 16,0 0-16-16,0 0-14 15,6 18-3-15,-1-8 31 16,-2 6 5-16,-1 2-26 15,0 0-13-15,-2 4-15 16,0 2-1-16,0 2-10 16,-18 10-19-16,1-10-157 15,3-4-173-15</inkml:trace>
  <inkml:trace contextRef="#ctx0" brushRef="#br0" timeOffset="10616.93">29689 17281 215 0,'0'0'127'0,"0"0"-45"16,0 0-23-16,0 0-2 0,0 0 9 15,0 0 35-15,0 0-11 16,-11 12-20-16,11-12-10 16,-2 0-10-16,2 2-17 15,-4 6-11-15,2-4 23 16,0 0 3-16,2 2-24 15,-2-6-11-15,2 0-7 16,0 0 4-16,0 0-8 16,0 0 5-16,0 4-6 15,-9 0-1-15,1 0-56 16,-4-4-449-16</inkml:trace>
  <inkml:trace contextRef="#ctx0" brushRef="#br0" timeOffset="16741.24">24822 8671 722 0,'0'0'137'0,"0"0"-88"16,0 0-36-16,0 0-13 15,0 0 2-15,0 0-1 16,0-3-1-16,0 3-4 16,5 0 4-16,-1 0-15 15,0 8-42-15,0 1-141 16,-2-1-157-16</inkml:trace>
  <inkml:trace contextRef="#ctx0" brushRef="#br0" timeOffset="21557.05">19747 13399 215 0,'0'0'87'16,"0"0"-22"-16,0 0 14 16,0 0-4-16,0 0-9 15,0 0-14-15,0 0-14 0,-5-6-1 16,5 4-3-16,0 2-10 15,0 0-11-15,0 0-10 16,0 0-2-16,0 0-1 16,0 0 0-16,0 0 6 15,0 0-6-15,0 0 11 16,0 0 20-16,0 0 13 16,0 0 0-16,0 0-10 15,0 0-6-15,0 0-2 16,0 0 20-16,5 4-7 0,3 2-11 15,4 2 2-15,1 0-4 16,1 0 6-16,1 0-16 16,1-2-3-1,1 2 1-15,2-4 1 0,1 0 1 16,2 0-2-16,0 0 4 16,1-2-5-16,-2 0 1 15,2-2-5-15,-1 0-8 16,3 0 0-16,-3 0 8 15,2 0 1-15,3-2-10 16,-2-4 0-16,-3 0 0 16,0 0 1-16,1 0-1 15,-5 0 1-15,-1 2 0 0,-1 0-1 16,-3 2 6 0,1-2-6-16,-3 2 0 0,0 0 0 15,0 2 1-15,-2 0-2 16,2 0 1-16,-2 0 0 15,0 0 1-15,-5 0-1 16,1 0 0-16,-3 0 0 16,-2 0 0-16,2 0 0 15,-2 0 0-15,0 0 1 16,0 0-1-16,0 0 1 16,0 0-1-16,0 0 1 15,0 0-1-15,0 0-9 16,0 0-45-16,0 2-124 15,-11 10-66-15,-7 0-661 0</inkml:trace>
  <inkml:trace contextRef="#ctx0" brushRef="#br0" timeOffset="23568.86">19907 13533 182 0,'0'0'234'0,"0"0"-93"16,0 0-43-16,0 0-16 16,0 0 5-16,0 0-22 15,0 0-20-15,-13 0-18 16,13 0 2-16,0 0 0 16,0 0-1-16,0 0-2 15,0 0-9-15,0 0-7 16,0 0 2-16,13 0 4 15,5 0 30-15,9 0 9 0,4 0-12 16,5 0-2-16,3-6-16 16,9 0-1-16,-2-2-8 15,6-2-1-15,-1-2 1 16,-2 2-9-16,0-2-7 16,-5 4 1-16,-3 0-1 15,-3 0-1-15,-7 2 1 16,-7 2-1-16,-4 0 0 15,-8 2 1-15,-6 0 0 16,-2 2-1-16,-4 0-1 16,0 0 2-16,0 0 0 15,0 0 0-15,0 0-1 16,0 0 1-16,0 0 0 16,0 0-1-16,0 0 1 15,0 0-8-15,0 0 7 0,-6 0-6 16,-6 6-9-1,-3 0-17-15,-1-2-8 0,-3 2 2 16,-8-2 0-16,-2 0-17 16,-7 0-5-16,-4 2 6 15,-3-2 16-15,-3 2 20 16,-1-2 19-16,1 0 0 16,1 0 0-16,5-2 0 15,2 0 2-15,7 0-2 16,4 2 1-16,4-2 8 15,11 0-2-15,2-2 6 16,6 0 6-16,1 0-9 16,3 0-3-16,0 0-7 0,0 0-2 15,0 0 0-15,0 2-4 16,0-2 0-16,11 0 6 16,7 2 7-16,3-2-7 15,6 0 6-15,4 0-3 16,4 0 4-16,3 0-5 15,4 0 12-15,1-4 3 16,1-2-8-16,1 0 1 16,-3-2-1-16,-2 0-2 15,-5 4 3-15,-8 0-10 16,-4 0-8-16,-10 4 2 16,-4 0-4-16,-6 0-15 0,-3 0-2 15,0 0 15 1,0 0 12-16,-16 0 0 0,-9 8 0 15,-3 0 0-15,-7-2 3 16,0 2-3-16,-1 0 1 16,1-2-1-16,-3 0 1 15,5 0-1-15,0-2 1 16,1 2-1-16,8-4-1 16,6 2 1-16,7-4 0 15,4 2 1-15,7-2-2 16,0 0-4-16,0 0-4 15,18 0 9-15,6 0-1 16,5 0 1-16,2 0-2 16,3 0 2-16,1 0 0 15,-1-2 0-15,-1-4 0 0,-2 2 2 16,0-4-2-16,-2 0 7 16,-2 0-7-16,-2 0 0 15,-5 0 0-15,-5 4 0 16,-6 2 0-16,-6 2-1 15,-3 0 0-15,0 0 1 16,-9 0 0-16,-13 4 0 16,-7 6 0-16,-2-2 0 15,2-2 0-15,2-2 0 16,4 0 1-16,8-4 6 16,3 0-5-16,6 2 8 15,2-2 6-15,4 0-7 16,0 0-9-16,0 0-2 0,4 0 2 15,14 0 1 1,4 0-1-16,3 0 0 0,1 0 1 16,-1 0 0-16,-3-4 1 15,-4 0-2-15,-5 2 1 16,-6 0 4-16,-2 2-4 16,-5 0-1-16,0 0 18 15,0 0 24-15,0 0 1 16,0 0-7-16,0 0 5 15,0 0-1-15,0 0-3 16,0 0-17-16,0 0 2 16,0 0 1-16,0 0-3 15,0 0-5-15,0 0-8 16,0 0-7-16,0 0 6 0,0 0 7 16,0 0-5-16,0-2 12 15,0 2 15-15,0 0 7 16,0 0 2-16,0 0-1 15,0 0-2-15,0 0-1 16,0 0-5-16,0 0-9 16,0 0 2-16,0 0-5 15,0 0-2-15,0 0-2 16,0-2-6-16,0 2 8 16,0 0-2-16,0 0-5 15,0 0 8-15,0 0 3 0,0 0 3 16,0 0-5-1,0 0-6-15,0 0 0 0,0 0 1 16,0 0 0 0,0 0 10-16,0 0-6 0,0-2 6 15,0 0 1-15,0-2-6 16,0 4 0-16,0 0-2 16,0-2-12-16,0 2 1 15,0 0-2-15,0 0 0 16,0 0-2-16,0-2 0 15,0 2 3-15,0 0 0 16,0 0 0-16,0 0 1 16,0 0 2-16,0 0-3 15,0 0-9-15,0 0 1 16,0 0 0-16,0 0 0 16,0 0-1-16,0 0 0 0,0 0 0 15,0 0-1-15,0 0-11 16,0 0-26-16,0 0-84 15,-19 16-109-15,0 4-164 16,-8-4-345-16</inkml:trace>
  <inkml:trace contextRef="#ctx0" brushRef="#br0" timeOffset="24806.46">20908 13403 773 0,'0'0'126'15,"0"0"-84"-15,0 0-42 16,0 0-90-16,0 0-33 15,0 0-115-15,0 0-252 0</inkml:trace>
  <inkml:trace contextRef="#ctx0" brushRef="#br0" timeOffset="25016.46">20908 13403 924 0,'-7'12'156'16,"7"-14"-90"-16,0 2-66 16,9 0-20-16,-3 0-187 0,1 0-313 15</inkml:trace>
  <inkml:trace contextRef="#ctx0" brushRef="#br0" timeOffset="25223.56">20883 13429 732 0,'0'0'247'0,"0"0"-120"16,0 0-87-16,0 0-40 0,0 0-62 16,0 0-106-1,0 0-154-15</inkml:trace>
  <inkml:trace contextRef="#ctx0" brushRef="#br0" timeOffset="38933.1">18230 10317 561 0,'0'0'120'0,"0"0"-58"16,0 0-26-16,0 0-11 16,0 0-2-16,0-8-1 15,0 8 8-15,0-2 6 16,0 2-4-16,0-2-16 15,0 2-8-15,2 0-7 16,6 0 0-16,2 0 0 16,5-2 0-16,3 2 5 15,4-2 3-15,3-2-2 0,4 0 7 16,2 0 1-16,2-2-2 16,5-1 3-16,5 0-5 15,1-1-2-15,3 0-2 16,4-5-6-16,2 4 9 15,1-4-8-15,2 2-1 16,-3-2 1-16,-2 4-1 16,-1-1 6-16,-2-1-5 15,0 1-1-15,-4-2 5 16,1 1-3-16,-3 0 10 16,0-3 3-16,-1 2-2 15,0-2-1-15,-1 2-11 16,1-2-1-16,-1 4 9 15,-2 0-9-15,-5 0 0 0,-4 0 0 16,-4 0 5 0,-3-2-5-16,-1 2 2 0,-4-2 4 15,-1 0 5-15,-3 2-1 16,-2-2 7-16,-2 0 8 16,2-2-10-16,-5 2 8 15,4-4-11-15,-3-1 3 16,-1 2-3-16,-2-3-4 15,-2 0 0-15,1 0-8 16,-1 0 11-16,-2 0-6 16,0 1-5-16,2-1 8 15,-2 2 4-15,0-2-5 16,0 0-7-16,0 0-1 0,0 2 1 16,0-2-1-1,0 0 0-15,0 0-5 16,0 2 5-16,0 0 10 0,0 0-9 15,0 2 0-15,0 2 0 16,0 0-1-16,0 2 1 16,0-3-1-16,0 4 0 15,-2-5-5-15,-5 1 3 16,-1 1 2-16,-1-2 4 16,-3 0-4-16,-1 0-2 15,-3 2 2-15,-1-2 0 16,-3 0 0-16,-1 2 0 0,-2 0 2 15,-4 0-2-15,0 2-1 16,-2 2 1-16,-2 0 0 16,-5 0-7-1,1 2 7-15,-4 2 0 0,1 0 6 16,3 2-5-16,-3 2-1 16,0-2 0-16,-2 2-2 15,0 0 1-15,-3 0-6 16,1 0 7-16,-2 0-1 15,3 0 1-15,1 0-1 16,5 0 1-16,1 0 0 16,3 0-1-16,0 0 1 15,0 4-1-15,2 0-5 16,-2 0 6-16,0 2 2 16,2-2-2-16,-1 0-8 0,1 2 8 15,-2 2 1-15,0 0 0 16,-4 4 0-16,-1 0-1 15,1 0 0-15,0 4 1 16,4 0-1-16,2 2 0 16,1 0 0-16,1 0-1 15,0 4 0-15,0 3 0 16,3 1 0-16,-3 2 1 16,5 0 0-16,0 0 1 15,1-2 0-15,4-4 0 16,1-2-1-16,3 0-4 15,1 2 4-15,-1 0 0 16,2 4-4-16,-2 5 4 0,0-2 1 16,1 0 5-16,3-1 1 15,3-2-7-15,4-2 0 16,2-2 0-16,0 0 0 16,0-2 1-16,0 2-1 15,6 0 0-15,3 0 0 16,-1-4 0-16,2 0 1 15,-1-4-1-15,-3-2 12 16,4 0-12-16,-2-2-7 16,3 1 7-16,1-2 9 15,1 1-8-15,0 0-1 16,1-2 2-16,-1 1-1 16,-2-4 0-16,-2 2 0 0,0-4 1 15,0 1-2 1,-2-1 0-16,-1 1 1 0,-1-3-1 15,1 2 1-15,1-2-1 16,-2 2 0-16,3-1 3 16,-1-2-2-16,-3 0 1 15,4 1-1-15,-6-1 0 16,2 0 1-16,-4 0-1 16,2 3-1-16,-2-3 0 15,0 0 1-15,2 0 0 16,-2 0 0-16,0 0 0 15,0 0 0-15,0 0 6 16,0 0 5-16,3 0 0 0,-3 0 8 16,0 0 0-16,0 0-5 15,0 0-2-15,0 0-12 16,0 0 1-16,0 0 4 16,0 0 4-16,0 0-4 15,0 0 2-15,0 0-2 16,0 0-4-16,0 0 11 15,0 0-2-15,0 0 7 16,0 0-2-16,0 0-6 16,0 0 3-16,0 0-6 15,0 0-6-15,0 0 0 16,0 0 0-16,0 0-1 0,0 0 0 16,0 0-9-1,0 0 3-15,4 10-7 0,7 16-108 16,-2 0-137-16,0-8-756 15</inkml:trace>
  <inkml:trace contextRef="#ctx0" brushRef="#br0" timeOffset="55133.34">30713 8649 530 0,'0'0'116'15,"0"0"-88"-15,0 0-15 16,0 0-1-16,0 0-12 16,0 0 15-16,-75 0-9 15,63 0-6-15,1 0 7 16,3 0-6-16,-1 4-1 16,2-3 10-16,0 2-4 15,3-3 10-15,2 1 4 16,2 1 5-16,0-2 1 15,0 0 14-15,0 3-1 16,0-3-37-16,0 0 57 16,0 0-13-16,0 0-10 15,0 0 6-15,6 0 7 0,10 0-1 16,1 0 22-16,6 0-18 16,0 0-20-16,-2 0-2 15,0 0-17-15,-1 0-2 16,-1 0-10-16,0 8 0 15,-6 6-1-15,-2 5 0 16,-6 3 0-16,-5 7 6 16,0 1-5-16,-14 2 7 15,-8 0-6-15,-5-4 8 16,0-6 42-16,7-4-24 16,3-6-22-16,5-6 26 15,5 0-15-15,5-4-14 16,2 0-3-16,0 0-10 15,0 0-3-15,13 2 13 16,10 2 147-16,8 0-54 0,4-2-26 16,4-2-33-16,-3-2-23 15,-1 0-11-15,9 0-108 16,-7-6-139-16,-9-4-275 0</inkml:trace>
  <inkml:trace contextRef="#ctx0" brushRef="#br0" timeOffset="55535.89">31241 8695 753 0,'0'0'159'0,"0"0"-85"15,0 0-5-15,0 0 11 16,0 0 15-16,-123 56-18 16,90-32-23-16,9-2-21 15,8-4-33-15,8-4 0 16,8-4-1-16,0-4 1 16,2 0 0-16,20-4 78 15,6 0 28-15,9-2-26 16,3 0-20-16,-3-4-10 15,-1-10 10-15,-7-4-19 16,-9-2 13-16,-7 0-7 16,-7-1-21-16,-6 3-14 0,-4 3-12 15,-21 1-43-15,-12 6 32 16,-3 4 9-16,-2 4-40 16,7 0-68-16,6 5-49 15,11 13-90-15,9-4-113 16,7-3-428-16</inkml:trace>
  <inkml:trace contextRef="#ctx0" brushRef="#br0" timeOffset="56111.08">31513 8572 532 0,'0'0'185'0,"0"0"-35"15,0 0 10-15,0 0-12 16,0 0-44-16,0 0-24 16,0 0-28-16,0 0-16 15,0 0-22-15,0 2-13 16,0 14-1-16,0 8 30 0,0 2 27 15,0 5-29-15,0-2-12 16,0 0-8-16,0-1 4 16,0-4-12-16,4 0-61 15,2-6-179-15,-2-8-358 0</inkml:trace>
  <inkml:trace contextRef="#ctx0" brushRef="#br0" timeOffset="56567.25">31872 8532 861 0,'0'0'117'16,"0"0"-87"-16,0 0-23 15,0 0 60-15,0 0 18 16,0 0-33-16,0 0-21 16,-91 86-11-16,82-62-3 15,7 1-1-15,2 1-10 16,0-1-4-16,0 0 9 16,11-1 9-16,4-4-11 15,1-4 14-15,-3-4-7 16,-1-2-2-16,-4-4 4 0,-1-2-8 15,-1 0 6-15,2 0-10 16,-8 0 8-16,2-2-7 16,-2 2-1-16,0 0-5 15,0 2 10-15,-2 2 13 16,-14 0-3-16,-7 2-15 16,-5-4 36-16,1 0-4 15,2-2-38-15,3-4-6 16,5 0-85-16,5-6-79 15,8-10-107-15,4-4-644 0</inkml:trace>
  <inkml:trace contextRef="#ctx0" brushRef="#br0" timeOffset="56781.48">31966 8478 532 0,'0'0'313'0,"0"0"-167"16,0 0-8-16,0 0 48 15,118-18-33-15,-83 16-27 16,1 2-56-16,2 0-36 16,0 0-26-16,-4 4-8 15,-11 10-139-15,-9-2-207 16,-14-4-541-16</inkml:trace>
  <inkml:trace contextRef="#ctx0" brushRef="#br0" timeOffset="58901.15">32105 8490 124 0,'0'0'243'0,"0"0"-118"15,0 0-12-15,0 0 22 16,0 0-22-16,0 0 21 15,0 0-70-15,4-18-2 16,-4 18 12-16,0-2-15 0,0 2-11 16,0 0-2-1,0 0-2-15,0 0 4 0,0 0-16 16,0 0-6-16,0 0 6 16,0 0-7-16,-4 0-2 15,2 0-3-15,0 0-2 16,0 0-4-16,-2 0-1 15,-3 0 5-15,-4 0-17 16,-2 0 15-16,-5 0 6 16,0 0-6-16,-5 8-16 15,-1 4 9-15,0 6 1 16,-5 2 8-16,0 6-8 16,0 2 5-16,4 0-8 0,1 4-6 15,6-2 8-15,4 5-9 16,6-3-5-16,1 4 5 15,5-2 0-15,2-2 0 16,0-4-1-16,0-2 1 16,0-6 0-16,9-2-1 15,4-6 1-15,3 0-11 16,4-4 11-16,6-2 5 16,7-2 33-16,8-4-8 15,1 0-7-15,5 0-1 16,0-2 6-16,-2-10 1 15,-1-6-2-15,-4-6-4 16,-2-2 4-16,-9-6-18 0,-7-6-9 16,-8-4-32-1,-8-3-19-15,-6 4 1 0,0 0 13 16,0 7 14-16,-10 6 5 16,-2 6 11-16,1 6-3 15,2 4-18-15,0 2 28 16,0 6-35-16,3 0 10 15,-6 0 25-15,-1 4-1 16,-3 0-3-16,1 0 4 16,-1 0 0-16,1 0 2 15,2 0-2-15,-8 8-30 16,3 2-32-16,1 0-28 16,-1 2-23-16,-7 6-57 15,5-4-34-15,2-6-181 0</inkml:trace>
  <inkml:trace contextRef="#ctx0" brushRef="#br0" timeOffset="62496.16">19027 10441 352 0,'0'0'176'0,"0"0"-80"15,0 0-9-15,0 0-25 16,0 0-20-16,0 0-20 16,0 0-13-16,0 0-9 15,0 4-67-15,0 2-63 16,0 2-30-16,0 0-75 0</inkml:trace>
  <inkml:trace contextRef="#ctx0" brushRef="#br0" timeOffset="63300.75">19027 10441 487 0,'3'96'263'0,"-3"-96"-71"15,0 0-55-15,0 0-11 16,0 0-40-16,0 0-12 15,0 0-16-15,0 0-12 16,2 0-5-16,-2 0-14 16,2 0 10-16,-2 0-1 15,0 0-7-15,2 0-5 16,-2 0-11-16,0 0-12 16,0 0-2-16,4 0-7 15,3 0 8-15,2 10 1 0,2 3 1 16,3 2 7-16,-1 6-8 15,2-2-1-15,1 6 1 16,2-3 9-16,-2 2-4 16,2-2-2-16,-3-2-2 15,-1 0-1-15,-3-4 0 16,-3-2 0-16,-3-4-1 16,0-4 0-16,-3 0 0 15,0-2 0-15,2 0 0 16,-1 0 1-16,1 2-1 15,0-2 1-15,-2 0 0 0,3 0 0 16,-3-2 0 0,-2-2-1-16,3 0 0 0,-3 2 0 15,0-2 0-15,0 0 1 16,2 0 0-16,-2 0 1 16,0 0 5-16,2 0-6 15,3 2 7-15,-1-2 19 16,0 2 0-16,3 2-14 15,0-2-3-15,2 2-3 16,-3-2-5-16,3 2-1 16,-2-2 0-16,2 2 8 15,-3-2-7-15,-1 0 6 16,-1 0-2-16,-2 0-5 0,-2-2 0 16,3 0 8-16,-3 2 1 15,0-2-9-15,0 0 17 16,0 0-7-1,0 0-2-15,0 0 10 0,0 0-9 16,0 0-8-16,0 0-1 16,0 0 0-16,0 0 5 15,0 0-6-15,0 0 1 16,0 0 0-16,0 0-1 16,0 2-9-16,0 4-100 15,0 4-138-15,-11 8 57 16,-4-3-138-16,1-1-500 0</inkml:trace>
  <inkml:trace contextRef="#ctx0" brushRef="#br0" timeOffset="63706.03">19232 10986 487 0,'0'0'272'16,"0"0"-28"-16,0 0-111 15,0 0-20-15,0 0 35 16,0 0-12-16,0 0-50 16,-5-19-50-16,5 19-36 15,0 0-19-15,8 0 9 16,5 0 10-16,2 0-5 16,3 4 5-16,0 1 10 0,0 2-7 15,-4-4-2 1,-4 0-1-16,-3-2 1 0,-3-1-1 15,1 0 10-15,2 0 6 16,-3-11 3-16,3-6-3 16,-1-5-6-16,-4 0-10 15,0-2 0-15,-2 4 0 16,0 2 9-16,0 4 4 16,0 6-4-16,0 4 14 15,0 0-11-15,0 4-12 16,0-2-16-16,0 2-25 15,0 0-1-15,0 0-92 16,-2 0-103-16,0 2 35 0,2 0-103 16</inkml:trace>
  <inkml:trace contextRef="#ctx0" brushRef="#br0" timeOffset="71601.17">31108 9296 464 0,'0'0'182'16,"0"0"-107"-16,0 0-14 0,0 0 47 15,0 0 0-15,0 0 18 16,0-8-29-16,-2 4-23 15,-1 2-41-15,1-2 44 16,2 2 13-16,0 2-5 16,0 0-21-16,0 0-24 15,0 0-15-15,0 0-3 16,0-2-22-16,0 0-1 16,11-2 1-16,14-4 3 15,8 0 16-15,7-2-19 16,5 2 13-16,-1 2-13 15,-1 0-15-15,-7 2 15 16,-7 2-60-16,-10 2-113 0,-19 0-99 16,0 0-66-16,-2 0-211 15</inkml:trace>
  <inkml:trace contextRef="#ctx0" brushRef="#br0" timeOffset="71940.69">30972 9432 848 0,'0'0'310'15,"0"0"-210"-15,0 0-63 0,0 0 42 16,0 0 32-16,0 0-8 15,0 0-13-15,65 0-2 16,-23-1-34-16,7-5-9 16,0-1-21-16,0 2-7 15,-7 0-16-15,-3 1 0 16,-8 0 6-16,-8 3-6 16,-6-2-1-16,-9 3-15 15,-4 0-33-15,-1 0-11 16,-3 0-27-16,0 0-77 15,0 0-69-15,0 0-98 0,0 0-79 16</inkml:trace>
  <inkml:trace contextRef="#ctx0" brushRef="#br0" timeOffset="89701.59">11722 7633 212 0,'0'0'183'0,"0"0"-99"15,0 0-20 1,0 0-8-16,0 0 2 0,0 0-2 15,0 0-14-15,0 0 0 16,0 0-6-16,0 0-7 16,0 0-6-16,0 0-2 15,0 0 8-15,0 0-10 16,0 0 3-16,0 0 5 16,0 0-1-16,2 0 3 15,4 0-1-15,7 0-14 16,12 0 87-16,11 0 2 15,11-7-11-15,9-5-4 16,10 0-9-16,7-2-47 16,8-2 16-16,4 0-31 0,3-2-5 15,1 0 16 1,-1 0-26-16,-8 1 17 0,-9 3-8 16,-13 4-11-16,-12 2 0 15,-14 2-3-15,-12 4 3 16,-9 2-108-16,-11 0-73 15,-2 4-82-15,-22 8 52 16,-3 1-552-16</inkml:trace>
  <inkml:trace contextRef="#ctx0" brushRef="#br0" timeOffset="90407.56">12314 7674 720 0,'0'0'212'16,"0"0"-102"-16,0 0-39 16,0 0-25-16,0 0-24 15,0 0 1-15,0 0-4 16,-4 2 0-16,2-2-3 15,0 0 6-15,-2 0-2 16,-4 2 20-16,-3 2 1 16,-5 2 7-16,-8 0-19 15,-3 4-12-15,-8 2-8 0,-6 2 6 16,-1 0-9 0,-1 0-6-16,5-4 0 0,9-2 16 15,8-4 23-15,5 0 12 16,5-4-4-16,4 0-14 15,2 2-5-15,3-2 16 16,2 0 8-16,0 0-35 16,0 0-17-16,23 0-66 15,10-4 66-15,14-6 21 16,8-4 9-16,8-2-3 16,4 0-13-16,2-2-6 15,4 0-8-15,1-2 12 16,-3 0-12-16,0 0 16 0,-6 2 4 15,-9 2-9-15,-9 2-11 16,-14 4 13-16,-8 2 2 16,-12 4 1-16,-7 0 15 15,-3 4 14-15,-3 0 18 16,0 0-4-16,0 0-12 16,0 0-20-16,0 0-5 15,0 0-10-15,0 0-3 16,0 0-9-16,0 0 2 15,0 0-1-15,0 0 0 16,0 0-1-16,0 0 0 16,0 0 0-16,0 0-1 15,0 0 1-15,0 0-1 0,0 0-13 16,0 0-51 0,0 0-55-16,0 0-66 0,-22 12-101 15,-3 3-78-15,3-2-193 16</inkml:trace>
  <inkml:trace contextRef="#ctx0" brushRef="#br0" timeOffset="91309.21">12641 7172 388 0,'0'0'264'0,"0"0"-163"15,0 0-101-15,0 0-365 0</inkml:trace>
  <inkml:trace contextRef="#ctx0" brushRef="#br0" timeOffset="95835.47">30863 6475 484 0,'0'0'117'16,"0"0"-78"-16,0 0 37 15,0 0 15-15,0 0-13 16,0 0 7-16,0 0-27 16,0 0-29-16,0 0 9 15,0 0-6-15,0 0 18 0,0 0-8 16,0 0-3-1,0 0 6-15,0 0 3 0,0 0-12 16,0 0 14-16,0 0-7 16,0 0-6-16,0 0-37 15,6 0 21-15,8 0-21 16,5 0 31-16,10 0 21 16,10 0-7-16,5 0 5 15,6 0-22-15,8 0-2 16,6 0-5-16,5 0 6 15,6 0 3-15,4 2-14 16,-2 0 1-16,-1 2 1 16,-7-2-8-16,-4 0 0 0,-7 0-10 15,-2-2 11-15,0 0-10 16,-4 2 24-16,2-2-19 16,-2 0 11-16,-4 0-2 15,-1 0-2-15,-5 0-1 16,-1 0 2-16,-1 0 0 15,-2 0 0-15,1 0-2 16,2 0-5-16,-1 0 2 16,-2 0-7-16,2 2 4 15,-4 0-6-15,-5-2 9 16,-2 2-8-16,-7-2-1 16,-2 0 1-16,-7 0 5 15,-1 0 2-15,-4 2-7 16,-3-2 1-16,-1 0 6 15,1 2-2-15,-2-2 3 0,-1 0-9 16,0 0 16-16,0 0-4 16,-2 0 1-16,2 0 5 15,-2 0 1-15,2 0-1 16,-2 0-3-16,0 0 0 16,0 0-1-16,0 0-3 15,0 0-11-15,0 0-3 16,0 0-19-16,0 0 22 15,-6 0 0-15,-12-14-58 16,-5-2-17-16,-3-2 17 0,-3 0 16 16,-2 0 17-16,4 0-3 15,2 1 22 1,3 3 6-16,5 0 8 0,3 2-2 16,-1 4 11-16,5 1 6 15,6 0-7-15,-1 5-4 16,5 0 0-16,-2 2-6 15,2 0-5-15,0 0 0 16,0 0-1-16,0 0 0 16,0 0 0-16,0 0-30 15,2 0-13-15,12 0 43 16,8 0 21-16,9 0 14 16,8 4 5-16,5 3-18 15,-2-2 2-15,-1 1-2 16,-4-2-12-16,-6 3 2 0,-6-4-2 15,-8 4-8 1,-3-6-2-16,-7 3-1 0,-5-1-6 16,0-3-18-16,-2 1 13 15,0 1 11-15,0 2 0 16,0 4-7-16,0 6 8 16,-6 11 7-16,-11 3 16 15,-6 6-6-15,-8 0-3 16,-8 2-3-16,-5-2-11 15,-10-2-37-15,-29 4-117 16,17-10-130-16,3-10-315 0</inkml:trace>
  <inkml:trace contextRef="#ctx0" brushRef="#br0" timeOffset="96969.03">30927 5654 77 0,'0'0'711'0,"0"0"-585"15,0 0-22-15,0 0 41 16,0 0-13-16,0 0-8 15,0 0-25-15,0-1-13 16,0 1-6-16,0 0-6 16,0 0-6-16,0 0-14 15,0 0-9-15,0 0-1 16,0 0-20-16,0 0-7 16,0 0-9-16,0 0 4 0,0 0-6 15,0 0 5-15,-2 0-11 16,-13 10-11-16,-12 13 10 15,-4 12-4-15,-5 3 5 16,3 2 2-16,4 2-1 16,9-2 0-16,9-4 0 15,3-1-1-15,8-6 0 16,0-4 0-16,0-7-10 16,2-4-3-16,10-6-14 15,3-4-9-15,4-4 36 16,3 0 1-16,4 0 31 15,1-12-5-15,0-5-4 16,-7-1 17-16,-7 4 2 0,-3 4 16 16,-8 5-8-16,-2 2 0 15,0 2-14-15,0 1-14 16,0 0-19-16,0 0-3 16,0 0-24-16,0 11-5 15,0 10 17-15,0 6 12 16,-4 5 1-16,-2 3-1 15,2-5-2-15,0-2-80 16,-5 2-58-16,3-8-116 16,-2-8-297-16</inkml:trace>
  <inkml:trace contextRef="#ctx0" brushRef="#br0" timeOffset="97378.1">31081 5935 1298 0,'0'0'222'0,"0"0"-144"15,0 0 9-15,0 0-2 16,0 0-34-16,0 0-26 15,0 0-25-15,0 2-6 16,0 13 5-16,0 0 0 16,0 3 0-16,0 0 1 15,0-4-1-15,4-6-15 0,0-4 2 16,4-1 14-16,-2-3 48 16,3 0 8-16,3 0 18 15,-1-12-1-15,-1-2-11 16,-5-4 0-16,-2-3-18 15,-3 3-27-15,0 0-9 16,-21 3 10-16,-3 4-17 16,-5 5-1-16,-5 6-39 15,1 0-57-15,4 4-78 16,16 18-79-16,11-2-154 16,2-6-198-16</inkml:trace>
  <inkml:trace contextRef="#ctx0" brushRef="#br0" timeOffset="97686.28">31303 5717 796 0,'0'0'179'0,"0"0"-93"16,0 0 45-16,0 0 20 16,0 0 3-16,0 0-42 0,0 0-53 15,0-6-59-15,0 13 0 16,8 14 0-16,-2 7 43 16,5 8 19-16,1 2-44 15,-1 0 0-15,-1 0-18 16,0-3-34-16,-1-2-135 15,-1-8-175-15,-1-10-245 0</inkml:trace>
  <inkml:trace contextRef="#ctx0" brushRef="#br0" timeOffset="98852.62">31741 5859 1330 0,'0'0'199'0,"0"0"-141"16,0 0-32-16,0 0 13 16,0 0 1-16,0 0-21 15,0 0-18-15,-76 28 6 16,42-4-7-16,3 0 1 15,6 0 0-15,8-2-1 16,8-4-10-16,4-1-5 16,5-5 9-16,0-5-4 15,0 0 0-15,0-3-21 0,12-3 5 16,3-1 26-16,6 0 16 16,5 0 9-16,6-12-11 15,1-9 5-15,0-4-4 16,-2-5-8-16,-6-2 0 15,-8-4-7-15,-5 2-7 16,-8 0-2-16,-4 0 9 16,0 2 25-16,0 4 1 15,-2-1-11-15,-5 8 8 16,3 2 2-16,-1 4-5 16,3 5 10-16,0 6-16 15,2 0 2-15,0 4-2 16,0 0 9-16,0 0-10 0,0 0-13 15,0 5-15-15,0 17-8 16,0 13 16-16,0 9 7 16,2 6 7-16,12 0-7 15,1-2 7-15,5-6-1 16,0-4-6-16,2-7 0 16,1-7-2-16,2-8-18 15,1-5 17-15,0-7 1 16,3-1 4-16,-2-3 7 15,-2 0 4-15,-2-18 6 16,-4-7 1-16,-3-5-6 16,-5-2-1-16,-5-2-13 15,-6 2 6-15,0 2 0 0,0 4 10 16,-6 6 4 0,-7 6-10-16,-5 4 0 0,-5 8-10 15,-1 2-10-15,-5 2-12 16,-2 22 7-16,4 6 8 15,5 8 0-15,9 2-6 16,11-4-17-16,2-2-2 16,0-8 7-16,8-5-3 15,7-7-4-15,6-6-21 16,-1-6 45-16,4-2 8 16,5 0 5-16,0-10 6 15,0-11 2-15,0-3 0 16,-2 1 9-16,-5-2 0 15,-2 5-2-15,-4 4-1 0,-5 4 2 16,-2 6-1-16,-4 4-19 16,-1 2-1-16,2 0-25 15,3 6-4-15,1 11 21 16,-2 2 8-16,1 3 1 16,-3 0 8-16,2-6 4 15,-4-1-2-15,-2-8-10 16,0-3 8-16,1-1-9 15,3-3 1-15,4 0 0 16,5-4 22-16,5-14-1 16,7-5-7-16,-1-4-3 15,1 0 7-15,-2 3-6 16,-7 6 16-16,-5 4-16 16,-5 8 2-16,-2 4-15 15,0 2-6-15,1 0-19 0,3 8 3 16,6 8 18-16,2 4 4 15,-2 0 5-15,-1-2-5 16,3-4-40-16,0-1-41 16,26-13-70-16,-6 0-141 15,1-4-491-15</inkml:trace>
  <inkml:trace contextRef="#ctx0" brushRef="#br0" timeOffset="99351.74">32859 5582 947 0,'0'0'241'0,"0"0"-148"16,0 0 16-16,0 0 48 16,0 0-53-16,0 0-85 15,0 0-19-15,-9 68 70 16,9-25-1-16,-2 3-17 15,2 2-25-15,-2-4-20 16,-1-6 3-16,1-6-9 16,-2-6 7-16,-1-10-8 15,3-4-14-15,0-8 6 16,0-2-2-16,2-2 10 16,-2 0 21-16,-1-8 34 15,-1-14-25-15,4-10-14 0,0-10-7 16,0-6 6-16,0-2-7 15,17-2-8-15,4 2 0 16,1 7 15-16,0 10 0 16,-2 6-4-16,-1 11 3 15,-4 8 0-15,1 6-14 16,-3 2 0-16,5 4-7 16,-1 20-1-16,4 11 7 15,-2 5 2-15,1 6 9 16,1 0-2-16,-6-2 0 15,-3-4-8-15,-6-4-40 16,-6-6-79-16,0-6-83 0,0-5-134 16,-16-10-27-16,1-7-259 15</inkml:trace>
  <inkml:trace contextRef="#ctx0" brushRef="#br0" timeOffset="100051.43">32834 5819 838 0,'0'0'284'15,"0"0"-126"-15,0 0-52 16,0 0-31-16,0 0-25 16,0 0 8-16,137-12-38 15,-87 10-14-15,2 0-6 16,-8-2-94-16,-5 2-40 16,-10-2-27-16,-5-2 24 15,-8-2 10-15,-3-2 40 16,-4 0 68-16,-2 0 19 0,-7 2 100 15,0 2 62 1,0 2 29-16,0 0-1 0,0 2-35 16,0 2-32-16,0 0-64 15,-5 0-59-15,0 18-19 16,3 10 19-16,0 10 10 16,2 4-10-16,0 6 0 15,0 5 8-15,14 2-7 16,-4 10 0-16,1 3-1 15,-1 0 6-15,-6 0 4 16,-4-6-9-16,0-9-1 16,-2-9 2-16,-21-8-1 15,-3-10 9-15,-6-10-1 0,-3-6 1 16,2-10 2-16,4 0-5 16,4-12 2-16,12-16-9 15,13-12-10-15,0-12-71 16,22-11 10-16,20-7 31 15,10 0 18-15,3 0-5 16,1 4 17-16,-5 7 10 16,-9 11 0-16,-6 4 12 15,-9 10 16-15,-11 6-8 16,-8 6 8-16,-3 10 29 16,-5 4 10-16,0 8-16 15,0 0-46-15,-20 2-5 0,-9 20-1 16,0 8-13-16,0 6 12 15,9 2 2-15,11-2-1 16,9-4-10-16,0-4 1 16,17-6 4-16,15-4-42 15,4-5 48-15,4-8 45 16,6-5 13-16,1 0 0 16,0-5-8-16,0-13-24 15,-9-4-26-15,-14-6-80 16,-13 3-163-16,-11 7-365 0</inkml:trace>
  <inkml:trace contextRef="#ctx0" brushRef="#br0" timeOffset="104953.55">20313 13407 894 0,'0'0'209'16,"0"0"-91"-16,0 0-78 0,0 0-40 15,0 0-61 1,0 0-80-16,0-4-153 0,0 6-117 0</inkml:trace>
  <inkml:trace contextRef="#ctx0" brushRef="#br0" timeOffset="105145.57">20313 13407 517 0,'78'-46'375'0,"-78"42"-149"16,0 2-164-16,0 2-62 16,0 0-77-16,0 0-194 15,0 0-339-15</inkml:trace>
  <inkml:trace contextRef="#ctx0" brushRef="#br0" timeOffset="105345.56">20540 13341 1091 0,'0'0'271'15,"0"0"-122"-15,0 0-50 0,0 0-33 16,0 0-66-16,0 0-15 16,0 0-210-16,0-12-303 0</inkml:trace>
  <inkml:trace contextRef="#ctx0" brushRef="#br0" timeOffset="105521.37">20540 13341 1124 0,'46'14'264'0,"-46"-14"-218"16,0 0-46-1,0 0-360-15,0 2-459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5313,'0'0'9594,"221"-42"-9498,-178 35-96,21-5-528,-14 2-2257,-7 0-7393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15 368,'0'0'11508,"-22"0"-11304,6 0-157,5-1-10,0 0 0,-1 2 0,1-1 0,0 1 0,0 1 1,0 0-1,0 0 0,0 1 0,1 1 0,-1 0 0,-12 6 0,2 2 122,1 1 0,1 0 0,0 2 0,-28 27-1,40-35-145,1-1-1,0 1 1,1 0-1,0 1 0,0-1 1,1 1-1,0 0 0,0 0 1,1 0-1,0 1 0,0-1 1,1 1-1,0 0 1,0 0-1,0 13 0,2-20 3,0-1-1,1 1 1,-1-1-1,0 1 1,1-1-1,-1 1 1,1-1-1,-1 0 1,1 1 0,0-1-1,0 0 1,-1 1-1,1-1 1,0 0-1,0 0 1,0 0-1,0 1 1,1-1-1,-1-1 1,0 1-1,0 0 1,1 0-1,-1 0 1,0-1 0,1 1-1,-1 0 1,1-1-1,-1 1 1,1-1-1,-1 0 1,3 1-1,7 0 82,0 0-1,0 0 1,17-1-1,-14-1 26,-4 2-53,-1-1 0,1 0 0,-1-1-1,1 0 1,-1-1 0,1 0-1,-1 0 1,0-1 0,0 0-1,0-1 1,0 0 0,-1 0 0,1-1-1,-1 0 1,0-1 0,-1 1-1,1-2 1,-1 1 0,0-1-1,6-8 1,-2 2 4,-1 0-1,-1-1 0,-1 0 1,0 0-1,0-1 1,-2 0-1,1 0 1,-2 0-1,0-1 1,-1 0-1,-1 0 0,0 0 1,0-24-1,-6 115-150,0 35-208,3-106 283,0-1 0,1 1 0,0 0 0,0 0 0,0 0 0,0-1 0,1 1 0,0 0 0,-1-1 0,1 0 0,1 1 0,-1-1 1,0 0-1,1 0 0,-1 0 0,1 0 0,0-1 0,0 1 0,0-1 0,0 1 0,1-1 0,-1 0 0,1 0 0,-1-1 0,1 1 1,0-1-1,-1 0 0,1 0 0,0 0 0,0 0 0,0-1 0,0 1 0,0-1 0,4 0 0,-1 0 4,0 0 1,0-1-1,-1 1 0,1-1 0,0-1 1,10-2-1,-13 2 3,0 0 1,0 0-1,-1 0 1,1-1 0,0 0-1,-1 1 1,0-1-1,0 0 1,0-1-1,0 1 1,4-5-1,3-10 13,0 1 0,-1-1-1,0-1 1,-2 0 0,0 0-1,-1 0 1,3-21 0,-9 39-23,0 0 1,1 0 0,-1 1 0,0-1-1,0 0 1,1 0 0,-1 0 0,0 0-1,1 0 1,-1 0 0,1 1 0,-1-1 0,1 0-1,-1 0 1,1 1 0,0-1 0,-1 0-1,1 1 1,0-1 0,-1 1 0,3-2-1,-2 2-8,-1 0 0,1 0 0,0 0 0,0 0 0,-1 1 0,1-1 0,0 0 0,0 0 0,-1 0 0,1 1 0,0-1 1,0 0-1,-1 1 0,1-1 0,0 1 0,-1-1 0,1 1 0,-1-1 0,1 1 0,0 0 0,5 6-131,-1 0 0,0 0 1,7 12-1,-9-13 116,87 125 14,0-1 24,-86-124-15,-1 0-1,0 0 1,0 0 0,0 1-1,-1-1 1,0 1-1,0 0 1,-1-1-1,0 1 1,0 0-1,0 12 1,-1-18 6,0 0 0,-1 0 0,1 0 0,0 0 0,-1 0-1,1-1 1,0 1 0,-1 0 0,1 0 0,-1 0 0,0 0 0,1 0 0,-1-1 0,0 1 0,1 0 0,-1-1 0,0 1-1,0 0 1,0-1 0,0 1 0,1-1 0,-1 1 0,0-1 0,0 0 0,0 1 0,0-1 0,-2 0 0,-31 6 104,29-5-81,-33 3 86,0-2 0,0-1 1,-55-6-1,90 4-108,-1 1-1,0-1 0,1 0 1,-1 0-1,0 0 1,1 0-1,0-1 1,-1 1-1,1-1 1,0 0-1,-1 0 1,1 0-1,-5-5 1,7 5-60,-1-1 0,0 1 0,0-1 1,1 0-1,-1 0 0,1 1 1,0-1-1,0 0 0,0 0 0,1 0 1,-1 0-1,0 0 0,1 0 1,0 0-1,0-5 0,0-29-2136,0-1-1389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6913,'0'0'8718,"0"10"-7984,0 533 809,0-521-1505,1 0 0,7 36 0,-6-48-129,0-2 1,1 1-1,0 0 1,0 0-1,1-1 1,0 0-1,0 0 1,1 0-1,6 7 1,-10-13-69,1 0 0,0 0 0,0-1-1,-1 1 1,1-1 0,0 1 0,1-1 0,-1 0 0,0 0-1,0 0 1,1 0 0,-1 0 0,0 0 0,3 0 0,-3-1-326,1 0 1,-1 1-1,0-1 1,1 0-1,-1-1 1,0 1-1,0 0 1,1-1-1,2 0 1,7-7-7225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6513,'0'0'5202,"196"-3"-5026,-139 3-112,-7 0-64,7 0-369,-14 0-1895,-11 0-4233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5905,'0'0'4283,"35"-2"-3765,110-3-158,-93-2-130,-34-2-13,-9 3-109,-7 4-64,1 1 1,-1 0-1,0-1 0,0 0 0,0 1 1,0-1-1,0 0 0,-1 0 0,1 0 0,0 0 1,-1-1-1,0 1 0,1 0 0,-1-1 1,1-3-1,0 0 69,-1-1 1,0 0-1,-1 1 1,0-14-1,0 19-109,0-1 0,-1 1 0,0-1 1,1 0-1,-1 1 0,0-1 0,0 1 0,0 0 0,0-1 0,0 1 0,0 0 0,0-1 0,-1 1 1,1 0-1,0 0 0,-1 0 0,1 0 0,0 0 0,-1 0 0,1 1 0,-1-1 0,0 0 1,1 1-1,-1-1 0,0 1 0,1 0 0,-4-1 0,-7-1 36,0-1 0,-21 1 0,11 0-34,-43 1 3,60 1-9,1 0 0,-1 1 0,1-1 0,-1 1 0,1 0 0,-1 1 0,1-1-1,0 1 1,-1 0 0,-6 4 0,9-4-10,0-1 0,0 1 0,0 0 0,1 0-1,-1 0 1,1 0 0,-1 0 0,1 0-1,0 0 1,0 1 0,0-1 0,0 1-1,0-1 1,0 0 0,0 4 0,-1 39-299,2-32 280,0-9 35,1 1 0,-1-1-1,1 0 1,0 1 0,0-1 0,0 0 0,1 0-1,-1 0 1,1 0 0,0 0 0,0 0 0,5 6-1,-1-3 14,0 0-1,0-1 0,0 0 0,1-1 1,-1 1-1,10 4 0,-1-1 55,1 0 0,0-2 0,0 0 0,1 0 0,32 6 1,-29-10-46,0 0 0,0-2 0,0-1 0,36-3 0,-52 2-166,0 1 0,0-1 0,0 0 0,0 0 0,-1 0 0,1-1 0,0 1 0,-1-1 0,1 0 0,-1 0 0,0 0 0,1-1 0,4-4 0,11-14-2802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20 3697,'0'0'6827,"0"-3"-6089,0-13 3725,-5 16-3906,3 0-550,1 0 1,-1 0-1,1 1 0,-1-1 1,1 1-1,-1-1 0,1 1 1,-1 0-1,1-1 0,-1 1 1,1 0-1,0 0 0,0 0 1,-1 0-1,1 0 0,-1 2 1,-18 24 26,16-21-17,-16 26 143,1 1 0,2 0-1,1 1 1,2 1 0,1 1 0,-12 58-1,-24 229 844,43-273-907,-32 656 824,38-657-860,7 159 48,0-108 205,-5 124 0,-4-104-22,2 1077 1793,-7-1014-1939,7 9 979,0-156-1024,0 73 83,7-17 2,-7-91-185,-8 0-715,-95 12-3671,29-11-443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 4865,'0'0'7648,"0"-4"-6990,0-20 206,0 11 1922,-1 13-2785,0 0 1,0 0-1,0 1 0,0-1 1,1 0-1,-1 1 0,0-1 1,0 0-1,0 1 0,0-1 1,1 1-1,-1-1 0,0 1 1,0 0-1,1-1 0,-2 2 1,-6 12 44,0 0 0,1 0 0,0 1 0,1 0 1,1 0-1,-6 29 0,-10 99 443,19-127-421,-15 446 4813,14-445-4772,-2-5 306,5-12-418,-1 0 1,1 0-1,-1 0 0,1 0 1,-1 1-1,1-1 0,-1 0 0,1 0 1,-1 0-1,1 0 0,-1-1 1,1 1-1,-1 0 0,0 0 0,1 0 1,-1 0-1,1 0 0,0-1 1,-1 1-1,1 0 0,-1 0 1,1-1-1,-1 1 0,1 0 0,0-1 1,-1 1-1,1-1 0,-1 1 1,1 0-1,0-1 0,0 1 0,-1-1 1,1 1-1,0-1 0,-1 0 1,-9-14-2882,-16-28 0,8 6-4178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21 1592,'0'0'10972,"0"-15"-8475,-2 11 1018,-21 4-3638,2-1 101,-1 0 0,0 2 0,1 1 0,-1 1 0,1 0 0,0 2 0,-30 9 0,13 2 32,0 2 0,2 1 0,0 2 0,1 1 0,-38 32 0,70-52-21,0 1-1,1-1 1,-1 1 0,1-1-1,0 1 1,0 0-1,0 0 1,0 0 0,1 0-1,-1 0 1,1 0-1,0 0 1,0 0 0,0 1-1,0-1 1,0 1-1,1-1 1,-1 0 0,1 1-1,0-1 1,0 1-1,0-1 1,1 1 0,-1-1-1,1 0 1,0 1-1,0-1 1,0 0 0,0 1-1,1-1 1,-1 0-1,1 0 1,0 0 0,0 0-1,0-1 1,0 1-1,0 0 1,1-1 0,4 4-1,14 11 47,2-2-1,0 0 0,36 16 1,80 26 43,-73-31-51,-63-25-27,35 17 13,-36-17-13,-1 0 1,1 0-1,-1 0 0,0 0 0,1 1 0,-1-1 0,0 0 0,0 1 0,0-1 1,0 0-1,0 1 0,0-1 0,0 1 0,0-1 0,-1 1 0,1 0 0,-1-1 0,1 1 1,-1 0-1,1 3 0,-1-3-3,0 1-1,0-1 1,0 1-1,-1-1 1,1 1 0,-1-1-1,1 0 1,-1 1 0,0-1-1,0 0 1,0 1 0,0-1-1,-1 0 1,1 0-1,-3 3 1,0-1 20,0 0 1,-1-1-1,1 1 1,-1-1-1,-10 5 1,-8 3 39,0-1 0,-1-1 0,0-1 0,-34 7 0,-102 9-222,142-24-450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6673,'0'0'8552,"2"-8"-7860,6-21-383,-8 28-308,0 1 0,0 0 1,0 0-1,0 0 0,0-1 0,0 1 0,0 0 0,0 0 0,0 0 0,0 0 1,0-1-1,0 1 0,1 0 0,-1 0 0,0 0 0,0 0 0,0 0 1,0 0-1,0-1 0,1 1 0,-1 0 0,0 0 0,0 0 0,0 0 0,0 0 1,1 0-1,-1 0 0,0 0 0,0 0 0,0 0 0,1 0 0,-1 0 0,0 0 1,0 0-1,0 0 0,1 0 0,-1 0 0,0 0 0,0 0 0,0 0 1,0 0-1,1 0 0,-1 0 0,0 0 0,0 0 0,0 0 0,0 1 0,1-1 1,-1 0-1,0 0 0,0 0 0,0 0 0,0 0 0,0 0 0,0 1 1,1-1-1,-1 0 0,0 0 0,0 0 0,0 0 0,0 1 0,0-1 0,0 0 1,0 0-1,0 0 0,0 1 0,0-1 0,0 0 0,7 14-7,-6-13 7,42 113 595,31 130-1,-73-239-344,0-7-90,-2-17-37,-5-40-220,4 47 98,-2-38-132,2 0 0,5-56 0,-1 95 110,0 0 0,0 0 0,1 0 0,1 1 0,0-1 0,0 1 0,1 0 0,0 0 0,1 1 0,0 0 0,9-11 0,-8 10 3,1 1 1,0 0-1,1 1 1,0 0 0,0 1-1,1 0 1,0 0-1,0 1 1,0 0-1,15-6 1,-24 12 9,0 0 1,0-1-1,-1 1 0,1 0 1,0 0-1,0 0 0,0 0 1,0 0-1,0 0 0,0 0 1,0 0-1,-1 0 0,1 0 1,0 0-1,0 0 0,0 1 1,0-1-1,0 0 0,-1 1 1,1-1-1,0 1 1,0-1-1,-1 1 0,1-1 1,0 1-1,0-1 0,-1 1 1,1 0-1,-1-1 0,1 1 1,-1 0-1,1-1 0,-1 1 1,1 0-1,0 1 0,1 3-1,0 0-1,-1 0 0,1 1 1,1 8-1,-1-3-3,4 25 30,-1 1 0,0 42 0,-3-41-20,11 72 0,-13-110-5,0 1-1,0-1 1,0 0 0,0 0 0,0 1 0,0-1 0,0 0 0,0 0 0,0 1 0,1-1 0,-1 0-1,0 0 1,0 1 0,0-1 0,0 0 0,0 0 0,0 1 0,1-1 0,-1 0 0,0 0 0,0 0-1,0 1 1,1-1 0,-1 0 0,0 0 0,0 0 0,0 0 0,1 0 0,-1 1 0,0-1 0,0 0-1,1 0 1,-1 0 0,7-7-37,4-16 70,-11 22-33,11-25-7,65-153-95,-54 132 16,50-76-1,-71 122 79,16-21 57,-16 21-52,-1 1-1,0-1 0,1 1 1,-1 0-1,0-1 0,1 1 1,-1-1-1,0 1 1,1 0-1,-1-1 0,1 1 1,-1 0-1,1-1 0,-1 1 1,0 0-1,1-1 0,0 1 1,-1 0-1,1 0 0,-1 0 1,1 0-1,-1 0 1,1 0-1,-1-1 0,1 1 1,-1 0-1,1 0 0,-1 1 1,1-1-1,0 0 0,-1 0 1,1 0-1,-1 0 0,1 0 1,-1 1-1,1-1 1,-1 0-1,1 0 0,-1 1 1,1-1-1,-1 0 0,0 1 1,1-1-1,3 8-11,-1-1-1,0 1 1,-1 0-1,1 0 1,0 11 0,4 11 23,46 130 17,-31-96-12,-20-55-230,0 0 1,0 1 0,-1-1 0,-1 1-1,0 14 1,0-14-1210,0 4-2805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20 756 7578,'0'0'2930,"32"-7"-2748,103-23-16,-128 28-146,0 0 1,-1 0 0,1 0 0,0-1 0,-1 0-1,8-5 1,-12 7-9,-1 0-1,1 0 1,-1-1-1,0 1 1,0-1 0,0 1-1,0-1 1,0 1-1,0-1 1,0 0-1,0 1 1,-1-1-1,1-2 1,1 0 11,-1 1 22,0 0 1,0 0-1,0 0 0,0-1 0,-1 1 0,1 0 0,-1 0 0,0-1 0,0 1 0,0 0 0,0 0 0,-1-1 0,1 1 0,-1 0 0,-2-6 0,2 7-21,0-1 0,-1 1 0,1 0-1,-1 0 1,0 0 0,1 0 0,-1 0-1,0 0 1,0 1 0,0-1 0,0 1 0,-1-1-1,1 1 1,0 0 0,-1 0 0,1 0-1,-1 0 1,1 0 0,-6-1 0,2 1-4,0-1 1,-1 1-1,1 0 1,-1 1 0,1-1-1,-1 1 1,1 1-1,-1-1 1,1 1 0,-1 0-1,1 1 1,0-1 0,-1 1-1,1 1 1,0-1-1,0 1 1,0 0 0,1 0-1,-10 7 1,8-2-14,-1-1-1,1 1 1,1 0 0,-1 0 0,2 0-1,-1 1 1,1 0 0,0 0 0,1 1 0,0-1-1,0 1 1,1 0 0,1 0 0,0 0 0,0 0-1,1 1 1,0-1 0,0 0 0,1 1 0,1-1-1,2 12 1,-3-19 0,1 1-1,0-1 1,0 0-1,0 1 1,1-1-1,-1 0 0,1 0 1,0 0-1,-1 0 1,1-1-1,1 1 1,-1 0-1,0-1 1,1 1-1,3 2 1,0-1 11,0-1 1,-1 1 0,2-1-1,-1 0 1,0-1-1,0 1 1,10 1 0,7 0 52,0 0 1,1-2-1,33-1 1,-38-1-43,-1 1 23,0-2 0,23-3 0,-34 3-32,0-1 0,-1 0 0,1 0 0,-1 0 0,0-1 0,1 0 0,-1 0 0,0-1 0,7-6 0,1-1 49,-1-2 0,0 0 1,-1 0-1,-1-1 0,0-1 0,11-18 0,47-100 155,-49 90-212,-7 15-7,-2 1 0,-1-2 0,-2 1 0,-1-1 0,7-54 0,-5-151 356,-8 230-356,-2-14 105,1 17-89,0 1 0,0 0-1,0-1 1,0 1-1,0-1 1,0 1-1,0-1 1,0 1 0,0 0-1,0-1 1,0 1-1,-1-1 1,1 1-1,0 0 1,0-1 0,0 1-1,-1 0 1,1-1-1,0 1 1,-1 0-1,1 0 1,0-1 0,-1 1-1,1 0 1,0 0-1,-1-1 1,1 1-1,0 0 1,-1 0 0,1 0-1,-1-1 1,0 1-35,0 1 0,0-1 0,1 0 0,-1 1 0,0-1 0,1 0 0,-1 1 0,0-1 0,1 1 0,-1-1 0,1 1 0,-1-1 0,1 1 0,-1-1 0,1 1 0,-1-1 1,1 1-1,-1 0 0,1-1 0,0 1 0,-1 0 0,1-1 0,0 1 0,0 0 0,-1 0 0,1-1 0,0 1 0,0 1 0,-1 2-17,-11 34 10,2-1 1,1 2 0,-5 62-1,7 121 93,7-196-60,1 0 0,2 0 0,10 44 0,-9-55-7,0-1 0,1 0 1,1 0-1,0-1 0,0 0 0,2 0 1,0 0-1,10 12 0,-16-22-4,1 0 0,-1-1 0,1 1 0,-1-1 0,1 1 1,0-1-1,0 0 0,0 0 0,0-1 0,0 1 0,0 0 0,0-1 0,1 0 0,-1 0 0,1 0 0,-1 0 0,1-1 1,-1 1-1,1-1 0,-1 0 0,1 0 0,-1 0 0,1 0 0,-1-1 0,1 1 0,-1-1 0,6-2 0,-1 0 12,-1-1 0,1 1 0,0-2 0,-1 1 0,0-1 0,0 0 0,0-1-1,-1 0 1,0 0 0,6-7 0,8-13 5,0 0 1,-2-2-1,-2 0 1,0-1-1,-2 0 0,-1-1 1,-1-1-1,-2 0 1,-1-1-1,-2 1 0,0-2 1,-3 1-1,0-1 1,-2-33-1,-1-2 1,-3-79 97,1 137-66,-1 0 0,0 0 0,0 0 0,-6-15 0,-4-12 123,8 54-425,1 18 197,1 199 109,3-124-4,1-67 30,13 87 1,22 40 59,-37-168-138,3 12 2,1 0 0,0 0 0,1 0 0,0 0 0,1-1 0,1 0 1,12 18-1,-16-26-6,1-1 0,0 0 1,0 0-1,1 0 0,-1 0 1,1 0-1,0-1 0,0 0 1,0 0-1,0 0 0,0-1 1,1 0-1,-1 0 0,1 0 1,-1-1-1,1 1 0,0-2 1,0 1-1,0 0 0,0-1 1,-1 0-1,7-1 0,-1 0-289,-1 0 0,1-1-1,0 0 1,-1-1 0,0 0 0,0-1-1,0 0 1,0 0 0,12-8 0,32-28-3665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0:05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14108 2434 469 0,'0'0'141'16,"0"0"-74"-16,0 0 17 15,0 0 12-15,0 0 0 16,0 0-24-16,6-2-19 16,-6 2-14-16,0-2 9 15,2 2-17-15,-2-2 9 16,0 2-25-16,0 0 1 16,0 0 4-16,0 0 57 15,0 0-35-15,0 0-5 16,0 0 3-16,0 0 6 0,0 0-18 15,0 0-4 1,0 0-24-16,0 0-6 0,0 12-14 16,0 10 20-16,5 6 14 15,0 6 14-15,1 5-12 16,1-3-9-16,-1-3-7 16,4 2 13-16,-2-5-12 15,3 0 12-15,-1-2-13 16,-2 0 2-16,1-4 3 15,-2 0-5-15,-3-4 1 16,1-2 12-16,-3-6-12 16,-2-2-1-16,2-3 1 15,-2-4 5-15,0-1-5 0,0-2-2 16,0 2 2 0,0-2 0-16,0 0 6 0,0 0 3 15,0 0 12-15,0 0 22 16,0 0 13-16,0 0-18 15,0 0-1-15,0 0 2 16,0 0 0-16,0-2-5 16,0-7-24-16,0-6-11 15,0-1 0-15,-6 0-1 16,-1-4-8-16,0-2-7 16,1-4-21-16,-1-2-19 15,3-4 14-15,-1-2-5 16,0 2 0-16,3 3 24 15,0 1 7-15,0 5 16 16,2 1-1-16,0-1-5 0,0 1-1 16,0 0 6-16,0 0-7 15,0 0 8-15,8 4-7 16,2 4-3-16,-1 2 1 16,1 2-3-16,0 2 4 15,1 2 6-15,2 2-5 16,1 0-2-16,3 2 9 15,-1 0 0-15,1 2 1 16,-3 0-2-16,-1 0 1 16,-1 0 0-16,1 0 0 15,-2 8-7-15,3 8-5 16,-4 4 12-16,2 4 1 0,-1 2-1 16,0-2 2-16,-2-1-1 15,0-5 1-15,-3-5-2 16,1-1 2-16,-2-1-1 15,-1-3 0-15,1-1 9 16,-3-3-10-16,0 3-1 16,0-6 1-16,0 4-1 15,-2-4 1-15,0-1 1 16,3 3 0-16,-3-3-1 16,0 0 0-16,2 0 8 15,-2 0-2-15,0 0-6 16,0 0 6-16,0 0-5 15,0 0 9-15,0 0-9 16,0 0 10-16,0 0-5 16,0 0-6-16,0 0 6 0,0 0 8 15,0 0 24-15,0 0-4 16,2 0 11-16,0 0-4 16,3-10-3-16,2-7-20 15,-1-3-18-15,1-4 1 16,1-2 18-16,2-2-19 15,1-2 0-15,3-4-7 16,1 2 7-16,-1 2 0 16,1 2 1-16,-2 5-2 15,-1 8-7-15,-6 5 7 16,-2 6 1-16,-4 1-1 16,2 3-6-16,-2 0-4 0,0 0 5 15,3 0-22-15,1 0 7 16,3 0 4-16,4 17 15 15,2 5 2-15,1 4-7 16,-1 6 6-16,-1 6 0 16,-1 0 1-16,-3 4 10 15,0-2-10-15,-2-4-1 16,-2-6 1-16,3-2-1 16,-3-3 0-16,4-3-1 15,-4 0 0-15,0-2 2 16,1-2 2-16,-1-2-1 15,-2-2 0-15,0-4 12 16,-2-2-13-16,2 0 0 16,-2-4 5-16,0 0-5 15,0 0-1-15,0-4-1 16,3 2 2-16,-3-2 0 0,0 0 0 16,0 0 2-16,0 0-1 15,0 0-1-15,0 0-81 16,0 0-86-16,0-12-151 0</inkml:trace>
  <inkml:trace contextRef="#ctx0" brushRef="#br0" timeOffset="752.58">15077 2206 629 0,'0'0'153'15,"0"0"-95"-15,0 0 27 16,0 0 45-16,0 0 11 16,0 0-44-16,0 0-41 15,0-3-18-15,0 3-19 0,0 0-10 16,0 0-9-16,0 9-10 16,0 10 10-16,0 12 24 15,-3 5-18-15,-5 8 25 16,1 2 8-16,1 2-27 15,-1-4 1-15,2-4-6 16,3-5-6-16,-1-6 5 16,3-4-5-16,0-6 1 15,0-2-2-15,0-3 2 16,0-4 0-16,0 0-1 16,0-2 0-16,0 0 0 15,5-2 5-15,0-2 1 16,-1 0-5-16,1 0-2 0,-1 0 1 15,0-2 6 1,5 2-5-16,1-2 25 0,0 0-3 16,9 0-3-16,0-2 19 15,8 0 9-15,8 0 1 16,4 0 7-16,3-4-23 16,0-4-9-16,1 0-6 15,-5 0 6-15,-5 2-12 16,-4 0-1-16,-4 2 1 15,-8 0 1-15,-5 2-3 16,-6 0-4-16,-4 2 3 16,0 0 10-16,-2 0 7 0,0 0 7 15,0 0-6 1,0 0-8-16,0 0 0 0,0 0-6 16,0 0-13-16,0 0 5 15,0 0-6-15,0 0-17 16,0 0-149-16,-6 8-309 15,-12 4-100-15</inkml:trace>
  <inkml:trace contextRef="#ctx0" brushRef="#br0" timeOffset="4550.95">14519 3204 825 0,'0'0'213'16,"0"0"-90"-16,0 0 0 0,0 0 46 15,0 0-18-15,0 0-35 16,0 0-21-16,4-8-27 16,-4 8-10-16,0 0-9 15,0 0-10-15,0 0-5 16,0 0-11-16,0 0-5 15,0 0-18-15,0 0-10 16,2 6-12-16,2 14 22 16,5 8 22-16,1 10 3 15,2 5-6-15,3 4-8 16,-1 0 0-16,-1-1 3 16,1-2 0-16,-1-6-2 0,0-2-11 15,-1-4 9 1,-4-4 2-16,1-6 0 0,-2-4-5 15,-2-5-6-15,-3-8 0 16,0 0 8-16,0-1-8 16,-2-4-1-16,0 0 6 15,0 0 0-15,0 0 5 16,0 0-5-16,0 0 11 16,0 0 11-16,0 0-1 15,0 0 9-15,0 0-5 16,0 0-10-16,0 0-5 15,0 0-9-15,0 0 2 0,2 0-9 16,-2 0-9-16,0 0-74 16,0 0-130-16,-2-4-457 15</inkml:trace>
  <inkml:trace contextRef="#ctx0" brushRef="#br0" timeOffset="6533.6">10632 4434 542 0,'0'0'147'0,"0"0"-105"16,0 0-29-16,0 0 16 15,0 0 28-15,0 0 8 16,0 0-3-16,134-13-5 15,-105 9-21-15,4 0 12 16,3-2 12-16,1 2-16 16,5-1-5-16,6-2-4 15,3-1-9-15,4 0 0 16,8 0-7-16,6-2 7 16,7-2-7-16,4 0 0 15,12 0 8-15,21-4 1 16,23 0 5-16,26-4 31 0,8 2-30 15,-7 2-21 1,-5 2-2-16,-13 0 4 0,3 0 4 16,9 2-2-16,3-2 4 15,9 0-8-15,3-2-3 16,-3-4 9-16,-6-1-6 16,-9-1-1-16,-8 3-3 15,-3 1-1-15,-7 4-7 16,-6-1 6-16,-8 5-6 15,1 0-1-15,0 0 1 16,3-2-1-16,6-2 1 16,1 0 1-16,1 0-1 15,-2 0 1-15,-6 2 4 16,-5 2-6-16,-19 2 0 0,-17 2 0 16,-18 2 0-16,-1 0 0 15,17-2 0-15,33-2 1 16,36-4 0-16,33-4 0 15,12-2 1-15,-3 1-2 16,-11 3 0-16,-18 5 0 16,0-1 1-16,-1 3 0 15,-5 1-1-15,-10 2 0 16,-2 0 1-16,-4 0 0 16,2-2 0-16,2 2 0 15,2 3-1-15,-2-3 2 0,-7 1-2 16,-8 2 0-1,-25 1 0-15,-22 0 1 0,-21 0-1 16,-8 0 0 0,4 0 0-16,5-3 1 0,1 3-1 15,-12 0 2-15,-10-2 7 16,-10 1 4-16,-5-2 20 16,-3 2 19-16,-5-2-8 15,-4 3-3-15,-3-1-9 16,-5 1 6-16,-3 0-3 15,-4 0 2-15,-2 0-10 16,0 0-2-16,0 0 1 16,0 0 2-16,0 0-7 15,0 0 0-15,2 0-2 16,4 0-12-16,0 0 2 0,5 0-1 16,3 0-7-16,-1 0 9 15,3 0-4-15,-3 0-3 16,-2 0 2-16,-2 0-4 15,-2 0-1-15,1 0 1 16,4 0 11-16,-1 0 0 16,2 0-3-16,-3 0-2 15,-2 0-6-15,1 0-1 16,3 0 8-16,-2 0-1 16,5 0-5-16,2 0 5 15,5 1-6-15,2 3 0 16,5 2 8-16,4 2-8 15,4 2-1-15,2 1 3 16,1-3 5-16,1-1-7 16,-3 0-1-16,-3-3 2 0,1 2-1 15,1-2 1-15,4 0-1 16,3 0 0-16,8 0 1 16,4-1-1-16,-1 0 1 15,-4 1 4-15,-13-2-5 16,-9-2 0-16,-13 2 0 15,-7-2 7-15,-7 0-8 16,0 0 0-16,-2 0 1 16,0 0 8-16,0 0 9 15,0 0 9-15,0 0 5 0,0 0-8 16,0 0-7-16,0 0-6 16,0 0-3-16,0 0-8 15,0 0 1-15,0 0-1 16,0 0 0-16,0 0 0 15,0 0-98-15,-17 0-128 16,-8-2-265-16,-11-14-736 0</inkml:trace>
  <inkml:trace contextRef="#ctx0" brushRef="#br0" timeOffset="7634.05">10804 4517 967 0,'0'0'185'15,"0"0"-81"-15,0 0 28 16,0 0 16-16,0 0-13 16,0 0 3-16,0 0-33 15,0-19-14-15,0 19-31 16,0 0-28-16,0 0-32 15,0 0 0-15,0 16-28 16,6 18 28-16,1 16 13 16,-1 14 58-16,4 12-19 15,-4 2-29-15,-2 5-6 16,1-5-9-16,-3-6 0 16,2-6-7-16,1-14-1 15,2-8-42-15,2-12-42 0,13-8-90 16,1-7-228-1,0-16-438-15</inkml:trace>
  <inkml:trace contextRef="#ctx0" brushRef="#br0" timeOffset="8702.5">20892 3786 660 0,'0'0'177'0,"0"0"-94"16,0 0 26-16,0 0 18 15,0 0 19-15,0 0 2 16,0 0-5-16,-11-20-37 15,11 20-8-15,0 0-28 16,0 0-5-16,0 0-5 16,0 0-9-16,0 0-15 15,0 0-24-15,0 0-12 16,0 12-32-16,0 20 24 0,0 12 8 16,0 16 42-16,0 4-11 15,0 0-12-15,0-6 1 16,0-9-5-16,0-13-5 15,4-8-4-15,-2-8 3 16,-2-4-3-16,0-2-6 16,0 2 0-16,0 0-102 15,-21 10-125-15,-6-6-294 16,-2-6-629-16</inkml:trace>
  <inkml:trace contextRef="#ctx0" brushRef="#br0" timeOffset="9350.62">20638 4423 1035 0,'0'0'196'0,"0"0"-120"0,0 0 25 16,0 0 71-1,0 0-5-15,0 0-4 0,0 0-50 16,0-7-42-16,0 7-31 16,2 0-14-16,-2 0-8 15,0 0-10-15,2 0-8 16,6 0-25-16,0 7-13 16,7 13 38-16,6 8 14 15,1 3 11-15,-2 1-13 16,0-5-11-16,-5-2 5 0,-1-7-4 15,-5-4 5 1,-1-4-6-16,-2-6 5 0,-2-2 0 16,0-2-5-16,3 0 14 15,5 0-5-15,3-16 7 16,12-10-3-16,4-9-6 16,2-2-1-16,5-3 1 15,-3-1-7-15,2 7 6 16,-6 6 2-16,0 4-2 15,-3 4 1-15,1 4-8 16,-2 2 1-16,-4 2 0 16,-5 4 0-16,-5 2 0 15,-5 2-1-15,0 2 0 16,-6 2-6-16,-2 0-40 16,0 0-91-16,0 0-174 15,-18 2-445-15</inkml:trace>
  <inkml:trace contextRef="#ctx0" brushRef="#br0" timeOffset="10917.52">10663 5159 626 0,'0'0'264'0,"0"0"-150"0,0 0-11 16,0 0 17-1,0 0-26-15,0 0-24 0,0 0-22 16,0 0-9-16,0 0-12 16,6 0-9-16,4 7 7 15,5 2 40-15,3 5 18 16,7 3-13-16,-1 2-20 15,0 4-8-15,3 0-4 16,-2 2-11-16,0 1-7 16,-4-4-18-16,0-2 4 15,-5-4 1-15,-3-6-6 16,-3-2 5-16,-2-4-4 16,-4-4-1-16,1 0 5 15,-3 0 4-15,4 0 9 16,6-6 5-16,1-10 12 15,2-6 18-15,3-2-8 0,-2 0-12 16,2-1-5-16,-5 6-5 16,0 1-6-16,-2 1-11 15,-1 6 5-15,-4 0-11 16,1 4 6-16,-3 0-7 16,0 3 8-16,2 0-8 15,-6 2 0-15,0 2 1 16,0 0 0-16,0 0-1 15,0 0 1-15,0 0-1 16,0 0 0-16,0 0 2 16,0 0-2-16,0 0 2 15,0 0-1-15,0 0 0 0,0 0 0 16,0 0 5 0,0 0-5-16,0 0 1 0,0 0-1 15,0 0-1-15,0 0-11 16,-12 0-39-16,-15 0 19 15,-8 0-25-15,-12 4 4 16,-9 5 31-16,-4-1 19 16,-2 2-16-16,-1-5-22 15,5 3 34-15,5-2-8 16,9 1 11-16,8-4-3 16,11 1 12-16,9-4-3 15,8 3 15-15,5-3-18 16,3 0-26-16,0 0 11 15,0 0-26-15,0 4-40 16,0 15-101-16,7-1-83 0,2 0-36 0</inkml:trace>
  <inkml:trace contextRef="#ctx0" brushRef="#br0" timeOffset="12134.5">20580 4355 431 0,'0'0'104'0,"0"0"-36"15,0 0 40-15,0 0 22 16,0 0-9-16,0 0 15 15,0 0-23-15,-15 0-33 16,15 0 1-16,0 0-6 16,0 0-46-16,0 0 2 15,4 0-31-15,21 0 0 0,19 0 16 16,37-2 56-16,37-12-23 16,30 0-8-16,-5 2-16 15,-29 2-15-15,-36 6-4 16,-29 4-6-16,-5 0-60 15,-11 0-186-15,-21 8-498 0</inkml:trace>
  <inkml:trace contextRef="#ctx0" brushRef="#br0" timeOffset="18484.39">8400 6172 618 0,'0'0'267'16,"0"0"-88"-16,0 0-39 15,0 0 1-15,0 0 1 16,0 0-20-16,0 0-29 15,0 0-18-15,0 0-28 16,0 0-21-16,0 0-17 16,2 0-6-16,0 0-3 15,2 0-2-15,5-2-13 16,5-2 15-16,3-2 28 16,6-2-5-16,-1-2 2 0,1 0-17 15,-2 2-1-15,-3-2 6 16,-5 2-12-16,-3 2 7 15,-8 3 0-15,-2 2 1 16,0 1-4-16,0 0-5 16,-22 0-63-16,-10 0-1 15,-11 8 32-15,-5 12 32 16,-10 8 4-16,-4 4 3 16,-1 6-7-16,1 0 18 15,8-2 8-15,10-4-18 16,15-8-8-16,13-6-2 15,12-7-21-15,4-1 8 16,4-2 9-16,21 0-7 16,10-1 12-16,8 1 0 0,3-3 1 15,6 0 0-15,-6-1 11 16,-1 1-11 0,-7 1 0-16,-7 1 6 0,-8 4-5 15,-8 3 8-15,-6 0-9 16,-9 4-2-16,0 2-8 15,-18 4-3-15,-13 2 13 16,-9 0 14-16,-5 0 23 16,1-6-36-16,-1-2 58 15,9-5-59-15,7-8 28 16,10-3-8-16,5-2-20 16,12 0-50-16,4-12-78 15,18-12-263-15,7-4-856 0</inkml:trace>
  <inkml:trace contextRef="#ctx0" brushRef="#br0" timeOffset="19483.82">8774 6386 1106 0,'0'0'201'0,"0"0"-69"0,0 0-11 16,0 0-25-16,0 0-47 16,0 0-40-16,0 0 1 15,-7 23 6-15,7-1 6 16,0 0-21-16,0 0 5 15,0-2-6-15,11-6-12 16,2-4 5-16,3-2 7 16,-1-6 3-16,3-2-3 15,3 0 0-15,-2 0 9 16,4-16-7-16,-1-4 46 16,-2-5-23-16,-2 2 11 15,-5 3-15-15,-6 2-2 0,-2 6 0 16,-3 2-3-1,-2 6 2-15,0 1-2 0,0 3-16 16,0 0-8 0,0 0-8-16,0 0-25 0,4 4-13 15,3 9 45-15,2 1-3 16,4-2-10-16,5-4 0 16,0-2-13-16,-2-6 34 15,1 0-11-15,-3 0 11 16,-1-3-3-16,-2-11 4 15,-2-4 14-15,0-5-2 16,-3-4 32-16,-1-1-34 16,-3-2 12-16,-2 4-7 15,0 2 15-15,0 8-15 16,0 4-2-16,0 6 14 0,0 4-7 16,0 2-20-1,0 4-20-15,0 26 1 0,0 16 19 16,3 17 15-16,8 13-14 15,6 8 12-15,6 0-13 16,1 0 6-16,1-4-6 16,-2-9 0-16,-4-11-1 15,-3-16 1-15,-3-12 0 16,-7-14 12-16,-3-8-12 16,-3-6 1-16,0-4 14 15,0 0 7-15,-3-6 37 16,-14-18-46-16,-8-14-13 15,-1-8-11-15,1-11-4 16,8-3-1-16,3 0 2 16,9 2 6-16,5 4 2 0,0 4-8 15,3 8 0-15,13 6-9 16,-1 10-15-16,3 8 36 16,-3 10-5-16,1 4 6 15,-1 4-9-15,4 0 9 16,1 9-7-16,-3 9 8 15,-1 0 0-15,-7 3 0 16,-5-3 0-16,-4-2 0 16,0 2-2-16,-8 0-15 15,-15 2-1-15,-6-2 12 16,-2 0 6-16,0-4-26 16,-1-4-49-16,6-10-66 0,8 0-156 15,7-4-278-15</inkml:trace>
  <inkml:trace contextRef="#ctx0" brushRef="#br0" timeOffset="20150.77">9555 6427 1007 0,'0'0'157'0,"0"0"-116"0,0 0-31 16,0 0 49-16,0 0 11 15,0 0 21-15,0 0-15 16,143-18-17-16,-116 0-27 16,0-1 0-16,-10 1-24 15,-5 2 3-15,-8 2 0 16,-4 0 5-16,0 4 4 15,-9 2-20-15,-11 7-12 16,-2 1-14-16,-5 0 26 16,0 19 33-16,6 9-15 15,2 2-18-15,11 1-19 16,8 1 3-16,0-4-1 16,6-4-17-16,17-4-12 15,0-4 21-15,2-6 12 0,2-4-2 16,-4-6-2-16,-1 0 9 15,0-2 8-15,-4-16 13 16,-3-2 5-16,-1-7-4 16,-3 0 6-16,-3-4 20 15,0 3-7-15,-4 5-12 16,3 2-10-16,1 10-3 16,4 2-8-16,1 7-9 15,7 2 3-15,7 2-5 16,2 16 10-16,7 6 2 15,-1 5-3-15,-4 0 8 0,-4-2-3 16,-9-5-2 0,-7-4-1-16,-11-8-1 0,0-4-37 15,-2-6 38-15,-18 0 29 16,-5-4 26-16,0-21-30 16,4-4 17-16,7-10-11 15,7-5-31-15,7 0-1 16,9 2-42-16,18 2-22 15,24 0-71-15,-6 12-108 16,-7 8-496-16</inkml:trace>
  <inkml:trace contextRef="#ctx0" brushRef="#br0" timeOffset="21384.77">8589 7062 1094 0,'0'0'271'16,"0"0"-153"-16,0 0-77 15,0 0-40-15,0 0 89 16,0 0 38-16,79 145-61 16,-50-97 9-16,0-6-30 0,-2-8-32 15,-2-10-8 1,-7-8-3-16,-5-6-2 0,-4-6 0 15,-2-2-1-15,-5-2 12 16,3 0 8-16,1-10 47 16,3-14 3-16,1-8-35 15,-2-8 12-15,-1-2-14 16,-5 2-20-16,0 1-4 16,-2 10-9-16,0 8-34 15,0 10-25-15,0 7-75 0,0 4-125 16,0 1-344-1,0 9-148-15</inkml:trace>
  <inkml:trace contextRef="#ctx0" brushRef="#br0" timeOffset="21594.53">9063 7157 1084 0,'0'0'193'16,"0"0"-115"-16,0 0 13 16,0 0 100-16,0 0-58 15,31 124-56-15,-17-90-51 16,-1-4-5-16,-1-6-21 0,3-4-73 16,-4-8-159-16,-2-8-170 0</inkml:trace>
  <inkml:trace contextRef="#ctx0" brushRef="#br0" timeOffset="21803.97">8914 6948 1252 0,'0'0'279'16,"0"0"-118"-16,0 0-53 15,0 0-40-15,0 0-48 0,0 0-11 16,0 0-9 0,9 4-41-16,29 10-91 0,-5-2-173 15,3-4-425-15</inkml:trace>
  <inkml:trace contextRef="#ctx0" brushRef="#br0" timeOffset="22853.53">9435 6936 1077 0,'0'0'161'16,"0"0"-78"-16,0 0 14 15,-96 110 16-15,75-74-36 0,7-5-11 16,7-4-53-1,7-4-13-15,0-4-3 0,18-4-6 16,8-5 9-16,10-2 1 16,7-5-1-16,1 4 16 15,-3-1-5-15,-6 0-9 16,-8 2 12-16,-12 0-5 16,-8 2-8-16,-7 2 14 15,0 2-2-15,-11 2-6 16,-14 0 7-16,-2-2-14 0,-2-4-19 15,6-8 19 1,7-2 0-16,7 0-3 16,9-18-16-16,6-4-49 0,30-6-25 15,15-4 55-15,16 0 29 16,8-1 8-16,6 4-6 16,-3-2-5-16,-9 5-7 15,-6 4-5-15,-15 0 24 16,-11 4-21-16,-14 0 21 15,-11 2 1-15,-10 4 8 16,-2 2-8-16,-12 4-1 16,-13 6-46-16,-12 0 46 15,-3 18 10-15,-2 12 38 16,3 4-29-16,6 8 10 16,12 1-2-16,14-1-21 0,7-2-6 15,5-4 0 1,22-8-1-16,10-4-5 0,5-8 6 15,10-8-1-15,1-8 1 16,8 0-11-16,-4-10 22 16,3-14-8-16,-4-6 4 15,-2-4 2-15,-3-6 1 16,-5-1 15-16,-1 0-25 16,-7 2 0-16,-5 3-6 15,-8 8-74-15,-5 8 37 16,-9 8 21-16,-4 6 21 15,-5 2-19-15,0 4-2 16,-2 0 9-16,0 0 13 16,0 0 1-16,0-4 36 15,0 0 6-15,-11-2 15 0,-3 2 3 16,-3 0-16-16,-1 2-10 16,-5 2-17-16,2 0 36 15,-2 12-32-15,1 10-2 16,7 4-20-16,7 2 6 15,6 0-6-15,2-4-1 16,0-2-7-16,14-8-5 16,3-6-15-16,1-8-4 15,3 0 18-15,0-11 14 16,0-14 1-16,-3-8 23 0,-3-6-17 16,-6-5 19-1,-7 0 8-15,-2-2 5 0,0 3-5 16,-2 7 8-16,-7 11 30 15,0 7-5-15,3 10 17 16,3 8-28-16,3 0-56 16,0 26 0-16,3 10 1 15,16 10 9-15,10 4-2 16,9 0-1-16,5 0-7 16,-3-4-49-16,9 11-79 15,-13-15-220-15,-9-15-182 0</inkml:trace>
  <inkml:trace contextRef="#ctx0" brushRef="#br0" timeOffset="24401.17">20399 5267 1007 0,'0'0'157'16,"0"0"-118"0,0 0-1-16,0 0 39 0,0 0 27 15,-17 127 7-15,11-77-52 16,6 2-21-16,0-2-16 15,0-5-21-15,15-8-1 16,5-6 1-16,-1-11-1 16,4-10 6-16,2-8-12 15,2-2 12-15,-1-6-3 16,1-20 16-16,-3-6-6 16,-1-9 11-16,-7-4-3 15,-5-2-20-15,-9 1 8 16,-2 6 6-16,0 8 7 15,0 6-9-15,-5 10 9 16,-1 6-19-16,-2 6-3 0,4 4-22 16,0 0 21-16,-3 22-4 15,1 12 5-15,4 12 1 16,2 6 0-16,0 2-1 16,8-4 0-16,13-4-8 15,-2-7-14-15,4-11 14 16,-1-6 8-16,-5-10-6 15,-3-4-5-15,-1-8-1 16,-2 0 2-16,3 0 10 16,1-15 16-16,1-10-1 15,-1-8-7-15,-1 0 0 16,1-2-8-16,-3 7 8 16,1 6-8-16,1 8-1 15,-1 10-10-15,0 4-7 0,3 4 5 16,-1 20 7-16,-1 8 5 15,-3 7-6-15,-2-2 7 16,-2-2 0-16,-5-5 0 16,-2-6 2-16,0-8-1 15,0-4 0-15,0-6-1 16,0-4 1-16,0-2 8 16,-2 0 61-16,0-4-45 15,0-16 6-15,2-8-30 16,0-8-1-16,17-4-1 15,5 0-21-15,5 7-7 16,-2 9 15-16,1 12-24 0,-4 10 37 16,3 2 1-16,-2 14 0 15,-2 17 0-15,2 5 4 16,1 0-2-16,-1 0-2 16,-1-6 1-16,-2-4 0 15,-4-8 4-15,-5-4-5 16,-5-4-38-16,-4-2-42 15,-2-6-89-15,0-2-57 16,0 0-373-16</inkml:trace>
  <inkml:trace contextRef="#ctx0" brushRef="#br0" timeOffset="26788.1">20502 6079 392 0,'0'0'129'0,"0"0"-45"0,0 0-6 15,0 0 9 1,0 0 18-16,0 0 5 0,0 0-7 16,0-1 2-16,0 1-19 15,0 0-7-15,0 0-2 16,0 0 25-16,0 0-10 16,0 0 8-16,0 0-8 15,0 0-24-15,0 0-8 16,0 0-16-16,0-3 4 15,-9 2-45-15,-8 1-3 16,-12 0-23-16,-7 1 23 16,-7 17 9-16,-1 7-8 15,-1 1 6-15,9 0-7 16,7-2 0-16,10-2-7 0,9-4-22 16,10 0-5-16,0-2-2 15,21 0 0-15,16 0-8 16,11-4 31-16,8-2-6 15,2 0 5-15,-6 0-4 16,-2 2 17-16,-10-2-6 16,-9 4 6-16,-11 0-8 15,-13 3 9-15,-7 3 15 16,0 0 10-16,-27 2 0 16,-9 2-3-16,-8-4-13 15,-7-2 14-15,-3-4 22 16,0-6-17-16,6-4-4 15,10-4-23-15,9 0 11 16,17 0-12-16,20-34-65 0,20 4-288 16,13-4-434-16</inkml:trace>
  <inkml:trace contextRef="#ctx0" brushRef="#br0" timeOffset="27718.57">20806 6256 666 0,'0'0'533'16,"0"0"-395"-16,0 0-27 16,0 0-10-16,0 0-39 15,0 0-30-15,0 0 54 0,-16 78-26 16,13-42-35-16,3-2-8 15,0-6-17-15,5-3-2 16,11-7-4-16,3-8 6 16,4-6 0-16,1-4 0 15,3 0 14-15,-3-12-1 16,1-8-11-16,-5-2 5 16,-5 0 2-16,-3 0 1 15,-5 1-1-15,-5 5 4 16,-2 4 9-16,0 6-14 15,0 4-1-15,0 2-7 0,0 0-18 16,0 8-10-16,2 14 26 16,6 5-9-16,9-1-28 15,7 0-11-15,7-6 9 16,7-6-10-16,0-10 34 16,3-4 17-16,-6 0-6 15,-4-14 12-15,-2-8-5 16,-5-6 11-16,-4-3-11 15,-7-3 9-15,-3 0 9 16,-8-2 8-16,-2 4-16 16,0 4 29-16,0 4-10 15,-4 8 19-15,-1 8-5 16,2 4 6-16,3 4-44 16,-2 0-6-16,2 22-44 15,0 18 44-15,0 16 13 16,0 12 8-16,0 8-8 0,14 7-6 15,3 1-1-15,4 2 13 16,-1 0-17-16,-7-5 11 16,-4-11-12-16,-4-14-1 15,-5-14 2-15,0-18-1 16,0-14 11-16,0-10-4 16,0 0 9-16,-12-20-1 15,-3-14 0-15,-5-12-10 16,-1-10-2-16,2-6-4 15,1-7-8-15,9-1-1 16,5 4 9-16,4 2-15 0,0 4 5 16,19 10 1-1,4 7 8-15,-1 11-16 0,-1 10 16 16,-6 8-6-16,-2 9 6 16,-2 5-5-16,0 0-2 15,1 11 0-15,1 14 8 16,0 1 16-16,-1 2-16 15,-6-2 22-15,-6-2-1 16,0-2-3-16,0-4 11 16,-13 2-2-16,-12-2-10 15,-4 0-17-15,0-2-13 16,3-4-75-16,7-6-7 16,15-6-74-16,4-2-71 15,0-14-428-15</inkml:trace>
  <inkml:trace contextRef="#ctx0" brushRef="#br0" timeOffset="28704.79">21728 6377 1117 0,'0'0'181'16,"0"0"-151"-16,0 0-29 15,0 0 23-15,0 0 15 16,0 0 74-16,0 0 5 16,67 12-47-16,-38-15-12 0,0-11-11 15,-3-6 6-15,-4 0-4 16,-6-3-31-16,-7 2 23 16,-5 1-8-16,-4 4-4 15,0 4 25-15,-13 6-23 16,-11 6-32-16,-10 0 0 15,-3 14 0-15,-2 14 1 16,4 6 5-16,10 2-5 16,12-1-1-16,13-3-37 15,0-6 2-15,8-6-1 16,17-7 25-16,4-4-5 16,5-9 16-16,-1 0 0 15,2-6 1-15,-1-15 16 0,-1-6 17 16,-2-5 7-1,-4-3-1-15,-4-1 11 0,-5 0-24 16,-5 2-14 0,-7 6-11-16,-1 4 0 0,-5 8 10 15,0 6-11-15,0 2-1 16,0 6-30-16,-5 2-20 16,-5 0 28-16,1 0 12 15,-3 12-4-15,8 4-15 16,4 4-2-16,0 0 5 15,14 2 16-15,15 0 1 16,4 2 9-16,5-2 0 16,-3 3 2-16,-4-4-1 15,-4 0 0-15,-9-2 0 16,-7-2 0-16,-6-5-1 0,-3-2 0 16,0-5 0-16,-2-2 0 15,0-3 9-15,2 0-8 16,0 0 1-16,3-8-2 15,2-16-39-15,6-6 6 16,3-5 24-16,3 2 8 16,4 0 0-16,-3 7-9 15,-2 8 10-15,-2 6-9 16,-5 8 8-16,1 4-10 16,0 0 11-16,6 0-6 15,0 8 6-15,4 6 5 16,0-2-5-16,0 0 0 15,1-4 1-15,-4-5-1 0,2-3 0 16,-1 0 6-16,0-9-3 16,0-9-2-16,0-6 17 15,-5 0-18-15,-1-2 11 16,-3 0-11-16,-4 4 0 16,-3 6 1-16,-2 6 14 15,1 4 11-15,-3 6-5 16,0 0-21-16,0 2-19 15,2 18 19-15,3 6 20 16,1 4-8-16,5 2-11 16,3-4-1-16,1-2 1 15,1-6-1-15,7-10-49 0,-6-5-190 16,-1-5-394-16</inkml:trace>
  <inkml:trace contextRef="#ctx0" brushRef="#br0" timeOffset="28883.16">22730 5893 1515 0,'0'0'303'0,"0"0"-218"16,0 0-61-16,0 0 5 15,0 0-17-15,0 0-12 16,0 0-74-16,50 16-60 15,-4-4-230-15,1 1-585 0</inkml:trace>
  <inkml:trace contextRef="#ctx0" brushRef="#br0" timeOffset="29851.6">23189 5985 834 0,'0'0'499'16,"0"0"-455"-16,0 0 54 16,-153 81 46-16,108-54 21 15,11 4-35-15,15-5-72 16,14-2-55-16,5-2-3 0,22 0-1 16,21-4 0-1,10-2 1-15,5-2 12 0,-2-2-3 16,-9-2 7-16,-14-2 4 15,-13-2 0-15,-17 2-12 16,-3 0 12-16,-12 2-12 16,-21 4 18-16,-5-2-26 15,0 1-15-15,7-8 15 16,11-5 0-16,18 0 0 16,2-2-57-16,31-22-97 15,20-6 63-15,14-4 58 16,6 0 24-16,-2 2 9 15,-7 4 0-15,-13 2 10 16,-13 6 12-16,-11 2 1 16,-15 6 33-16,-5 4 2 0,-5 4 4 15,0 1-11-15,-9 3-50 16,-16 0 5-16,-1 11 7 16,-1 9-3-16,5 2-10 15,10 4-9-15,10-2-4 16,2-2 1-16,10-6-21 15,16-2 6-15,5-8 21 16,5-4 5-16,2-2-1 16,0 0-4-16,-1-10 12 15,4-6-6-15,-3-4 6 16,2 2-6-16,-1 0 20 0,-2 2-20 16,-11 6 12-1,-4 4-9-15,-10 4-3 0,-5 2 0 16,-5 0-13-16,0 0 6 15,-2 0-15-15,0 0-5 16,0 0 7-16,0-2-5 16,0-2-9-16,-4-2 8 15,-8-2 26-15,-3 0 3 16,-1 0 6-16,-2 4-2 16,-2 4-7-16,-1 0-4 15,0 4 4-15,1 14 0 16,7 2-16-16,3 4 10 15,10-2-19-15,0-2-21 16,2-4-16-16,14-4-22 16,5-6 23-16,0-6-13 0,4 0 43 15,2-4 14-15,-3-16 17 16,-1-8-6-16,-4-4 6 16,-2-8 20-16,-7-4 28 15,-3 0 20-15,-7-2-25 16,0 7 25-16,0 9 25 15,0 10 29-15,0 12 17 16,0 8-66-16,0 0-73 16,0 22 1-16,0 14 38 15,9 12-16-15,11 5-3 16,5 1-20-16,4-4-40 16,6 8-105-16,-8-14-152 0,-14-12-407 0</inkml:trace>
  <inkml:trace contextRef="#ctx0" brushRef="#br0" timeOffset="33535.64">8070 8093 795 0,'0'0'203'0,"0"0"-19"15,0 0 4 1,0 0-29-16,0 0-36 0,0 0-19 15,0-12-25-15,0 12-10 16,0 0-9-16,0 0-10 16,0 0-17-16,0 0-23 15,0 26-1-15,-5 18 40 16,-11 14 20-16,-1 12-17 16,-1 2-21-16,5 1-12 15,1-11-7-15,8-8-12 16,1-10 1-16,3-11-2 15,0-10-5-15,0-6 6 16,0-6-1-16,5-3-9 16,2-3 9-16,2-1 1 0,2 0 0 15,5-4 0-15,5 0 8 16,6 0 4-16,2-3 0 16,5-8 7-16,-3-4-4 15,-4 4-14-15,-3-2 11 16,-3 3-12-16,-6 4-1 15,-1 0-51-15,1 2-78 16,5-6-122-16,-3 2-350 16,-3-2-710-16</inkml:trace>
  <inkml:trace contextRef="#ctx0" brushRef="#br0" timeOffset="34001.78">8462 8444 1265 0,'0'0'245'16,"0"0"-143"-16,0 0-51 15,0 0-19-15,0 0 56 16,0 0-18-16,0 0-23 15,96-28-21-15,-76 13 1 16,-3 2-19-16,-3-3 1 16,-5 2 7-16,-5-1-7 15,-4 1 15-15,0 5-15 16,-2 0 9-16,-16 5-6 0,-4 4-12 16,-7 0-21-16,-4 11 21 15,-4 13 13-15,2 10 0 16,2 8-12-16,8 2 7 15,8 0-1-15,8-2-7 16,9-6 0-16,0-3-10 16,4-8 2-16,13-7 1 15,6-6-9-15,6-8 3 16,4-4 13-16,7-1 2 16,5-20-2-16,6-7-33 15,3-3-124-15,2-8-54 16,12-15-78-16,-10 8-83 0,-12 6-570 15</inkml:trace>
  <inkml:trace contextRef="#ctx0" brushRef="#br0" timeOffset="35535.42">9046 8267 803 0,'0'0'251'16,"0"0"-70"-16,0 0 3 15,0 0-11-15,0 0-49 16,0 0-45-16,0 0-6 16,-137 69-23-16,114-31 22 15,-2 4-40-15,4-2-7 0,11-6-7 16,2-4-18 0,8-6-11-16,0-6-12 0,0-6-19 15,16-4 15-15,-1-6-14 16,6-2 22-16,3 0-9 15,1-20-10-15,2-8 9 16,-3-4 0-16,-4-6 8 16,-4 0 21-16,-5 2 0 15,-7 4 2-15,-2 8-1 16,-2 6 12-16,0 6-11 16,0 7 13-16,0 5-15 15,0 0-11-15,0 17 5 16,-2 11 6-16,2 6 6 15,0 4-6-15,5-4 0 16,17-4-1-16,5-8-17 0,2-8 5 16,0-10 13-1,0-4 1-15,-3 0-1 0,-3-8 14 16,1-14 29-16,-3-2-1 16,-4-6-1-16,-3-2-9 15,-6-2-16-15,-3 2-4 16,-5 3 6-16,0 3-9 15,0 4-1-15,-2 4-2 16,-7 6-6-16,-1 4-5 16,2 3-16-16,1 2 2 0,3 3-28 15,0 0 18 1,-2 12 22-16,4 15 7 0,2 6 12 16,0 6-12-16,8-2-1 15,13-1-9-15,4-7 10 16,4-5 0-16,0-6-1 15,-2-6 1-15,-5-4-1 16,-2-6-8-16,-4-2 9 16,-3 0 0-16,1 0 3 15,-3-12 22-15,2-6-12 16,0-4 9-16,-2-6-21 16,-1-3 8-16,1 2-8 15,-3-3-1-15,4 2-5 16,-1 1-8-16,0 5 5 15,3 8-6-15,-4 4 13 0,1 6-5 16,1 4 5-16,1 2-20 16,3 0 20-16,-1 10 2 15,3 10-1-15,2 4 1 16,-2 4 15-16,0-2-8 16,-3 1 6-16,-3-7-14 15,-3-2 1-15,-5-8 0 16,0-2 15-16,-2-4-16 15,-2-4 8-15,3 0 11 16,-3 0 0-16,0-8 13 16,0-17-32-16,4-4-6 15,3-10-10-15,6 2 0 16,3 2-20-16,2 7 7 16,0 8 11-16,-1 10-6 15,-1 8 9-15,-1 2 12 0,1 10-13 16,2 14 16-16,0 6 7 15,2 1-7-15,0-3-1 16,4-6 0-16,3-7-4 16,0-7 5-16,-2-5 0 15,1-3-2-15,-2 0-4 16,-3-16 6-16,-1-7 11 16,-5-4-9-16,-4-4 10 15,-3-1 11-15,-4 0-17 16,-2 6 19-16,-2 8-5 15,0 6 4-15,0 8-8 16,0 4-16-16,0 0-18 16,0 18-5-16,0 12 22 0,2 6 1 15,7 0 0 1,5 0-19-16,1-7-1 0,1-7-10 16,-1-6 4-16,-3-8 19 15,-1-4-2-15,-1-4 8 16,0 0-8-16,1-7 9 15,4-14 24-15,3-5-4 16,0-5 6-16,4-1-24 16,-2 4-1-16,3 6 3 15,-6 6-4-15,-3 10-10 16,-1 6 9-16,-4 0-6 16,4 6 7-16,-2 12 0 0,5 4 1 15,-3 0 0 1,-2-4 9-16,-1-4-10 0,-6-8 1 15,0-2 8-15,-2-4-8 16,3 0 40-16,-1-8 25 16,6-12-41-16,0-3-11 15,4-6 9-15,2 1-12 16,0 4 1-16,1 4-12 16,5 6 0-16,1 6 0 15,1 8-2-15,3 0 2 16,2 0-10-16,0 14-12 15,-5 0-78-15,3 2-72 16,-10-6-157-16,-7-4-308 0</inkml:trace>
  <inkml:trace contextRef="#ctx0" brushRef="#br0" timeOffset="35728.41">10262 7963 1288 0,'0'0'403'15,"0"0"-269"-15,0 0-94 16,0 0-40-16,0 0-25 16,0 0-9-16,0 0-80 15,124 18-117-15,-70-14-304 0</inkml:trace>
  <inkml:trace contextRef="#ctx0" brushRef="#br0" timeOffset="36170.15">11229 7953 1512 0,'0'0'268'0,"0"0"-120"15,0 0-24-15,0 0-21 16,0 0-17-16,0 0-43 16,-130 104-8-16,107-62-10 0,4 4-6 15,9 2-18-15,7-2 7 16,3-6-8-16,11-4 0 16,20-5-21-16,5-9-19 15,7-7 13-15,5 0-14 16,4 3 30-16,4 14-39 15,15 34 50-15,18 40 49 16,9 41 51-16,-5 13-33 16,-30-23-28-16,-32-37-23 15,-31-40-16-15,-9-18 14 16,-34-6-14-16,-21-8-16 16,-18-12 16-16,-9-16 8 15,1-32 1-15,10-24-3 0,17-16-6 16,21-13-11-16,26-21 5 15,19-20 5-15,35 10-5 16,17 12-56-16,72-11-73 16,-22 41-146-16,9 2-348 0</inkml:trace>
  <inkml:trace contextRef="#ctx0" brushRef="#br0" timeOffset="37034.49">20333 6880 1061 0,'0'0'511'16,"0"0"-472"-16,0 0-32 15,0 0 90-15,0 0 38 16,14 158 5-16,-12-92-39 0,-2 2-53 16,2 3 20-16,2-5-21 15,1-8-1-15,-1-10-22 16,2-10-14-16,4-12-8 16,-4-6 14-16,3-8-1 15,1-6-9-15,5-2 6 16,3-1-5-16,11-3 11 15,6 0-18-15,7-13-59 16,27-19-117-16,-11 5-191 16,-8-2-584-16</inkml:trace>
  <inkml:trace contextRef="#ctx0" brushRef="#br0" timeOffset="37435.55">20856 7421 1440 0,'0'0'198'16,"0"0"-160"-16,0 0-15 16,0 0 91-16,0 0-23 15,118 4-21-15,-82-6-35 16,-3-6-19-16,-6-4-6 15,-6 2-2-15,-11 2-8 16,-5-2 0-16,-5 2 0 16,0-2-31-16,-2 0 22 0,-16 2-7 15,-2 4-7-15,-7 4 23 16,-4 0 3-16,-3 10 13 16,1 14-3-16,4 4-12 15,7 4 7-15,6 0-5 16,12-1-3-16,4-3-10 15,0-5 10-15,22-2 0 16,9-7-30-16,12-9-58 16,13-5-86-16,10 0-99 15,37-30-39-15,-18 1-13 16</inkml:trace>
  <inkml:trace contextRef="#ctx0" brushRef="#br0" timeOffset="38720.75">21489 7285 872 0,'0'0'162'0,"0"0"-95"16,0 0-1-16,0 0 27 15,-132 96-22-15,109-64-3 16,6-2-9-16,7-3-6 16,10-5-37-16,0-3-15 15,0-5 8-15,19-4-2 16,6-3 3-16,2-7-2 15,4 0-1-15,0-9 5 16,0-11-4-16,-6-1 5 16,-5-6-4-16,-9 1-9 15,-4 2 12-15,-7 4-12 16,0 6 8-16,0 8-8 0,0 6-47 16,-7 0 32-16,1 8 4 15,3 14 2-15,3 4-19 16,0 2-17-16,16-2-11 15,15-4-18-15,6-8 6 16,9-6 47-16,2-8 20 16,-3 0 1-16,-3-5 2 15,-6-16 11-15,-5-3 27 16,-11-3 1-16,-6-4 7 16,-8 1-10-16,-6 0 4 0,0 2-22 15,-6 4-4-15,-8 6-14 16,5 6-2-16,1 8 14 15,5 4-14-15,3 0-30 16,0 8-4-16,0 16 17 16,14 6 16-16,4 4 0 15,6-2-24-15,2 0-7 16,1-6 4-16,2-6 14 16,-4-4 6-16,-2-6 8 15,-8-4 10-15,-5-6 28 16,-2 0 15-16,1-3 38 15,1-15-16-15,2-4-18 16,-1-7-6-16,2-1-7 0,1 0-21 16,-1 2-22-1,5 6 11-15,-1 4-12 0,4 8-23 16,-1 6 22-16,5 4-10 16,-4 0 2-16,2 16-1 15,-3 8 10-15,0 6 5 16,-4 0-4-16,-6-2 15 15,1-3-3-15,-3-7 2 16,-4-7-14-16,0-3 20 16,-4-5-20-16,3-3 15 15,-3 0 15-15,4 0 32 16,0-3-8-16,6-15-19 16,5-6-25-16,5-6-11 0,5-2-13 15,1 2-12 1,1 6-14-16,0 6-4 0,-3 10 18 15,-1 8 5-15,2 0 2 16,-4 6 17-16,2 16-1 16,-1 2-3-16,-2 0 5 15,0-2 0-15,3-2 1 16,-4-4 5-16,1-6-5 16,-4-2-1-16,0-6 9 15,0-2-8-15,-3 0 4 16,0-6 8-16,3-12 7 15,-3-2-19-15,-2-2 14 16,-2 0-4-16,-3 2-9 16,-3 6 5-16,-1 4-7 0,-2 6-4 15,0 4 3-15,0 0-12 16,0 6-23 0,0 14 36-16,0 4 0 0,2 4 1 15,5-4-1-15,6 0-1 16,1-8-6-16,-1-2 0 15,0-5 7-15,-1-9 0 16,1 0 0-16,1 0 9 16,1-18-9-16,5-7 2 15,3-3 18-15,-2 0-18 16,6 0-2-16,0 4 0 16,-2 2 2-16,0 8-2 15,-4 8 0-15,2 6-9 0,-3 0-2 16,2 4 10-1,0 12 2-15,1 2 2 0,-1 2 6 16,-2-4-8-16,0-2 1 16,-1-4 6-16,-2-2-1 15,-7-2 9-15,-2-4-16 16,-8-2-64-16,0-4-184 16,-8-10-1036-16</inkml:trace>
  <inkml:trace contextRef="#ctx0" brushRef="#br0" timeOffset="38889.15">22614 7110 1685 0,'0'0'226'16,"0"0"-207"-16,0 0-19 15,0 0-21-15,0 0 20 16,0 0-31-16,174 47-109 15,-89-27-116-15,-5-7-150 0</inkml:trace>
  <inkml:trace contextRef="#ctx0" brushRef="#br0" timeOffset="39235.01">23318 7373 1064 0,'0'0'241'0,"-8"115"-51"15,8 3-78-15,29 42 288 16,15 13-210-16,1-13-97 16,-16-38-47-16,-23-40-9 0,-6-21-16 15,-4-17-7-15,-25-2-14 16,-16-6-29-16,-15-12-17 16,-7-24 28-16,-6-12 11 15,2-36 5-15,5-20-31 16,18-14 32-16,17-5 2 15,22-1 7-15,9 4-5 16,36 10-1-16,22 10-4 16,15 13 2-16,14 11-6 15,2 12 6-15,0 10-2 16,-7 4-42-16,-10 8-120 16,-9 2-76-16,-9 4-56 0,-15 0-64 15,-15 0-395-15</inkml:trace>
  <inkml:trace contextRef="#ctx0" brushRef="#br0" timeOffset="39376.78">23800 7728 1776 0,'0'0'287'16,"0"0"-142"-16,0 0-20 16,0 0-6-16,0 0-27 15,0 0-40-15,0 0-52 16,4 6-147-16,3-6-360 15,1-8-511-15</inkml:trace>
  <inkml:trace contextRef="#ctx0" brushRef="#br0" timeOffset="42037.09">19352 4800 65 0,'0'0'52'15,"0"0"-36"-15,0 0-15 16,0 0 8-16,123 118 10 15,-101-83-8-15,-4 1 12 0,0 2 9 16,-2 22-14-16,-3-8-18 16,-1-7-186-16</inkml:trace>
  <inkml:trace contextRef="#ctx0" brushRef="#br0" timeOffset="43270.75">20339 5137 26 0,'0'0'349'0,"0"0"-233"0,0 0-79 15,0 0 2 1,0 0 42-16,0 0 19 0,0 0 1 16,3 0-12-16,-3 0-14 15,0 0-11-15,0 0 1 16,0 0 0-16,0 0-16 16,0 0-4-16,0 0 0 15,0 0 3-15,0 0 16 16,0 0-4-16,0 0-2 15,0 0-13-15,0 0 3 16,0 0-13-16,0 0-2 16,0 0-9-16,0 0-14 15,0 0 2-15,0 0-5 0,0 0 0 16,0 0-5 0,0 0 11-16,0 0-12 0,0 0 18 15,0 0 0-15,0 0-7 16,0 0-7-16,0 2-5 15,-47 22-104-15,-9-2-196 16,-24 2-251-16</inkml:trace>
  <inkml:trace contextRef="#ctx0" brushRef="#br0" timeOffset="46371.52">10772 5953 715 0,'0'0'166'16,"0"0"-28"-16,0 0 21 16,0 0 39-16,0 0-73 15,0 0-16-15,0 0 31 16,-9-40-87-16,7 34-27 15,-3 2 15-15,3-2-9 16,0 2-5-16,-2 2-1 16,-1-4-3-16,1 0-15 15,-6 0-3-15,2-2-4 16,-5 0 11-16,-1-2-12 16,-3 0 0-16,-4-2-4 0,-1 2 2 15,-5-2-13-15,1 2-5 16,-5 2-11-16,-3 0 9 15,-2 0 0-15,-2 2 21 16,-1 0-16-16,-7 0-11 16,2 2-19-16,-3 0 12 15,1 2 31-15,-4-2-11 16,2 0 20-16,-1 0-5 16,2 0 0-16,0-3-29 15,3 4 21-15,-1-1 8 16,1 0-20-16,-1 1 8 15,3-1 12-15,-4 1 2 16,4-1 6-16,-2-3 14 16,4 0 9-16,0-1-21 0,6-3 18 15,3 0-2-15,2 1-26 16,0 2 22-16,2 0-22 16,-2 2 7-16,-2 2-14 15,0 1 8-15,-5 3-1 16,1 0 7-16,-5 0-6 15,2 0-1-15,-4 0 11 16,2 0-10-16,-5 0 4 16,1 3-5-16,-2 1 0 15,0 3 6-15,-5 1-6 16,-3 6-10-16,-1 4 10 16,-5 0-1-16,-3 4-10 0,3 1 11 15,4-3 1-15,0-2 22 16,3 0-22-1,2 0-1-15,-3 2 9 0,-4 4-9 16,0 0-10-16,-2 6 9 16,0 0 1-16,-3 2 1 15,3 4 1-15,0 2 14 16,0 2-10-16,-3 5 5 16,-1 3 3-16,-3 4-8 15,1 2-5-15,-1 2 13 16,5 0-13-16,-1 3 21 15,1 3-14-15,0 6 0 16,-6 8-5-16,3 8-3 16,5 5 0-16,5 1 0 0,10-4 2 15,10 0 8-15,6 0-10 16,6 0 6-16,6-3 3 16,1-1 1-16,5-3-3 15,7-3-5-15,-1 2 7 16,5 2-7-16,0 4 13 15,0 3-4-15,0 1 1 16,5 0-2-16,3-4 3 16,3-2-12-16,3-2 3 15,-1-3-3-15,-1-7-1 16,1-4 9-16,-5-6-8 16,2-8 6-16,-4-3-7 15,1-7 16-15,-1-6-10 0,1-4 3 16,2-6-4-1,2 0-5-15,0-2-6 0,3 0 6 16,1 2 0-16,3 2 0 16,0 0 2-16,0 1-2 15,0-2 1-15,-1-3-1 16,1-2 0-16,0 0-4 16,0-1 4-16,4 1 0 15,1 0 1-15,3 2-1 16,5 2 10-16,2 4 0 15,4 4-5-15,3 0-5 16,-1 4 0-16,7 0 6 16,2 4-5-16,8 2 13 15,6 3-9-15,7-3-4 0,3-6 47 16,3-2-41-16,0-4-1 16,0-2-5-16,2 0 11 15,6 0-12-15,2 0 7 16,4-1-6-16,0-5-1 15,3-5 16-15,-1-6-8 16,5-5-1-16,20-2 1 16,-10-4-1-16,6 0 20 15,1-2-13-15,-15 0-3 16,14 0-5-16,-3 0-6 16,-2 0 0-16,3-2 16 15,-4-12-16-15,4-1 10 16,-4 1-9-16,2 3 16 0,-6-1-16 15,-4-1-1 1,-5 4 6-16,-8-4-5 0,-2-1 0 16,-6-2 0-16,0-4 8 15,-2-2-8-15,3-4 11 16,2-4-6-16,3 0 4 16,-1-2 8-16,0 0-5 15,-1 2-1-15,-6 0-6 16,-1 2 5-16,-5-1-4 15,-2 1-6-15,-3-2 5 16,1-2-4-16,-3 0 11 16,0-2 0-16,-1 0-5 15,-3 2-7-15,-2 0 8 0,-3 2-7 16,-2 0-1 0,-2-4 5-16,1-2-6 0,-2-6 11 15,2-7-10-15,-4-5 6 16,1-2-7-16,-5-4 1 15,-4 0 0-15,-5 1 0 16,-6 4-1-16,-7 2 1 16,-7 5 0-16,-3 2 5 15,-4-2-5-15,-6-4 0 16,0-7 1-16,0-3-2 16,0-6 1-16,-8-2-1 15,-4-2 2-15,-1 4-1 0,1 1 0 16,-3 5 0-1,2 0-1-15,-3 2 0 0,3 0 6 16,-3-4-4-16,3 0-1 16,-1-1-1-16,-1 1 1 15,1-2-1-15,1 0 0 16,3-4 0 0,-4-4 0-16,-1-5 0 0,-6-1-2 15,-1 0-4-15,-5-1 6 16,-2-1-9-16,-5 2-1 15,-1 2 9-15,-5 4 1 16,-5 4-2-16,-6 6-8 16,-5 3 4-16,-4 9 0 15,-6 4 0-15,-1 6 6 16,-3 2-5-16,-1 6 5 0,2 2 0 16,-3 2 0-16,1 2 0 15,-2 2-7-15,-3 3 6 16,1 3-16-16,-2 2-2 15,6 2 18-15,3 0 1 16,-1-2 1-16,-1 2 23 16,-1 0-24-16,0 0 8 15,-1 2-7-15,5 2-1 16,7 4-11-16,4 2 10 16,12 4-9-16,6 2 2 15,7 0 8-15,6 0 4 16,7 0-4-16,5 0-9 15,7 0 9-15,2 0 16 16,1 0-14-16,3 0-1 0,0 0 0 16,0 0-1-16,0 0-13 15,0 0-27-15,0 0-52 16,0 2-28-16,0 10-56 16,3 8 69-16,16 10-41 15,43 18-116-15,1-4-76 16,3-13-322-16</inkml:trace>
  <inkml:trace contextRef="#ctx0" brushRef="#br0" timeOffset="51104.1">20179 8265 618 0,'0'0'140'16,"0"0"-10"-16,0 0 13 15,0 0-25-15,0 0 10 16,0 0-11-16,-15 0-8 16,15 0-9-16,0 0-25 0,0 0-27 15,0 0-19 1,0 0-29-16,0 0-9 0,0 0-23 15,0 0 4-15,6 0-1 16,13 10 29-16,9 7 9 16,10 1-9-16,13 1 23 15,11-1 15-15,12 0-9 16,8-1 1-16,28-3-13 16,21-2-4-16,27 2-1 15,5-4-5-15,-29-4-5 16,-30-2-2-16,-34-2 9 15,-4 2-9-15,32 0 1 16,40 2-1-16,40 2 9 16,7 0 1-16,-6-2 0 15,-17-2 2-15,-25-2-12 0,-2-2 0 16,-8 0 0-16,-4 0 0 16,-20 0 1-16,-19-2 1 15,-17-2 0-15,-2-2-1 16,12-2 0-16,15 0 6 15,13-2-7-15,-1-2 0 16,3 0 9-16,2-4-7 16,0 2-4-16,1-4-3 15,-3-4 5-15,-3-3 1 16,-4-4 0-16,-4-4 7 16,-4-5-7-16,-8-2-1 15,-5-4 0-15,-8-2 1 16,-11-6 4-16,-4-2-3 15,-8-3-1-15,0-5 0 16,-4 0 8-16,1-2-8 0,-3 0 0 16,0 0 5-16,1-3-5 15,-3 3-1-15,-3-2 0 16,1 0 0-16,-4-4 1 16,0-2-1-16,-5-7 0 15,-4 2 0-15,0 0 1 16,-4 5 0-16,-8 8 6 15,-4 6 8-15,-7 4 13 16,-2 4-9-16,0-1 2 16,-6 3 10-16,-8 0-1 0,-6 0-17 15,0-2 9-15,-5 0-22 16,1 2 1-16,-7-2 11 16,-1-1-2-16,-5 3-10 15,-3 0-9-15,-7 0 9 16,-3-1 2-16,-5 1-2 15,-3 4 8-15,-2 0-8 16,-2 6 1-16,-3 2 5 16,3 2 12-16,-1 4-13 15,3 4-5-15,0 2-2 16,-2 0-8-16,1 2 10 16,3 2 13-16,3-1-13 15,6 5 1-15,4 0 0 0,3 4 1 16,1 1-1-16,1 0 0 15,-2 1-1-15,-3 2-1 16,-1 0-12 0,-3 2-6-16,-3 0 19 0,-3 0 0 15,-5 0-7-15,-2 2 6 16,-5-2-6-16,-5-2 7 16,1 0 0-16,-2-2 0 15,-1-2 1-15,-2-4-1 16,0-2-1-16,-4-4 1 15,0 0 0-15,-5-2 0 16,1 2 0-16,-3 2 0 16,0 2-2-16,2 1 2 15,0 3-1-15,3 2 1 16,4 1 0-16,3 3-6 0,3-2 6 16,3 1 0-16,2 1 0 15,-4 0-1-15,-3 1 1 16,-1-1 1-16,-8-5 0 15,-2-1 5-15,-4-2-5 16,-2 0-1-16,2 0 0 16,2 2 0-16,0-2 1 15,0 2-1-15,2 2 1 16,-3 2-1-16,-4 0 0 16,-4 2-2-16,-2 2 2 15,-6 2 0-15,-21 2-1 0,13 2 1 16,1 0-5-16,-1 0 5 15,19 6 2-15,-7 10-2 16,4 4 1-16,7 6-7 16,2 6 5-16,6 2-4 15,6 0 5-15,3 0 2 16,5 1 5-16,7-1-6 16,0 2 6-16,0 4-6 15,0 6 0-15,0 6 9 16,2 2-10-16,5 6 1 15,1-1-1-15,8-1-2 16,1 0 2-16,5 2-1 16,3 4 0-16,1 8-10 15,3 9 5-15,4 7 4 0,7 4-6 16,5 4 7 0,6 0-9-16,7-3-1 0,2-3 10 15,0 2-6-15,2-2 7 16,13 19 0-16,8 17 0 15,8 21-12-15,0 7 12 16,-2-28 8-16,-2-31-7 16,-5-35-1-16,7-10 0 15,12 2-18-15,7 4 2 16,10 4 15-16,7-7 0 16,-3-3 1-16,2-5 0 15,-1 0 7-15,-3-1-7 16,-4-2 0-16,-2-2 5 0,-3 2-4 15,-2-4-1 1,0 0 2-16,2-2 0 0,2-4-2 16,1-5 0-1,-2-8 8-15,-4-2-7 0,-6-9-1 16,-3-2 1-16,-6-4-1 16,-6-2 6-16,-6 0-5 15,0 0 6-15,-5 0-1 16,-3 0 0-16,-4 0-4 15,0 0 11-15,0 0 0 16,-1-4 3-16,1 2-5 16,3-3-4-16,-4 2-5 15,3-1 6-15,1 0-8 16,3 4 0-16,8 0-17 0,8 0-99 16,33 6-171-16,-6 6-240 15,-2-4-611-15</inkml:trace>
  <inkml:trace contextRef="#ctx0" brushRef="#br0" timeOffset="52151.53">20952 9236 848 0,'0'0'154'0,"0"0"20"15,0 0-77-15,0 0-9 0,0 0 15 16,0 0 11 0,0 0-20-16,0-20-35 0,0 18 31 15,0-2-40-15,0 2-21 16,0 2 14-16,-11 0-17 15,-9 0-24-15,-11 0 5 16,-14 12-7-16,-6 8 0 16,0 2 10-16,4 2 9 15,14-4-18-15,10-4-2 16,12-4-10-16,9 2 10 16,2 1-8-16,2 4 9 15,23 5-10-15,8 2 9 16,14 7-23-16,4-1-33 15,7 2 41-15,-2 0 6 16,-7-2-1-16,-10 2-19 0,-12 0 19 16,-13 0 10-1,-14 0-8-15,0 0 9 0,-24-1 0 16,-12-5-9-16,-4-5-21 16,-5-6 24-16,3-9 6 15,1-8 29-15,6 0 24 16,6 0-53-16,12-12-16 15,17-20-82-15,8 3-192 16,21 0-450-16</inkml:trace>
  <inkml:trace contextRef="#ctx0" brushRef="#br0" timeOffset="52407.55">21309 9284 1169 0,'0'0'277'0,"0"0"-133"15,0 0-85-15,0 0-26 16,0 0-19-16,0 0-14 16,0 0 102-16,0 98-13 15,0-44-48-15,0 4-26 16,0-1-6-16,0-1-9 15,2-4-8-15,0-6-71 16,-2 5-92-16,0-14-143 16,-2-11-179-16</inkml:trace>
  <inkml:trace contextRef="#ctx0" brushRef="#br0" timeOffset="52590.87">21188 9569 1066 0,'0'0'172'0,"0"0"-120"15,0 0-36-15,154-54-6 16,-98 40-10-16,17-2-45 16,-15 6-146-16,-13 0-219 0</inkml:trace>
  <inkml:trace contextRef="#ctx0" brushRef="#br0" timeOffset="53701.49">21714 9508 1035 0,'0'0'196'0,"0"0"-135"15,0 0-49-15,0 0 4 16,0 0 90-16,0 0-29 15,0 0-31-15,-22 115-7 16,22-95-7-16,0-2-11 16,0-4-10-16,0-4 0 15,0-2-10-15,4-4 7 16,6-2 1-16,-2-2-6 0,6 0 12 16,1 0 2-16,6-14 6 15,-2-6-9-15,1 0-6 16,-4-2-8-16,-3 6 0 15,-6 4 0-15,-5 4 1 16,0 6 4-16,-2 2-5 16,0 0-19-16,0 0-37 15,5 6 15-15,0 10 30 16,3 0 5-16,3 2-22 16,7-4-15-16,2-6 12 15,5-4 14-15,-1-4 17 16,3 0 1-16,2-2-1 0,0-14 1 15,2-4 2 1,1-4-2-16,-3-2 0 0,2 0 0 16,-4 2 0-16,0 3 0 15,-6 7-1-15,-3 6-18 16,-3 5-27-16,-3 3-35 16,-3 0 32-16,-1 0 15 15,-1 2 13-15,-2 6 9 16,0-2-2-16,-1-2 12 15,-2 0-2-15,-2-3 3 16,0-1 0-16,0 0 30 16,0 0 40-16,0 0 21 15,-9 0-66-15,-11 0 4 0,-5 0-28 16,-8 0 8 0,0 0 21-16,-3 13 1 0,3 9-31 15,4 6 0 1,6 4 0-16,10 0 12 0,7-4-12 15,6-2 0-15,0-6 1 16,13-6-1-16,9-4 2 16,5-8-1-16,1-2 11 15,3 0-5-15,4-20-1 16,-4-6 1-16,-2-4 5 16,-8-8-4-16,0-2 14 15,-8-6-1-15,-6-4-11 16,-2-3 4-16,-5 2 2 0,0-2-16 15,0 7 21 1,0 6 15-16,0 10-6 0,-3 8 16 16,1 10-8-16,-1 8 6 15,1 4-44-15,2 2-14 16,-2 24-8-16,2 14 22 16,0 10 0-16,0 8 0 15,7 2 8-15,8-3-7 16,1-7 6-16,2-8-7 15,-2-10 0-15,-3-10 0 16,-3-12 0-16,0-6 0 16,1-4 1-16,3 0 11 15,7-8 18-15,4-14 0 16,2-6 4-16,-2-2-22 16,-6 2 10-16,-5 6-12 0,-5 5-9 15,-5 12 4-15,-2 5-5 16,-2 0-17-16,4 4-19 15,2 15 36-15,-2 8 0 16,5-1 0-16,-3 0-16 16,4-4-69-16,-2-4-68 15,5-10-83-15,1-6-96 16,-5-2-519-16</inkml:trace>
  <inkml:trace contextRef="#ctx0" brushRef="#br0" timeOffset="53858.21">22499 9350 1463 0,'0'0'256'0,"0"0"-150"16,0 0-93-16,0 0-13 16,0 0-78-16,0 0-95 15,0 0 14-15,55 4-161 0</inkml:trace>
  <inkml:trace contextRef="#ctx0" brushRef="#br0" timeOffset="54451.4">22759 9575 1311 0,'0'0'185'0,"0"0"-140"0,0 0-44 16,0 0 12-16,0 0-11 16,0 0 4-16,143-38-6 15,-116 20-10-15,-10 2-26 16,-6 2-18-16,-8 0 17 16,-3 6 18-16,0 4-23 15,-18 4-71-15,-7 0 81 16,-4 18 31-16,0 9 1 15,2 6-1-15,10 1-10 16,11 0 5-16,6-4-4 16,2-4-21-16,22-6 5 0,5-8 13 15,4-6 13-15,1-6 1 16,0 0 5-16,-3-8 2 16,-2-10 20-16,-6-6 22 15,-4-2-3-15,-3 0-8 16,-5-2 6-16,-7 2-9 15,0 5 3-15,-4 8 41 16,2 5 41-16,-2 6-40 16,3 2-81-16,4 0-2 15,4 14-10-15,4 12 12 16,3 2 1-16,7 4 9 16,-4 0-7-16,4-4 1 0,-5-6-4 15,-1-4 0-15,-8-4 0 16,-5-6-1-16,-4-4 1 15,-2-2 2-15,0-2-2 16,-22 2 7-16,-18 2-23 16,-14 1 16-16,-10-2-166 15,-36 1-66-15,17-2-36 16,7-2-364-16</inkml:trace>
  <inkml:trace contextRef="#ctx0" brushRef="#br0" timeOffset="54718.73">21694 10200 1283 0,'0'0'185'15,"0"0"-143"-15,0 0-19 16,188-15 12-16,-53-3 9 16,40-3 14-16,6 3-3 15,-11 4-1-15,-39 4-10 16,-44 6-28-16,-22 4-16 16,6 0-39-16,-13 4-234 15,-13 6-102-15</inkml:trace>
  <inkml:trace contextRef="#ctx0" brushRef="#br0" timeOffset="54861.84">22209 10393 1672 0,'167'-14'211'15,"65"-12"-211"-15,-16 2-3 16,-9-2-743-16</inkml:trace>
  <inkml:trace contextRef="#ctx0" brushRef="#br0" timeOffset="132431.06">18321 10345 150 0,'178'18'124'16,"36"8"-83"-16,5 4-21 16,5 6-10-16,1 0-10 0,-53-8-12 15,-39-5-318-15</inkml:trace>
  <inkml:trace contextRef="#ctx0" brushRef="#br0" timeOffset="133302.04">20687 10858 373 0,'0'0'184'16,"0"0"-33"-16,0 0-31 16,0 0-33-16,0 0 22 15,0 0-22-15,0 0-23 16,13-8-40-16,-13 6-8 0,2 2-8 15,-2 0-1-15,0 0-1 16,0 0-6-16,0 0 1 16,0 0 6-16,3 0 6 15,-3 0 18-15,0 0 14 16,0 0-2-16,0 0 30 16,0 0-11-16,0 0-20 15,0 0 46-15,0 0-17 16,0 0-7-16,0 0-26 15,0 0-29-15,0 0 44 16,0 0-5-16,0 0-4 16,0 0-14-16,0 0-14 15,0 0-15-15,0 0 20 0,0 0-3 16,0 0 0 0,0 0-11-16,0 0-1 0,0 0 7 15,0 0 2-15,0 0 2 16,0 0-3-16,0 0-5 15,0 0-8-15,0 0 0 16,0 0 1-16,0 0-2 16,-24 8-84-16,-10 14-225 15,-15-1-348-15</inkml:trace>
  <inkml:trace contextRef="#ctx0" brushRef="#br0" timeOffset="135888.51">20721 11109 638 0,'0'0'153'0,"0"0"-69"15,0 0 1-15,0 0 11 16,0 0 25-16,0 0-31 16,4 0-41-16,0 0-5 15,3 0 14-15,2 0-2 16,2 0-12-16,0 0-9 16,3 0-2-16,-1-4-2 15,3 0 23-15,-3-2-15 16,3 0 11-16,1-2 16 15,-1-2-28-15,-3 0-8 0,1-2-18 16,-5 0 25-16,-3-2-37 16,-4-1 23-16,-2 1-11 15,0 0-3-15,0 5 0 16,-6-1-8-16,-5 2-1 16,-3-1-6-16,-1 5 6 15,-3 3-12-15,-5 1 18 16,-4 0-6-16,-4 1 0 15,-2 16-1-15,-3 5 1 16,-1 6-6-16,1 6 6 16,3 4 1-16,2 2-1 15,8-2 0-15,3 0-3 0,9 0 3 16,2-4-2 0,5-1 1-16,4-4 0 0,0-3-1 15,0-2 2-15,0-5-1 16,0-3-1-16,7-4-4 15,3-2 6-15,2-2-5 16,1 0 5-16,0-2 8 16,3-2-7-16,-1 0 17 15,-1-2-11-15,-3 0 1 16,-2 0 5-16,0 0-6 16,0 0 0-16,-1-2-5 15,2 2-1-15,1-2-1 0,0 0-16 16,9 0-139-1,-2-4-182-15,-3-8-326 0</inkml:trace>
  <inkml:trace contextRef="#ctx0" brushRef="#br0" timeOffset="136454.47">21014 11303 990 0,'0'0'188'16,"0"0"-104"-16,0 0-70 15,0 0-12-15,0 0 6 16,0 0-7-16,0 0-1 15,-48 57 0-15,48-48-1 16,0-2 1-16,11-5-1 16,7-2 1-16,1 0 1 15,2-5 10-15,3-8 1 16,-1-4 17-16,-6-1 13 16,1 4-11-16,-7 3 24 15,-2 3 26-15,-5 3-1 16,-4 5-22-16,3 0-58 15,-3 23-8-15,0 18 8 16,0 18 32-16,0 11-10 16,0 6-11-16,0-2-9 0,2-8-1 15,-2-8 1-15,0-11-2 16,0-13 1-16,-11-10-1 16,-11-10 0-16,-3-8 0 15,-1-6 21-15,3-8 9 16,4-22-5-16,7-8-7 15,8-7-17-15,4-2 10 16,4 0-11-16,23 3 0 16,6 4-7-16,9 2-12 15,7 2-54-15,25-8-74 16,-9 10-202-16,-12 4-553 0</inkml:trace>
  <inkml:trace contextRef="#ctx0" brushRef="#br0" timeOffset="136655.53">21516 11253 909 0,'0'0'267'0,"0"0"-97"16,0 0-82-16,0 0-5 15,0 0-26-15,0 0-57 16,0 0-51-16,-7 0-168 0,-6 0-265 0</inkml:trace>
  <inkml:trace contextRef="#ctx0" brushRef="#br0" timeOffset="138391.44">20582 12278 230 0,'0'0'258'0,"0"0"-108"15,0 0-43 1,0 0-19-16,0 0 6 0,0 0-9 15,0 0-20-15,4 0-17 16,0 0 5-16,-2-2 1 16,4 2-2-16,1-2 15 15,3 0 5-15,7-2 1 16,-2 0 4-16,3 0-7 16,0-4-32-16,-1 2-11 15,-3-2-14-15,-5 2-1 16,-3-2-5-16,-6 0-6 15,0 2 10-15,-10-2-11 16,-22 6-21-16,-11 2 14 16,-11 0 7-16,-7 16 18 15,1 10-11-15,6 0 14 0,12 0-13 16,13-2 1 0,13-2-9-16,14 0-6 0,2 0 6 15,7 0-8-15,22 0 0 16,4 0 7-16,5-1 1 15,-2-6 0-15,0 2 1 16,-7-1 0-16,-8-2 8 16,-7 1-9-16,-7 2 24 15,-7 3 8-15,0 2 22 16,-21 4 2-16,-12 2-9 16,-9 0-22-16,-2-4-16 15,-1-6-9-15,7-4 0 16,9-6-1-16,11-4-49 0,18-4-68 15,0-6-134 1,20-12-320-16</inkml:trace>
  <inkml:trace contextRef="#ctx0" brushRef="#br0" timeOffset="138872.01">20885 12435 1101 0,'0'0'197'0,"0"0"-80"16,0 0-43-16,0 0-20 0,-71 134 15 16,67-104-14-1,4-6-26-15,0-4-20 0,6-4-2 16,10-6 0-16,4-6 5 15,5-4 1-15,1 0 11 16,6-6-7-16,-1-12-7 16,-6-2-1-16,-6 2-3 15,-7 2 6-15,-8 6 5 16,0 4 36-16,-4 4 1 16,0 2-26-16,3 0-28 15,-1 0-16-15,2 0-4 16,8 0-8-16,5 4 28 15,6 4-1-15,6-2 1 0,4-4 0 16,0-2 0-16,-2 0 0 16,-4 0 1-16,-4-12 8 15,-8-4 3-15,-6 0 2 16,-7-4 24-16,-2-2-23 16,0-3-15-16,-2 1-62 15,-16-2-71-15,2 6-170 16,5 2-340-16</inkml:trace>
  <inkml:trace contextRef="#ctx0" brushRef="#br0" timeOffset="139059.15">21452 12457 914 0,'0'0'241'0,"0"0"-40"16,0 0-103-16,0 0-68 16,0 116-30-16,0-92-7 15,0-8-159-15,0-6-213 0</inkml:trace>
  <inkml:trace contextRef="#ctx0" brushRef="#br0" timeOffset="139253.63">21407 12031 1476 0,'0'0'300'15,"0"0"-103"-15,0 0-197 16,0 0-44-16,0 0-281 15,0 0-439-15</inkml:trace>
  <inkml:trace contextRef="#ctx0" brushRef="#br0" timeOffset="140056.01">21949 12400 1461 0,'0'0'265'16,"0"0"-145"-16,0 0-86 15,0 0-34-15,0 0 0 16,0 0 18-16,0 0-1 0,4 79 2 16,0-64-19-1,-2-2 9-15,0-5-9 0,-2-7 0 16,0-1-6-16,0 0 6 16,0 0 12-16,0-12-5 15,0-9-7-15,0-8-1 16,0-1 1-16,0-2 1 15,11 4-1-15,10 4-1 16,-1 6-6-16,-1 6 6 16,0 8 1-16,-3 4-1 15,-5 0-10-15,-3 16 4 16,-1 12 7-16,-7 6 15 16,0 6 4-16,0-2-10 15,0-2-1-15,-9-8-2 16,0-6-5-16,5-9 0 0,0-5 0 15,4-6 1-15,0 0 8 16,0-2 5-16,0 0 6 16,0-8 0-16,8-13-21 15,10-4 0-15,2 0 1 16,3 2-1-16,-4 6 0 16,1 7-1-16,1 6 0 15,-2 4 1-15,2 0 2 16,1 8 10-16,-2 8 13 15,0 5-3-15,-2-2-5 16,-3-1 3-16,1-1-10 16,-5-3-3-16,-2-6-1 0,-3-4-4 15,0-3 4-15,-2-1 4 16,0 0 0-16,3 0 6 16,1 0-4-16,2-4-1 15,3-7-3-15,3-5-8 16,-1-3-8-16,3 0-15 15,2 1-12-15,0 1-12 16,7 3-42-16,2 5-36 16,15-2-52-16,-3 4-88 15,-8 2-114-15</inkml:trace>
  <inkml:trace contextRef="#ctx0" brushRef="#br0" timeOffset="140584.57">20700 12996 922 0,'0'0'225'0,"0"0"-57"15,166-16-62-15,-78 4 10 16,11-2 5-16,3 0-10 16,-4 2-39-16,-7 2-40 15,-12 1-32-15,-17 8-127 16,-22 1-208-16,-23 0-542 0</inkml:trace>
  <inkml:trace contextRef="#ctx0" brushRef="#br0" timeOffset="140763.62">20837 13092 1378 0,'0'0'276'0,"0"0"-125"0,135-58-61 15,-59 32 4-15,11 0 7 16,2 0-58-16,18 2-43 15,-25 6-124-15,-24 1-506 0</inkml:trace>
  <inkml:trace contextRef="#ctx0" brushRef="#br0" timeOffset="141471.56">20544 11767 907 0,'0'0'192'16,"0"0"-54"-16,0 0 9 15,123 2-9-15,-81-2-39 16,3 0-68-16,-7 2-31 16,-1 0-80-16,-10 0-168 15,-15-1-367-15</inkml:trace>
  <inkml:trace contextRef="#ctx0" brushRef="#br0" timeOffset="141687.97">20524 11909 1139 0,'0'0'275'16,"0"0"-151"-16,0 0-75 0,126-18-49 16,-60-2-91-16,-8 0-175 15,-11 2-753-15</inkml:trace>
  <inkml:trace contextRef="#ctx0" brushRef="#br0" timeOffset="142400.07">20800 10361 768 0,'0'0'158'16,"0"0"-95"-16,0 0 18 15,0 0 52-15,121 0-44 16,-76 0-21-16,-1 0-42 15,1 6-26-15,-5 2-55 16,-9 0-217-16,-18-2-674 0</inkml:trace>
  <inkml:trace contextRef="#ctx0" brushRef="#br0" timeOffset="142571.66">20937 10493 1174 0,'0'0'178'0,"0"0"-133"15,127-8-25-15,-36 6-20 16,-10 2-94-16,-19-2-407 0</inkml:trace>
  <inkml:trace contextRef="#ctx0" brushRef="#br0" timeOffset="146111.01">8179 10892 68 0,'0'0'189'0,"0"0"-92"16,0 0-21-16,0 0-14 16,0 0-26-16,82-110 5 15,-62 88-18-15,-2 0-15 16,0 2 20-16,-2 2-17 16,-5 8-10-16,-3 4-1 15,-3 6-99-15,0 0-100 0,-3 0-86 16</inkml:trace>
  <inkml:trace contextRef="#ctx0" brushRef="#br0" timeOffset="149254.47">8945 9096 664 0,'0'0'118'16,"0"0"-41"-16,0 0-22 16,0 0-8-16,0 0 24 15,0 0 3-15,0 0-18 16,0 0-5-16,0 0 0 15,0 0 8-15,0 0 6 16,0 0 5-16,0 0-12 16,0 0-1-16,0 0-3 15,0 0 1-15,0 0 3 16,0 0-1-16,0 0-19 0,0-3-22 16,0-2-14-1,0-4 5-15,0-1-1 0,0 1-5 16,3-1 0-16,-1 2 2 15,0-1-2-15,0 4 0 16,1-4 1-16,-1 3 5 16,-2 0-6-16,2 2-1 15,-2 0 2-15,2 2 5 16,-2 0-7-16,0 0 1 16,0 2 0-16,0-1 7 15,0 1-8-15,0 0 2 16,0 0-1-16,0 0 0 15,0 0 0-15,0 0 1 16,0 0-2-16,0 0 0 16,0 0 0-16,0 0-1 0,0 0-10 15,0 0 5 1,0 0-1-16,2 7-15 0,5 18 10 16,2 19 10-16,-4 46 2 15,-5 76 0-15,-41 97-10 16,-8-22-106-16,-20-15-249 0</inkml:trace>
  <inkml:trace contextRef="#ctx0" brushRef="#br0" timeOffset="154878.5">11376 8554 1320 0,'0'0'174'16,"0"0"-110"-16,0 0 0 16,0 0-17-16,0 0-24 15,0 0-13-15,-11-62-10 16,7 74-89-16,1 16-283 15,-3 2 62-15</inkml:trace>
  <inkml:trace contextRef="#ctx0" brushRef="#br0" timeOffset="155868.47">21193 8093 1749 0,'0'0'0'16,"0"0"-139"-16,0 0-874 0</inkml:trace>
  <inkml:trace contextRef="#ctx0" brushRef="#br0" timeOffset="160355.31">9355 9962 459 0,'0'0'180'16,"0"0"-22"-16,0 0-63 15,0 0-13-15,0 0 9 16,0 0 5-16,0-16-19 16,0 16-27-16,0 0-16 15,0 0-7-15,0 0 5 16,0 0 3-16,0 0-3 0,0 0-3 16,0 0-6-16,0 0-3 15,-6 0 11-15,-10 14-8 16,-9 16 14-16,-31 40 14 15,-50 60-13-15,-75 81 51 16,-48 56 28-16,-36 40-31 16,-5 19-28-16,27-13-21 15,14-8-15-15,19-18-22 16,17-36 0-16,14-33 2 16,10-25-2-16,18-29 9 15,24-25 3-15,30-34-11 16,33-32 0-16,26-27 0 0,18-22 0 15,4-4 0-15,6-6-1 16,2-4-7-16,8-8-45 16,0 0-29-16,0 0 22 15,10 0 37-15,3 0-43 16,3-2-22-16,3 0-17 16,10-8-43-16,40-64-37 15,-7 0-65-15,8-17-345 16</inkml:trace>
  <inkml:trace contextRef="#ctx0" brushRef="#br0" timeOffset="165004.29">9622 10122 487 0,'0'0'100'16,"0"0"-61"-16,0 0 50 15,0 0 21-15,0 0 10 16,0 0-30-16,0 0-30 16,-38-26-2-16,38 24 7 15,0 2-10-15,0 0-11 16,0 0-15-16,0 0-10 16,-2 0-9-16,-2 0 2 0,-7 0-12 15,-3 0-13-15,-5 2-19 16,1 4 11-16,-3-2 6 15,4 0 11-15,-1-2 2 16,0 0-18-16,0-2-25 16,2 3 10-16,3-3 3 15,5 0 32-15,3 0 1 16,3 0 18-16,-1 0 3 16,3 0-4-16,0 0-13 15,0 0-5-15,0 1-19 16,0 5-14-16,0 5-11 15,0 7 44-15,7 5 51 16,2 8-3-16,2 2 15 0,1 6-21 16,3-3-4-1,3 2-3-15,7 0 23 0,1 0-16 16,5 0 9-16,5 5-7 16,0 2-2-16,3 1-1 15,1 4-11-15,3 1-15 16,-1 3-5-16,3 2 0 15,2 0-8-15,-2 2 7 16,-1 2-8-16,0 1 9 16,-3-1-8-16,-1-4 4 15,-3-2-5-15,2-2 8 16,-2-3-8-16,3-2 6 16,2 2-6-16,1 1 6 15,-1 0 4-15,3 0-10 16,-3 2 9-16,0 0 2 0,1 2-5 15,-1 4 4-15,3 5-4 16,1-1-6-16,4-4 1 16,-4-6-1-16,4-6 0 15,-6-7 0-15,1-6 13 16,-1 2-14-16,3-3 0 16,-1 4 6-16,2-2-4 15,-2 2 4-15,-1 0-5 16,-3-2-1-16,-2 2 0 15,1-2 0-15,-4 3 1 16,3-1-1-16,-2-2 2 16,-2-2-2-16,-2-2 3 15,-5-4 3-15,-3-4-5 0,-4 0 7 16,-2-2-7 0,0 0 0-16,-4 0 0 0,2 0 8 15,-3 0-9-15,4 2 0 16,-4-1 16-16,3-2-4 15,-3 2-2-15,-1-3-2 16,-1-3-7-16,-2 0 6 16,0-3-7-16,-2-3 6 15,-3 0-2-15,2-1-4 16,-4 0 0-16,-2-2 1 16,3-2 15-16,-3 0-15 15,0 0 9-15,0-2-3 0,-2-2 11 16,0 2-5-1,0-2 6-15,0 0 5 0,0 0 2 16,2 0 5-16,-2 0 3 16,0 0-7-16,0 0 11 15,0 0-16-15,0 0 7 16,0 0-12-16,0 0-16 16,0 0 11-16,0 0-12 15,0 0-80-15,16-8-112 16,0-12-289-16,4-13-462 0</inkml:trace>
  <inkml:trace contextRef="#ctx0" brushRef="#br0" timeOffset="171140.43">4304 14377 1031 0,'0'0'114'16,"0"0"-56"-16,0 0 10 15,-24 127-11-15,13-87-19 0,3-6-15 16,6-6-16-16,2-6 0 16,0-4-1-16,0-6-5 15,0-2 2-15,0-10 6 16,0 0 4-16,0 0 1 16,0 0 27-16,0-24 20 15,0-14-57-15,0-12 2 16,-2-11 6-16,-2-7 13 15,2-4 7-15,2-2-28 16,0 0 3-16,10 2 18 16,13 10-24-16,4 10 8 15,0 11-8-15,-5 18 12 16,-2 10-13-16,-6 13-26 16,-8 6 26-16,-4 30 4 15,-2 15 15-15,-2 13 9 0,-18 6-20 16,-9-2 1-16,-3-10-9 15,3-10 2-15,3-11-2 16,4-11 7-16,8-12-6 16,5-6 5-16,7-2-6 15,2-6 0-15,0 1 0 16,0 3-25-16,19 3 25 16,4 0 1-16,6 2 0 15,2 3 1-15,5-6-1 16,0 2-1-16,13 2-90 15,-9 2-133-15,-4-8-270 0</inkml:trace>
  <inkml:trace contextRef="#ctx0" brushRef="#br0" timeOffset="172727.47">4641 14500 1020 0,'0'0'180'16,"0"0"-72"-16,0 0-21 15,0 0-20-15,0 0-66 16,0 0 11-16,0 0 56 16,77-18-20-16,-54 4 2 0,-3 4-34 15,-9 0-15-15,-4 6 0 16,-5 1 11-16,-2 3-11 15,0 0 17-15,-9 0-12 16,-18 13 17-16,-8 9-9 16,-5 8 15-16,-1 2 9 15,12 0-38-15,10-8 7 16,14-4-7-16,5-2-18 16,9-8 8-16,22-6-9 15,11-4 17-15,8 0-85 16,5-20 8-16,3-6 47 15,-3-4-7-15,-3-2-8 16,-10 6 1-16,-9 0 46 0,-10 12 9 16,-11 0 12-16,-6 10 26 15,-6 4 20 1,0 0 13-16,0 1-51 16,-2 24-26-16,-10 11 41 0,1 6-14 15,5 4-12-15,6 0-18 16,0-4 1-16,11-4 3 15,11-2-4-15,3-5-25 16,-4 1 6-16,-2-2-21 16,-8 0 12-16,-7 4 13 15,-4 0 1-15,0 0-21 16,-11 0-39-16,-12-12 23 16,2-4 4-16,-4-10 47 15,5-6 19-15,3-2 65 16,3 0-11-16,5-14-6 0,5-16-62 15,4-6-5-15,0-8-12 16,17-6 12-16,10 0 7 16,6 6-7-16,3-2-22 15,-2 11 3-15,-3 5-25 16,-7 8-18-16,-4 4-28 16,-5 6-12-16,-1 2 11 15,-5 4-11-15,-3 0 63 16,-2 2 38-16,-2 0 1 15,-2-4 62-15,0 0 6 0,0-2-4 16,0-4 10 0,0 0-25-16,0-2-15 15,0 0-14-15,0 4 3 0,0-4 2 16,2 6 5-16,0 2 10 16,-2 2-13-16,2 2-12 15,-2 0-3-15,2 2 8 16,-2 2-3-16,0 0-11 15,0 0-6-15,0 0 0 16,0 0 20-16,0 0-11 16,-2 16-8-16,-10 14 7 15,-1 4 22-15,1 8-14 16,2 2-5-16,10-8-11 16,0-8 0-16,14-4-11 15,13-8 11-15,4-4 2 0,4-8-2 16,3-4-17-1,0 0 4-15,-3-13-22 0,4-10 35 16,-6-7 0-16,-4 0 6 16,-7 0 1-16,-6 4 8 15,-10 4-9-15,-4 4 9 16,-2 10-15-16,0-2 0 16,0 8 2-16,0 2-2 15,0 0-16-15,-6 2 16 16,-1 12 10-16,5 4-9 15,2 0-1-15,0 0-8 16,5-4-13-16,8-4 8 16,5-2 1-16,-3-6-2 0,3-2-20 15,-1 0 12 1,4-4 22-16,-1-10 16 0,-3-2-1 16,0-2-5-1,-5 2 1-15,-2 4 10 0,-6 6-5 16,-4 4-16-16,0 2 4 15,0 0-10-15,0 14 12 16,0 8 3-16,0 4 6 16,0 0-8-16,0-2-1 15,0-8-5-15,0-4-1 16,0-6-9-16,3 0 9 16,5-6-2-16,3 0-30 15,7 0 32-15,0-14 22 16,4-6 10-16,1-2-9 15,-5 2-2-15,-3-2-11 16,-6 6 0-16,-4 6 9 0,-3 4-18 16,-2 2 12-16,0 4 31 15,0 0-32-15,0 0-12 16,0 0 0-16,0 0 0 16,6 0-10-16,3 4-3 15,7 6 12-15,4 2 1 16,6 2 2-16,1-4-1 15,-2 0 6-15,-6 0 1 16,-7-2 6-16,-5-2 7 16,-7 4-8-16,0 0 2 15,-11 6 14-15,-16 2 15 16,-4 2-24-16,0 0-20 16,4-6-16-16,16-14-76 0,6 0-139 15,5-5-454-15</inkml:trace>
  <inkml:trace contextRef="#ctx0" brushRef="#br0" timeOffset="174088.99">11550 13802 1061 0,'0'0'171'16,"0"0"-125"-16,0 0-4 15,0 0 29-15,0 0 21 0,0 0-2 16,131-2-52-16,-92-6-21 15,-8-2-7-15,-5 2-10 16,-8 0 15-16,-7 2 11 16,-7 2-24-16,-4 2 3 15,0 2 6-15,0 0-11 16,-24 0 0-16,-14 4-30 16,-9 18 30-16,-9 10 23 15,3 8-15-15,6 0 18 16,12 0-6-16,15-1-2 15,11-3-12-15,9 0-6 16,2-6 1-16,23-2-1 16,8-10 0-16,7-6-1 0,4-6 0 15,5-6-17-15,3 0 18 16,4-8-7-16,-1-14 6 16,-1-5 1-16,-1-5 3 15,-4-5 13-15,-6-6-14 16,-10-3 14-16,-4-4 13 15,-12 2-28-15,-3-2 1 16,-9 6-2-16,-3 8 23 16,-2 6 40-16,0 7 15 15,0 8 6-15,0 7 3 16,-2 4-16-16,-3 4-22 16,1 0-49-16,-4 15-19 0,2 20 19 15,0 10 9-15,6 8-9 16,0 3 8-1,8-4-8-15,19-4 0 0,4-4 0 16,3-13 0-16,-1-3 7 16,0-15-7-16,-2-3-8 15,4-6 8-15,-4-4-21 16,0 0-5-16,-2-11-7 16,-5-5-2-16,-6-8 35 15,-5 6 11-15,-3 5 3 16,-8 5-14-16,-2 7 0 15,0 1 16-15,0 0-16 16,0 0-4-16,0 0-14 0,0 11 5 16,0 5 13-16,6 2 0 15,3 1-14-15,5-7-41 16,10-11-65-16,-2-1-85 16,-2 0-306-16</inkml:trace>
  <inkml:trace contextRef="#ctx0" brushRef="#br0" timeOffset="174280.45">12445 13662 1572 0,'0'0'261'15,"0"0"-147"-15,0 0-51 16,0 0-31-16,0 0-14 0,0 0-18 15,0 0-65-15,23 6-41 16,-1 3-186-16,0-2-317 0</inkml:trace>
  <inkml:trace contextRef="#ctx0" brushRef="#br0" timeOffset="174688.61">12793 13868 1058 0,'0'0'233'0,"0"0"-90"0,0 0-12 15,0 0-7-15,0 0-22 16,0 0-46-16,0 0-4 16,-5-18-15-16,1 16 7 15,2 0-1-15,-2 0 2 16,1 2-23-16,-1-2-16 16,2 2-6-16,0-2 0 15,2 2-14-15,-3 0-12 0,3 0-2 16,0 0-5-1,0 0 3-15,0 0 10 0,0 0 5 16,0 0 14-16,-3 0-8 16,3 0-41-16,-10 0-71 15,1 0-218-15,-3-2-396 16</inkml:trace>
  <inkml:trace contextRef="#ctx0" brushRef="#br0" timeOffset="175822.49">12512 13886 1114 0,'0'0'261'0,"0"0"-67"15,0 0-49-15,0 0 11 16,0 0-70-16,0 0-40 16,0 0-33-16,-125 44-13 15,101-12 6-15,6 0-4 16,8 0-2-16,10 3 2 16,0-9 0-16,2-4-2 15,19-6-8-15,8-6-4 16,5-8 2-16,6-2-26 15,2-6-2-15,-2-16 3 0,1-4 1 16,-8-5 4-16,-4 4 15 16,-9-4 15-16,-4 8 13 15,-7 2 10-15,-7 5 24 16,0 8-5-16,-2 6 32 16,0 0-41-16,0 2-33 15,0 0-16-15,0 6-7 16,0 12 23-16,0 2 0 15,6 0-6-15,8 1-14 16,3-7 9-16,4-6 5 16,1-4-5-16,-2-4-22 15,2 0 10-15,1-12 5 16,-3-7 18-16,-2-8 1 16,-2 0 24-16,-3 1-24 0,-5 2 19 15,0 4-7-15,-4 6-7 16,-2 0 15-16,-2 8-3 15,0 2-18-15,0 4-44 16,0 0 31-16,0 2-8 16,2 16 21-16,0 4 1 15,-2 4 8-15,3 5-1 16,-1-6-6-16,-2 1 4 16,0-5-6-16,0-7 7 15,0-2-6-15,0-6-1 16,0-2 0-16,0-4 1 15,0 0 1-15,4 0 5 16,3 0-7-16,4 0 12 0,7-13 10 16,6-9 16-16,3-1-6 15,-2-4-14-15,-3-3-11 16,-6 4 0-16,-6 2-6 16,-4 6-1-16,-6 6 1 15,0 4 4-15,0 4 20 16,0 4-2-16,0 0-23 15,0 0-7-15,0 0-11 16,4 14 1-16,7 4 16 16,5 4-1-16,5 2 1 15,4-2-8-15,2 0 9 16,-5-2 0-16,-2 0 0 16,-8-6-1-16,-6-1 0 0,-6 1 0 15,0-2 1-15,-6-1 15 16,-15 3 1-16,-1-3-2 15,-2-1-1-15,4-9 2 16,4-1-2-16,7 0 3 16,9 0 2-16,0-1-18 15,2-20-84-15,21-2 37 16,8-4 20-16,2 4 14 16,3 5 13-16,-7 4 1 15,-5 5-1-15,-11 7-1 16,-1 2-53-16,-3 0 42 15,-1 12 12-15,6 6 33 16,1 3-10-16,4-2-6 16,-2-1-11-16,3-4-6 15,7-11-48-15,-4-3-132 0,-6 0-473 0</inkml:trace>
  <inkml:trace contextRef="#ctx0" brushRef="#br0" timeOffset="175983.71">13285 13796 1832 0,'0'0'325'0,"0"0"-202"16,0 0-95-16,0 0-28 15,0 0-136-15,0 0-191 0,0 0-843 0</inkml:trace>
  <inkml:trace contextRef="#ctx0" brushRef="#br0" timeOffset="177040.41">13686 13994 1255 0,'0'0'248'0,"0"0"-145"15,0 0-24-15,0 0 25 16,-135 77-21-16,114-55-38 16,13 0-30-16,8 0-8 15,0-4-7-15,20-2-10 16,15-4 0-16,10-6 9 15,6-6-42-15,3 0-30 16,2-8-25-16,-6-14 34 16,-2-4 21-16,-6-5 27 15,-9 2 16-15,-8-1 17 16,-7-1-4-16,-9 5 26 16,-9 4 15-16,0 6 9 15,-7 7 20-15,-15 4-24 0,-8 5-18 16,-3 0 6-16,-2 14-13 15,3 13-7-15,10 0-9 16,9 4-18-16,10 1 0 16,3-4-10-16,14-6-23 15,15-4 10-15,4-8-9 16,5-10-18-16,2 0-16 16,-2-2 28-16,0-18 18 15,-7 0 20-15,-4-8 11 16,-8 3 2-16,-5 3 3 15,-5 7-4-15,-7 6 20 16,0 1-6-16,-2 8-19 0,0 0-7 16,2 3-40-16,4 15 24 15,4 6-6-15,8-2-66 16,6-3-53-16,10-6 13 16,2-9 12-16,2-4-20 15,0-2 42-15,-3-18 62 16,-4-7 19-16,-6 0 13 15,-5-10 8-15,-5 1 27 16,-4 0 43-16,-6-4 19 16,0 0-20-16,-3-2 5 15,-2 0 11-15,2-1 3 16,0 7-4-16,-2 7-2 16,2 8-22-16,-2 9 24 15,0 6-19-15,0 6-10 16,0 0-63-16,0 6-7 0,0 20 4 15,-4 9 3-15,2 6 18 16,0 8-11-16,2-1-4 16,0-4 4-16,8 0-6 15,9-6 8-15,-2-4-7 16,-2-7 4-16,0-8-6 16,-2-5 0-16,3-6-6 15,-3-3-4-15,5-5-8 16,-1 0 18-16,3 0 12 15,0-9 13-15,2-9-4 16,-3-1-4-16,-3-2-11 16,-5 3 12-16,-5 8-18 15,-4 5 13-15,0 0 10 16,0 5 5-16,0 0-28 16,0 2-16-16,0 14 15 0,0 7 1 15,8-1 1-15,2 2-1 16,9-6-12-16,0 0-18 15,4-6-27-15,10-12-61 16,-6 0-102-16,-5 0-345 0</inkml:trace>
  <inkml:trace contextRef="#ctx0" brushRef="#br0" timeOffset="177199.81">14635 13768 1714 0,'0'0'314'16,"0"0"-174"-16,0 0-110 16,0 0-30-16,0 0-44 15,0 0 30-15,0 0-179 16,108-28-314-16,-81 20-441 0</inkml:trace>
  <inkml:trace contextRef="#ctx0" brushRef="#br0" timeOffset="177375.22">14635 13768 1713 0,'58'22'333'0,"-58"-22"-150"0,0 0-89 16,0 0-59-16,0 0-35 15,7 0-133-15,34 0-187 16,-6 0-253-16,1 0-673 0</inkml:trace>
  <inkml:trace contextRef="#ctx0" brushRef="#br0" timeOffset="177805.45">14928 13908 61 0,'0'0'1424'15,"0"0"-1240"-15,0 0-111 0,0 0-41 16,0 0-10-16,0 0-3 16,0 0-5-16,-33 108 5 15,45-98 0-15,1-3-5 16,3-6 3-16,5-1-17 16,3 0 0-16,2-8 12 15,6-10-1-15,1-1 23 16,-2 1-27-16,0-1 2 15,-4 6-9-15,0 6 0 16,-2 5-8-16,-1 2-14 16,1 0 22-16,-1 12 18 15,3 3 13-15,0 0-9 16,0 2 4-16,-1-4 2 16,3-4-2-16,-2 1-1 15,2-9-12-15,0 2-5 0,-1-3-3 16,-1 0-5-16,-2 0-30 15,-2-4-62-15,-4-9-14 16,1 2-92-16,11-4-72 16,-6 1-114-16,0 4-587 0</inkml:trace>
  <inkml:trace contextRef="#ctx0" brushRef="#br0" timeOffset="177909.55">15763 13964 59 0,'0'0'810'0,"0"0"-540"16,0 0-63-16,0 0-51 15,0 0-31-15,0 0-67 16,0 0-58-16,-27 29-58 0,23-29-565 0</inkml:trace>
  <inkml:trace contextRef="#ctx0" brushRef="#br0" timeOffset="178025.49">15984 14185 1498 0,'0'0'907'15,"0"0"-678"-15,-132 2-29 16,68 0-200-16,-6-2-225 0</inkml:trace>
  <inkml:trace contextRef="#ctx0" brushRef="#br0" timeOffset="183325.99">3740 15226 696 0,'0'0'173'15,"0"0"-55"-15,0 0 31 16,0 0-30-16,0 0-32 16,0 0 1-16,-15-4-18 15,15 4-16-15,0 0-16 16,0 0-12-16,0 0-16 15,0 0-10-15,0 0 0 16,0 0-16-16,11 0-3 16,7 0 19-16,11 5 7 15,9 12 12-15,15 1 16 16,12 0-8-16,28 8 6 16,34 0-14-16,43 2 19 0,15-4-12 15,-3-8-20-15,-8-10-6 16,-20-6-4-1,-5 0-5-15,-2-4 3 0,-3-10-13 16,-3 0 12-16,2-8 7 16,-5 0 19-16,-5 0-17 15,-5-2-2-15,-21 2-14 16,-22 4-2-16,-19 1 16 16,-8 3 10-16,7-4 15 15,4-4-50-15,-1-1 34 16,-12-4-9-16,-11-3 13 15,-11 2-11-15,-10-8-1 0,-8-2 30 16,-10-4-14-16,-6-8 4 16,0-6-12-16,-6-4 4 15,-17-7-3-15,-8 1 2 16,-5-4 14-16,-8-2-13 16,-5 1 14-16,-9-1-8 15,-9 4-3-15,-4-2-16 16,-12 4-17-16,-23 0 16 15,-28-3-10-15,-35 5-19 16,-23 6-14-16,-11 14-19 16,-7 16-2-16,3 16 24 15,-13 10 10-15,-7 2 12 16,-3 10-36-16,3 14 4 16,6 4 30-16,26 8 21 0,43 5 11 15,42-1 11-15,39 0 4 16,22 12 27-16,-2 30-30 15,20 30 2-15,31 28-3 16,38-9-22-16,91-3 0 16,47-20-6-16,33-25-7 15,56-3-59-15,12-40-104 16,-55-20-166-16,-25-20-523 0</inkml:trace>
  <inkml:trace contextRef="#ctx0" brushRef="#br0" timeOffset="184506.01">11193 14500 706 0,'0'0'158'15,"0"0"-7"-15,0 0-2 0,0 0-36 16,0 0-32-16,0 0-7 16,0 0 5-16,-36-5-20 15,36 5-57-15,3 0 4 16,19 13-6-16,16 5 56 15,15 4 25-15,35 4-29 16,43 4 7-16,51 0-2 16,37-4 9-16,17-2-31 15,7 0-6-15,0-2-21 16,11 5 16-16,4-4-17 16,1 4 2-16,-5-1 3 15,-9-7-12-15,-6-2-6 16,-6-13 5-16,-5-4 1 0,-6-4 0 15,-1-14-32-15,-5-8 31 16,-4-2 1-16,-10 1-6 16,-10 1 2-16,-14 4 8 15,-21 0-3-15,-38 4 5 16,-30 4-7-16,-28-2 1 16,-14 2-1-16,-1-8 1 15,6-2 3-15,-3-12 15 16,-9-2-6-16,-7-4 4 15,-8-4-16-15,-10-5 31 16,-5-3-20-16,-10-2-11 16,0-2-8-16,-12 0 1 0,-15 2 7 15,-9 3-5-15,-5 3 4 16,-11 4 2-16,-6 2-6 16,-7 4 16-16,-1-4 4 15,-5 2-8-15,-8 0 1 16,-21-4-7-16,-38-3-1 15,-47-1-6-15,-29 0-19 16,-20 8 24-16,-13 0-14 16,-4 4-11-16,-21-2 15 15,-21 2 10-15,-10 4 1 16,-5 3 0-16,-3 9 7 16,8 12-6-16,5 10 6 15,7 0 3-15,15 31 12 16,12 10-7-16,12 14-5 0,26 7 8 15,33 0 8-15,50-10-12 16,49-10 2-16,44-9-1 16,23-4-4-16,13 10-11 15,14 5-11-15,16 10-13 16,64 10 18-16,69 10 6 16,87 7 0-16,49-8 0 15,35-10-16-15,4-17-112 16,-94-18-129-16,-34-18-402 0</inkml:trace>
  <inkml:trace contextRef="#ctx0" brushRef="#br0" timeOffset="187024.14">5067 15498 400 0,'0'0'265'0,"0"0"-158"15,0 0-17-15,0 0 8 16,0 0-37-16,0 0-28 16,-10-40 6-16,10 36-4 15,-2 4-5-15,2-4 8 0,0 4-4 16,0 0 16-1,0-2 5-15,0 2 4 0,0 0 6 16,0 0-6-16,0 0-29 16,0 6-30-16,-2 22 8 15,0 15 93-15,-3 15-17 16,-1 14-25-16,-2 4-27 16,4 0-10-16,0 4 56 15,-1 1-45-15,-1-5-14 16,2 4-19-16,-6 4-74 15,-5 24-74-15,1-19-148 16,1-25-444-16</inkml:trace>
  <inkml:trace contextRef="#ctx0" brushRef="#br0" timeOffset="187425.26">4870 16316 912 0,'0'0'216'16,"0"0"-54"-16,0 0-26 15,0 0-55-15,0 0-52 0,0 0-4 16,0 0 0 0,0 81-6-16,0-55-12 0,6-4-6 15,2-8 0-15,-2 0 9 16,3-10-10-16,-3 0 0 16,4-4-1-16,3 0 2 15,3 0 44-15,6-18 18 16,2-4 32-16,3-10-17 15,2-2-18-15,-2-3-18 16,-2 1-14-16,-6 10-28 16,-12 2-77-16,-7 12-241 15,0 6-864-15</inkml:trace>
  <inkml:trace contextRef="#ctx0" brushRef="#br0" timeOffset="188121.94">4295 17241 924 0,'0'0'131'0,"0"0"-90"15,-26 106 88-15,3-30-2 16,-1 13-30-16,-1 1 54 15,10-18-14-15,-1-6-55 0,5-12-35 16,9-14-18-16,2-8-5 16,0-10-11-16,2-4-11 15,15-1-1-15,8-7 5 16,8-2 0-16,8-2-6 16,7-6 0-16,6 0-18 15,6-2 18-15,30-37-163 16,-15 3-119-16,-13 0-242 0</inkml:trace>
  <inkml:trace contextRef="#ctx0" brushRef="#br0" timeOffset="188989.76">4975 17419 580 0,'0'0'132'16,"0"0"-41"-16,0 0 19 15,0 0-16-15,0 0 7 16,0 0 6-16,0 0-2 15,-12-58 14-15,12 58-3 16,0-4-10-16,0 4-59 16,0 0 4-16,0 12-51 0,0 16 7 15,0 24 27-15,0 12 20 16,0 7-13-16,0 1-21 16,3-6-5-16,1-12-13 15,-2-14 4-15,3-18-6 16,-5-12-20-16,3-2-11 15,-3-8 0-15,0 0 21 16,0 0 3-16,0 0 5 16,0 0-17-16,0-9-19 15,0-4 18-15,0 8 20 16,0-4 7-16,-3 5 3 16,1 0-9-16,-1 0 9 15,1 4 0-15,0-2 8 0,0-2-5 16,-1 0 5-1,1-4-7-15,0-2-11 0,-2-8-4 16,0 0 4-16,-3-8 6 16,0-2-6-16,-2-10-1 15,2-4-15-15,-1-14-15 16,0-3-8-16,4-5-15 16,2 6-6-16,2 2 18 15,0 16 23-15,0 8 7 16,11 10 12-16,0 8-15 15,0 10 7-15,3 4-7 16,-3 0-113-16,4 14 101 16,-1 12 27-16,-1 6 1 15,-3 8 0-15,-8 4-1 0,-2 0-7 16,0 0-28-16,-19-3-49 16,-7-5-41-16,-3-8 14 15,-3-10 36-15,1-6 40 16,2-8 19-16,8-4 16 15,2 0 1-15,9 0 35 16,2 0 19-16,8 0-15 16,0 0-21-16,8 6-18 15,15 2 13-15,12 2 9 16,2-2 6-16,7 2 9 16,6-2-38-16,-2-4-3 15,12 0-48-15,-12-4-177 16,-11 0-600-16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80 280,'0'0'13267,"-8"-13"-12096,-26-40-230,26 39-383,8 22-321,3 29 17,1-1-1,2 0 0,1-1 1,21 58-1,-4-9 142,135 608 1418,-59 13-192,-18-35-1094,-66-515-237,-7 216 1,-9-329-291,8 123 93,-1 0 16,4 227 325,-1-318-391,-6-53-1,-1 1-1,1 22 0,3 49 343,-4 15 172,-3-107-366,0 19 610,0-12-766,0 20 123,1-1-1,5 30 1,-5-28 120,-1-28-26,0-5-372,2-36-2267,1 0 1,13-53-1,-14 85 1840,17-80-7033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1400,'0'0'11887,"8"0"-11070,1 1-651,0 1 0,0 1 0,-1-1-1,1 1 1,-1 1 0,0 0 0,0 0 0,0 0-1,10 8 1,12 6 27,-13-8-8,1-1-1,0-1 0,0 0 0,1-2 0,-1 0 0,2-1 1,-1 0-1,0-2 0,33 2 0,158-4 547,395-9-370,6-34-199,-480 27-151,112-5 12,18 19 3,283 3 19,-388 2 14,252 4 376,-208 0 67,369 61 0,-472-56 323,169 0 1,-287-13-1535,-95-3-6739,22-10-5140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4993,'0'0'11963,"5"0"-10776,458 0-306,-364 0-4477,0 0-3810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6705,'0'0'8642,"14"209"-7497,-10-152-497,-4 4-304,0 4-168,0-1-176,0 3-56,-14 7-1233,-8-20-1399,4-15-2897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8914,'0'0'2426,"36"-5"-2168,113-16 11,-139 20-231,0-2 1,0 1-1,-1-1 1,14-6 0,-19 7-9,0-1 0,0 0 0,0 0 0,0 0 0,5-5 0,0-1 34,-3 4 21,0-1 1,0 0-1,-1 0 1,0 0-1,0-1 1,0 1-1,-1-1 1,0 0-1,0-1 1,-1 1-1,0-1 1,0 1-1,-1-1 1,1 0-1,-2 0 1,1 0-1,-2 0 1,1-17-1,-1 17-7,0 0 1,-1-1-1,0 1 0,0 0 0,-1 0 0,0-1 0,-4-10 0,4 16-65,0-1 0,0 0 0,0 1 0,0 0 0,-1-1 0,1 1 0,-1 0 0,0 0 0,0 0 0,0 1 0,0-1 0,0 1 0,0 0 0,-1 0 0,0 0 0,1 0 0,-1 0 0,-4-1 0,4 2-13,-1 0-1,0 0 0,0 0 0,0 1 0,0-1 1,0 1-1,0 0 0,0 1 0,0-1 0,0 1 1,1 0-1,-1 0 0,0 1 0,0-1 0,1 1 1,-1 0-1,1 0 0,-1 1 0,1-1 0,0 1 0,0 0 1,0 0-1,0 0 0,1 1 0,-1-1 0,-4 8 1,-3 3 2,2-1 1,0 2-1,1-1 1,0 1-1,1 0 1,-9 29-1,11-24-49,1 0 0,1-1 0,1 2 0,0-1-1,3 27 1,-1-44 50,-1 0 0,1 0-1,0 0 1,0 1-1,1-1 1,-1 0-1,0 0 1,1 0-1,0 0 1,0 0-1,0 0 1,0 0-1,0 0 0,1 0 1,-1 0-1,1-1 1,0 1-1,0-1 1,0 1-1,0-1 1,0 0-1,1 1 1,-1-1-1,1 0 1,-1-1-1,1 1 1,-1 0-1,1-1 0,0 1 1,0-1-1,0 0 1,0 0-1,4 1 1,16 3 26,1-1-1,0-1 1,0 0 0,0-2 0,0-1-1,31-4 1,-46 4-20,-1-1 0,0-1 0,0 1 0,0-1-1,0-1 1,0 0 0,0 0 0,0 0 0,-1-1 0,0 0 0,1 0 0,-2-1-1,11-8 1,-7 3 10,-1 1 0,0-2 0,-1 1 0,0-1 0,-1 0 0,0-1 0,10-22 0,-7 10 0,0 1-117,22-39 1,-29 57 72,0 0 0,1 0 0,0 0 0,0 0 1,0 1-1,0-1 0,1 1 0,0 0 1,0 1-1,0-1 0,0 1 0,9-4 0,-13 6 16,0 1 0,0 0 0,0 0 0,0-1 0,0 1 0,0 0 0,0 0-1,0 0 1,0 0 0,0 0 0,0 0 0,0 0 0,0 0 0,0 1 0,0-1 0,-1 0-1,1 0 1,0 1 0,0-1 0,0 1 0,0-1 0,0 1 0,0-1 0,0 1-1,-1 0 1,1-1 0,0 1 0,-1 0 0,1-1 0,0 1 0,-1 0 0,1 0 0,-1 0-1,1 0 1,-1 0 0,1-1 0,-1 1 0,0 0 0,0 0 0,1 0 0,-1 2-1,2 6 12,0 0-1,-1 1 0,1 15 0,-1-12-11,9 182 89,-10-194-54,5-3 167,-1-3-182,0 0 0,0 0 0,0-1 0,-1 0-1,0 1 1,4-11 0,3-3-37,59-95-48,-46 80 44,-2 0-1,-1-2 1,23-58 0,-41 89 103,0 0 1,-1 0-1,0 0 0,0 0 1,0-1-1,0-6 1,-10 22-31,2-1-47,0 1 0,1 1 0,0-1 0,1 1-1,0 0 1,1 0 0,0 1 0,-3 17 0,4-7-4,0 0 1,1 0 0,2 41-1,1-58 16,0 0 0,0 0 0,0 0 0,0 0 0,1 0 0,0 0 0,0-1 0,0 1 0,1 0 0,-1-1 0,1 0 0,0 0-1,1 0 1,-1 0 0,0 0 0,1-1 0,0 1 0,0-1 0,0 0 0,0 0 0,1 0 0,4 1 0,2 2 8,1-1-1,-1-1 1,1 0-1,0 0 1,0-1-1,0-1 1,0 0-1,15 0 1,-11-1 15,-1-1 0,1 0-1,-1-1 1,27-6 0,-35 5-27,0 0 1,0-1-1,0 0 0,0 0 1,0-1-1,0 0 1,-1 0-1,0-1 0,0 1 1,0-1-1,8-10 0,-10 10-15,0 0 0,0-1 0,0 1 0,-1-1-1,0 0 1,0 0 0,-1 0 0,0 0 0,0-1 0,0 1-1,-1-1 1,1-6 0,0-11-175,-1 0 0,-2-25 0,0 6-135,1-226 352,-1 252 198,-1 0 0,-4-21 0,3 22-43,0 0 0,0-21 0,1 19 278,2 18-426,0-1-1,0 1 1,0-1-1,0 1 0,0-1 1,0 1-1,-1-1 1,1 1-1,0-1 1,0 1-1,-1-1 1,1 1-1,0-1 1,0 1-1,-1 0 1,1-1-1,-1 1 1,1 0-1,0-1 0,-1 1 1,1 0-1,-1-1 1,1 1-1,-1 0 1,1 0-1,-1-1 1,1 1-1,-1 0 1,-2 5-37,-3 38 50,1 0 0,3 0 0,3 50 0,0-29 15,-1-31-53,-1 1 42,2 0 0,1-1 0,7 38 0,0-25-51,-5-24-53,0 0-1,2 0 1,0-1-1,11 25 1,-17-45-39,1 0 1,-1-1-1,1 1 1,-1 0-1,0-1 1,1 1-1,-1-1 1,1 1-1,0 0 1,-1-1 0,1 1-1,-1-1 1,1 1-1,0-1 1,-1 0-1,1 1 1,0-1-1,0 0 1,-1 1-1,1-1 1,0 0-1,1 0 1,-2 0-109,1 0 0,-1 0 0,1 0 0,-1 0 0,1 0 0,-1-1 0,1 1 0,-1 0 0,0 0 0,1-1 1,-1 1-1,1 0 0,-1-1 0,0 1 0,1 0 0,-1-1 0,0 1 0,1-1 0,-1 1 0,0 0 0,0-1 0,1 1 0,-1-1 0,0 1 0,0-1 0,0 0 0,5-19-8190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8162,'0'0'3472,"221"-52"-2519,-143 39-449,4-3-320,11-3-184,-18 0-952,-18 3-3409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1696,'0'0'11380,"7"27"-10354,22 89-372,-25-102-552,0 0 0,1-1-1,1 1 1,0-1 0,12 19-1,-12-24-51,1 1 0,0-1-1,0 0 1,1-1 0,0 0-1,10 7 1,-12-10-25,1 0 1,0-1-1,-1 0 0,1 0 0,0 0 1,1-1-1,-1 0 0,8 1 0,-12-2-9,1 0 0,0-1 0,0 1 0,-1-1-1,1 0 1,0 0 0,0-1 0,0 1 0,-1-1 0,1 0-1,0 0 1,-1 0 0,1 0 0,0 0 0,-1-1-1,0 0 1,7-4 0,-2-2 6,-1 0-1,0 0 1,-1-1 0,0 0-1,0 0 1,-1-1-1,4-10 1,26-74 5,-33 87-16,-1 0 0,1 0 1,-1 0-1,0-1 0,-1-11 0,0 18-84,0 4-324,0 5 390,1 0-1,0 0 0,0-1 1,1 1-1,0-1 0,0 1 1,0-1-1,7 12 1,-8-16 16,1 1 1,0-1 0,1 1-1,-1-1 1,1 0 0,-1 0-1,1 0 1,0 0-1,0 0 1,0-1 0,0 1-1,1-1 1,-1 0 0,1 0-1,-1 0 1,1 0 0,0-1-1,7 2 1,-2-1 9,0 0-1,1-1 0,-1-1 1,0 0-1,0 0 1,0 0-1,0-1 0,0-1 1,0 1-1,9-4 1,-11 2-10,0 0 0,0 0 0,0-1 0,-1 0 0,1 0 0,-1-1 1,0 1-1,0-1 0,-1-1 0,1 1 0,-1-1 0,6-8 1,-5 5-3,1 0 0,-2 0 1,1-1-1,-1 0 1,-1 0-1,1 0 1,-2 0-1,0-1 0,0 0 1,-1 1-1,0-1 1,0 0-1,-1-17 1,-1 25-10,0-4-68,0 0 0,0 0 0,-1 1 0,0-1 1,-3-12-1,3 17 40,0 0 0,0-1 0,0 1 0,0 0 0,-1 0 0,1 0 0,-1 0 0,0 0 0,0 1 0,1-1 0,-1 0 0,0 1 1,-1-1-1,1 1 0,0 0 0,0 0 0,0 0 0,-5-2 0,-1 1-84,0-1 1,-1 1-1,1 1 0,-1 0 0,1 0 1,-12 1-1,19 0 106,1 0 1,-1 1 0,1-1-1,0 1 1,-1-1-1,1 0 1,-1 1-1,1-1 1,0 1 0,0 0-1,-1-1 1,1 1-1,0-1 1,0 1-1,-1-1 1,1 1 0,0 0-1,0-1 1,0 1-1,0-1 1,0 1-1,0 0 1,0-1 0,0 1-1,0-1 1,0 1-1,0 0 1,1-1-1,-1 2 1,0 1-34,0 4 6,0 1 26,-1 0 1,1-1 0,1 1-1,0 0 1,0 0 0,0 0 0,1-1-1,0 1 1,1-1 0,-1 1-1,6 8 1,7 8 28,2-1 0,0 0 1,33 33-1,69 55 123,-80-77-75,-37-32-34,0 0-1,0 0 1,0-1-1,0 1 1,0-1 0,1 0-1,-1 0 1,0 0-1,1 0 1,-1 0-1,1 0 1,-1-1 0,1 1-1,-1-1 1,1 1-1,-1-1 1,1 0-1,4-1 1,-3 0 7,0 0-1,0 0 1,0 0-1,0-1 1,0 1-1,0-1 0,-1 0 1,1-1-1,0 1 1,4-5-1,2-2 40,0-1-1,-1 0 0,0-1 0,-1 0 0,14-23 0,-18 24 16,0 1 1,-1-1 0,0 1-1,0-1 1,-1 0 0,0 0-1,-1 0 1,0-1 0,-1 1-1,0-13 1,-2 22-101,1 1-1,0-1 1,0 1 0,0-1-1,-1 1 1,1-1-1,0 1 1,-1 0 0,1-1-1,0 1 1,-1 0 0,1 0-1,0 0 1,-1 0-1,1 0 1,-1 1 0,0-1-1,-2 0 11,2 1-9,-1-1-1,1 0 1,0 1-1,-1-1 1,1 1-1,0 0 1,0 0-1,0 0 1,-1 0-1,1 0 1,0 0-1,0 1 1,0-1-1,1 1 1,-1-1-1,0 1 1,1 0-1,-1 0 1,1-1-1,-1 1 1,1 0-1,0 0 1,0 0-1,0 1 1,0-1-1,0 0 1,-1 4-1,-1 4-15,1-1-1,0 1 0,1 0 1,-1-1-1,1 15 1,2-22 21,-1-1 0,0 1 0,0-1-1,0 0 1,1 1 0,-1-1 0,1 0 0,-1 1 0,1-1 0,-1 0 0,1 0 0,0 0 0,-1 1 0,1-1 0,0 0 0,0 0 0,0 0 0,0 0 0,2 1 0,0 0 5,0 0 0,1 0 0,-1 0 0,1 0 0,-1-1 1,8 3-1,4-1 16,-1 0 0,27 1 0,3-2-8,68-4 0,-104 0-168,1 1 0,0-1 0,-1 0 0,0-1 0,1 0 0,-1 0 0,0-1 0,-1 0 0,13-8 1,-10 5-943,0-1 1,0-1 0,10-11 0,7-17-7376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75 864,'0'0'11029,"-2"-16"-9474,1-2-1935,-2-23 4870,2 47-3675,1 30-399,2 41 306,14 84-1,23 76-17,-25-162-507,15 88 84,50 298 360,-35 4-179,-39-39-221,11-224-155,0 37 208,-13 565 374,4-565-187,-4-172-282,12 81 0,0 31 148,-8-132-157,-1-12 54,2 60 1,3 117 318,-12-190-326,0 1 0,-2 0 1,-10 42-1,14-71-254,0-1 0,-1 0 1,0 1-1,-2-13 0,-1-23-1391,3-119-4139,6 70-282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8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2713,'0'0'5634,"0"3"-4742,0 1 0,1 0-1,-1 0 1,1 0 0,1 5 0,4-6-778,0-2 1,0 1 0,1-1 0,-1 0 0,0 0 0,0 0 0,1-1 0,-1 0 0,0 0-1,8-2 1,10 1 227,927 1 3563,-636-3-3194,512-1 1004,-522-5-1126,-244 6-50,-81 1-82,-49-3-5616,-9 2-3331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7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467 136 2737,'0'0'4048,"0"-9"-3601,1-27-217,0 32-215,0 0 1,0 0 0,1 1-1,-1-1 1,1 1-1,0-1 1,0 1 0,0 0-1,1 0 1,-1-1 0,1 2-1,0-1 1,-1 0 0,1 1-1,1-1 1,-1 1-1,5-3 1,6-6 523,-13 10-343,0 1 1,-1-1-1,1 1 1,-1-1-1,1 1 0,-1-1 1,1 1-1,-1-1 1,1 0-1,-1 1 1,1-1-1,-1 0 0,0 1 1,1-1-1,-1 0 1,0 1-1,0-1 1,1-1-1,-2 1-100,1 1 1,0 0-1,0-1 0,0 1 0,-1 0 0,1-1 1,0 1-1,0 0 0,-1-1 0,1 1 0,0 0 1,-1 0-1,1-1 0,0 1 0,-1 0 1,1 0-1,0-1 0,-1 1 0,1 0 0,-1 0 1,1 0-1,0 0 0,-1 0 0,0 0 0,-33-1 1427,26 1-1784,-6 0 268,1 1 0,0 1 1,0 0-1,0 0 1,0 2-1,0-1 0,1 2 1,-22 10-1,12-3-19,0 1 0,1 1-1,-32 29 1,-42 47-80,81-75 95,1 1-1,1 0 0,0 1 1,-12 23-1,21-33-12,-1 1-1,1 0 1,0 0 0,1 0-1,0 0 1,-1 12 0,2-16 6,1-1 0,0 0 1,0 0-1,0 1 0,0-1 0,1 0 1,-1 0-1,1 1 0,0-1 1,0 0-1,0 0 0,1 0 1,-1 0-1,1 0 0,-1 0 0,1-1 1,0 1-1,4 4 0,10 7 13,1-2 0,0 1 0,1-2 0,35 17 0,-32-18-3,-1 1 0,0 1 0,34 27-1,-50-35-17,0 0 0,0 1 0,0-1 0,-1 1 0,0 0 0,0 0 0,0 0 0,0 0 0,-1 0 0,0 1 0,0-1 0,-1 1 0,1 0 0,-1-1 0,0 1 0,-1 0 0,1-1 0,-1 1 0,0 0 0,-1 0 0,0 0 0,-1 5 0,1-9 11,1 0 0,-1 0 0,-1 0 0,1 0-1,0 0 1,0 0 0,-1-1 0,1 1 0,-1 0 0,1-1-1,-1 0 1,0 1 0,0-1 0,0 0 0,1 0-1,-1 0 1,0 0 0,-4 1 0,-41 13-12,44-14 15,-29 5 70,-1-2 1,0-1 0,-60-3-1,51 0-75,42 0-56,-1 0 1,0 1 0,1-1 0,-1 0-1,0 0 1,1 0 0,-1 0-1,0 0 1,0 0 0,1-1 0,-1 1-1,0 0 1,1 0 0,-1 0-1,0-1 1,1 1 0,-1 0 0,0-1-1,1 1 1,-1 0 0,1-1-1,-1 1 1,1-1 0,-1 1 0,0-2-1,-1-12-3924,2 5-934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16:3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3760 3178 91 0,'0'0'384'0,"0"0"-224"16,0 0-117-16,11-116-43 16,-1 84-47-16,-4 4 31 15,-1 6 16-15,-3 5-7 16,-2 6-21-16,0 3 28 16,0 2 10-16,0-1-10 15,0 3-115-15,0 0-259 0</inkml:trace>
  <inkml:trace contextRef="#ctx0" brushRef="#br0" timeOffset="430.7">3829 2999 599 0,'0'0'211'0,"0"0"-51"16,0 0-12-16,0 0-42 16,0 0 7-16,0 0-5 15,0 0-16-15,8 0-24 16,-8 0-36-16,0 0-23 16,0 4 32-16,0 14 13 15,0 13 19-15,0 13 13 16,0 12-11-16,0 8-5 0,0 2 5 15,0 2-25-15,0 1-35 16,0-5 9-16,0-4-5 16,0-6-13-16,0-10 3 15,0-8-9-15,0-10 1 16,0-8 0-16,0-8 0 16,2-6 1-16,-2-1 7 15,0-3-8-15,0 0 7 16,0 0-8-16,0 0-13 15,0 0-32-15,0-25-73 16,0-3-156-16,0-4-354 0</inkml:trace>
  <inkml:trace contextRef="#ctx0" brushRef="#br0" timeOffset="1397.29">3952 2894 568 0,'0'0'186'16,"0"0"-70"-16,0 0-15 0,0 0 15 15,0 0 4-15,0 0-6 16,0 0-7-16,4-5 11 16,-4 5-12-16,0 0-11 15,0 0-19-15,0 0-41 16,3 5-35-16,-1 17 0 16,5 11 46-16,1 12 30 15,3 5-2-15,5 2-25 16,-1 0 3-16,4-4-24 15,-1-4-3-15,-1-4-4 16,-1-4-20-16,1-6 4 16,0-3 7-16,-2-4-4 0,-1-6 1 15,-6-3-8-15,1-2 0 16,-2-4 0-16,-2-2-1 16,1 2-6-16,-2 0 0 15,1 2-3-15,1 2 2 16,2 0 7-16,-2-2 11 15,-2-2 1-15,1-2 2 16,-3-4-3-16,0 0 1 16,-2-2 3-16,2 0 7 15,-2 0-1-15,0 0-3 16,0 0-3-16,0 0-1 16,0 0-9-16,0 0-5 15,0 4-7-15,0 2-5 16,6 4 3-16,-4 0 9 0,2 0 8 15,-2-2-6-15,0-4 8 16,0-2-7-16,-2 0-2 16,0 0 5-16,0 4-6 15,0 2-6-15,3 6-10 16,-3 4 11-16,0 2 5 16,0-2 12-16,0-6-3 15,0-4-3-15,2-3 0 16,0-5 1-16,0 0 10 15,0 0 14-15,6-7 15 16,2-17-12-16,6-8-15 16,2-10-8-16,2-8-2 0,-3-6-8 15,4-4-1 1,-4-3-11-16,4 1-4 0,-1 6 6 16,-3 8 9-16,-1 6 0 15,-5 12 0-15,-4 6 0 16,-2 10 2-16,-3 4-1 15,-2 2 8-15,2 2-8 16,-2-1-1-16,0 0 1 16,0-1-1-16,0 0 1 15,0-1-1-15,0 1 1 16,0 5-1-16,0 1 0 16,0 0-9-16,0-1-13 15,0 2-22-15,0-3-20 16,0-4-43-16,-7-1-210 15,-8 1-759-15</inkml:trace>
  <inkml:trace contextRef="#ctx0" brushRef="#br0" timeOffset="1981">4703 3459 950 0,'0'0'287'0,"0"0"-73"16,0 0-111-16,0 0-33 15,0 0-19-15,0 0-26 16,0 0-18-16,13 18 77 15,-6 2 8-15,0 6 4 16,0 0-37-16,-1 2-2 16,1-2-29-16,-3-2-12 15,-2 0-16-15,1-2-44 16,-3-2-148-16,0-6-100 16,0-4-214-16,0-10-154 0</inkml:trace>
  <inkml:trace contextRef="#ctx0" brushRef="#br0" timeOffset="2221">4932 3170 1126 0,'0'0'282'0,"0"0"-131"16,0 0-42-16,0 0-31 0,0 0-59 15,0 0-19-15,0 0-150 16,0 38-71-16,-6-20-323 0</inkml:trace>
  <inkml:trace contextRef="#ctx0" brushRef="#br0" timeOffset="3363.72">5061 3455 618 0,'0'0'231'0,"0"0"-77"15,0 0-60-15,0 0-11 16,0 0-24-16,0 0-20 16,0 0-26-16,29 2 55 15,-13 16-4-15,0 10-6 16,-3 4-24-16,-2 6-15 15,-4 2-5-15,-3-5-14 0,-1-8-40 16,-3-7-25 0,0-8-28-16,0-7 90 0,0-4 3 15,-3-1 39-15,-1 0 5 16,2-15-31-16,2-10-13 16,0-3 11-16,4-4-10 15,14 0 0-15,7 2 12 16,6 0-1-16,2 4-11 15,1 6 1-15,-5 4 7 16,-7 8-9-16,-5 6 0 16,-8 2-10-16,-1 0-1 15,-4 18 11-15,-2 6 8 16,0 4 5-16,-2 0-13 16,0-2 12-16,0-8-3 0,0-4 2 15,0-6-5 1,2-6 4-16,-2 0-4 0,3-2-6 15,-1 0 21-15,6-6-7 16,8-14-14-16,7-8-6 16,6-4-7-16,6-4 2 15,1 6-7-15,-5 4 9 16,-4 10 8-16,-10 6-1 16,-7 10-11-16,-4 0-1 15,-1 6 11-15,-3 16 3 16,2 6 9-16,0 4-2 15,4 0 0-15,1-4-5 16,-1-4-1-16,4-8 8 16,1-4-8-16,-2-6-1 15,3-6 1-15,1 0-1 0,5 0 0 16,3-18-1-16,1-10-15 16,0-8 10-16,1-6 6 15,-3-8 8-15,-4-4 2 16,-5-3 9-16,-4 1 10 15,-7 4 9-15,-2 6 21 16,0 8 23-16,0 4-16 16,0 8-8-16,0 4-3 15,0 4-23-15,0 4 0 16,0 3-5-16,0 10-1 16,-2 1-26-16,0 5-31 15,-2 30-17-15,-3 17 48 16,-5 16 20-16,2 12 14 0,1 6-14 15,-1 3 1-15,6-1-12 16,4-8 4-16,0-10-12 16,0-15 16-16,7-19-16 15,2-16 0-15,2-14 1 16,0-6 7-16,5-2 11 16,6-25 4-16,0-6 0 15,3-10-8-15,-5 1-6 16,-7 2 0-16,-9 4-4 15,-4 8 2-15,0 4-7 0,-2 8-1 16,-13 4-41 0,-3 4 10-16,-2 2 13 0,2 2-20 15,3 2-18-15,1 2-17 16,3 0-65 0,7 0-107-16,-1 0-99 0,5 0-401 0</inkml:trace>
  <inkml:trace contextRef="#ctx0" brushRef="#br0" timeOffset="3834.16">6343 3154 905 0,'0'0'301'0,"0"0"-118"16,0 0-51-16,0 0-23 16,0 0-24-16,0 0-50 0,0 0-35 15,0 26 0 1,0 14 110-16,-7 13-6 0,1 8-18 16,-2 8-21-1,2 1 25-15,4-2-50 0,-2 0-3 16,4-8-20-16,-3-4-8 15,3-10-7-15,0-7 5 16,0-11-6-16,0-10-1 16,0-8-26-16,0-6-92 15,13-4-92-15,6-12-123 16,3-10-210-16</inkml:trace>
  <inkml:trace contextRef="#ctx0" brushRef="#br0" timeOffset="4246.88">6507 3635 907 0,'0'0'315'0,"0"0"-193"16,0 0-76-16,0 0 49 15,0 0 50-15,0 0-22 16,0 0-18-16,119 13-17 15,-86-13-34-15,0-5-25 16,-6-5-23-16,-9 0 10 16,-7-2-4-16,-9 2 2 15,-2 0-14-15,-2 4-25 0,-23 2 24 16,-8 4 0-16,-9 0 1 16,-3 20 3-16,3 4-3 15,9 2 1 1,10 0-1-16,12-4-14 0,9-1 3 15,2-3 11-15,0-4 0 16,13-2 15-16,8-5 23 16,3-3 11-16,3-4 16 15,4 0-19-15,3 0-18 16,1-9-28-16,3-5-9 16,6-17-133-16,-8 5-218 15,-10-2-626-15</inkml:trace>
  <inkml:trace contextRef="#ctx0" brushRef="#br0" timeOffset="5180.76">7656 3342 798 0,'0'0'324'0,"0"0"-111"16,0 0-6-16,0 0-10 16,0 0-77-16,0 0-4 15,0 0-18-15,0 0-23 0,0 0-27 16,-12 0-31-16,-3 3-17 15,1 4 1-15,3 1-2 16,5 1 1-16,3 0-18 16,3 4-26-16,0 3 18 15,3 0 20-15,14 2 5 16,7 0 0-16,6 0 0 16,3-2 1-16,2 0-1 15,-1 0 1-15,-5-4-9 16,-2-2-4-16,-9 0-6 15,-5-4 1-15,-7-2 2 16,-6 2-7-16,0 0-8 16,0 4 21-16,-8 2 10 0,-11 0 10 15,-2 0-2-15,-2-2 2 16,-1-2-9-16,-3 0 10 16,3-4 0-16,-3 0-4 15,0-4-6-15,2 0 1 16,3 0-1-16,5 0-1 15,5 0-18-15,5 0-76 16,7 0-95-16,0-2-99 16,17-7-290-16</inkml:trace>
  <inkml:trace contextRef="#ctx0" brushRef="#br0" timeOffset="5515.69">8057 3140 479 0,'0'0'396'0,"0"0"-191"16,0 0-46-16,0 0 25 16,0 0-15-16,0 0-48 15,0 0-59-15,13-26-34 16,-13 26-12-16,0 12-15 15,0 16 83-15,0 12 24 16,0 10-23-16,0 11-32 16,0 1-17-16,0-2-14 15,0-2 1-15,-5-10-14 0,3-10-9 16,0-10-74-16,0-8-51 16,0-6-69-16,-4-8-107 15,4-4-92-15,-2-2-246 0</inkml:trace>
  <inkml:trace contextRef="#ctx0" brushRef="#br0" timeOffset="5713.44">7972 3356 948 0,'0'0'274'0,"0"0"-166"0,0 0-34 16,0 0 40-16,127-22-42 16,-85 20-51-16,3 2-21 15,17 0-22-15,-11 0-132 16,-11 0-236-16</inkml:trace>
  <inkml:trace contextRef="#ctx0" brushRef="#br0" timeOffset="6097.38">8404 3449 970 0,'0'0'252'16,"0"0"-145"-16,0 0-84 15,0 0 29-15,0 0 37 16,-62 118-22-16,43-82-24 16,11-6-3-16,6-4 28 15,2-8-47-15,2-4-2 16,16-3-19-16,6-10 18 16,7-1 11-16,2 0-13 15,1-10 28-15,-6-12-3 0,-5-4 20 16,-5-4-30-1,-11 0 10-15,-7-2-9 0,0 6-2 16,-15 2-2-16,-14 6-19 16,-8 6-9-16,0 4-39 15,1 6-81-15,5 2-152 16,10 0-307-16,13 0-390 0</inkml:trace>
  <inkml:trace contextRef="#ctx0" brushRef="#br0" timeOffset="6483.17">8575 3469 1243 0,'0'0'304'16,"0"0"-147"-16,0 0-75 15,0 0-22-15,0 0-49 16,0 0 19-16,0 0 22 16,93 84-12-16,-60-50-12 15,-2 0-16-15,-5 0 2 16,-4-4 2-16,-6-6-16 16,-9-8-20-16,-5-7-60 15,-2-4 45-15,0-5 35 16,0 0 25-16,0 0 14 15,-2 0-5-15,0-4-2 16,2-10-20-16,0-8 11 16,0-2-9-16,13-2 2 0,5 0 2 15,7 2-5-15,-2 4-13 16,6 2-1-16,14 2-121 16,-7 2-163-16,-7 6-343 0</inkml:trace>
  <inkml:trace contextRef="#ctx0" brushRef="#br0" timeOffset="7830.91">9231 3549 1145 0,'0'0'237'16,"0"0"-82"-16,0 0 31 15,0 0-20-15,0 0-68 16,0 0-56-16,0 0-30 16,-77 14-6-16,50 2-6 15,6 0 0-15,3 2 0 16,7-2-17-16,7 0-6 16,4-2 13-16,0-4 3 15,0 1 1-15,8-6 4 16,9-2-5-16,8-3 7 15,2 0-16-15,4-7-25 16,0-5 6-16,-6 0 19 0,-8 3 16 16,-7 4 0-16,-8 5 0 15,-2 0-11-15,0 0-27 16,0 2 20-16,0 15-1 16,0-2-62-16,7-1-39 15,13-2 23-15,7-6 34 16,6-3 39-16,5-3 3 15,-3 0-5-15,1-13 0 16,-7-2 10-16,-4-3 16 16,-5-3 12-16,-7 3 17 15,-2 2 13-15,-4 2-3 16,-3 6-22-16,-1 0-4 16,-1 4-5-16,-2 2 2 0,0 0-9 15,0 2 0 1,0-2 27-16,2 2 23 0,-2-4 14 15,2 0 18-15,0-2-5 16,0 0-17-16,-2-2-7 16,3-2-7-16,-1 0-19 15,0 0-21-15,-2 2 2 16,0 2 4-16,0 2-5 16,0 0-7-16,0 4 24 15,-4 0-8-15,-9 0-8 16,-1 0-9-16,-1 10-7 15,1 6-2-15,3 2-6 16,4 0-22-16,7-2-15 16,0 0 36-16,0-4 9 15,3 0-2-15,7-6 9 0,6-2 2 16,0-2-2-16,4-2 2 16,3 0 4-16,-2 0-5 15,-1 0 6-15,-3-4-6 16,-11 4-1-16,-2 0-1 15,-4 0-18-15,0 22-3 16,-6 10 11-16,-10 13 11 16,1 3 19-16,1 2-13 15,5-2-5-15,3-8-1 16,1-8 0-16,1-8-17 0,-6-10-50 16,-5-4-40-1,-3-8-36-15,-4-2 2 0,-2 0 54 16,1-8 53-16,7-8 34 15,8-2-6-15,8-4 3 16,0-2 3-16,22-4-1 16,16 0-1-16,11 0 2 15,4-2 2-15,5 0-2 16,0-1-2-16,-2-1-13 16,-7 2 14-16,-5 2 1 15,-8 4 26-15,-7 0 15 16,-11 4-5-16,-7 2 16 15,-5 2-20-15,-1 2 3 16,-3 2 12-16,1 2 2 16,-3 4-4-16,0 2-8 0,0 2-5 15,0 2-12 1,0-2-2-16,0 2 2 0,0 0 1 16,0 0 15-16,0-2-15 15,0 2 15-15,0-2-21 16,0 0 5-16,0 0-8 15,0 0-11-15,0 0-2 16,0 2-20-16,0 0 21 16,-14 0 26-16,-6 0-25 15,-6 10 0-15,-7 12-1 16,-2 8 0-16,6 0 9 16,12 0-9-16,8-2-6 15,9-4 6-15,0-2 6 16,15-4-5-16,14-4 11 15,7-2 47-15,5-6-30 0,1-6 7 16,0 0-24-16,1 0-12 16,-4-4-7-16,15-25-113 15,-12 0-161-15,-6-1-409 0</inkml:trace>
  <inkml:trace contextRef="#ctx0" brushRef="#br0" timeOffset="9381.29">10677 3549 684 0,'0'0'237'0,"0"0"-117"0,0 0-23 16,0 0 24-16,0 0-9 15,0 0-16-15,0 0-32 16,0 2-8-16,6 0 11 15,11 2 40-15,8 0-3 16,8 0-16-16,8 2-24 16,10-2-11-16,7 2 4 15,4-2-19-15,7 2-13 16,1 2-8-16,-3-2-10 16,-3 0-5-16,-6-2-2 15,-6 2 10-15,-10-4-10 16,-11 0-24-16,-11 0-27 15,-11-2-1-15,-7 0 37 16,-2 0 15-16,0 0 6 16,0 0 2-16,0 0 2 0,0 0-3 15,0 0-5-15,0-2-1 16,0-2 0-16,-4 0 0 16,-1 0-1-16,0-2-1 15,1 2-35-15,-3 0-12 16,1 0-18-16,-1-2 18 15,-2 2 5-15,2 0 13 16,1-2 16-16,2 2 14 16,-3-2 0-16,2 2 2 15,0-2-1-15,-1 2 5 16,2-2 2-16,-3 2-6 16,3 0 5-16,-1 2 6 15,0-2-4-15,1 2-7 16,0 2 24-16,2-2-4 0,2 2 3 15,0 0-7-15,0 0 24 16,0 0 2-16,0 0-12 16,0 0-4-16,0 0-1 15,0 0-27-15,0 0-1 16,0 0-16-16,2 0 6 16,6 2 11-16,4 6 0 15,1 2 7-15,-2 0 2 16,1 0-3-16,-4 0 1 15,-4 0-1-15,1 2 22 16,-5 0-3-16,0 4-6 0,0 0 20 16,0 0-17-1,-9 0-10-15,-6 0 11 0,-5 0-11 16,-5-3 4-16,-4 1-16 16,-2 0-32-16,-11 2-132 15,11-2-166-15,6-4-531 0</inkml:trace>
  <inkml:trace contextRef="#ctx0" brushRef="#br0" timeOffset="13747.37">12007 2901 90 0,'0'0'252'0,"0"0"-116"16,0 0-30 0,0 0-2-16,0 0-23 0,0 0-9 15,0 0 11-15,4 0 16 16,-4 0 1-16,0 0 6 15,0 0-6-15,0 0-13 16,0 0-9-16,0 0 18 16,0 0 3-16,0 0-24 15,0 0-24-15,0 0-15 16,0 0-30-16,-6 0 38 16,-11 0-13-16,-4 11 19 15,-10 8-9-15,-6 7-9 16,0 9 12-16,3 1-7 0,5 2-25 15,7 2-11 1,4-4 14-16,10-4-14 0,5-2-1 16,3-6 0-16,0-2-7 15,14-6 0-15,10-4 6 16,5-6 2-16,5-2 8 16,-3-4-2-16,-2 0-7 15,-5 0 0-15,-6-8 7 16,-7-2 20-16,-9-2-7 15,-2 0-19-15,0 0-1 16,-18 0-28-16,-11 2-8 16,-8 2 20-16,-6 4 3 0,3 2-22 15,7 2-14 1,10 0-14-16,10 0-60 0,13 0-132 16,9 0-134-16,16 0-9 15</inkml:trace>
  <inkml:trace contextRef="#ctx0" brushRef="#br0" timeOffset="14320.64">12283 2944 211 0,'0'0'841'16,"0"0"-602"-16,0 0-82 15,0 0-18-15,0 0-22 16,0 0-40-16,0 0-33 16,0 9-32-16,0 18 61 15,-6 7 27-15,-6 4-37 16,1 2-24-16,0 0-17 15,4-2-11-15,2-6-1 16,5-4-8-16,-2-6 0 16,2-1 4-16,0-6-6 15,0-3 6-15,0-2-6 16,0-1-8-16,0-5-14 16,0 0-6-16,0 0 6 15,0-3 11-15,5-1-5 0,-1 2 7 16,-2-2-1-1,1 0 9-15,-1 0-1 0,1 0 2 16,-1 0 13-16,0 0-12 16,4-3 21-16,3-12-10 15,-2-1-12-15,2 0 1 16,-3 2-1-16,-3-2 17 16,-1 2-16-16,-2 2-2 15,0 0-1-15,0 2-27 16,-7-2-28-16,-6 4 22 15,2 0 5-15,-2 4-38 16,-1 2 6-16,1 2-68 16,-8 0-88-16,4 6-52 0,1 2-130 15</inkml:trace>
  <inkml:trace contextRef="#ctx0" brushRef="#br0" timeOffset="14624.59">12483 3156 1083 0,'0'0'321'0,"0"0"-132"16,0 0-59-16,0 0-69 15,0 0-23-15,0 0-22 16,0 0-1-16,2 28 71 16,-2-8-33-16,2 2-14 15,-2 0-12-15,0-1-20 16,3-6-7-16,-3-3-89 16,0-2-72-16,0-7-96 15,0-3-143-15,0 0-417 0</inkml:trace>
  <inkml:trace contextRef="#ctx0" brushRef="#br0" timeOffset="14847.39">12599 2901 1247 0,'0'0'350'16,"0"0"-174"-16,0 0-84 16,0 0-49-16,0 0-43 15,0 0-12-15,0 0-177 16,16 20-10-16,-11-7-303 0</inkml:trace>
  <inkml:trace contextRef="#ctx0" brushRef="#br0" timeOffset="15177.39">12869 2977 876 0,'0'0'347'0,"0"0"-198"0,0 0-42 15,0 0-37-15,0 0-68 16,0 0 19-16,0 0 68 16,-9 91-24-16,4-47-8 15,3 0-1-15,0-2-6 16,2-4-31-16,-2-4-3 15,2-8-16-15,-5-6-72 16,-3-5-137-16,1-9-132 16,0-5-256-16</inkml:trace>
  <inkml:trace contextRef="#ctx0" brushRef="#br0" timeOffset="15541.08">13029 3024 354 0,'0'0'232'16,"0"0"-91"-16,0 0-27 15,0 0 16-15,0 0-4 16,0 0-38-16,0 0 108 16,0 52-14-16,0-22-53 15,0 6-46-15,0 2-7 16,0 2-20-16,-4-2-16 0,0-4-24 16,-1-2-12-1,0-6 4-15,1-5-11 0,1-5 4 16,-1-7-2-16,0 2-67 15,-5-4-131-15,0-2-169 16,2-3-303-16</inkml:trace>
  <inkml:trace contextRef="#ctx0" brushRef="#br0" timeOffset="15825.42">13214 3262 1181 0,'0'0'358'0,"0"0"-246"16,0 0-93-16,0 0 23 15,0 0 47-15,0 0-35 16,0 0-27-16,0 93-27 16,2-81-49-16,-2-6-149 15,0-5-130-15,0-1-378 0</inkml:trace>
  <inkml:trace contextRef="#ctx0" brushRef="#br0" timeOffset="16003.89">13203 3044 1011 0,'0'0'381'0,"0"0"-381"15,0 0-74-15,0 0-318 16,0 0-297-16</inkml:trace>
  <inkml:trace contextRef="#ctx0" brushRef="#br0" timeOffset="16498.89">13484 3276 1326 0,'0'0'217'16,"0"0"-159"-16,0 0-42 15,0 0 20-15,0 0-8 16,-79 105-24-16,77-87-4 16,2-6 0-16,0-2-1 15,0-2-5-15,2-6 6 16,8-1 0-16,3-1 16 15,3 0 4-15,4-3 8 0,2-15 4 16,7-2-22-16,0-7-9 16,-2 4 0-16,0-2 11 15,-10 9-12-15,-3 7 0 16,-7 6-1-16,-3 3-12 16,-4 4 4-16,2 20 9 15,0 9 6-15,2 3 12 16,1 2-17-16,-1-6-1 15,6-6 2-15,-2-8-2 16,5-6 18-16,3-8-18 16,7-4 13-16,6 0 34 0,6-6-27 15,5-10 5-15,2-2-24 16,1-2-1-16,-3 2 0 16,-7-2-31-16,-10 3-137 15,-15 4-349-15</inkml:trace>
  <inkml:trace contextRef="#ctx0" brushRef="#br0" timeOffset="17431.8">11537 2685 160 0,'0'0'169'0,"0"0"-114"16,0 0-23-16,0 0 43 15,0 0 70-15,0 0 34 16,0 0-20-16,0 0-33 16,0 0-26-16,0 0 16 15,0 0 1-15,0 0-9 16,0 0-5-16,0-3-24 16,-5 2-40-16,-4-1-26 15,-4 2-11-15,-7 0-1 16,-3 0 0-16,-4 0-1 15,-1 0 0-15,-1 6 1 16,2 8-1-16,3 0-1 16,5 2 1-16,4-2-10 15,9 2 4-15,4 0-42 0,2 0 14 16,2 0 14-16,17 0 2 16,10 2 13-16,7 0 5 15,2 2 1-15,-2 0 0 16,-3 2 0-16,-4 2-1 15,-9-2 0-15,-9-1-7 16,-4-2 6-16,-7-2 1 16,0-2 0-16,-5 0 2 15,-13-5 14-15,-3 0 10 16,-4-4 5-16,-4-2 21 16,0-4-6-16,-2 0-16 15,2 0-3-15,0 0 36 16,4-8-33-16,2-6-15 0,4 0-3 15,7-4-12 1,6-5-94-16,6-14-51 0,12 5-140 16,7-1-236-16</inkml:trace>
  <inkml:trace contextRef="#ctx0" brushRef="#br0" timeOffset="17715.8">11512 2532 487 0,'0'0'581'16,"0"0"-397"-16,0 0-19 0,0 0 8 15,0 0-23 1,0 0-33-16,0 0-35 0,0-26-18 16,0 26-32-16,0 0-23 15,-2 18-2 1,-2 13 32-16,-6 10 51 0,1 14-9 15,-4 11-32-15,0 8-23 16,-5 6-12-16,-2 8-14 16,-3 3-8-16,-4-3-104 15,-2-4-74-15,-6-1-194 16,6-24-218-16,10-20-263 0</inkml:trace>
  <inkml:trace contextRef="#ctx0" brushRef="#br0" timeOffset="18565.66">14562 3369 935 0,'0'0'505'0,"0"0"-274"16,0 0-54-16,0 0-42 16,0 0-53-16,0 0-31 15,0 0-8-15,0 4-37 16,0 23 26-16,0 18 66 16,0 13-32-16,0 10 0 15,0 6-28-15,0-2-24 16,0-7 1-16,0-11-15 15,0-12-13-15,0-10-75 16,0-10-57-16,-6-8-95 0,-12-14-105 16,-1 0-44-16,4-16-247 15</inkml:trace>
  <inkml:trace contextRef="#ctx0" brushRef="#br0" timeOffset="18964.47">14511 3752 778 0,'0'0'188'15,"0"0"-41"-15,0 0 18 16,0 0-17-16,149 0-26 16,-113 0 2-16,-1 0-18 15,-4 0-18-15,1 0-12 16,-6-3-14-16,-3-7-24 16,-3-4-18-16,-7 1-11 0,-4-6 19 15,-5 1-4-15,-1-4 5 16,-3 2-10-16,0-2-7 15,0 4 16-15,0-2 6 16,0 4-12-16,0 4 12 16,0 2-1-16,0 4 22 15,0 4-12-15,0 2-18 16,0 0-21-16,0 0-4 16,0 0-7-16,0 10-17 15,0 16 16-15,0 12 8 16,0 10 40-16,-3 6-13 15,3 5-2-15,0-3-10 16,0-4 13-16,0-6-28 16,0-10-1-16,0-8-100 0,0-8-83 15,0-10-122-15,3-8-313 16,2-2-438-16</inkml:trace>
  <inkml:trace contextRef="#ctx0" brushRef="#br0" timeOffset="19664.84">15344 3551 783 0,'0'0'314'0,"0"0"-96"16,0 0-16-16,0 0-42 15,0 0-100-15,0 0-50 16,0 0 69-16,-27 90-4 16,12-43-11-16,6 4-45 15,4 3-1-15,5-1-9 16,0-3 1-16,0-4-8 15,2-8 6-15,1-6-2 16,0-7-6-16,-3-7 1 16,0-7-1-16,0-3 7 15,0-5-6-15,0-3 0 16,0 0 10-16,0 0-10 0,0-15-1 16,0-10-26-16,-3-10 7 15,-2-11 19-15,1-10 13 16,-3-6-13-16,3-5-8 15,2-1-14-15,0 2-13 16,2 8 14-16,0 6 21 16,0 12 0-16,8 8 0 15,5 6-10-15,1 8-5 16,1 3 13-16,1 8-4 16,3 0 5-16,-2 6 1 0,1 1 0 15,1 0 8-15,0 0 4 16,-4 1 10-16,1 13-9 15,-3 3 13-15,1 1 18 16,-3 0-10-16,-5-2-8 16,1-2-11-16,-4-2-5 15,-3-6 2-15,0-2-5 16,0 0-1-16,0 2-5 16,-10 2 14-16,-5 0 6 15,-5 2-15-15,-5-2 0 16,3 2-6-16,0-2-105 15,3 6-148-15,9-4-229 16,5-2-111-16</inkml:trace>
  <inkml:trace contextRef="#ctx0" brushRef="#br0" timeOffset="20298.38">15765 3447 684 0,'0'0'235'15,"0"0"-58"-15,0 0-37 16,0 0-21-16,0 0-33 16,0 0-34-16,0 0-6 15,0 4-33-15,-2 18 104 0,-10 10 4 16,2 8-35 0,-3 8 4-16,-1 4-42 0,-1 6-16 15,1 5-13-15,-1 1-7 16,-4-2 20-1,4-4-32-15,1-10 8 0,6-14 9 16,4-10-15-16,4-7 2 16,0-8-2-16,0-3 7 15,8-2 10-15,10-1 10 16,7-3 30-16,3 0 18 16,6 0-47-16,2 0 3 15,-1 0-25-15,1 0-8 0,-1-3 0 16,-1-1-10-1,-3 0-92-15,2-10-89 0,-10 3-116 16,-7-4-268-16</inkml:trace>
  <inkml:trace contextRef="#ctx0" brushRef="#br0" timeOffset="20473.21">15778 3888 907 0,'0'0'367'16,"0"0"-252"-16,0 0-56 16,0 0 56-16,0 0-10 15,125 0-57-15,-96 6-48 16,8-4-12-16,-14-2-194 0,-4 0-439 0</inkml:trace>
  <inkml:trace contextRef="#ctx0" brushRef="#br0" timeOffset="20663.43">15879 3463 1350 0,'0'0'267'16,"0"0"-87"-16,171 10 9 15,-61 14-101-15,-21-4-88 16,-22-10-293-16</inkml:trace>
  <inkml:trace contextRef="#ctx0" brushRef="#br0" timeOffset="24315.22">3827 4291 401 0,'0'0'85'16,"0"0"-14"-16,0 0 69 16,0 0 26-16,0 0-23 0,0 0-24 15,14 0 4-15,-12 0 7 16,-2 0-34-16,2 0-67 15,0 0-10-15,3 0-13 16,3 0 5-16,6 0 1 16,4 0 32-16,6 0-14 15,10 0 1-15,1 0 39 16,6 0-15-16,3 0-9 16,3 0-33-16,4 0 20 15,3 0-12-15,4 0-14 16,2 0 17-16,0 0-14 15,2 0-10-15,-4 0 0 16,1 0 4-16,-5 0 36 16,2 0-31-16,-2 0-8 0,0 0 15 15,2 0 2-15,1 0-18 16,5 4 0-16,4 0 5 16,2 0-5-16,3 0 0 15,4 0 0-15,-4 2 17 16,0-2-17-16,-7 0-1 15,-6-2 1-15,-4-2 2 16,-12 0 5-16,-7 0-7 16,-8 0 0-16,-6 0 9 15,-6 0-9-15,-4 0 0 16,-2 0 0-16,-3 0 0 16,-1 0-1-16,2 0 1 15,0 0 5-15,1 0-3 0,6 0 6 16,1 0-8-1,1 0-3-15,4 2-5 0,5-2 14 16,4 0-6-16,8 0 0 16,11 0 0-16,4 0-7 15,6 0 4-15,5 0 3 16,-1 0 0-16,4 0 9 16,-2 0-5-16,1 2-2 15,1 0-2-15,-1 0 0 16,-5 0-5-16,0 0 5 15,-2-2 7-15,-2 0-7 16,-1 0-13-16,-3 0 12 16,-3 0 1-16,-3 0 17 0,-1 0-17 15,-5 0-10-15,-2 0 4 16,-3 0 6-16,1 0 13 16,2 0-6-16,2 0-7 15,4 0-8-15,4 0 8 16,1 0 12-16,2 0-3 15,-2 0 3-15,0 0-11 16,-2 0-1-16,-5 0-8 16,-1 0 8-16,-4 0 0 15,-1 0 17-15,-3 0-17 16,-2 0-9-16,0 0 9 16,1 0 8-16,3 0 10 0,6 0-17 15,3 0 32-15,5 0-14 16,4 0-19-16,1 0 6 15,0 0-5-15,2 0 5 16,-4 0-6-16,2 0 3 16,2 0-2-16,4 0-1 15,5 0 22-15,1 0-13 16,5 0-9-16,3-6 9 16,0 2-2-16,0-2-7 15,-3 2 1-15,-5 0 8 16,-5 0 5-16,-8 0-13 15,-9 0 4-15,-6 0 13 16,-7 0-18-16,-2-2 0 16,0 2 8-16,-2 0-7 15,2 0 0-15,2 0 9 0,5 2-10 16,2 0 11-16,4 0-22 16,3 2 13-16,0 0-2 15,-1 0 18-15,-1 0-17 16,-1 0 5-16,-2 0 7 15,0 0-11-15,2 0 7 16,2 0-8-16,-1 0 26 16,-3 0-26-16,-4 0 1 15,-7 0-1-15,-7 0 6 16,-7 0 2-16,-3 0 0 16,-1 0 18-16,-5 0-21 15,4 0 10-15,-4 0-8 16,1 0 6-16,-1 0-13 0,2 0 8 15,3 0-2 1,-1-2 10-16,2 2 5 0,3-2-22 16,-1 2 15-16,-3-2-8 15,-2 2-5-15,-3-2 7 16,-1 2 1-16,-5 0 11 16,0 0-12-16,0 0 15 15,0 0 6-15,0 0-1 16,0 0-5-16,0 0-6 15,0 0-9-15,0 0-9 16,0 0-6-16,0 0-159 16,0 0-400-16,-14 0-846 0</inkml:trace>
  <inkml:trace contextRef="#ctx0" brushRef="#br0" timeOffset="27331.36">4665 6828 225 0,'0'0'313'0,"0"0"-155"15,0 0-31-15,0 0 39 16,0 0-13-16,0 0-1 15,51-21-33-15,-47 16-26 16,-1-1-4-16,-1-1-11 16,1 2-21-16,-3-1-7 15,0-1 5-15,0 0-12 16,0-1-33-16,0-1-1 16,-10 1 10-16,-3 0-10 15,-3 1 4-15,-3 0-13 16,-4 3 9-16,-6 4-9 0,-2 0 0 15,-2 0 0-15,-3 8 1 16,-2 10 7 0,2 4 0-16,7 1-1 0,5 0 0 15,13-2-7-15,11-2-10 16,0 4 10-16,16-3 0 16,13 0-27-16,6 2 7 15,3-4-15-15,2 2 35 16,1 0 0-16,-2 0-1 15,-5 0-4-15,-5 0-15 16,-5 0-8-16,-6 0 12 16,-4 0 14-16,-6-3-14 15,-3-4-26-15,-5 0 3 16,0-3 33-16,-7 2 6 0,-16-1 10 16,-8 0-9-16,-6-4-1 15,-5-2 1-15,-6-5 0 16,4 0 4-16,1 0 1 15,8-9-3-15,8-1 3 16,8 1-5-16,9 3 12 16,8 2-13-16,2 0-83 15,14 0-144-15,5 0-299 0</inkml:trace>
  <inkml:trace contextRef="#ctx0" brushRef="#br0" timeOffset="27949.19">5140 6767 1322 0,'0'0'319'0,"0"0"-120"15,0 0-64-15,0 0-43 16,0 0-49-16,0 0-43 16,0 0 0-16,-14 47 3 15,7 3 19-15,1 6-10 16,2 2-1-16,4-6-9 16,0-8-1-16,0-12-1 0,0-7 1 15,0-11 7-15,0-6-8 16,0-4-7-16,0-4-6 15,0 0 8-15,0 0 5 16,-5-7 0-16,-1-15-36 16,-2-10-15-16,2-8 15 15,2-6 14-15,-1-6-2 16,3 0 24-16,2 2 2 16,0 5 10-16,0 4-3 15,9 6 7-15,4 5 3 16,-2 4-9-16,2 4 2 15,-1 6-2-15,-3 2 3 16,-1 6-4-16,-1 4-1 0,-2 4-8 16,2 0-25-16,1 18 20 15,3 12 5-15,3 9 47 16,-1 4-26-16,1 4-5 16,-1-3-6-16,1-2-8 15,-4-4 8-15,-3-2-8 16,-1-4 4-16,-3-2-6 15,-3-4 0-15,0-4-34 16,0-4-18-16,0 1-33 16,-7-8-136-16,-4-1-277 15,-3-6-302-15</inkml:trace>
  <inkml:trace contextRef="#ctx0" brushRef="#br0" timeOffset="28146.18">5090 6938 1187 0,'0'0'238'0,"0"0"-160"16,0 0 6-16,0 0 20 15,0 0-62-15,123-2-42 16,-74 2-128-16,-11 0-200 15,-5 0-589-15</inkml:trace>
  <inkml:trace contextRef="#ctx0" brushRef="#br0" timeOffset="28784.4">5483 6702 1111 0,'0'0'288'16,"0"0"-207"-16,0 0-24 15,0 0 94-15,4 101-57 16,3-58-30-16,2-1-16 0,2-2-8 16,-2-4-15-1,0-4-6-15,-5-8-18 0,1-4 0 16,-3-8-1-16,-2-4-31 15,0-8 3-15,0 0 5 16,0 0 5-16,-7-18-37 16,-6-12-42-16,-3-8 30 15,3-10 12-15,0-2 13 16,4-1-6-16,1 5 11 16,6 9 37-16,2 2 13 15,0 12-13-15,0 2-9 16,14 9 8-16,4 6 1 15,0 6 16-15,6 0-3 16,5 20 8-16,1 12 0 16,3 10 17-16,2 7-7 0,-1-1-4 15,-1-4 1-15,-2-6-2 16,-2-8-5-16,-6-10-12 16,-4-8 7-16,-7-6 3 15,-3-6 0-15,-5 0 35 16,-2 0 32-16,0-18 2 15,-2-8-46-15,0-6-8 16,0-6-6-16,0-2-3 16,-11 1-10-16,1 2 35 15,0 5 18-15,-1 5-4 16,3 5-21-16,-2 4-17 16,4 6 3-16,-1 6-16 15,5 0-6-15,2 6-7 0,0 0-14 16,0 0-59-1,-2 2-100-15,2 14-128 0,0-2-190 16</inkml:trace>
  <inkml:trace contextRef="#ctx0" brushRef="#br0" timeOffset="29399.59">6642 6872 912 0,'0'0'156'0,"0"0"-75"15,0 0 55-15,0 0-17 16,0 0-39-16,0 0 25 16,0 0-3-16,33 80-41 15,-33-70-10-15,-2-2-3 16,-21 0-14-16,-8-2-34 16,-9-6-53-16,-7 0-19 15,-4-10 49-15,0-18 15 16,-1-6 8-16,8-8 1 0,11-3 17 15,10-5-10-15,9 0 11 16,12 0 8-16,2 6-10 16,0 4-9-16,10 10-7 15,1 8 2-15,-3 8 3 16,0 6-6-16,-6 4-1 16,-2 4-14-16,0 0-53 15,-8 20-13-15,-13 12 65 16,-8 10 16-16,-4 6 10 15,3 0-10-15,8-6 0 16,9-9 0-16,8-8 1 16,5-6 5-16,0-3 16 15,7-7 0-15,10 2 32 0,4-5-16 16,6-5 4 0,2-1-5-16,4 0-2 0,5-1-10 15,4-13-15 1,7-4-10-16,18-18-131 0,-9 5-249 15,-14 0-939-15</inkml:trace>
  <inkml:trace contextRef="#ctx0" brushRef="#br0" timeOffset="30152.72">7172 6597 146 0,'0'0'967'16,"0"0"-732"-16,0 0-170 15,0 0-17-15,0 0 48 16,4 124-45-16,7-75-16 16,3-4 1-16,3-2-15 15,-1-9-10-15,-1-10-2 0,-3-8-9 16,-3-6-35-16,-5-6-14 15,-4-4-8-15,0 0 22 16,0-10-16-16,0-14-85 16,-9-6 66-16,-7-6 36 15,1-7-65-15,-3-3 30 16,3 2 25-16,1 0 43 16,7 8 1-16,3 4 20 15,4 10 23-15,0 8 28 16,0 4 0-16,7 10-7 15,6 0-20-15,7 2-23 0,5 20 40 16,4 8-16 0,2 4-16-16,2 4-27 0,3 2 9 15,-3-4 11-15,0-5-7 16,-4-8 20-16,0-6 40 16,-4-7 11-16,-2-5-10 15,-3-2-14-15,-3-3 5 16,-3 0-5-16,-3 0 4 15,-5-3 13-15,-1-6 22 16,-1-5-2-16,-4-6-37 16,0-5-34-16,0-1-14 15,0-3-5-15,0-2-3 16,0 1 0-16,-6 2-6 16,-1 6 0-16,1 4 1 15,1 8-1-15,0 4-57 0,3 4-61 16,2 2-107-1,0 0-369-15,0 2-710 0</inkml:trace>
  <inkml:trace contextRef="#ctx0" brushRef="#br0" timeOffset="30631.64">8011 6629 1362 0,'0'0'314'0,"0"0"-219"0,0 0-28 15,0 0 3-15,-8 123-7 16,8-87-2-16,0-2-22 16,0-2-19-16,0-8-7 15,0-4-11-15,4-8-1 16,-2-4 1-16,-2-6-2 15,0-2 0-15,0 0 11 16,0-12-9-16,0-14-2 16,-6-10-14-16,-1-10-5 15,2-5-21-15,5-3 24 16,0 4 16-16,0 8 1 16,10 6 6-16,3 8 3 0,3 6-4 15,-1 4-4-15,1 4 4 16,-3 6-6-16,-1 6 0 15,-2 2 0-15,1 8-1 16,3 20-2-16,-1 12 3 16,1 8 12-16,-1 6 1 15,2 2-5-15,-1-1-8 16,-3-5 1-16,3-8-2 16,-4-12 1-16,-3-8-47 15,-7-12-102-15,0-8-223 16,0-2-421-16</inkml:trace>
  <inkml:trace contextRef="#ctx0" brushRef="#br0" timeOffset="30809.84">7978 6774 1166 0,'0'0'278'16,"0"0"-153"-16,0 0 59 15,0 0-56-15,129-7-71 16,-88 7-57-16,14-3-32 16,-8-1-277-16,-9-3-464 0</inkml:trace>
  <inkml:trace contextRef="#ctx0" brushRef="#br0" timeOffset="31114.8">8483 6525 1024 0,'0'0'296'0,"0"0"-185"15,0 0-28-15,0 0-7 16,0 0-28-16,0 0 6 16,-68 122 1-16,88-102 34 15,7 2 11-15,4-2-30 16,2 0-8-16,1 0-18 15,-1 1 4-15,-8-3-12 16,-6-3 11-16,-7 0 6 16,-10-5-10-16,-2 0-18 0,-16 2 15 15,-22 0-20 1,-15 0-20-16,-14-2-61 0,-37-6-72 16,14-4-92-16,15 0-283 0</inkml:trace>
  <inkml:trace contextRef="#ctx0" brushRef="#br0" timeOffset="34700.17">4980 7943 679 0,'0'0'248'0,"0"0"-131"16,0 0-10-16,0 0-21 16,0 0-14-16,0 0-8 15,0 0-6-15,0 0-7 16,0 0 7-16,0 0-7 0,0 0 7 16,0 0 2-1,0 0-5-15,0 0-5 0,0 0-5 16,-8 7-1-16,-3 8-7 15,-6 6-6-15,-6 10-6 16,-1 7-12-16,-3 6-1 16,-4 4-12-16,0 4 10 15,-3 2 5-15,1 0-15 16,-3-1 1-16,3 1 1 16,-2 0-1-16,0-4-1 15,4-4-21-15,7-12-2 16,8-8 23-16,5-10-16 0,5-6 15 15,1-6-1-15,5-1-20 16,0-3 3-16,0 0 5 16,0 1 12-16,0-1 2 15,-2 0 1-15,2 0-1 16,0 0 3-16,0 0-3 16,0 0 6-16,-3 0-6 15,3 0 1-15,0 0 0 16,0 0-1-16,0 0 0 15,0 0-1-15,0 0-37 16,0 0 38-16,0 0 1 16,0 0 0-16,0 0 11 15,0 0-6-15,0-4-5 0,7-1-1 16,0 1 6-16,4-3-6 16,2 1 10-16,3-2 5 15,5 2-15-15,0 1 1 16,4-2 5-16,6-1-4 15,4 0 4-15,8-2 2 16,8 2 6-16,9-2 11 16,8 0-13-16,5 0-6 15,4 2 3-15,8-2-2 16,9 2-6-16,9-2 0 16,4 0 1-16,2 2 5 15,-4 0-5-15,-3 0-1 16,-9-2 0-16,-6 2 0 15,-6 0-1-15,-12 0 0 16,-11 0 1-16,-12 0 0 0,-9 4 1 16,-14 0-1-16,-7 0 1 15,-7 4-2-15,-5-2 0 16,-2 2 2-16,-2 0 0 16,0 0-2-16,0 0 0 15,0 0 0-15,0 0 1 16,0 0 8-16,0 0-9 15,0 0 8-15,0 0-8 16,0 0 1-16,0 0-1 16,0 0 0-16,0 0-70 15,0 0-177-15,-4 0-332 0</inkml:trace>
  <inkml:trace contextRef="#ctx0" brushRef="#br0" timeOffset="37199.98">5048 7939 591 0,'0'0'198'15,"0"0"-129"-15,0 0-4 16,0 0 29-16,0 0-19 16,0 0-8-16,0 0 31 15,0 0 30-15,0 0-10 16,0 0 8-16,0 0-27 16,0 0-27-16,0 0-20 15,0 0-15-15,0 0-9 0,0 0-2 16,0 0 2-16,0 0-6 15,0 0-3-15,3 0-3 16,-1 0-4-16,2 0-2 16,8 0-1-16,5 0 14 15,10 0 11-15,6 0 5 16,7 0-6-16,9 0-12 16,7 0-3-16,7 0-5 15,3 0 0-15,5 0-7 16,6 0-4-16,2 0 4 15,4 0 0-15,0 6-6 16,-4-1 1-16,2 3-1 16,-8 1 1-16,-3-4 1 15,-10 4-1-15,-7-5-1 0,-8 0 0 16,-12-3 0-16,-8-1 1 16,-10 0 0-16,-4 0-1 15,-4 0 1-15,0 0 9 16,-3 0-10-16,3 0 1 15,-3 0-1-15,-2 0 0 16,1 0 0-16,-1 0 2 16,-2 0-2-16,5 0 1 15,-1 0 0-15,3 0 0 16,1 0 0-16,2-1-1 16,-2-2 2-16,1 2-2 15,3-1 1-15,-1 0 0 16,-1 0-1-16,2-2 1 15,-5 1-1-15,-1 3 0 0,-4-1 6 16,-2 1-5-16,2 0 13 16,-2-3 4-16,0 3-4 15,0 0 0-15,0 0-5 16,0 0 2-16,0 0-2 16,0 0-2-16,0 0-6 15,0 0 5-15,0 0 0 16,0 0 3-16,0 0-1 15,0 0 1-15,0 0 2 16,0 0 1-16,0 0-2 16,0 0-9-16,0 0 8 0,0 0 2 15,0 0 0 1,0 0 3-16,0 0 7 0,0 0 4 16,0 0 3-16,0 0 5 15,0 0-12-15,0 0 13 16,0 0-13-16,0 0-11 15,0 0 10-15,0 0 1 16,0 0 2-16,0 0-9 16,0 0 11-16,0 0-10 15,0-1-6-15,0 1-7 16,0 0-2-16,0 0 1 16,-4 0-1-16,-2 0-6 15,-3 0 6-15,5 0 1 16,-2 0-1-16,2 0 0 15,2 0 0-15,-2 0-1 0,-1 1 0 16,-1 3 0-16,-2 1-5 16,2-1 6-16,4 0-1 15,0 0-8-15,-1 0 9 16,-1 0 5-16,0 2 1 16,-6 2-5-16,-1 6-1 15,-2 6 0-15,-3 6-2 16,-4 4 2-16,-2 4-11 15,2 0 10-15,-3 0-5 16,6-2 6-16,-1-4-1 16,3-3 1-16,3-7-1 15,1-4 1-15,5-2 0 16,2-6 10-16,-2-1-4 0,4-1-6 16,0-4 1-16,2 3-1 15,0-3 6-15,0 0-5 16,-2 0 0-16,2 0-1 15,0 0 1-15,-2 0 6 16,2 0-7-16,-3 1 0 16,1 2-1-16,0 1 0 15,-2-1 0-15,2 4 0 16,-3-3-6-16,3 0 7 16,-1 0-2-16,1-2 2 15,0-1 0-15,0 2 1 16,-1 1-1-16,1 0-1 15,0 0 1-15,0 2 0 16,-2 0-1-16,1-2 0 0,1 2-5 16,0 0 4-16,0 0 2 15,-1-2-12-15,3-2 11 16,0-2-5-16,0 2 6 16,-2-2 0-16,2 0 1 15,0 0 11-15,0 0-3 16,0 0-9-16,0 0-1 15,0 0-15-15,0 0-18 16,0 0 26-16,0 0 7 16,0 0-8-16,0 0 8 15,0 0-5-15,0 0 5 0,0 0-8 16,0 0 8 0,0 0-1-16,0 0 1 0,0 0 0 15,0 0 1 1,0 0-6-16,0 0 6 0,0 0 0 15,0 2-11-15,0 10 11 16,7 4 6-16,0 6 5 16,3 4-1-16,2 2-9 15,-1 4 1-15,0 0 5 16,1-2-1-16,-2 2-4 16,1 3-2-16,-1-3 0 15,-4 0 0-15,-2 0 0 16,3-4 2-16,-3-4-1 15,2-4 1-15,-4-2 4 16,2-6-5-16,-2-2-1 0,2-2 0 16,-1 0 0-16,-1-2 0 15,0 0 7-15,0-2-7 16,0 2 0-16,0-2 1 16,-2 0-1-16,0-2 6 15,3-2-6-15,-3 0 1 16,0 0 9-16,0 0-10 15,0 0 0-15,0 0 8 16,0 0-8-16,0-4-12 16,0-12-67-16,0-20-100 0,0 2-145 15,-5-6-508-15</inkml:trace>
  <inkml:trace contextRef="#ctx0" brushRef="#br0" timeOffset="38614.71">6474 8041 523 0,'0'0'198'16,"0"0"-107"-16,0 0-27 16,0 0-17-16,0 0-28 15,0 0-16-15,0 0 7 16,14-28 22-16,-12 23 33 15,-2 2 17-15,2 1 4 16,0 2 12-16,-2-2-11 16,0 0-16-16,3 0-7 0,-3 0 13 15,0 2 12-15,0-2-5 16,0 2-8-16,0-3-3 16,0 3-6-16,0 0-10 15,0 0-57-15,0 11-31 16,0 19 31-16,0 12 77 15,0 10 5-15,2 8-17 16,4 2-29-16,1-2-8 16,2-3-1-16,2-7-26 15,-2-4 7-15,0-4-8 16,-2-8 7-16,-1-2 6 16,-1-8 11-16,-3-3-12 0,0-6-11 15,0-1 8-15,-2 1-3 16,3-4-4-16,-3 2-1 15,0-1-1-15,2-1 2 16,-2-2-2-16,3-1 1 16,-1-3 0-16,0 2 0 15,-2-1-1-15,0-2 1 16,0 2 6-16,0 0-7 16,0 0 1-16,0 0-1 15,0-2 0-15,0 0 1 16,0-4 6-16,0 0-6 15,0 0 10-15,0 0-4 16,0 0 5-16,0 0-10 16,0 0 7-16,0 0 5 15,0 0 1-15,0 0 0 0,0 0 7 16,0 0-7-16,0 0-9 16,0-2-4-16,0 0-2 15,0 0 9-15,0 0-9 16,2-2-1-16,-2 2 1 15,2-2 0-15,-2 0 0 16,0 2-1-16,2 0 1 16,-2 2 0-16,0 0 8 15,0 0-8-15,0 0 0 16,0 0 1-16,0 0 0 16,0 0 0-16,0 0 0 15,0 0-1-15,-10 12 10 16,-11 8-9-16,-6 8 9 0,-10 10-10 15,-11 4-1-15,0 6 0 16,-6 0-9-16,6-5-8 16,5-10 16-16,7-6 2 15,14-9-1-15,7-9 1 16,5-2 1-16,6-3-1 16,2-4 5-16,2 2-5 15,0-2-11-15,0 0-8 16,0 0 13-16,0 0-3 15,0 0 9-15,0 0 1 16,0 0-1-16,0 0 2 16,0 0 5-16,0 0-6 0,0 0-1 15,0 0 0 1,0 0-14-16,0 0-59 0,0-4-121 16,-7-6-193-16,-11-3-906 0</inkml:trace>
  <inkml:trace contextRef="#ctx0" brushRef="#br0" timeOffset="40331.71">4569 8538 508 0,'0'0'280'0,"0"0"-121"0,0 0-60 16,0 0 5-16,0 0-12 15,0 0-18-15,0 0-4 16,0 0-11-16,0 0-5 15,0 0 12-15,0 0 11 16,0 0 19-16,0 0-1 16,0 0-28-16,2 0-21 15,3 12-18-15,-2 10 20 0,1 10 43 16,0 9-26 0,0 7-8-16,1 4-14 15,1 2-3-15,2-2-7 0,-2 0-22 16,3 0 1-16,-1-4-3 15,2-5-1-15,-1-10 15 16,-3-4-9-16,-2-7-13 16,2-6 6-16,-4-4-6 15,0-4 0-15,-2 0-1 16,2 0 1-16,0-2 1 16,-2 2-1-16,3-2-1 15,-3-2 1-15,0 0-1 16,2-2 2-16,-2 0 4 15,0-2-6-15,0 2 0 16,0 2 1-16,0 0-1 0,0 0 2 16,0 0-2-16,2 2 0 15,-2-4 0-15,2 2 0 16,-2-4-2-16,0 0 1 16,2 0 0-16,-2 0 1 15,0 0 1-15,0 0-1 16,2 0 1-16,-2 0 9 15,0 0-9-15,0 0 0 16,2 0 0-16,6 0-1 16,3 0 1-16,7 0-1 15,8-4 1-15,5-4 1 16,8 0 8-16,7 0-10 16,5 0 0-16,5 0 0 0,7 2 1 15,3 0 0-15,3-2 4 16,2 2-5-16,3 0 0 15,2-2 1-15,-2-1-1 16,-3 2 1-16,-2-4-1 16,-7 4 1-16,-6-4 0 15,-5 6 0-15,-6-1-1 16,-6 2 6-16,-5 1-6 16,-5 2 1-16,-7 1-1 15,-6 0-1-15,-3 0 1 16,-4 0 1-16,-2 0 0 15,2 0 1-15,-3 0-1 0,1 0 8 16,5 0 3 0,-1-3-5-16,1 2 1 0,2-1-7 15,1 0-1-15,-1 2 1 16,-1-2 0-16,-3-1 0 16,-1 3-1-16,-3-1 0 15,3-3 1-15,5 1 0 16,-1-3 10-16,5 2-11 15,-3 0 0-15,1 0-2 16,-3 3 2-16,-1-2 0 16,-4 1-1-16,-3 2 1 15,-1-1 0-15,-2 1 8 16,-2 0 7-16,2 0-3 16,-2 0 9-16,0 0 4 15,0 0-8-15,0 0-1 16,0 0-5-16,0 0-11 15,0 0 0-15,0 0-1 0,0 0 1 16,0 0 2-16,0 0-2 16,0 0 0-16,0 0 11 15,0 0 2-15,0 0 0 16,0 0 2-16,0 0-1 16,0 0-7-16,0 0 4 15,0 0-5-15,0 0-5 16,0 0 6-16,0 0 5 15,0 0-12-15,0 0 1 16,0 0-1-16,0 0-5 16,0 0-68-16,0 0-124 0,-11 0-326 15,-1 0-914-15</inkml:trace>
  <inkml:trace contextRef="#ctx0" brushRef="#br0" timeOffset="42311.14">7194 8482 863 0,'0'0'351'0,"0"0"-125"0,0 0-78 16,0 0 27-16,0 0-36 16,0 0-36-16,0 0-29 15,0-4 2-15,0 4-10 16,2 0-14-16,3 0-20 15,1 0-13-15,10 0-2 16,6 4 29-16,5 6-5 16,8 0-7-16,8 2-11 15,1-4-7-15,8 0-6 16,-1-4 5-16,4 0-15 0,3-2 8 16,-4-2-8-16,0 0 8 15,-8 0-7-15,-6 0-1 16,-4 0 0-16,-12 0-9 15,-6 0 0-15,-9-2 3 16,-2 0 6-16,-7 0 0 16,0-2 6-16,0-4-5 15,0-2-1-15,-7-2-6 16,-8-2-6-16,-3 2-1 16,0 0 0-16,-2 0-20 15,2 2 8-15,1 4 10 16,-2 0 5-16,4 2 10 0,1 2 0 15,4 2-1 1,3 0 0-16,0 0 1 0,4 0-1 16,3 0 0-16,0 0-13 15,0-2 5-15,0 2-7 16,0 0-6-16,0 0 4 16,0 0 9-16,0 0 3 15,8 0 6-15,3 0 0 16,-1 0 14-16,4 0 11 15,-1 0-1-15,1 0-5 16,-3 0-5-16,0 6-3 16,-2 2 4-16,-2 2-14 15,-3 4 1-15,1 2 5 16,-5 2 5-16,0 2-2 16,0 2 2-16,0 2-10 15,-11-2-1-15,-3-2 6 0,3-2-6 16,-2-4-1-16,1-1-7 15,2-5-4-15,1-3-12 16,4 0-41-16,0-5-68 16,5 0-134-16,0 0-350 0</inkml:trace>
  <inkml:trace contextRef="#ctx0" brushRef="#br0" timeOffset="42818.25">8460 8238 901 0,'0'0'534'15,"0"0"-381"-15,0 0-80 16,0 0 55-16,0 0 35 16,0 0-88-16,11 123-35 15,1-90-19-15,5-1-1 16,-4-2 7-16,0-4-21 15,-2-2-6-15,-1-4-50 16,-4-4-85-16,-1-4-61 16,-5-6-109-16,0-2-204 0,0-4-282 15</inkml:trace>
  <inkml:trace contextRef="#ctx0" brushRef="#br0" timeOffset="43347.75">8483 8301 740 0,'0'0'277'16,"0"0"-45"-16,0 0-89 16,0 0-2-16,0 0-22 15,0 0-27-15,0 0-14 16,19-108-24-16,3 94 7 16,5 6 4-16,2 0-23 15,5 6-4-15,-1 2 11 0,0 0-21 16,-2 6-21-1,-4 12-7-15,-5 4-4 0,-10 6-46 16,-10 2 9-16,-2-2 40 16,-7 1-5-16,-17-5-12 15,-5-5-30-15,0-4 11 16,2-5 8-16,6-6 13 16,10-2 7-16,9-2 8 15,2 0-71-15,2 0 21 16,21-2 12-16,4-9 29 15,4 6 10-15,0 1 0 16,-4 4 13-16,-5 0 14 16,-2 2 11-16,-5 12 14 15,-3 6 6-15,-3 4-24 0,-5 2-11 16,-4 0-8-16,0 0-6 16,0-2 1-16,-13-4 4 15,-5-2 6-15,-4-4 12 16,-3-4-9-16,-1-4-12 15,-3-4 1-15,0-2-2 16,2 0-9-16,2-4-1 16,8-14-13-16,5-4-44 15,10-4-22-15,6-12-31 16,21 6-144-16,6 4-314 0</inkml:trace>
  <inkml:trace contextRef="#ctx0" brushRef="#br0" timeOffset="44898.38">9159 8310 1194 0,'0'0'351'0,"0"0"-147"16,0 0-23-16,0 0-42 15,0 0-59-15,0 0-39 16,0 0-20-16,-73 19-8 16,52 8-4-16,4 5-9 15,1 4 7-15,9 0-7 16,7-2-9-16,0-4 8 16,0-4-10-16,13-6-3 0,3-6 14 15,-1-6 1 1,-1-5-1-16,1-3 0 0,2 0 6 15,-2-11 5-15,1-9 6 16,-3-4-7-16,-2-6-9 16,-4-2 13-16,-3 0-13 15,-2 4-1-15,-2 4 1 16,0 8 5-16,0 8-6 16,0 6-11-16,0 2 9 15,0 0-26-15,0 12-20 16,0 9 34-16,0 8 14 15,7-1-1-15,2-2-6 0,2-2-9 16,0-4 10-16,1-6 5 16,-4-2-11-16,-1-6 11 15,-1-4-5-15,0-2 6 16,0 0 0-16,1-4 28 16,3-14 6-16,4-4-7 15,1-2-1-15,4-2-11 16,-4 0-6-16,-1 4-9 15,-1 6 0-15,-4 6 0 16,-2 4-9-16,-1 6 7 16,-2 0-21-16,5 4 10 15,1 14 12-15,-2 6 1 16,3 2 1-16,-3 2-1 0,-2-2 2 16,-2-2-2-16,1-6 2 15,-3-6 5-15,-2-4 0 16,0-6-7-16,2-2 9 15,0 0 3-15,6-2-5 16,2-18 4-16,6-10-11 16,2-6 0-16,4-2 0 15,-4-2-10-15,0 6-7 16,-3 7 3-16,-5 12 13 16,-6 7-8-16,0 8-1 15,-2 0-5-15,3 10-4 16,-1 13 17-16,3 8 1 15,0 1 1-15,4-2-1 16,3-2 1-16,-2-4 0 16,5-8 1-16,-4-4-1 0,-1-6 1 15,-2-4 0-15,1-2-1 16,-3 0 0-16,2-8 9 16,-1-10 0-16,-5-8 1 15,0-4 8-15,-4-4-5 16,0-6-7-16,0-4-5 15,0-2 1-15,-2 1-1 16,-4-1 5-16,4 6 1 16,-1 6 14-16,3 6-5 15,0 8 9-15,0 8 11 0,0 6 1 16,0 6-20 0,0 0-17-16,0 2-16 15,0 20-5-15,0 14 21 0,5 10 10 16,1 6-3-16,1 4-6 15,-2 1-1-15,-1-5 1 16,-2-6-7-16,-2-8 15 16,0-10-9-16,0-12 0 15,0-6 0-15,0-8-9 16,0-2-5-16,0 0 3 16,0-14-19-16,0-10-57 15,0-6 47-15,0-6 9 16,7 2-21-16,4 2-2 15,-2 7 10-15,-2 10 3 16,-1 4 22-16,-4 11 7 16,-2 0-8-16,3 0-7 0,-3 21 20 15,0 1 7-15,4 4 1 16,0-1 7-16,4 0-2 16,2-5 2-16,3-4 7 15,1-4 3-15,5-4 11 16,0-2 8-16,3-4 6 15,1-2-7-15,-4 0-8 16,0 0-9-16,-9-4-10 16,-1-8 5-16,-1-4-2 15,-6-4 4-15,0 0-2 16,-2-2-3-16,0 4-3 16,0 1-8-16,0 10 6 0,0 0 28 15,0 7-11-15,0 0-23 16,0 0-12-16,4 13 3 15,5 7 9-15,7 4 5 16,-1 6 1-16,3-2 4 16,3 2-8-16,-6-6 14 15,-4-2 29-15,-9-6-10 16,-2-4 8-16,-13 2 30 16,-27-2-55-16,-12 4-18 15,-10-4-109-15,-25-1-92 16,16-6-150-16,11-5-548 0</inkml:trace>
  <inkml:trace contextRef="#ctx0" brushRef="#br0" timeOffset="46465.21">7552 9364 222 0,'0'0'680'0,"0"0"-508"15,0 0-80-15,0 0 12 16,0 0 4-16,0 0-27 16,0 0 3-16,0 0 25 15,0 0 10-15,0 3-48 16,16 0-33-16,9 3 22 16,13 0 40-16,12-3-34 15,13-3-10-15,11 0-4 16,6 0-1-16,2-7-2 0,-1-3-12 15,-8 2-10-15,-8 2-18 16,-14 4-9-16,-13 0-3 16,-13 2-36-16,-13-2-16 15,-4 2-2-15,-6 0 26 16,-2-2 24-16,0-2 7 16,-12-2 0-16,-7-2-1 15,-6-4 1-15,-2 0-1 16,0 0 0-16,3 0 0 15,4 4-6-15,2 0-4 16,3 2-11-16,3 4 9 16,6 0 0-16,4 0 12 15,-1 2 0-15,3 0 0 16,0-2-16-16,0 2 4 16,0 0 6-16,0 0-5 0,0 0 7 15,3 0 5 1,-1 0 13-16,0 0 8 0,-2 0-5 15,2 0 3-15,-2 0 11 16,0 0 8-16,0 0 11 16,0 0 7-16,0 0 6 15,0 0-10-15,2 0 5 16,-2 0-22-16,0 0-20 16,0 0-7-16,0 0-7 15,0 0 0-15,0 0-1 0,0 0 0 16,0 0-6-1,0 0-2-15,2 0 7 16,8 0-21-16,5 12 22 0,5 4 0 16,5 2 1-16,-1 0 0 15,1 2-1-15,-5 0 1 16,-5-2-1-16,-3-2-5 16,-6 2-5-16,-6-2 10 15,0-2 0-15,-4 3 23 16,-16-3-2-16,-5-5-12 15,0 1-1-15,1-3 0 16,2-3-8-16,4 0-1 16,7-4-24-16,4 2-27 15,7-2-83-15,0 0-100 16,13-9-366-16,8-6-845 0</inkml:trace>
  <inkml:trace contextRef="#ctx0" brushRef="#br0" timeOffset="48865.36">8716 9088 1333 0,'0'0'355'15,"0"0"-230"-15,0 0-94 16,0 0 16-16,0 0 54 16,10 132-26-16,-2-80-53 15,1 0-9-15,1-4-3 16,0-7-8-16,-1-8-2 15,-1-4 9-15,-3-7-8 16,-1-8 0-16,-4-4-1 16,0-5-6-16,0-5-10 15,0 0-11-15,0 0 27 16,-7 0 0-16,-6-18 0 0,-1-5 0 16,-3-12-33-16,1-7 10 15,1-6 22 1,1-4-27-16,3-2 18 0,5 2 9 15,4 6 2-15,2 4 4 16,0 10 13-16,2 3-11 16,15 5-7-16,6 5-1 15,1 2 1-15,3 7-1 16,0 4 0-16,-3 6-8 16,-2 0 2-16,-5 4-4 15,-5 14 1-15,-5 11 10 16,-5 4 0-16,-2 3 11 0,0 3 3 15,-4-6-4 1,-9-4-9-16,-1-7 0 0,-3-6 8 16,-4-4 2-16,1-2-10 15,-4-4-1-15,2-2-50 16,-1-4-35-16,6-2-153 16,5-14-361-16</inkml:trace>
  <inkml:trace contextRef="#ctx0" brushRef="#br0" timeOffset="50848.38">9067 9065 819 0,'0'0'526'0,"0"0"-435"16,0 0 53-16,0 0 0 16,16 123-75-16,-9-81-18 15,-1 0-27-15,4 0-5 16,-4-4-6-16,-1-5-6 16,-1-8-6-16,-2-7 1 15,0-7 6-15,-2-6-6 16,0-3 4-16,0-2 7 15,0 0 9-15,0-6 4 0,0-13-20 16,0-10-6-16,0-3 1 16,0-4-1-16,0 2 0 15,2 2-2-15,10 4 2 16,3 8-9-16,4 4 8 16,0 6-6-16,6 4 7 15,-1 6 0-15,1 0 9 16,0 4 4-16,-4 16-3 15,4 6 15-15,-4 4-13 16,1 2 1-16,-3 0-12 16,2-4-1-16,-1-4-1 15,-5-8-28-15,1-3-60 16,-3-8-59-16,3-5-18 0,0 0 55 16,4-2 5-1,-1-14 9-15,2-4 43 16,-6-4 7-16,-1-2 16 0,-8 0 31 15,-1 2 24-15,-5 4 59 16,0 2 31-16,0 4 10 16,0 4-11-16,-3 4-27 15,-3 2-23-15,-3 2-6 16,-2 2-26-16,-7 0-24 16,-2 16-6-16,-5 10 0 15,1 6 8-15,4 2 1 16,6-2-8-16,6-1 4 15,5-4 2-15,3-4-8 16,0-8-1-16,0-1-7 0,7-3-1 16,2-7 9-16,2-4 10 15,2 0 5-15,3-4-1 16,-1-14-3-16,1-7-1 16,0-3-3-16,-5-2-1 15,-2 2 3-15,-5 4-8 16,-2 6-1-16,-2 8 6 15,0 4 3-15,0 6 0 16,0 0-9-16,0 4-11 16,0 12 2-16,0 4-7 15,0 2-47-15,14-4-37 16,6-4 21-16,4-6 53 16,3-4 22-16,0-4 4 15,-2 0 26-15,-4 0 2 16,-4-8 2-16,-4-6 16 0,-4-4-3 15,-5-2-2-15,-4-4-2 16,0 0-9-16,0 0-13 16,0 0-9-16,-6 4-6 15,1 6 7-15,3 4-9 16,-1 3 10-16,3 6-10 16,0 1-1-16,0 0-16 15,0 16-7-15,0 6 20 16,14 6 4-16,-1 2 1 15,8-2-1-15,-2-2 1 16,4-6 0-16,-3-6-1 16,-1-6 0-16,0-1-1 15,-6-6 1-15,-4 1 0 0,-2-2 6 16,-1 0-5-16,-2 0 15 16,4 0 20-16,1-7-5 15,1-8-18-15,2-3-7 16,3-4-5-16,1 0-1 15,-1 0-1-15,1 4-8 16,-3 2-8-16,0 4 6 16,-3 8-2-16,1 4-7 15,-3 0 5-15,2 4 4 16,1 16 11-16,0 2 0 16,0 6 1-16,0-2 5 15,-2 0-6-15,0-3 0 16,-2-5 0-16,-5-5 1 15,0-4-1-15,0-6 0 16,-2-3 0-16,0 0 0 0,0 0 17 16,0-3 13-16,2-15-15 15,3-9-9-15,2-5-6 16,6 0-7-16,2-2 7 16,3 6-28-16,1 8 0 15,-4 8 0-15,1 8 12 16,-5 4 9-16,-1 6-3 15,-2 16 2-15,-4 4 8 16,-2 4 0-16,3-2-1 16,-3-4 1-16,2-4 0 0,-2-5 0 15,0-6 0-15,1-4 0 16,-1-5 0-16,1 0 6 16,-1 0 7-16,0-11-2 15,5-9-10-15,1-6 6 16,6 0-7-16,4-2-6 15,4 2-27-15,3 4-19 16,-1 6-4-16,-2 6 9 16,-2 6 14-16,-2 4 14 15,-4 0 1-15,1 14 9 16,1 4 8-16,-1 2-6 16,5 0 7-16,5-4-16 15,0-4 1-15,2-6 12 0,-2-6 3 16,2 0 0-1,0 0 7-15,-2-14 21 0,0-2 11 16,-6-4 20-16,-5 0 5 16,-3-2 5-16,-9 4-4 15,-2 2-14-15,0 4-6 16,0 3 17-16,-13 8-24 16,-3 1-36-16,-1 0-2 15,1 12-8-15,3 8 2 16,4 2-2-16,6 0 7 15,3-4-9-15,0-4-24 16,0-4-6-16,0-4 15 16,3-4 17-16,6-2 8 15,1 0 6-15,6-2 4 16,0-12 5-16,0-2-3 0,-3 0 16 16,-5 0-2-1,0 4 5-15,-4 6 25 0,-2 2 3 16,-2 4-29-16,4 0-30 15,3 4-9-15,5 14 9 16,3 2 10-16,7 4-8 16,3 0-1-16,4-4-1 15,-1-4-54-15,-5 0-60 16,-7-6-136-16,-16-2-385 0</inkml:trace>
  <inkml:trace contextRef="#ctx0" brushRef="#br0" timeOffset="52248.38">7695 10291 747 0,'0'0'316'0,"0"0"-109"15,0 0-14-15,0 0 5 16,0 0-36-16,0 0-38 0,0 0-62 16,3 0-14-16,12 0 24 15,5 0 11 1,7 0 7-16,8 0-18 0,7 0-26 15,12 0-9 1,4-8-8-16,9-2 3 0,-1-1 0 16,2 3-7-16,-6 3-4 15,-7-1-9-15,-7 3-5 16,-9-1-6-16,-7 4 0 16,-10-1-1-16,-9 1 1 15,-5 0-1-15,-4-2 2 16,-4 2-2-16,0-2 1 15,0-3-1-15,0 0-7 16,-7-4-23-16,-2 0-10 0,-2-5-42 16,0 1-2-16,-1-3-11 15,0 2 17-15,0 0 30 16,-1 2 23-16,4 2 6 16,0 4 12-16,2 0 6 15,3 4 0-15,0 0-8 16,1 0 9-16,1 0 0 15,2 2 0-15,0 0 1 16,0-2 1-16,0 2-1 16,0 0 31-16,0-2-21 15,0 2-5-15,0-2 5 16,0 0 9-16,0 0 11 16,2 0 11-16,1 0 7 15,-1 0-3-15,-2 2-13 0,2 0-12 16,-2 0-8-16,0 0-1 15,0 0-3-15,0-2-3 16,0 0 2-16,0 0 0 16,0-2-8-16,0-2 1 15,0 2 7-15,0 0-7 16,-2 0-1-16,-5 0-2 16,1 2-3-16,0 0 4 15,4 2-1-15,0 0 2 16,2 0 0-16,0 0-6 15,0 0-18-15,2 0-13 16,14 0 6-16,4 2 31 16,2 6 2-16,3 0-1 0,-2 0-1 15,-2-2 12-15,-3 0-11 16,-5 0-1-16,-5 0 0 16,-6 2-19-16,-2 0 19 15,0 6 13-15,0 4 31 16,-14 2-8-16,-1 2-12 15,-1-6-12-15,3-2-11 16,2-4 5-16,1-6 4 16,6 0-4-16,0-1 0 15,0-1-6-15,-3 0-19 16,-3 1-40-16,0 1-57 16,-15-1-47-16,2-2-197 15,2-1-558-15</inkml:trace>
  <inkml:trace contextRef="#ctx0" brushRef="#br0" timeOffset="53716.81">8689 9972 1245 0,'0'0'283'0,"0"0"-166"0,0 0-24 15,0 0-8-15,0 0-40 16,0 0-42-16,0 0 1 16,2 0 10-16,-2 0 12 15,0 10 31-15,0 4 16 16,0 2-21-16,0 4-5 15,0 6-2-15,0 6 7 16,-4 6-21-16,-3 5-12 16,-1-3-10-16,0 0-3 15,2-6-4-15,3-6-1 0,1-8-1 16,2-6-7-16,0-6-2 16,0-4 0-16,0 0 9 15,11-2 7-15,7-2 38 16,5 0 4-16,4 0-9 15,1 0-5-15,3 0-5 16,3 0-14-16,-2 0-16 16,-1-2-14-16,-2 2-95 15,11-4-121-15,-7 2-127 16,-2-2-421-16</inkml:trace>
  <inkml:trace contextRef="#ctx0" brushRef="#br0" timeOffset="54471.41">9237 10171 1207 0,'0'0'283'16,"0"0"-123"-16,0 0 22 15,0 0-12-15,0 0-69 16,0 0-46-16,-120 29-17 15,89 0-13-15,4 0-5 16,4 2-7-16,8-3-13 16,9-4 2-16,1-4-2 15,5-4-6-15,0-6-25 16,0-4-22-16,11-4 48 16,4-2 5-16,3 0 11 15,7-2-2-15,0-16-2 16,-4-4 0-16,2-6-5 0,-3-3-2 15,-5-1 7-15,-3 5-6 16,-5 3 9-16,-3 3-7 16,-2 9-2-16,-2 6-1 15,0 5-8-15,0 1-35 16,0 0 11-16,0 19 23 16,0 8 9-16,0-1 0 15,4 2-11-15,7-5-14 16,3-4 5-16,1-7 9 15,-1-6 11-15,-3-4 0 16,1-2 1-16,-2 0 11 16,1-2 7-16,-1-14 15 0,1-2-13 15,-3-4-7-15,-1-4-8 16,0-2 3-16,-2 0-7 16,-1-1-2-16,-2 7-5 15,0 6 4-15,0 7 0 16,3 4-7-16,-1 5-8 15,8 0-32-15,3 5 17 16,7 13 17-16,1 5 13 16,2 5-1-16,-2 4 2 15,-4-1-2-15,-6-5-20 16,-4-7-11-16,-5-6 20 0,-4-5 13 16,0-6 7-1,0-2 56-15,0 0 11 0,0-2 35 16,0-19-46-1,0-6-23-15,7-9-6 0,6-6-10 16,9-3-13-16,7 1-11 16,3 6-32-16,-1 8-66 15,-2 8-75-15,6 6-125 16,-6 8-285-16,-6 2-531 0</inkml:trace>
  <inkml:trace contextRef="#ctx0" brushRef="#br0" timeOffset="55199.18">9914 10032 1075 0,'0'0'340'0,"0"0"-206"15,0 0-9-15,0 0 15 16,0 0-65-16,0 0-36 15,-124 78-5-15,103-46-24 16,11-2 3-16,7-3-4 16,3-5-9-16,0-7 0 15,5-4-21-15,10-5 21 16,3-6 15-16,0 0-6 16,0 0-1-16,2-17 6 0,-3-1-5 15,-1-1 0-15,-3 1 10 16,-1 1 9-16,-6 6 28 15,-1 4 2-15,-1 7-14 16,3 0-44-16,2 29 12 16,0 17-12-16,2 18 32 15,-4 12-18-15,0 10-7 16,-5-2-6-16,0-1 0 16,-2-11-1-16,0-16-4 15,-4-16-17-15,-15-14-12 16,-5-14 25-16,-2-12 8 15,1 0 1-15,2-20-1 16,8-16-5-16,4-10-2 0,11-8 7 16,0-6 0-1,11-2 0-15,21 1-1 0,9 1-1 16,9 2-7-16,5 4-5 16,3 3 3-16,-4 8 11 15,-8 4-2-15,-8 9 1 16,-11 6 0-16,-9 6 0 15,-10 6-1-15,-8 4 0 16,0 0-4-16,0 4 6 16,-8 2 8-16,-13 0-8 15,2 2-2-15,-6 0 2 16,5 4-1-16,5 12-8 16,4 6 1-16,11 4 7 15,0 2 1-15,8-2-7 16,19-1 7-16,7-7 6 0,3-7-5 15,3-4 5 1,3-7-6-16,-3 0 0 0,-2-8 0 16,-18-17-153-16,-11 3-427 15,-9 2-833-15</inkml:trace>
  <inkml:trace contextRef="#ctx0" brushRef="#br0" timeOffset="56431.71">4480 7570 905 0,'0'0'248'0,"0"0"-96"15,0 0 42-15,0 0 20 16,0 0-82-16,0 0-50 0,0 0-21 16,-11 0-13-16,13 0 2 15,16 0-38-15,7 0 22 16,13 0 15-16,15 0-5 16,18 0-9-16,32 0-8 15,37-5-9-15,36-3-6 16,14 3-4-16,-13 5-8 15,-18 0-29-15,-32 0-157 16,-38 0-288-16,-20 0-229 0</inkml:trace>
  <inkml:trace contextRef="#ctx0" brushRef="#br0" timeOffset="57148.93">7283 7359 965 0,'0'0'285'0,"0"0"-124"16,0 0 19-16,0 0-102 16,0 0 10-16,167 0 44 15,-13-4 15-15,69 2-22 0,36 2-54 16,14 0-37-16,-12 8-34 16,-32 8-6-16,-61-6-207 15,-41-4-695-15</inkml:trace>
  <inkml:trace contextRef="#ctx0" brushRef="#br0" timeOffset="62024.8">10318 6350 633 0,'0'0'259'16,"0"0"-160"-16,0 0-40 15,0 0 10-15,0 0 11 0,0 0 29 16,2 0-1-16,-2 0 30 16,0 0 20-16,2 0-20 15,-2 0-19-15,2 0-44 16,-2 0-11-16,2 0 10 15,-2 0-16-15,2 0-17 16,-2 0-8-16,3 0 4 16,-3 0-6-16,0 0 9 15,3 0-30-15,-3 0-9 16,2 0-1-16,2 9 1 16,3 13-1-16,1 6 34 15,2 6 9-15,1 2-27 0,2 2-1 16,-2-2-7-1,2 0 0-15,-4-4 3 0,3-2-10 16,-6-2 5-16,3-4 0 16,-3-2-5-16,2-4 6 15,-4-5 1-15,0-4-2 16,-1-3-6-16,-3-2-9 16,2-1 9-16,-2-2 9 15,0 2-9-15,0-3 1 16,0 2 0-16,0-1-1 15,0 2 0-15,0-3-5 16,0 1 5-16,2-1 0 16,-2 3-7-16,0-3 6 15,2 0-8-15,-2 1 9 16,0 2 0-16,2-3 0 0,-2 1-12 16,0 2-1-16,0-1-42 15,0-2-61-15,0 1-63 16,0-1-101-16,0 0-210 15,0 0-65-15</inkml:trace>
  <inkml:trace contextRef="#ctx0" brushRef="#br0" timeOffset="62681.95">10455 6619 874 0,'0'0'230'0,"0"0"-148"0,0 0 5 16,0 0 44-16,0 0-41 16,116-14-31-16,-87 12 11 15,-2-2 10-15,0-2-36 16,-2-2-13-16,-4 0-3 16,-2 0-2-16,-9-4-11 15,-4 0 2-15,-6-4-1 16,0-2 3-16,0-2-13 15,-8-3 13-15,-5 2 3 16,3-1-21-16,-2 1 23 16,5 2 8-16,1 1 3 15,4 3-3-15,0 4 6 16,2 2 7-16,0 5-6 0,0 3-11 16,0 1-1-16,0 0 7 15,0 0 5 1,0 0-7-16,0 0-16 0,0 0-7 15,0 0-7-15,0 0 5 16,0 0 1-16,0 0-7 16,0 0 11-16,0 0-3 15,0 0 4-15,0 0 8 16,0 0-2-16,0 0-4 16,0 0 0-16,0 0-5 15,0 0 8-15,0 0 2 16,0 0-9-16,0 0 1 15,0 0-11-15,0 0 10 16,0 3-11-16,0 21 15 0,0 17-12 16,8 11 46-16,3 8-25 15,5 2-15-15,1-4-1 16,4-4-7-16,-1-6 5 16,-5-7-6-16,-1-9-4 15,-5-10-4-15,-3-6-24 16,-1-4-12-16,-5-6-50 15,0-2-86-15,0-4-94 16,0 0-364-16,-9-12-670 0</inkml:trace>
  <inkml:trace contextRef="#ctx0" brushRef="#br0" timeOffset="62919.64">10999 6605 1309 0,'0'0'262'0,"0"0"-161"16,0 0 27-16,0 0-14 15,27 120-28-15,-14-85-50 16,1-7-26-16,-1-2-10 15,-1-8-46-15,-6-7-92 0,-1-4-179 16,-3-7-445-16</inkml:trace>
  <inkml:trace contextRef="#ctx0" brushRef="#br0" timeOffset="63149.18">10986 6479 1013 0,'0'0'512'15,"0"0"-288"-15,0 0-15 16,0 0-27-16,0 0-53 0,0 0-43 16,0 0-51-1,3-2-35-15,-1 2-1 16,2 0-121-16,0 6-229 0,3 2-300 15</inkml:trace>
  <inkml:trace contextRef="#ctx0" brushRef="#br0" timeOffset="64165.67">11452 6591 743 0,'0'0'829'15,"0"0"-654"1,0 0-98-16,0 0-4 0,0 0-8 16,0 0-40-16,0 0-5 15,-76-16-9-15,47 20 6 16,1 10-11-16,5 0-5 15,5 0 4-15,9-2-5 16,5-2-2-16,4-2 1 16,0 0-5-16,0-4 1 15,4 0 5-15,7-4 2 16,3 0-2-16,-1 0 6 16,-1 0 2-16,-2 0 1 0,-3-2 6 15,-3-2 4-15,-2 4-6 16,3 0 21-16,-2 8-34 15,3 20 1-15,1 17 57 16,-1 15-9-16,3 12-24 16,3 10 0-16,3 8-18 15,1 0-7-15,1-1 0 16,-3-11 0-16,-8-14 0 16,-6-12-1-16,0-14-29 15,-22-10-11-15,-12-10-14 16,-5-10-19-16,-1-8 24 15,-3 0 40-15,5-23 10 16,9-12 3-16,7-7-2 16,13-6 6-16,9-4-7 15,2-4-10-15,32-2 9 0,13-3-4 16,11 2-20-16,9-2-45 16,-1 3-40-16,1 2-36 15,-5 0 19-15,-8-2 43 16,-10-1-15-16,-13 1-79 15,-8 0-26-15,-12 2 97 16,-8 6 107-16,-3 6 0 16,0 3 51-16,-8 8 9 15,-2 4 37-15,-3 7 13 16,1 4 2-16,5 8-24 16,1 4-2-16,2 6-34 15,4 0-52-15,0 26 12 16,0 14-11-16,0 17 52 0,0 9 5 15,13 6 24 1,3 0-18-16,-1-2-10 0,1-7-4 16,-5-9-21-16,-1-10-16 15,-3-12-2-15,-4-12 11 16,-1-10-15-16,-2-6 0 16,0-4 4-16,0 0 34 15,0-16 15-15,0-14-32 16,0-11-28-16,0-6 0 15,4-1-12-15,5 3-22 16,2 11 6-16,1 12 27 16,-2 10-8-16,2 10-3 15,3 2 3-15,1 6-3 16,2 16 12-16,0 4 3 16,-1 3 16-16,1-2-13 15,0-3-1-15,-4-2-5 0,-2-5-1 16,0-7 0-16,1-10-137 15,1 0-202-15,-3-2-595 0</inkml:trace>
  <inkml:trace contextRef="#ctx0" brushRef="#br0" timeOffset="65415.71">12584 6314 990 0,'0'0'376'15,"0"0"-257"-15,0 0-81 16,0 0 14-16,0 0 90 16,-5 113-46-16,3-69-11 0,2 4-12 15,0 0-6-15,0-2-31 16,0 0 0-16,0-3 13 15,0-6-20-15,2-5-3 16,5-7-4-16,2-7-16 16,2-7 14-16,3-2 17 15,3-3 18-15,3-4 4 16,3-2 10-16,4 0-22 16,2-4-17-16,-1-10-20 15,-4-3-10-15,-1 2-40 16,-5 1-95-16,-14-4-76 15,-4 3-106-15,0 5-319 0</inkml:trace>
  <inkml:trace contextRef="#ctx0" brushRef="#br0" timeOffset="65587.95">12682 6687 1175 0,'0'0'319'0,"0"0"-211"15,0 0 27-15,0 0-2 16,0 0-59-16,0 0-38 16,0 0-21-16,122-14-15 15,-119 6-151-15,-3 0-206 16,0-4-639-16</inkml:trace>
  <inkml:trace contextRef="#ctx0" brushRef="#br0" timeOffset="65782.38">12566 6359 611 0,'0'0'811'0,"0"0"-612"16,0 0-49-16,0 0 27 15,149-31-80-15,-113 30-64 16,-1 1-33-16,5-3-154 15,-6 3-225-15,-10 0-450 0</inkml:trace>
  <inkml:trace contextRef="#ctx0" brushRef="#br0" timeOffset="66665.92">13065 6593 1577 0,'0'0'278'16,"0"0"-181"-16,0 0-50 16,0 0 36-16,0 0-16 15,0 106-22-15,2-78-15 16,2-3-9-16,1-7-20 15,0-6-1-15,-1-5 0 0,-2-3 15 16,0-1-8-16,1-3-6 16,1 0 5-16,2-7-6 15,4-15 8-15,3-11-1 16,5-8-7-16,-1-1-39 16,6 0-15-16,-1 10 27 15,1 8 10-15,1 12 0 16,-4 12 3-16,3 0 5 15,-2 8-16-15,2 16 1 16,-1 4 9-16,3 0-1 16,-1 0 2-16,1-4 8 15,-3-8 6-15,1-4 0 0,-4-6 1 16,4-4 2-16,-3-2-2 16,2 0 0-16,-4-6 5 15,-2-10 16-15,-3-4 5 16,0-2 5-16,1-4-32 15,-4-2 8-15,-1 0-8 16,-1 4-22-16,-6 4 17 16,0 4 5-16,-2 6 0 15,0 4 0-15,0 4-16 16,-14 2 14-16,-8 0-17 16,-7 8 6-16,-2 16 13 15,2 6 12-15,2 6-9 16,9 0-3-16,9 2-1 15,7-4-6-15,2-4 7 0,2-6-10 16,17-6 4-16,0-7 0 16,6-9 6-16,2-2 13 15,0-6 9-15,-1-15-21 16,-2-5 17-16,-1-8-6 16,-5-6 4-16,-9-6 24 15,-7-6 0-15,-2-8-24 16,0-3 0-16,-7 1-16 15,-7 8-6-15,3 8 6 16,1 12 10-16,3 14 37 16,2 10 24-16,3 10-33 15,2 0-38-15,0 12-34 0,0 20 34 16,0 10 0-16,4 8 12 16,12 4 3-16,2 3-15 15,2-1 0-15,-2 0 1 16,-3-2-1-16,-1 12-21 15,-7-13-112-15,-3-16-336 0</inkml:trace>
  <inkml:trace contextRef="#ctx0" brushRef="#br0" timeOffset="67093.17">14163 6611 1592 0,'0'0'248'0,"0"0"-172"15,0 0-23-15,0 0-24 16,0 0-28-16,0 0 10 15,0 0 4-15,-58 56-8 16,45-30 3-16,10-2-1 16,3-3-9-16,0-6-13 15,3-4 11-15,8-5 1 16,2-5 1-16,1-1 0 0,-1 0 21 16,1-7 8-16,-3-10 10 15,-5-3-8-15,-1-4 20 16,-5-2 14-16,0 0-20 15,0 2-19-15,-13 6-26 16,-3 4 0-16,0 6-50 16,-2 6 10-16,1 2-12 15,3 0-58-15,14 6-100 16,0 4-317-16,4-2-209 0</inkml:trace>
  <inkml:trace contextRef="#ctx0" brushRef="#br0" timeOffset="67400.2">14446 6601 1483 0,'0'0'246'16,"0"0"-194"-16,0 0 20 16,0 0 17-16,0 0-3 15,0 0 6-15,134 92-38 16,-116-76-12-16,-7-1-29 15,-9-5-12-15,-2-5 5 16,0-2-6-16,-11-3 0 16,-12 0 0-16,0 0 11 15,-4-18 2-15,6-7 9 0,6-7 25 16,8-2-10-16,7-4-11 16,0-2-20-1,12 4-6-15,9 4-14 0,8 6-44 16,21-4-122-16,-8 6-368 15,-7 2-904-15</inkml:trace>
  <inkml:trace contextRef="#ctx0" brushRef="#br0" timeOffset="68069.78">15153 6310 1099 0,'0'0'314'16,"0"0"-117"-16,0 0 14 16,0 0-76-16,0 0-64 15,-121 26 7-15,79 1-23 16,5 2-23-16,12 4-12 16,13-1-13-16,10 0-6 15,2-2 17-15,16-2-18 16,15 0 9-16,11-4 15 15,8 0-7-15,0 0-2 16,6 0 10-16,-7 0 15 16,-9-2-19-16,-6 0-2 15,-14 0-5-15,-9 1-7 0,-11-1 7 16,0 0 17-16,-7 2-9 16,-22-4 14-16,-6 0-11 15,-7-2 4-15,-8-6-28 16,1-2 9-16,3-6-10 15,3-4-20-15,7 0-8 16,13 0-51-16,13-12-16 16,10-22-166-16,22 4-398 15,8-5-329-15</inkml:trace>
  <inkml:trace contextRef="#ctx0" brushRef="#br0" timeOffset="68665.8">15321 6724 1066 0,'0'0'369'0,"0"0"-260"16,0 0-14-16,0 0 61 15,0 0-26-15,0 0-13 16,146 5-14-16,-111-5-32 16,2-2-52-16,-6-8-8 15,-10-2-6-15,-5-2-5 16,-11-4-9-16,-5-2 8 15,0 2-7-15,-16 0 8 16,-10 6-14-16,-5 6-22 16,-6 6 30-16,2 0 12 0,3 16 1 15,5 10-7 1,10 8-19-16,13 2 17 0,4 2-43 16,2-2-14-16,22-3 29 15,5-9 7-15,2-6 17 16,5-6 6-16,-2-6 1 15,1-6 8-15,-3 0-8 16,-3 0 10-16,-3-14 5 16,-2-8 25-16,-1-5-11 15,1 0 8-15,1 0-8 16,2 4-11-16,-3 6-18 16,0 9 17-16,-1 8-18 15,-1 0 0-15,0 12-1 0,-4 12 1 16,-3 5 0-1,-3-1-1-15,-5 0 1 0,-7-6 0 16,0-6-19-16,0-6 10 16,-13-4 2-16,-3-6 7 15,3 0 16-15,1 0-6 16,3-6 8-16,7-8 14 16,2-7-17-16,0-2-13 15,9-4 18-15,18-3-20 16,6 1-17-16,31-12-66 15,-5 9-102-15,-8 4-422 0</inkml:trace>
  <inkml:trace contextRef="#ctx0" brushRef="#br0" timeOffset="69000.38">16260 6637 1023 0,'0'0'517'0,"0"0"-434"15,0 0 70-15,0 0-15 16,0 0-82-16,25 108-9 16,-12-83 2-16,1-3-11 15,-2-4 11-15,-1-4-16 16,-1-6-16-16,-6-6-16 15,-2-2 30-15,1 0 36 16,1-9 22-16,0-14-64 0,-2-8 0 16,0-6-9-16,-2-6 5 15,0-3-1-15,0-2-19 16,0 4 1-16,0 6-2 16,4 10-26-16,4 9-62 15,1 10-116-15,-3 3-345 0</inkml:trace>
  <inkml:trace contextRef="#ctx0" brushRef="#br0" timeOffset="69849.05">16655 6774 456 0,'0'0'1078'15,"0"0"-870"-15,0 0-36 16,0 0-49-16,0 0-68 16,122-57-32-16,-95 35-23 15,-5-2 9-15,-4 0-7 16,-10-2-2-16,-8 0-10 16,0 4 9-16,-6 2-15 15,-17 6-15-15,-6 6-51 16,-4 6 57-16,2 2 15 15,0 12 9-15,8 16-11 16,10 8 5-16,11 6-7 0,2 0-47 16,2 0 10-1,19-3 23-15,3-7 18 0,0-9-8 16,3-6 18-16,0-9 0 16,2-8 10-16,-2 0 9 15,2-3 3-15,-2-15 13 16,-6-5-6-16,2-5 3 15,-3-5 17-15,-3 1 12 16,2 4-11-16,-4 4-41 16,1 12-8-16,-6 8-1 0,0 4-12 15,-1 10 11 1,-3 19-9-16,3 8 10 0,-2 9 2 16,0 1 6-16,-3-1 9 15,0-10 0-15,1-10-2 16,-3-8-15-16,-2-12 1 15,0-4 13-15,0-2 15 16,0-4 26-16,0-18-26 16,7-10-28-16,2-11 5 15,6-2-1-15,3-4-4 16,7-2-1-16,0 0 0 16,-4 1-8-16,0 8 1 15,-8 8 6-15,-6 8 0 16,-7 10 1-16,0 5-7 15,0 11-65-15,-7 0-14 16,-9 0 64-16,3 19 22 16,2 3-11-16,9 6 10 0,2 2-8 15,0 2 9-15,18 0 9 16,8-2-8-16,5-2 0 16,0-4-1-16,0-2 13 15,-4-1 21-15,-4-6 3 16,-7-1 10-16,-8-3 6 15,-8-1-3-15,-2-2 7 16,-29 2 11-16,-18 0 19 16,-16-5-60-16,-12-2-27 15,-4-3 0-15,10 0-34 16,13 0-70-16,19-8-45 0,22-2-419 16</inkml:trace>
  <inkml:trace contextRef="#ctx0" brushRef="#br0" timeOffset="73935.2">12302 8021 1104 0,'0'0'266'15,"0"0"-135"-15,0 0 1 16,0 0-35-16,0 0-42 15,0 0-5-15,6 0 17 16,-6 0 12-16,0 0-4 16,0 0-7-16,0 0-23 15,0 0-9-15,2 14-26 16,-2 14 39-16,2 8 69 16,0 6-55-16,0 4-32 15,3-2-19-15,1-1-11 16,2-6 7-16,0 2-3 0,-3-7-5 15,-3-2-50-15,-2-6-88 16,0-4-58-16,0-4-278 16,0-10-146-16</inkml:trace>
  <inkml:trace contextRef="#ctx0" brushRef="#br0" timeOffset="74284.95">12271 8037 1128 0,'0'0'320'0,"0"0"-108"16,0 0-50-16,0 0-20 16,0 0-26-16,0 0-34 15,0 0 0-15,89-16 33 16,-37 14-54-16,8 0-5 16,0 0-36-16,-2 0-12 15,-4 0-7-15,-5-1-1 16,-12 3-63-16,-8 0-105 15,-21 0-155-15,-8 0-316 0,-3 11-328 16</inkml:trace>
  <inkml:trace contextRef="#ctx0" brushRef="#br0" timeOffset="74480.36">12428 8169 146 0,'0'0'1147'16,"0"0"-959"-16,0 0-44 16,0 0 47-16,0 0-41 0,131-14-88 15,-97 12-35 1,-3 2-27-16,9 0-135 0,-9 0-218 16,-6 0-317-16</inkml:trace>
  <inkml:trace contextRef="#ctx0" brushRef="#br0" timeOffset="75140.92">13031 8125 1272 0,'0'0'382'15,"0"0"-223"-15,0 0-74 0,0 0-16 16,0 0-34-16,-120 48-5 16,91-20 12-16,2 2-16 15,8 0-10-15,7-2-14 16,10 1-1-16,2-7 0 16,0-2-1-16,7-4-1 15,10-6 1-15,6-8 13 16,4-2 7-16,2 0-7 15,2-12-6-15,-2-8 1 16,0-7-8-16,-5-2 1 16,-4-1 14-16,-4-2-14 15,-5 3 6-15,-7 5-1 16,-1 8 4-16,-3 4 30 16,0 8-12-16,0 4-28 15,0 0-1-15,0 0-12 16,0 20 1-16,0 4 0 0,0 4 9 15,8-2-4-15,10-2 5 16,5-3-6-16,1-7 8 16,0-4 1-16,-1-6 8 15,-3-4-3-15,-2 0 5 16,0 0 15-16,-3-14 15 16,3-7-11-16,-5-3 17 15,-1-2-23-15,-3 0-12 16,-7 6 5-16,-2 4-5 15,0 8 27-15,0 4-2 16,0 4-13-16,0 0-24 16,0 18-28-16,0 10 28 0,6 4 25 15,4 3-25-15,1-3 0 16,-1-4 0-16,0-6 0 16,-1-4 0-16,-5-4-6 15,0-6-56-15,-4-4-81 16,0-4-129-16,0 0-386 0</inkml:trace>
  <inkml:trace contextRef="#ctx0" brushRef="#br0" timeOffset="75343.34">13287 7940 1500 0,'0'0'596'0,"0"0"-461"16,0 0-67-16,0 0-1 16,0 0-66-16,0 0-1 15,0 0-60-15,31 41-165 16,-8-27-375-16</inkml:trace>
  <inkml:trace contextRef="#ctx0" brushRef="#br0" timeOffset="75765.98">13484 8448 614 0,'0'0'1112'15,"0"0"-890"-15,0 0-102 16,0 0-8-16,0 0-32 15,0 0-42-15,89-130 7 16,-76 94-26-16,1-4 6 16,-5-3-14-16,-5-1-10 15,-2-2 0-15,-2 4 10 16,0 0 9-16,0 3 5 16,0 6-10-16,0 2-14 15,0 9 8-15,0 7-7 16,0 8-1-16,0 7-1 15,-2 3-18-15,-2 26-6 0,2 18 24 16,2 9 19-16,0 6-19 16,8 2 0-16,17-2-1 15,4-6 2-15,0-6 4 16,0-7-5-16,-2-11 1 16,-6-10 0-16,-2-8-1 15,-6-8-19-15,-4-6-92 16,-2-8-145-16,-3-12-331 0</inkml:trace>
  <inkml:trace contextRef="#ctx0" brushRef="#br0" timeOffset="76316.17">13960 7971 1300 0,'0'0'588'0,"0"0"-441"15,0 0-48-15,0 0-61 16,0 0 33-16,0 122 28 16,0-68-54-16,0 6-14 15,0-4-24-15,12 1 11 0,3-12-17 16,-1-4 6-1,-3-15 2-15,-5-8-9 0,-1-8-9 16,-5-8-10-16,0-2 14 16,0-4-1-16,0-22 3 15,0-12-14-15,-3-9 2 16,-5-11 9-16,-3-6-6 16,-1-2-6-16,6 0-7 15,6 4 16-15,0 8 9 16,0 4-18-16,20 8 9 15,9 7-4-15,7 9-1 16,-3 8 8-16,0 10 1 16,-6 8 4-16,-9 0-11 15,-5 22 0-15,-4 12 12 16,-7 8 25-16,-2 7-1 0,0 3-3 16,-2-4-2-1,-13-6-7-15,-3-8-2 0,-7-8-3 16,-4-6-7-16,-4-6-12 15,-5-6-81-15,5-8-9 16,-3 0-39-16,11-10-115 16,13-8-295-16</inkml:trace>
  <inkml:trace contextRef="#ctx0" brushRef="#br0" timeOffset="76682.67">14380 8183 1169 0,'0'0'487'0,"0"0"-420"16,0 0-10-16,0 0 69 15,71 120-22-15,-53-69-28 16,-5 1-3-16,-4-2-22 15,-4-6-10-15,-5-8-35 16,0-10 10-16,0-10-1 16,0-12-15-16,-5-4 30 15,2-16 10-15,3-22-15 0,0-12 8 16,0-10 14 0,14-2 2-16,3 2-6 0,4 7-7 15,-3 11-18-15,1 10-16 16,2 8-2-16,-1 8-45 15,2 8-80-15,14 4-115 16,-8 4-354-16,-1 0-346 0</inkml:trace>
  <inkml:trace contextRef="#ctx0" brushRef="#br0" timeOffset="77016.02">14843 8185 869 0,'0'0'766'16,"0"0"-650"-16,0 0-36 15,0 0 25-15,-73 122-49 16,71-87-20-16,2-3-18 16,0-6-2-16,6-6 14 15,11-6 18-15,2-6 28 16,1-6-14-16,-1-2-2 15,2 0-11-15,-6-12 9 16,-1-6-22-16,-3-4-4 16,-7-5 13-16,-4-2-14 15,0-4-19-15,0 4-12 16,-15 2-20-16,-3 7-22 16,-5 8-46-16,1 4-39 0,0 6-111 15,7 0-294-15,5 0-796 16</inkml:trace>
  <inkml:trace contextRef="#ctx0" brushRef="#br0" timeOffset="77432.7">15233 8227 1028 0,'0'0'175'15,"0"0"-61"-15,0 0 53 16,0 0-46-16,0 0-41 16,0 0-4-16,0 0 16 15,-22 66-29-15,22-34-28 16,0 1-11-16,15-3-8 15,9-6-7-15,3-6-7 16,4-6 9-16,-4-8 21 16,0-4 25-16,-2 0-10 15,-6-10 14-15,0-6 15 16,-9-8 6-16,-3-2-23 16,-7-4-23-16,0-3-9 15,-11 1-11-15,-16 2-16 0,-8 8-9 16,-3 6-1-16,-3 10-10 15,10 6-27-15,7 0-60 16,24 8-88-16,0 6-284 16,11-2-160-16</inkml:trace>
  <inkml:trace contextRef="#ctx0" brushRef="#br0" timeOffset="77866.36">15826 7917 1030 0,'0'0'298'0,"0"0"-146"16,0 0 30-16,0 0-27 15,0 0-89-15,0 0-36 16,0 0-2-16,-123-10 25 15,90 38 8-15,-1 9 16 16,8 12 7-16,5 9-3 16,10 8-47-16,9 9-7 15,2 19-11-15,4 24-2 16,12-6 5-16,-2-10 2 16,-4-13-11-16,-1-19-10 0,1 2 49 15,-2 6-27-15,-1-12-4 16,-5-5-17-16,0-7 8 15,-2-8-3-15,0-10-12 16,0-10-1-16,0-8-36 16,0-8 7-16,0-8-9 15,0-2-30-15,0 0-21 16,-9-16-128-16,-4-14-143 16,-13-29-16-16,3 5-101 15,-4 3-63-15</inkml:trace>
  <inkml:trace contextRef="#ctx0" brushRef="#br0" timeOffset="77995.34">15460 8887 561 0,'0'0'364'16,"0"0"-46"-16,0 0-106 0,0 0-26 16,0 0-22-1,172-76-37-15,-103 70-37 0,6 2-47 16,1 2-22-16,-2 2-21 16,15-4-47-16,-20 0-187 15,-16 0-421-15</inkml:trace>
  <inkml:trace contextRef="#ctx0" brushRef="#br0" timeOffset="78799.38">12302 8865 818 0,'0'0'487'0,"0"0"-366"16,0 0-52-16,117-14 109 15,-33 10-18-15,48 0-15 16,57 2-30-16,37 2 11 16,19 0-31-16,2 0-13 15,-14 4 1-15,2 6-37 16,-6-2-9-16,-8 0-36 0,-19 0 11 16,-23 2-11-16,-46-4 0 15,-44 0 5-15,-37-2-1 16,-25-2-5-16,-10 0-116 15,-10-2-96-15,-20 0 30 16,-25 0-161-16,-18-6-888 0</inkml:trace>
  <inkml:trace contextRef="#ctx0" brushRef="#br0" timeOffset="79711.64">10369 8628 985 0,'0'0'334'0,"0"0"-144"0,0 0-76 16,0 0-50-16,0 0-39 16,0 0-25-16,0 0-77 15,0 4-99-15,0 0-183 0</inkml:trace>
  <inkml:trace contextRef="#ctx0" brushRef="#br0" timeOffset="96349.38">12263 9083 347 0,'0'0'200'0,"0"0"-86"15,0 0-14-15,0 0 46 16,0 0-13-16,0 0-20 16,-27-5 47-16,27 2-32 15,0 3 4-15,0-1-8 16,0 1 5-16,0 0-30 16,0 0-14-16,0 0-23 15,0 0-29-15,0 0 1 16,0 0-34-16,0 0 0 0,2 0-17 15,23 0-19-15,18 0 36 16,36 5 14-16,50 8 22 16,50 5 0-16,30 4-27 15,7 0 7-15,-6 2-11 16,-23-4-4-16,-6-2 14 16,-8 0-15-16,-12-6-10 15,-12 0 1-15,-31-4-11 16,-29-4-61-16,-24 0 42 15,-16-2 20-15,-3 0 10 16,-5 0 9-16,-10 0 2 16,-16 0 5-16,-10-2 12 15,-5 0 48-15,0 2-47 0,-34 2-20 16,-8 0-264 0,-9-4-807-16</inkml:trace>
  <inkml:trace contextRef="#ctx0" brushRef="#br0" timeOffset="115107.17">12314 9639 95 0,'0'0'280'0,"0"0"-153"15,0 0-66-15,0 0 41 16,0 0-54-16,0 0-48 15,0 0 9-15,0-2 11 16,0 0 19-16,0 0-10 16,0 2 21-16,0-2-4 15,0 2 6-15,0 0-5 16,0 0-5-16,0-2-3 0,0 2-10 16,0 0-16-16,0 0 4 15,0 0-3-15,0 0 2 16,0 0 5-16,0 0 22 15,0 0 2-15,0 0 1 16,0 0 8-16,0 0-6 16,0 0 0-16,0 0 11 15,0 0 10-15,0 0 8 16,0 0-3-16,0 0-9 16,0 0-14-16,0 0-7 15,0 0-3-15,0 0-9 16,0 0-8-16,0 0-6 15,0 0-9-15,0 0-8 0,0 0-1 16,0 0-12-16,0 14 12 16,0 12 5-16,-2 6 27 15,-2 6-5-15,-2 1 12 16,2 1-8-16,0-4-16 16,-1-4 1-16,3-6-14 15,2-2-1-15,0-6 6 16,0-4-1-16,0-2-5 15,0-2-1-15,0-2 2 16,0-4-2-16,0 0 7 16,0 0-7-16,0-2-10 15,0 0-30-15,0 0-48 16,0 0-76-16,0 0-58 16,0 0-124-16,0-2-67 0</inkml:trace>
  <inkml:trace contextRef="#ctx0" brushRef="#br0" timeOffset="116275.9">12020 9689 214 0,'0'0'242'0,"0"0"-128"16,0 0-4-16,0 0-8 16,0 0-18-16,0 0-22 15,0 0 15-15,0 0 1 16,0 0-15-16,0 0-9 15,0 0 5-15,0 0 12 16,0 0-7-16,0 0-10 16,0 0-12-16,0 0-16 15,0 0-15-15,9 0-10 16,4 0 4-16,8-2 13 16,2-2-9-16,8 0-9 15,6 0 0-15,3 2 0 16,4 0 19-16,-1 2-18 0,-3 0 6 15,-3 0 8-15,-6 0-10 16,-6 0-5-16,-4 0-44 16,-8 0 19-16,-5 10 18 15,-3 4 6-15,-2 2 1 16,-3 0 12-16,0 4 0 16,0-2-12-16,0 0 11 15,0-1-4-15,0-3-1 16,0-3-6-16,0 1 0 15,0 1 1-15,0 1 9 16,-3 2-9-16,-2-2 0 16,-3 0 0-16,1 0-1 0,-4-2-1 15,0-2-5 1,-2 2 6-16,-1-2 0 0,-4 0 1 16,0 0 0-16,-1-2 0 15,-2 0 19-15,3-2-2 16,3-2-11-16,1 0 19 15,3-4 9-15,5 2-13 16,4-2-3-16,0 0 1 16,2 0 1-16,0 0 4 15,0 0-11-15,0 0-8 16,0 0-4-16,0 0 6 16,0 0-8-16,-3 0 0 15,3 0-19-15,0 0-25 16,0 0-73-16,0 0-80 15,-2 0-145-15,-1 0-429 0</inkml:trace>
  <inkml:trace contextRef="#ctx0" brushRef="#br0" timeOffset="130717.39">12406 8981 791 0,'0'0'226'0,"0"0"-122"15,0 0-9-15,0 0 2 16,0 0-28-16,0 0-26 16,0 0 14-16,0 0 10 15,0 0-3-15,0 0-6 16,0 0-22-16,6 0-8 16,5 0 1-16,5 0-28 15,4 0 41-15,4 0-2 16,5 2-14-16,7 7 0 15,4-2 18-15,7 1-11 0,2 4-20 16,5 2 41-16,-1 0-35 16,2 3 1-16,-1-2-12 15,0-1-7-15,-1 1 1 16,-2-1 4-16,1-3-5 16,-4 2-1-16,2-1 13 15,-6-4-12-15,1 0-1 16,-5 0 0-16,-3 0 6 15,2-2 0-15,-6 0-6 16,-2 2 0-16,5-2-8 0,2 0 8 16,6 0 0-1,5 0-6-15,7 0 12 0,4 0-6 16,5 0 6-16,-1 0-6 16,1-2 0-16,-3 0 8 15,1 2-8-15,-1-2 0 16,2 0-5-16,3 0 5 15,3 0 11-15,-3 2-11 16,1 0 2-16,-1 2 5 16,3-2-7-16,-1 0 0 15,-3 0 0-15,-1-2 0 16,-3 0 1-16,-6-4-2 16,-4 0-3-16,-8 0 3 15,-2 0 2-15,-4 0 4 16,-4 0-3-16,-1-4-1 0,0-2 6 15,1-2-7-15,1 2-1 16,5 0-7-16,3-2 8 16,-1 2 1-16,0-2 0 15,-3 0 0-15,0 2-1 16,-1-2 0-16,3 0 2 16,-1 0-2-16,-1 0 0 15,-3 0 8-15,-1-2-8 16,0 0 0-16,-2-2 6 15,0-2-6-15,-4 0 6 16,1 0-4-16,-9 0-1 16,2 4 0-16,-3-1 0 15,-1 2-1-15,2 0 0 0,1 0 6 16,-2-1-6 0,0-1-7-16,1 1 7 0,-4 0 11 15,3 1-9-15,-3-1-1 16,0 2 0-16,-4-1 0 15,3 0-1-15,-3-2 0 16,0-3 1-16,0-4 0 16,-1-2 0-16,-1-2-1 15,-2 0 8-15,0-2-7 16,-2 0 4-16,-3 0 11 16,0 0-7-16,-4 2-9 15,0 2 9-15,0-2 3 16,0-2-3-16,0-2 7 0,0-3 8 15,0-3-11 1,0 0-1-16,0 0 4 0,0-4 5 16,0 0-15-16,0 0 0 15,5-2-5-15,-1 2 0 16,0 0 17-16,2 1-10 16,-4 3 0-16,2 0 2 15,0 2-9-15,-2 0 9 16,1 0 2-16,-1 2-12 15,0 0 8-15,0 0-8 16,0 0 12-16,0 2-11 16,-2 4-1-16,0 2 0 15,0 4-10-15,0 0 10 16,-2-1-1-16,-11-1-10 0,0-2 4 16,-7 0-2-16,0 0-4 15,0-2 4-15,-2 4 9 16,1-2-1-16,2 2-12 15,1 2 13-15,1-2 25 16,0 2-25-16,1 0 8 16,1 0-7-16,1 2 10 15,-3 2 0-15,1 0-11 16,-4 0-25-16,-4 0 25 16,-1-1-33-16,0 2 33 15,-2-1 5-15,-1 2-5 16,1 0-12-16,-2-1 10 15,-2 0 4-15,2 0 17 0,-2 0-4 16,2-2-15-16,0 1-2 16,0 4-15-16,-4 1 17 15,2-2 0-15,-5 4-9 16,1-2-1-16,-2 1 2 16,-3-2-2-16,0-2 10 15,-5 0 22-15,3 0-21 16,0 2 1-16,4 0 15 15,0 0-16-15,0-2-1 16,1 2-9-16,-8-4 9 16,-2-2 1-16,-4 0 24 15,-3-4-24-15,-2 2-1 16,3 2 0-16,0 0-26 16,1 0 26-16,4 2 11 15,-2-1-11-15,2 2 0 0,1 3-1 16,5-2 1-16,-1 3-5 15,1 2 4-15,2-1-11 16,-3 2 6-16,-3 0 6 16,-2 0-18-16,-2 1 13 15,-4 2 4-15,-6-4-20 16,-2 1 21-16,-7 0-3 16,-1-1 3-16,1 0-20 15,0 1 11-15,5 3 9 16,-1 1 0-16,1 0 0 15,3 0-20-15,1 0 10 16,2 0 11-16,2 0-2 0,5 0-4 16,2 1-1-16,0 8 4 15,0 0 2-15,-2 5 0 16,-3 1-1-16,-4 1-7 16,-2-2-2-16,0-1-14 15,-1-2 5-15,3-1-28 16,1-4 47-16,-5 2 6 15,-2-2-5-15,-8 4 5 16,-2-2-5-16,0 2 5 16,1-2 31-16,4 2-24 15,7-2-6-15,4 4 9 16,4 0-5-16,6 4-2 16,0 2-8-16,4 4 26 0,1 4-14 15,6 3-12-15,-1 3 0 16,7-1 5-16,4 4-6 15,4-1-1-15,6 2 1 16,3 4 0-16,1 2 0 16,-1 4 0-16,4 4 2 15,-6 4 0-15,0 3 6 16,0 2-7-16,-1 2 0 16,3-1 0-16,1 0-1 15,5-2 2-15,0 0-2 16,6 2 0-16,2-2 1 15,0-1-1-15,0 3 0 16,0 0 2-16,0 7 2 0,0 5-4 16,0 2 2-1,0-2 2-15,0-4-4 0,12-7 0 16,7-14-15-16,10-7 14 16,5-9-9-16,2-9 3 15,4-6 7-15,0-8 1 16,3-4 14-16,-4-2-8 15,-1-2 32-15,-2 0-39 16,-5 0 12-16,0 0-6 16,-2 0 0-16,0 0 4 15,2 0-9-15,0 2 7 16,-2-2-7-16,0 2-1 16,-2 0 6-16,0-2-5 15,-4 1-1-15,-2-1 6 16,2 3-6-16,-3-3 0 0,0 2-2 15,-2-2 2-15,1 2 0 16,-3 0 0-16,3 0 0 16,-2 0 0-16,-1 0 0 15,1 0 1-15,1-2 0 16,-3 2 6-16,2-2-6 16,-7 0-1-16,2 2 6 15,-5-2-5-15,-3 0-1 16,-2 0 1-16,-2 0 0 15,0 0 5-15,0 0 0 16,0 0-5-16,0 0 25 16,0 0-3-16,0 0 0 0,0 0 9 15,0 0-6-15,0 0 8 16,0 0-3 0,0 0-16-16,0 0 4 0,0 0 2 15,0 0-4-15,0 0 1 16,0 0 1-16,0 0 6 15,0 0 1-15,0 0-7 16,0 0-1-16,0 0 3 16,0 0-8-16,0 0-1 15,0 0 0-15,0 0 0 16,0 0-4-16,0 0-7 16,0 0 8-16,0 0-3 15,0 0-6-15,0 0 11 16,0 0-11-16,0 0 10 15,0 0-2-15,0 0-1 0,0 0-1 16,0 0-5-16,0 0 5 16,0 0-6-16,0 0 1 15,0 0-1-15,0 0 6 16,0 0-6-16,0 0 0 16,0 0 0-16,0 0 1 15,0 0-1-15,0 0 0 16,0 0-1-16,0 0 1 15,0 0 1-15,0 0-1 16,0 0 0-16,0 0-1 16,0 0 1-16,0 0-22 0,-49 10-95 15,-4 0-221 1,-21-4-692-16</inkml:trace>
  <inkml:trace contextRef="#ctx0" brushRef="#br0" timeOffset="133377.29">12181 10846 848 0,'0'0'591'15,"0"0"-391"-15,0 0-80 16,0 0 26-16,0 0-64 15,0 0-32-15,4-2-33 16,0 16 1-16,3 6 42 16,2 6-12-16,2 5-10 15,0 1 0-15,0 5 1 16,-1 3-20-16,-8 1-19 16,-2-1-12-16,0 6-144 15,-5-12-208-15,-6-10-312 0</inkml:trace>
  <inkml:trace contextRef="#ctx0" brushRef="#br0" timeOffset="133800.71">11969 10778 1015 0,'0'0'490'16,"0"0"-321"-16,0 0-73 16,0 0 11-16,0 0-21 15,0 0-20-15,136-18 12 0,-89 18-27 16,1 2-3 0,2 16-10-16,-2 10-16 0,-3 4-8 15,-5 6-14-15,-7 2 9 16,-8 3-3-16,-10-1-6 15,-7-1 10-15,-8 2-8 16,-10 3 10-16,-16-4-1 16,-10 0 37-16,-6-6-24 15,0-6 16-15,-6-3 10 16,2-8-25-16,-3-2 5 16,5-3-14-16,3-6-2 15,7-3-4-15,10-2-9 16,9-3-1-16,8 0-39 15,3 0-60-15,4 0-112 16,0 0-162-16,0-12-359 0</inkml:trace>
  <inkml:trace contextRef="#ctx0" brushRef="#br0" timeOffset="134617.37">12855 10962 1069 0,'0'0'236'0,"0"0"-117"16,0 0 35-16,0 0 5 15,0 0-52-15,0 0-43 16,0 0-2-16,-33-32 21 16,22 32-27-16,-5 0-21 15,-6 2-5-15,-7 19-23 16,-2 5-5-16,0 6 4 16,6 4-6-16,7-4-3 15,7 0-15-15,9-8 1 16,2-4-13-16,0-4 12 15,13-8 5-15,7-6-6 0,7-2 9 16,4-4 7-16,5-16 3 16,2-6 10-16,-3-4 12 15,-6 4-9-15,-9 4-1 16,-7 6-3-16,-5 5-9 16,-6 11 0-16,-2 0-1 15,0 7-28-15,0 17 29 16,0 6 2-16,0 4-2 15,0-4-20-15,0-6-5 16,15-8-14-16,5-6-15 16,5-6 4-16,0-4 16 15,1 0 26-15,3-20 8 16,-2-10 11-16,2-4 7 16,-5-10 46-16,-1-4 5 15,-6-6 3-15,-5-4-20 0,-6-5-14 16,-1 1-22-16,-5 4-8 15,0 8 17-15,0 10 9 16,-7 10-3-16,1 9 15 16,1 10 0-16,2 4-15 15,3 7-31-15,-2 0-5 16,0 7-29-16,-2 16 2 16,-3 16 32-16,3 9 26 15,0 6-4-15,4 4 1 16,0 2 8-16,0 1-16 15,4-3-3-15,11-8-12 16,1-6 1-16,1-8 5 16,-1-10-5-16,0-4-1 0,-3-6-1 15,-2-4-32-15,-2-4-78 16,1-8-87-16,-6 0-202 16,-4 0-281-16</inkml:trace>
  <inkml:trace contextRef="#ctx0" brushRef="#br0" timeOffset="134768.14">13241 10818 1609 0,'0'0'308'0,"0"0"-188"0,0 0 29 15,167-34-130-15,-78 26-19 16,-11 2-188-16,-15 2-502 0</inkml:trace>
  <inkml:trace contextRef="#ctx0" brushRef="#br0" timeOffset="135217.62">13771 10918 1420 0,'0'0'283'0,"0"0"-170"15,0 0 35-15,0 0-36 16,0 0-64-16,0 0-48 16,0 0-36-16,-71 36 36 15,22 0 28-15,-7 11 5 16,1 3-8-16,10-2 0 15,16-8-19-15,18-10-6 16,11-6-11-16,0-10 1 16,15-6 10-16,10-6 0 15,4-2 0-15,4-8 7 16,3-12 10-16,-3-4 5 16,-2-2 12-16,-6 2-2 15,-5 4 14-15,-7 8 5 16,-5 4-8-16,-4 8-23 0,-2 0-20 15,2 0-27-15,3 16 26 16,1 8 1-16,9 2 6 16,1 0-6-16,3-4-19 15,8-6-73-15,21-14-116 16,-6-2-356-16,-3 0-867 0</inkml:trace>
  <inkml:trace contextRef="#ctx0" brushRef="#br0" timeOffset="135670.72">14720 10615 472 0,'0'0'815'16,"0"0"-586"-16,0 0-29 15,0 0 31-15,0 0-76 0,0 0-30 16,0 0-30-1,-51-41-61-15,13 45 9 0,-8 23-4 16,-10 12 7-16,-2 11-17 16,4 8 16-16,8 6 1 15,13 0-12-15,12-1-22 16,19-5-12-16,2-8 0 16,17-6-6-16,20-10 5 15,9-10 1-15,10-8 0 16,6-6-1-16,7-8-18 15,2-2-65-15,14-16-117 16,-16-8-357-16,-18-6-819 0</inkml:trace>
  <inkml:trace contextRef="#ctx0" brushRef="#br0" timeOffset="136650.9">14992 10967 1470 0,'0'0'234'0,"0"0"-172"16,0 0 66-16,0 0 13 15,0 0-82-15,0 0-40 16,132 5 3-16,-110-13 4 15,-7-2 2-15,-3-4-5 0,-10 0 2 16,-2-2-6-16,0 2-1 16,-16 3-3-16,-13 2-15 15,-9 9-15-15,-6 0 9 16,-1 10 5-16,5 16 2 16,7 6-2-16,10 3-6 15,17 1-30-15,6-2 3 16,2-2-4-16,25-4 8 15,4-4 11-15,5-8 16 16,1-4 2-16,3-8 1 16,-1-4 1-16,1 0 23 15,-3-6-1-15,1-10 11 16,-2-6 19-16,-2-4-16 0,-3-4-19 16,-4 0-7-1,-6-1-11-15,0 6-2 0,-8 7-7 16,-4 7-14-16,-2 10-7 15,-1 1-16-15,1 1-5 16,2 21 29-16,2 7 22 16,2 3 1-16,3-2 1 15,-3-6-2-15,-1-6 1 16,-1-6 5-16,-5-6-5 16,2-6-1-16,0 0 0 15,3-14 16-15,7-14 14 16,2-6-13-16,2-6 1 15,-1-3-8-15,-4 4-10 16,1 2 0-16,0 11-32 0,-3 12 11 16,-2 12-1-1,3 2-17-15,-3 10 3 0,3 16 18 16,2 6-14-16,2-2-24 16,5-2 17-16,2-7 24 15,4-7 14-15,0-10 1 16,4-4 3-16,1 0 4 15,-1-17 34-15,-1-5 4 16,-5-4 5-16,-7-6 0 16,-3-4 0-16,-9-6-3 15,-1-6-33-15,-5-6-1 16,-4-2-12-16,0-4 4 16,0 2-4-16,0 3 11 0,0 9 15 15,-4 12 24-15,0 10 49 16,2 12-16-16,2 10-9 15,-3 2-75-15,-1 16-9 16,2 20-3-16,0 16 11 16,2 10 1-16,0 9 6 15,0 1-6-15,6 0 2 16,9 0 5-16,-1-6-6 16,-1-4-1-16,-1-9 0 15,-3-13-28-15,-5-10-166 16,-4-20 1-16,0-10-430 15,0 0-478-15</inkml:trace>
  <inkml:trace contextRef="#ctx0" brushRef="#br0" timeOffset="136810.51">16084 10664 1607 0,'0'0'368'0,"0"0"-267"15,0 0 46-15,138-38-2 16,-80 27-137-16,28 1-8 16,-14 5-192-16,-11-3-386 0</inkml:trace>
  <inkml:trace contextRef="#ctx0" brushRef="#br0" timeOffset="137368.1">16480 10958 1317 0,'0'0'273'0,"0"0"-76"15,0 0 47-15,0 0-81 16,0 0-104-16,0 0-33 15,125-14-7-15,-111 2-7 16,-5-2 1-16,-7 2 31 16,-2-2-2-16,0 4-9 0,-18 6-21 15,-8 4-12 1,-9 0-1-16,4 12-9 0,5 10-8 16,8 5-7-16,14 2-13 15,4 2 0-15,4-4 11 16,23-2 10-16,6-5 11 15,5-6 6-15,5-8 0 16,1-6 10-16,3 0 3 16,-5-6 4-16,-2-14-17 15,-9-4 17-15,-6-6 3 16,-7-2-9-16,-9-3-10 16,-3 1-1-16,-4 6-7 0,1 4-14 15,3 10 4-15,4 6-35 16,5 8-34-16,7 0 51 15,5 4 26-15,4 18 9 16,1 4 1-16,1 4 6 16,0 1 2-16,3-1 19 15,-1-6 13-15,4-4-7 16,3-8 17-16,0-8 3 16,24-4-54-16,-8-4-109 15,-10-14-617-15</inkml:trace>
  <inkml:trace contextRef="#ctx0" brushRef="#br0" timeOffset="139535.26">9509 12172 614 0,'0'0'215'16,"0"0"-67"-16,0 0 50 16,0 0 16-16,0 0-45 15,0 0-45-15,0 0-21 16,0-4-17-16,0 4-14 16,0 0-28-16,0 0-19 15,0 5-25-15,0 30 9 0,-2 39 69 16,-21 47 47-1,-8 55 30-15,-6 34-27 0,1 23-54 16,0-1-25-16,2-13-28 16,-1-2-9-16,-1-9 2 15,1-11-14-15,4-23 0 16,6-39-1-16,10-45 1 16,3-36-28-16,3-16 2 15,1 2-14-15,-4 2-46 16,-1-6-70-16,3-10-39 15,2-26-73-15,4 0-271 16,1-8-453-16</inkml:trace>
  <inkml:trace contextRef="#ctx0" brushRef="#br0" timeOffset="141068.04">9471 12133 575 0,'0'0'150'16,"0"0"-12"-16,0 0 0 15,0 0-35-15,0 0-22 16,0 0-4-16,0 0 27 16,0-5 6-16,0 5 11 15,0 0-13-15,7 0-26 16,2 0-47-16,4 0 17 0,9 0 63 15,5 0-26-15,6 0-35 16,7 0-15-16,7 1-8 16,9 3 1-16,11 0 21 15,6-1-7-15,10-3-6 16,26 0-3-16,31 0-31 16,39-12 8-16,14-1-2 15,-1 2-1-15,-16 3 6 16,-18 1-8-16,-4 1-8 15,-1 1 6-15,-3-2-7 16,-5-3 0-16,-5 0 0 16,-1-2 17-16,-2 1-11 15,4-2-12-15,-3 1 12 0,-4 0-6 16,-21 4 0 0,-24 2 1-16,-19 4-1 0,-6 0-4 15,7 2 4-15,10 0 0 16,7 0-1-16,-5 0 0 15,-4 0 0-15,-2 0 0 16,1 0 1-16,0 0-1 16,7 0-12-16,2 0 12 15,6 0-6-15,3 0-4 16,6 0 2-16,1 6 3 16,-3 0-14-16,0 0 17 15,-2 0-6-15,-2 0 4 0,3-2-16 16,-1-1 21-1,2-2 12-15,0-1-12 0,5 2 0 16,-3-2-21-16,3 2 17 16,-4 2-4-16,-6 0-33 15,-1 2 20-15,-7 0 5 16,-5 0-10-16,-2-1 26 16,-5-2 0-16,-3-1 0 15,-9-2-1-15,-9 0 2 16,-10 0-1-16,-9 0 1 15,-8 0 8-15,-9 0-8 16,-7 0 5-16,-2 0 8 16,-5 0 6-16,0 0 6 15,-4 0-4-15,3 0-10 16,-3 0 4-16,0 0-1 0,0 0-2 16,0 0 9-16,0 0-5 15,0 0 8-15,0 0-17 16,0 0 5-16,0 0-13 15,0 0-14-15,0 17 14 16,-7 12 25-16,-8 15 26 16,-5 13-27-16,-10 25 11 15,-9 34-3-15,-3 41-8 16,-1 19-5-16,9 0-1 16,12-5-5-16,7-22-13 15,4-11 0-15,1-26 6 16,6-28-4-16,0-21-1 15,2-9 0-15,-1 4-1 16,3 4 0-16,-2 2 2 0,0-12 10 16,0-7-11-16,-3-9 1 15,0-8 14-15,1-6-15 16,2-10-1-16,0-5 1 16,2-3-1-16,0-4 0 15,0 3 1-15,0-3 0 16,0 0-1-16,0 0 0 15,0 0-9-15,0 0 9 16,-2 0-12-16,-23 2-65 16,0-2-136-16,-10 0-541 0</inkml:trace>
  <inkml:trace contextRef="#ctx0" brushRef="#br0" timeOffset="143185.41">9302 14654 758 0,'0'0'257'0,"0"0"-112"15,0 0 8-15,0 0 13 16,0 0-44-16,0 0-43 16,0 0-36-16,-38-32-3 15,22 30-30-15,3 2-9 16,1 0 7-16,6 0-8 0,1 0 31 16,3 0-18-1,2 0-12-15,-2 0 18 0,2 0-3 16,0 0-6-16,-2 0 27 15,2 0 7-15,0 0 7 16,0 0 12-16,0 0 4 16,0-2-11-16,0 2-41 15,2-2-15-15,19 0 0 16,16-2 18-16,15 0 17 16,21 0 8-16,31-2 12 15,35 2-22-15,34 4 13 16,15 0-17-16,-6 0-11 15,-12 0-10-15,-12 0-7 16,2 0-1-16,3 0 6 16,4 0-5-16,5 0 7 0,5-10-8 15,4 2 0 1,-5 0 18-16,-9 2-16 0,-8 2-2 16,-13 0-13-16,-11 0 5 15,-24 2-3-15,-24 0 9 16,-21 2-5-16,-8-2 7 15,9 0-8-15,9-2 10 16,8-2-2-16,-1 0 1 16,-2-2 0-16,0 4-1 15,-2-6 1-15,-4 3 5 16,-5 6 0-16,-8 1-6 16,-9 0 0-16,-6 0 0 15,-5 0-6-15,1 8 5 0,-1 2 1 16,5-4-1-1,2 2 1-15,5 0 1 0,6 0 7 16,4-2-8-16,5 2-1 16,7 0 1-16,4-2 7 15,1 2-7-15,-4-2 1 16,-1 2-1-16,-9-2 1 16,-5 0 0-16,-8 0-1 15,-2-2 1-15,-6 0-1 16,-2-4 2-16,1 0 4 15,-1 0-5-15,1 0-1 16,0 0 6-16,0-4-6 16,3 0 0-16,2 4 12 0,5-4-12 15,3 4 2-15,0 0-2 16,0 0 0-16,-3 0 0 16,-1 0-11-16,-5 0 10 15,-6 0 1-15,-6 0-15 16,-8 0 14-16,-4 0-6 15,-2-2-11-15,-6-2 18 16,-1 0 1-16,-1 0-1 16,-1 4 0-16,-3 0 8 15,-3-4-8-15,-3 4-6 16,-1 0 5-16,3 0 1 16,-2 0 2-16,3 0 8 15,1 0-1-15,3 0-3 16,1 0-5-16,-2 0 0 0,0 0 0 15,0 0-1-15,-1 0 0 16,0 0 1-16,5 0-1 16,2 0 0-16,-2 0 14 15,3 0-14-15,-4 0-2 16,-3 0-4-16,-3 0 6 16,-3 0 0-16,-3 0-1 15,0 0 1-15,-2 0-7 16,0 0-2-16,0 0 9 15,0 0 6-15,0 0 16 16,0 0-16-16,0 0 5 16,0 0 0-16,0 0-9 15,0 0 7-15,0 0 0 16,0-2-2-16,0-4 19 16,0 0-16-16,3-8-4 0,-1-2-2 15,2-4 5-15,3-4-8 16,-1 0 20-16,3-4 0 15,-2-2 6-15,0-1 16 16,-3 1-29-16,1 2 6 16,-3 2 7-16,-2 4-18 15,0 2-1-15,0 2-1 16,0 2-6-16,0 2-1 16,0 0 6-16,0 4-5 15,0 0 8-15,0 2-9 16,0 0 1-16,0 0 6 0,0 2-6 15,0 0 0 1,0 4-1-16,0-2 0 0,0 2 0 16,0 0 1-16,0 0-1 15,0 0 0-15,0 0 0 16,0 0 0-16,0 0 0 16,0 0 1-16,0 0 6 15,0 2-7-15,-2 0 0 16,2 0-1-16,0 0-19 15,-5 0-23-15,1 0-54 16,-21 0-82-16,1 0-145 16,-5 0-433-16</inkml:trace>
  <inkml:trace contextRef="#ctx0" brushRef="#br0" timeOffset="144751.23">9630 12923 317 0,'0'0'293'16,"0"0"-130"-16,0 0-21 0,0 0 21 15,0 0-49-15,0 0-31 16,0 0 2-16,0-4 8 15,0 4 3-15,0 0-16 16,0 0-3-16,0 0-7 16,0 0-29-16,0 0-6 15,0 0-1-15,0 0 14 16,0 0 8-16,0 0 8 16,0 0-8-16,0 0-13 15,0 0-22-15,0 0-21 16,4 0-11-16,21 0 11 15,12 0 19-15,19 0 22 16,17 0-13-16,29-1 5 16,31-1-26-16,27 0 26 15,-13 2-17-15,-30 0-15 0,-34 0 7 16,-29 0-7-16,0 0-2 16,-4 0-4-16,-5 2-7 15,-18 1-1-15,-14 0-11 16,-9-3 18-16,-1 0 6 15,-3 0 6-15,0 0 6 16,0 0 7-16,0 0-10 16,0 0-2-16,0 1-6 15,0-1-1-15,0 0 0 16,0 0 0-16,0 0-1 16,0 0 1-16,0 0 0 15,0 0 1-15,0 0 6 0,0 0 2 16,0 0 19-16,0 0 14 15,0 0 2-15,0 0-1 16,0 0 2-16,0-11-11 16,0-7-32-16,0-3-1 15,0-5 8-15,0-2-9 16,0-6 2-16,-7-4 4 16,5-4-5-16,0 2-1 15,2 2-6-15,0 4 5 16,0 3-20-16,0 8 13 15,0-1-2-15,0 3-5 0,0 3-6 16,0 0 0 0,0 0 11-16,0-1 4 15,0 1 6-15,0 1 0 0,-2 3 1 16,2 2 0-16,0 4 2 16,0 0 3-16,0 0 4 15,0 4-1-15,0 0 5 16,0 0-2-16,0 2-10 15,0-2 4-15,0 2-6 16,0-2 6-16,0 4 5 16,0-2 2-16,0 2-13 15,0 0-9-15,0 0-2 16,0 0-61-16,0 14-115 16,-9 28-14-16,2-2-126 15,-2-3-464-15</inkml:trace>
  <inkml:trace contextRef="#ctx0" brushRef="#br0" timeOffset="145934.04">10804 12912 841 0,'0'0'120'16,"0"0"-64"-16,0 0-23 16,0 0-11-16,0 0-6 15,0 0 4-15,0 0 1 16,-12 24 12-16,12-23 20 16,0 2 33-16,16-3 21 15,4 0-7-15,11 0 31 16,9 0-27-16,14 0-33 0,13 0-41 15,33 0 11 1,43 0-27-16,37 0 46 0,12 8 25 16,-12 0-38-16,-24 2-14 15,-49-2-25-15,-25-2 0 16,-26 0-16-16,-16-2 14 16,-7 0-6-16,-6 0 0 15,-6-2 0-15,-13 0 0 16,-8-2 3-16,0 0 60 15,0 0 13-15,0 0-13 16,0 0-17-16,0 0-25 16,0 0-9-16,0 0-5 15,0 0-5-15,0 0-2 16,0 0 2-16,0 0 5 16,0 0-6-16,0 0 0 0,0 0-1 15,0 0 0-15,0 0 0 16,0 0 7-16,0 0-6 15,0 0 10-15,0 0 8 16,0-10 15-16,0-10-34 16,3-2-1-16,-3-2 1 15,0-5-1-15,2 0-13 16,-2-7 14-16,0-7 0 16,0-5-1-16,2-2-5 15,0-2 5-15,-2 4 1 16,0 10 11-16,0 6-5 0,0 8-4 15,0 7 10 1,0 5 0-16,0 6-5 0,0 2-7 16,0 0 2-16,0 0 7 15,0-3 2-15,0-1-11 16,0-5 7-16,0 1 1 16,0-4-8-16,0 0 1 15,0-4 11-15,0 0-6 16,4 0-5-16,-2 4 11 15,1 2-3-15,-3 4-7 16,0 6 12-16,0 2-2 16,0 2-11-16,0 0 9 0,0 0-9 15,0 0 11 1,0 0 9-16,3 0-5 0,-3 0-1 16,0 0-9-1,0 0 0-15,0 0-6 0,0 0 1 16,0 0-1-16,0 0 8 15,0 0 5-15,0 0 26 16,0 0 18-16,0-4 4 16,0 0-21-16,0-2-14 15,0-2-17-15,0 4 0 16,0 0-9-16,0 4-6 16,0 0-14-16,0 0-5 15,0 0 2-15,0 0-2 16,0 0-5-16,0 0-27 15,0 0-61-15,0 0-105 0,0 16-164 16,0 28 21 0,2-4-175-16,2 4-205 0</inkml:trace>
  <inkml:trace contextRef="#ctx0" brushRef="#br0" timeOffset="147084.51">12274 13070 861 0,'0'0'232'16,"0"0"-84"-16,0 0-5 16,0 0 27-16,0 0-33 15,0 0-23-15,0 0 3 16,22-68-10-16,-22 66-29 16,0 0-25-16,2 2-19 15,-2 0-19-15,2 0-15 16,8 0-7-16,5 0-19 15,14 0 26-15,16 0 32 16,15 0-8-16,18 0-11 16,29 0-3-16,33 0-8 0,32 8-2 15,5 4 6-15,-9-2-5 16,-41-2 5-16,-44-4 13 16,-25-2-19-16,-16 0-3 15,-5-2 1-15,-3 0 2 16,-7 0 5-16,-17 0-5 15,-4 0 0-15,-6 0 3 16,0 0 9-16,0 0 3 16,0 0 4-16,0 0-10 15,0 0-8-15,0 0 12 16,0 0-12-16,0 0 20 16,0 0-8-16,0 0 2 0,0 0-5 15,0 0-9 1,0 0 0-16,0 2-1 0,0-2 0 15,0 0-1-15,0 0 1 16,0 0 9-16,2-6 15 16,2-14 9-16,-2-8-16 15,1-8-2-15,-3-6-9 16,0-4 3-16,0-4 3 16,-5-3 0-16,-3-3-12 15,-2 2 9-15,4 0-7 16,1 4 9-16,3 6-10 15,2 9-1-15,0 9 1 16,0 10 0-16,0 7 12 0,0 4-11 16,0 1-1-1,0 4 0-15,0 0 0 0,0 0-1 16,0 0-1-16,0-2 0 16,0 0 1-16,0-2 2 15,0-2-1-15,0-2 7 16,0 0-8-16,0 0 22 15,-2 0-7-15,2 4-3 16,0 2 9-16,-2 0 6 16,2 2-26-16,0 0-1 15,0 0 0-15,0 0-8 16,0 0 7-16,0 0-5 16,0 0 6-16,0 0 6 15,0 0 3-15,0-4 2 16,0-2-1-16,0-2-10 0,0-2-1 15,0-2 0-15,0 2 0 16,0 0-10-16,0-4-4 16,4 0-2-16,3-6 6 15,-3 0-7-15,2 0-7 16,0 1 6-16,-2 6 13 16,-4 4-2-16,2 6 1 15,-2 1 1-15,0 2-14 16,0 0-12-16,0 0-14 15,0 0 1-15,0 0-5 16,0 0-11-16,0 0-37 16,0 8-48-16,0 22-73 0,0 0-130 15,-2 0-509-15</inkml:trace>
  <inkml:trace contextRef="#ctx0" brushRef="#br0" timeOffset="148201.24">13657 13020 929 0,'0'0'342'0,"0"0"-176"15,0 0 14-15,0 0 7 16,0 0-53-16,0 0-75 16,0 0-38-16,0 0-4 15,0 0-8-15,0 0-9 16,0 0-6-16,0 0 1 15,0 2 4-15,0-2 1 16,5 0-1-16,4 2 1 16,6 2 6-16,6 0 29 0,3 2 3 15,3-2-14 1,4 2-18-16,3 0-6 0,1 0 7 16,5-2-6-16,7-2 0 15,7-2 10-15,3 0-5 16,8 0 18-16,9 0 11 15,1 0-23-15,6 0 22 16,-3 0-1-16,-7 0-23 16,-4 2 0-16,-7 8-9 15,-4-2 0-15,-8 0 0 16,-7-2 1-16,-6 0 5 16,-10-4-6-16,-5-2-1 15,-9 0 6-15,-4 0 6 16,-5 0 16-16,0 0-6 0,-2 0 8 15,0 0-10-15,0 0-17 16,0 0-3-16,0 0 0 16,2 0-7-16,5 0 4 15,2 0 3-15,-2 0 12 16,1 0-6-16,-1 0 1 16,-5 0 1-16,0 0 2 15,0 0 11-15,-2 0 15 16,0 0 13-16,0-12-30 15,4-4-4-15,-2-8-8 16,2-6-7-16,0-8 0 16,-2-9 0-16,1-7-1 15,-3-10 1-15,0-6 0 0,0-2 8 16,-3-2 9 0,-5 8 1-16,0 11 25 0,2 15 15 15,2 10-13-15,-1 12-3 16,3 6-23-16,2 4-7 15,0 4-11-15,0 2 0 16,0 0 5-16,0 2-6 16,0-2 0-16,0 2 0 15,0-2 1-15,0-2-1 16,0 0 0-16,0 0 6 16,0 0-5-16,0 2 0 15,0 2-1-15,0-2 1 16,0 0-1-16,0-2-6 15,0-2-13-15,0-2 4 16,0 0 6-16,2-2 4 0,5-2 5 16,-1-4 12-1,2 0-11-15,-2-2 0 0,3-2 10 16,-3 2-4-16,2 1-6 16,-4 8 5-16,0 0-6 15,-4 8 0-15,0-2 0 16,0 3-2-16,0 0-12 15,0 0-7-15,0 0-38 16,0 11-66-16,0 15-43 16,-10 18 18-16,-19 40-134 15,2-10-319-15,-2-3-596 0</inkml:trace>
  <inkml:trace contextRef="#ctx0" brushRef="#br0" timeOffset="149684.59">10681 12864 778 0,'0'0'234'16,"0"0"-114"-16,0 0 19 15,0 0-35-15,0 0-38 16,0 0 2-16,0 0 54 15,0-9 24-15,0 9-4 16,0 0-9-16,0 0-21 0,0 0-15 16,0 0-32-1,0 0-13-15,0 6-44 0,0 27 4 16,0 37 28-16,-12 48 52 16,-14 53-27-16,-5 23-5 15,0 0-19-15,8-19-17 16,5-34-13-16,5-32-11 15,5-26 1-15,-4-25-1 16,3-8 1-16,-5-2-1 16,1 8 1-16,3-2 5 15,0-10-6-15,6-9-1 16,2-13 1-16,2-8-1 16,0-6 0-16,0-4-1 15,0 0 1-15,0 2-11 16,0-4 4-16,0 2 8 0,0 0 0 15,2-2 0 1,2 4 0-16,-2-6 0 0,-2 4 1 16,2-4-1-16,1 2 0 15,0 0 0-15,1-2 0 16,-2 2 6-16,2 0-6 16,-1 0 0-16,1 0 0 15,0 0 7-15,-2 2-7 16,4-4 1-16,-4 0-1 15,0 2 1-15,0 0 6 16,-2 0-7-16,2 0 8 16,0 0 8-16,1-2-15 0,-3 2 0 15,2 0 0 1,0 2 0-16,0-4-1 0,2 6 0 16,2 0 0-16,-2 4-5 15,-2 4 3-15,2 0 1 16,-1 0 1-16,1-2-2 15,0-8-19-15,6-4-59 16,32-22-146-16,0-18-120 16,7-6-829-16</inkml:trace>
  <inkml:trace contextRef="#ctx0" brushRef="#br0" timeOffset="150884.37">12428 13080 192 0,'0'0'115'16,"0"0"-74"-16,0 0 44 15,0 0 46-15,0 0-27 16,0 0-19-16,0 0 2 16,2-82-2-16,-2 76 32 15,0 2-11-15,0-2 1 16,0 2-53-16,0-2-4 0,0 2 16 16,0-2 5-16,-2 0 28 15,-1-2 8-15,3 0-28 16,0-2 12-16,0-1-10 15,-2 1-17-15,2 1-19 16,-2 0-34-16,2 4-3 16,-2 1 22-16,2 1-5 15,-3 3 1-15,3 0 5 16,0 0-6-16,-2 0 1 16,-2 0-3-16,-3 17-2 15,-7 21-9-15,-3 32 84 16,-3 40-22-16,-1 38-26 15,4 15-8-15,1-5 8 16,1-14-17-16,-1-23-12 0,-1-5-11 16,1-19-1-16,5-27-1 15,2-16 12-15,2-16-18 16,2-2 0-16,3 2 14 16,0-2-13-16,2-5 16 15,0-5-2-15,0-2-8 16,0-2 2-16,0-4-8 15,7 4-1-15,2-4 2 16,-2-4-1-16,-3-2 1 16,2-4-2-16,-3-2 0 15,-1-6 0-15,0 2 1 16,-2-2 0-16,0 0 7 16,0 0-8-16,0 0 10 0,0 0-9 15,0 0 0 1,0 0 1-16,0 0 4 0,0 0-1 15,0 0-5-15,0 0-1 16,0 0 0-16,0 0-14 16,0 2 4-16,0-2 11 15,0 2-17-15,0 0 11 16,0 0-27-16,5-2-41 16,2 0-57-16,1 0-121 15,19-2-8-15,-4-12-280 16,0-2-357-16</inkml:trace>
  <inkml:trace contextRef="#ctx0" brushRef="#br0" timeOffset="151884.65">13629 13072 530 0,'0'0'107'16,"0"0"-44"-16,0 0-2 15,0 0 27-15,0 0 9 0,0 0-13 16,0 0 26-16,13-66 17 16,-11 62 5-16,-2 4 3 15,2-2-8-15,-2 2 16 16,0 0 6-16,0 0-8 15,0-2 0-15,0 2-3 16,0 0-9-16,0-2-14 16,0 2-22-16,2 0-11 15,-2 0-20-15,0 0-7 16,0 0-16-16,0 0-26 16,0 0-13-16,3 16-16 15,-1 20 16-15,-2 38 10 0,0 36 31 16,0 31-13-16,-7 11-8 15,-10-8-13-15,1-15 2 16,-4-19-2-16,-2-3-5 16,2-20 6-16,1-16-7 15,4-19-1-15,1-12 1 16,6 0 0-16,-1-2-1 16,3 1-1-16,3-12 1 15,3 0-1-15,0-5 1 16,0-3-1-16,0 2 0 15,0-3 0-15,0-4 0 16,0-2-8-16,5-2 3 0,-1 2 6 16,3 0 0-1,-1 0 1-15,1 2 8 0,0-2-9 16,-3 0 0-16,1-4 0 16,-1 2 1-16,-2-4 1 15,0-2-1-15,-2 0 0 16,2-2 0-16,-2 2 0 15,0 0-1-15,0 0 5 16,0-4-4-16,0 2 0 16,4 0-1-16,-4-2 1 15,0 0-1-15,0 0-15 16,0 0-37-16,2 0-38 16,4-2-90-16,23-34-171 15,0-2-374-15,5-4-624 0</inkml:trace>
  <inkml:trace contextRef="#ctx0" brushRef="#br0" timeOffset="152701.31">14932 12996 565 0,'0'0'275'16,"0"0"-51"-16,0 0-8 15,0 0 48-15,0 0-57 16,0 0-39-16,0 0-42 15,2-12-27-15,-6 34-34 16,-8 14 69-16,-1 14-14 16,0 16-38-16,-3 30 6 15,1 33-26-15,-7 27-12 16,-10 14-9-16,-7-7-17 0,-4-14-6 16,5-41 2-16,7-20-11 15,10-30-2-15,6-12 2 16,4 2-7-16,-2-2-2 15,4-3 0-15,2-15 6 16,4-8-5-16,1-8-1 16,2 0-6-16,0 0 6 15,0 2 2-15,0 4-1 16,-2-4 5-16,2 4 4 16,-2-2 8-16,0-2-12 15,2-4 4-15,-2-4-9 16,2-2-1-16,0-4 1 15,0 0 7-15,0 0-8 16,0 0-11-16,0-12-62 0,-13-36-138 16,-3 4-340-16,-9-10-942 0</inkml:trace>
  <inkml:trace contextRef="#ctx0" brushRef="#br0" timeOffset="154368.37">9384 13784 795 0,'0'0'276'15,"0"0"-108"-15,0 0-28 0,0 0-51 16,0 0-76-16,0 0 6 16,0 0 17-16,61-12 61 15,-28 8 13-15,9 2-6 16,9-6-5-16,10 2-2 16,12 2-3-16,29 0 25 15,32 0 4-15,35 0 5 16,16 2-58-16,0 0-55 15,-7 0 9-15,-13-1-16 16,1 2 9-16,0-3-10 16,-2 0-5-16,-2 0 4 15,-4-1-5-15,-6 0 5 16,-5 3-5-16,-7 0 5 16,-4 0 0-16,0 2-4 15,-7 0-2-15,-2-2 0 0,-20 0-1 16,-20-1-1-16,-16 2 2 15,-4-2 6-15,13 0-6 16,12-4 0-16,10-1 0 16,-4 3 13-16,0-1-12 15,-5-1-1-15,-1 6-11 16,-3-2 11-16,0 3 0 16,-2 0-15-16,-2 0 9 15,-3 0 6-15,-2 8-14 16,1-1 5-16,-6-1 3 15,-4-6-3-15,-1 0 9 16,-5 0 0-16,-5 0-2 16,-2 0-9-16,-1 0 11 15,-1 0 9-15,-2 0-3 16,-1 0-7-16,-2 0 1 0,0 4-1 16,1 1 1-16,-4 0-1 15,2-1 2-15,-2 0-1 16,2-3 4-16,-1 2 5 15,2-3-12-15,5 2 3 16,4 0 0-16,-2 2 0 16,0-1 1-16,-6 4 12 15,-11-3-12-15,-7 0 4 0,-14-2 4 16,-7-2 0 0,-9 4 11-16,-1-4 13 15,-3 0 28-15,0 0 1 16,0 0 2-16,0 0-13 0,0 0-9 15,0 0-18-15,0 0-17 16,0 0 0-16,0 0-6 16,0 0 5-16,0 0 2 15,0 0-8-15,0 0 9 16,0 0-9-16,0 0 1 16,0 0 1-16,0 0 4 15,0 0-6-15,0 0 1 16,0 0 0-16,0 0-1 15,0 0-1-15,7 0-10 16,2 0 11-16,4 0 16 0,3 0 2 16,-1 0-12-1,1 0-4-15,-3 0 8 0,-5 0-9 16,0 0 0-16,-4 0 0 16,-2 0 1-16,-2 0 4 15,3 0 4-15,-1 0-4 16,2 0 2-16,0 0-2 15,6 0-5-15,-4 0 14 16,-1 0-14-16,-1 0 1 16,-4 0-1-16,2 0-1 15,-2 0 0-15,0 0-10 16,0 0-13-16,0 0-34 16,-6-4-73-16,-15 0-119 15,-6-5-430-15</inkml:trace>
  <inkml:trace contextRef="#ctx0" brushRef="#br0" timeOffset="155101.4">14997 13216 385 0,'0'0'283'16,"0"0"-181"-16,0 0-34 15,0 0 10-15,0 0-20 16,0 0 11 0,0 0 54-16,-25-38 9 0,23 32 9 15,2 2 0-15,0 0-7 16,0 2-22-16,-2 0-23 16,2 0-18-16,0 2-11 15,0 0-9-15,0-2 1 16,0 2-1-16,0 0 13 15,0-2-4-15,8 1-28 16,21-2-15-16,16-1 9 16,18 4 24-16,12 0-19 15,12 0-4-15,7 2 1 16,4 8 17-16,-5 3-26 0,-6 0 3 16,-8-3-2-16,-15 0-8 15,-13-3 0-15,-18-4 3 16,-10 1 5-16,-12-4 4 15,-6 0 11-15,-5 0 15 16,0 0-3-16,0 0-10 16,0 0-18-16,0 0-19 15,-12 0-12-15,-5 0-113 16,-17 3-104-16,3 5-240 16,-2-3-455-16</inkml:trace>
  <inkml:trace contextRef="#ctx0" brushRef="#br0" timeOffset="156055.4">6445 8767 348 0,'0'0'41'16,"0"0"-41"-16,0 0-71 16,0 0-189-16</inkml:trace>
  <inkml:trace contextRef="#ctx0" brushRef="#br0" timeOffset="157502.15">5924 9274 889 0,'0'0'146'0,"0"0"-48"16,0 0-12-16,0 0-7 15,0 0-18-15,0 0-26 16,0 0 0-16,0-18-5 16,2 18-12-16,3 0-18 15,2 22 0-15,3 16 70 16,4 18-3-16,6 30 33 15,4 39-5-15,14 35-26 16,9 23-30-16,9-1-11 16,9-9-16-16,3-13 17 15,15 0 5-15,11-5-1 0,12-11-24 16,17-14 3 0,18-21-3-16,7-23 4 0,11-19-12 15,-5-17 35-15,-3-13-3 16,-4-8-8-16,-2-3-4 15,2-2-13-15,-3 6 8 16,-3 2-15-16,-10 4-1 16,-21-2 9-16,-27-6-2 15,-23-6-6-15,-10-2-1 16,6 2-1-16,0 0 0 16,0 0 1-16,-14-8-2 15,-6-6 0-15,-10-2-16 16,-1-3 0-16,0 1 18 0,-4 4 7 15,2 2-7 1,0 4-5-16,-2 5 3 0,-1 6 2 16,-1-1 0-16,-2-4 9 15,-1-2-9-15,-5-8 11 16,1-4 8-16,-2-2-12 16,3-2 1-16,6 0 26 15,3 2-2-15,4 0-23 16,3 2-8-16,0 0-1 15,0 4-1-15,-4 0 0 16,-5 0 1-16,-5-2 0 16,-1 0-1-16,-3-2 1 15,0 0 9-15,-2 0-8 0,0 0-1 16,2 0 8 0,1-2-7-16,-4 1 0 0,1-2 1 15,-5-1 3-15,1-2-4 16,-5 2-1-16,3-2 15 15,-3 0-14-15,0 0 9 16,0 0 2-16,0 0 1 16,0 0-5-16,0 0 11 15,0 0 9-15,0-16-28 16,-8-6-1-16,-3-8-32 16,-7-6-31-16,-1-8-7 15,-10-2-6-15,-5-1-7 16,-3 4 33-16,-4 4 29 15,1 9 22-15,5 8 0 0,6 8 17 16,10 4-5-16,9 6-2 16,5 0-8-1,3 4-1-15,2 0 0 0,0 0-1 16,0 0-6-16,0 0 5 16,0 0-6-16,0 0 7 15,4 0 8-15,5 12 18 16,3 2 5-16,-1 0 0 15,-1 3 12-15,0 1 2 16,-1 1 17-16,-3 7 15 16,-4 9 6-16,-2 9-12 0,0 8-8 15,-27 6-30 1,-15 4-33-16,-9 3-3 0,-24 11-176 16,10-14-329-16,18-18-749 15</inkml:trace>
  <inkml:trace contextRef="#ctx0" brushRef="#br0" timeOffset="159334.84">9805 12418 1154 0,'0'0'270'16,"0"0"-129"-16,0 0 32 16,0 0-46-16,0 0-71 15,0 0-37-15,0 0 0 16,5 0 0-16,-5 0-9 16,0 0 1-16,0 0-1 15,2 0 2-15,-2 0 0 16,0 3-11-16,2 11 49 15,-2 1-7-15,0 3-13 16,0 0-16-16,0 0-1 16,0-3-6-16,3-1-6 0,-1-4 1 15,-2-5 5 1,0 0-6-16,2-1-1 0,-2-2-1 16,0 0 1-16,0-2-9 15,0 0-1-15,0 0 9 16,0 0 1-16,0 0 7 15,0 0-6-15,0 0 13 16,0-17-14-16,0-5-27 16,0-6-10-16,0-5 12 15,4-2 15-15,1 1-9 16,-3 6 3-16,2 2 16 16,-2 6 2-16,1 6 6 15,-1 4-8-15,1 6-11 16,-1 2-11-16,2 2 11 15,3 0-12-15,7 8-11 0,1 10 34 16,5 6 0-16,-1 4 0 16,4 0 1-16,2 2 0 15,-3-1 9-15,0-7 2 16,0-3-3-16,-3-6-2 16,-6-8-7-16,-3-1 0 15,0-4 1-15,-4 0 23 16,1 0 20-16,1-4 13 15,2-10-2-15,-3-5-1 16,1-2-11-16,-3-2-12 16,0-2-20-16,-1 3 1 15,-2 0-12-15,-2 2 0 16,0 0 14-16,2 2 9 0,-2 2-10 16,0 2-3-1,0 4 5-15,0 2-9 0,0 2-5 16,0 4 7-16,0 0-2 15,0 2-4-15,0 0 3 16,0 0-5-16,0 0-13 16,0 0-9-16,0 0-37 15,-8 0-101-15,-4 0-151 16,-3 0-556-16</inkml:trace>
  <inkml:trace contextRef="#ctx0" brushRef="#br0" timeOffset="160002.37">10316 12462 502 0,'0'0'220'0,"0"0"-141"0,0 0-11 15,0 0-3-15,0 0 3 16,0 0-2-16,0 0 11 15,8-32 16-15,-8 30-1 16,0 0 26-16,0 2 1 16,0 0-45-16,0 0-1 15,-2 4-61-15,-11 14 5 16,-5 9 4-16,3-1-7 16,1-1-13-16,5-3-1 15,5-5 1-15,2-5 1 16,2-6-2-16,0-2 1 15,0-4-1-15,0 0 0 16,0 0 6-16,0 0-6 0,8-10 57 16,5-10-20-1,3-7-7-15,3-2-6 0,-2-1-15 16,-1-1 17-16,1 3 23 16,-3 6-18-16,-3 4-22 15,-3 8 7-15,-3 4 2 16,-3 6-18-16,1 0-16 15,-1 0-60-15,3 10 76 16,1 8 3-16,3 4 24 16,0 2-5-16,0 3-13 0,2-1 4 15,3-1-7 1,-4 0-5-16,3-1-1 0,-3-2-33 16,-6-2-111-16,-4 2-95 15,0-8-160-15,-6-4-405 0</inkml:trace>
  <inkml:trace contextRef="#ctx0" brushRef="#br0" timeOffset="160178.26">10382 12555 884 0,'0'0'353'0,"0"0"-195"15,0 0 0-15,0 0 42 16,0 0-76-16,0 0-80 15,118-22-44-15,-86 22-27 16,10-4-158-16,-9 0-319 0,-6 0-619 16</inkml:trace>
  <inkml:trace contextRef="#ctx0" brushRef="#br0" timeOffset="160467.69">10617 12462 925 0,'0'0'240'16,"0"0"-120"-16,0 0 1 15,0 0-56-15,0 0-13 16,0 0 4-16,-32 104 5 0,47-91 16 16,4-3 2-16,0-2 1 15,4-2 1-15,-7-2-16 16,-5-2-22-16,-5 0-28 15,-6 0-6-15,0 0-9 16,0 2 0-16,-19 2-15 16,-10 0-46-16,-8 0-90 15,-7-2-83-15,6-2-74 16,9-2-308-16</inkml:trace>
  <inkml:trace contextRef="#ctx0" brushRef="#br0" timeOffset="161218.91">11305 12548 1181 0,'0'0'521'0,"0"0"-357"16,0 0 26-16,0 0-39 15,0 0-85-15,0 0-53 16,0 0-13-16,58-27-7 0,-54 22-37 16,-2 4 16-1,-2 1-14-15,0 0-2 0,-11 0 44 16,-18 0 0-16,-6 14 1 16,-6 4 6-16,1 1 1 15,7 4-7-15,10-3-1 16,15-2 0-16,8 0-11 15,0 0 9-15,22 0-11 16,9-2-8-16,7 0 21 16,0-2 0-16,-3 0 8 15,-1 2-8-15,-5 0 12 16,-9 0-3-16,-7 2 1 16,-6 4-1-16,-7 0 4 15,0 3 2-15,-16-1 7 16,-8-5 15-16,-5-2-2 0,1-5 4 15,1-4-16-15,2-6 3 16,5-2-4-16,5 0-8 16,7-6-14-16,8-10-79 15,0-8-117-15,37-20-107 16,0 5-95-16,3 3-505 0</inkml:trace>
  <inkml:trace contextRef="#ctx0" brushRef="#br0" timeOffset="161587.37">11645 12573 421 0,'0'0'896'15,"0"0"-763"-15,0 0-41 16,0 0 58-16,0 0-52 0,-31 116-41 16,25-82-19-16,4-4 1 15,0-5-7-15,2-7-7 16,0-7-16-16,0-3-1 15,0-5-7-15,0-3 11 16,0 0 9-16,0 0 1 16,0-15 0-16,0-9-21 15,0-8 0-15,0-6-2 16,0-2 2-16,6 2 0 16,5 4 9-16,1 8 15 15,-4 8 3-15,-1 8-13 0,-1 10 9 16,-1 0-24-1,2 1-39-15,4 21 39 0,0 7 19 16,0 3-18-16,0 4 12 16,-1 0-13-16,-4 4-24 15,-6 12-94-15,0-7-99 16,-4-12-341-16</inkml:trace>
  <inkml:trace contextRef="#ctx0" brushRef="#br0" timeOffset="161737.97">11637 12701 1260 0,'0'0'295'16,"0"0"-139"-16,0 0-1 0,171-36-144 16,-120 26-11-16,-15-2-536 15</inkml:trace>
  <inkml:trace contextRef="#ctx0" brushRef="#br0" timeOffset="178574.67">11815 12619 393 0,'0'0'253'15,"0"0"-121"-15,0 0-57 16,0 0-23-16,0 0-8 16,0 0-18-16,0 0-3 15,0 0 20-15,0 0 21 16,0 0 23-16,0 0 0 15,0 0-9-15,0 0-6 0,0 0-11 16,0 18-29 0,-5 10 57-16,-6 12 4 0,-4 4-53 15,1 3-21-15,3-6-9 16,3-5-10-16,0-8-25 16,6-10 6-16,0-7 5 15,2-5-1-15,0-6 15 16,0 0 2-16,0 0 7 15,0-4-9-15,0-12-41 16,0-6 20-16,0-3 19 16,0-3 1-16,0-2 0 15,0 2 0-15,12 2 0 16,1 0 0-16,0 6 0 16,3 2 1-16,-1 6-1 15,-1 6 0-15,-3 6-17 0,2 0 7 16,0 4-2-16,1 14 12 15,1 4 1-15,2 2 1 16,-2-2 0-16,-2-2 8 16,-2-8-9-16,-2-4 1 15,-3-6 0-15,4-2 9 16,-1 0-4-16,1-8 15 16,0-16 22-16,-6-6 11 15,-1-8 9-15,-3-2 18 16,0-2-21-16,-12 6-9 0,-3 4 16 15,1 10-29 1,3 8-27-16,2 5-11 16,7 8-76-16,2 1-136 15,0 0-312-15,0 0-745 0</inkml:trace>
  <inkml:trace contextRef="#ctx0" brushRef="#br0" timeOffset="180769.13">16857 12021 616 0,'0'0'211'0,"0"0"-61"16,0 0 15-16,0 0-16 15,0 0-27-15,0 0-25 16,0 0-1-16,0-4-10 15,0 4-10-15,0 0-19 0,0 2-29 16,0 22-27-16,2 15 108 16,-2 8 8-16,0 11-46 15,0 1-21-15,0-1-19 16,0-6-21-16,0-8-10 16,0-9-24-16,3-12-71 15,8-15-93-15,2-6-176 16,1-2-274-16</inkml:trace>
  <inkml:trace contextRef="#ctx0" brushRef="#br0" timeOffset="181168.62">17214 12108 977 0,'0'0'363'0,"0"0"-227"16,0 0-123-16,0 0 6 15,0 0 19-15,-34 122-9 16,24-82-13-16,0-6 21 16,10-6-16-16,0-6-9 15,0-6 1-15,12-4 9 16,5-6 3-16,1-2 22 15,4-4 13-15,0 0 1 16,-1 0-1-16,-2-12 0 16,-5-6 15-16,-3 0-4 15,-9-4 5-15,-2 2-18 0,0 0-21 16,-7 0-24-16,-13 4-13 16,-1 2-5-16,-4 2-1 15,0 4-8-15,6 2-40 16,5 4-36-16,7 0-84 15,7-2-87-15,5 0-255 16,13-3-412-16</inkml:trace>
  <inkml:trace contextRef="#ctx0" brushRef="#br0" timeOffset="181519.46">17615 12083 1054 0,'0'0'252'16,"0"0"-169"-16,0 0-64 15,0 0-2-15,0 0 6 16,-40 108-5-16,40-79-10 16,2-5 20-16,20-8-6 15,12-6 39-15,4-10 9 16,8 0-12-16,1-4-4 15,-1-16-13-15,-7-4 16 16,-11-2 27-16,-10-2 37 0,-13 0 6 16,-5-1-28-1,-3 4-38-15,-26 3-23 0,-10 4-26 16,-11 9-12-16,-8 9-12 16,1 0 3-16,8 6-32 15,13 12-58-15,28 14-105 16,8-3-119-16,0-7-238 0</inkml:trace>
  <inkml:trace contextRef="#ctx0" brushRef="#br0" timeOffset="182686.15">17897 12571 147 0,'0'0'794'16,"0"0"-604"-16,0 0-68 15,0 0-22-15,0 0-23 16,0 0-20-16,0 0 9 15,-4 18 20-15,0 0 59 16,-3 6 17-16,-4 8-43 16,0 10-19-16,-3 6-17 15,-1 8-24-15,-1 7-2 16,3 1-36-16,2 4-12 16,3 0-1-16,6-4-6 15,2-10-2-15,0-10-2 0,10-9-16 16,9-15-2-16,8-11 19 15,9-9 1-15,11 0 8 16,7-11-7-16,8-15 13 16,5-3-13-16,-1 1 0 15,-3 2 11-15,-3 1-5 16,-4 0 3-16,-8 5 1 16,-3 0-4-16,-7 6-6 15,-9 2 0-15,-9 2 0 16,-7 4-1-16,-4 0 2 15,-7 0-1-15,-2 0-1 16,0-6-13-16,0-2-35 16,0-2 13-16,-11 0 2 0,1 2 18 15,-2 4 2-15,1 1 13 16,2 4-8-16,2 1 7 16,3-1 1-16,2 5 0 15,2-1 0-15,0 1-1 16,0-3 0-16,0 3-17 15,4 0 1-15,14 0 17 16,5 0 1-16,0 0 5 16,2 0 7-16,2 0 2 15,-4 11 2-15,-3 0 9 16,-3 6-1-16,-1 3 12 16,-9 4-2-16,-5 6-11 0,-2 2-5 15,-14 6 2-15,-19 0-7 16,-9 2-3-16,-2-2-11 15,1-5-71-15,9-9-96 16,12-8-154-16,15-13-321 0</inkml:trace>
  <inkml:trace contextRef="#ctx0" brushRef="#br0" timeOffset="184485.52">19776 12585 492 0,'0'0'219'0,"0"0"-73"15,0 0-16-15,0 0 7 16,0 0-18-16,0 0-13 15,0 0-2-15,0 0 11 16,0 0-31-16,0 0-11 16,0 0 0-16,0 0-19 15,0 0-14-15,0 0-11 16,6 0 6-16,12 0-21 16,11-6 19-16,9-2 26 15,4 2-9-15,5 2-5 16,-3 2-11-16,-3 2-11 0,-10 0-3 15,-6 2-19-15,-10 12-1 16,-8 6-16-16,-7 8-8 16,-7 2 1-16,-20 4-11 15,-8 0 0-15,-3-6 7 16,5-6 5-16,6-8 14 16,7-3 7-16,11-6 1 15,5-3 0-15,4 0 0 16,0-2-11-16,0 2-10 15,13 0 2-15,9 4 19 16,5 4-1-16,4 2 1 16,3 5 2-16,-3 1-1 15,-4 4 0-15,-3 0 1 16,-9 3 0-16,-8 2-1 0,-7 1 10 16,0-4-10-16,-7-4 19 15,-15-6 4-15,-9-2 39 16,-9-6 1-16,-4-4-4 15,-6-2-7-15,1 0-2 16,7 0-23-16,6-6-9 16,14 0-10-16,11 0-9 15,11 0-16-15,2 0-140 16,54-10-167-16,-5 0-283 16,5 0-477-16</inkml:trace>
  <inkml:trace contextRef="#ctx0" brushRef="#br0" timeOffset="184783.08">20527 12918 232 0,'0'0'695'0,"0"0"-474"0,0 0-46 15,0 0-20 1,0 0-27-16,0 0-46 0,0 0-9 16,86-4-15-16,-57-2-26 15,-4-1-11 1,0 2-21-16,-3 0-19 0,4-4-142 15,-3 0-240-15,-7 0-785 0</inkml:trace>
  <inkml:trace contextRef="#ctx0" brushRef="#br0" timeOffset="185272.41">21110 12597 409 0,'0'0'611'0,"0"0"-364"15,0 0-67-15,0 0-23 16,0 0-46-16,0 0-62 16,0 0-25-16,3-10 0 15,-3 10 9-15,0 0 5 16,2 0-2-16,-2 2-5 15,0 18-15-15,0 12 39 16,0 12-15-16,0 10-16 16,0 6-15-16,0 0-6 15,0-5-3-15,2-13-39 16,5-10-15-16,-1-10 2 16,-1-12 31-16,1-8 21 0,2-2 0 15,2-4 7-15,6-16 3 16,4-8-1-16,2-2-3 15,-3-1-5-15,-4 4 1 16,-7 3 12-16,0 7 29 16,-6 9 21-16,-2 4-14 15,0 4-30-15,0 4-20 16,0 22-9-16,-2 12 9 16,-8 13 18-16,4 5-3 15,1 4-7-15,5-2-8 16,-2 13-43-16,0-17-162 15,-4-14-396-15</inkml:trace>
  <inkml:trace contextRef="#ctx0" brushRef="#br0" timeOffset="186269.22">19896 13583 504 0,'0'0'210'0,"0"0"-61"15,0 0-28-15,0 0 5 16,0 0 12-16,0 0-1 15,-118-19 26-15,109 16 13 0,7 3-24 16,2 0-56 0,0 0-26-16,0 8-53 15,23 10 11-15,14 10 46 0,21 4-19 16,32 8-16-16,41 3 6 16,42-7-8-16,21-10-9 15,0-16 5-15,-11-10-14 16,-19 0 0-16,0-18-1 15,-8-8-12-15,-3-6 0 16,-1-12 1-16,-4-11-6 16,0-13-1-16,-12-10 7 15,-23 4-7-15,-24 6-10 16,-24 9-11-16,-11 4-4 16,-1-10 1-16,1-7 15 0,-6-6 9 15,-21 4 1-15,-18-1 0 16,-9 1 9-16,-25-6-10 15,-21-2-3-15,-14-2-13 16,-9 0-8-16,-7 3 14 16,-2 7-4-16,-5 12 13 15,-19 9 1-15,-32 17-37 16,-37 17-79-16,-20 9-24 16,-2 10-2-16,13 0 41 15,17-3 45-15,1-2 39 16,-1-4 17-16,-4 4 0 15,-9 2 2-15,-12 3 8 16,-1 0 0-16,0 17 24 16,8 2 5-16,10 8-14 15,13 4-4-15,15 10 6 16,31 1 17-16,33 4 22 0,3 32-1 16,9 40-5-16,5 33 28 15,6 29-18-15,36 7-32 16,20-9-14-16,36-1-5 15,43-13 7-15,37-19-6 16,34-27-8-16,30-24 0 16,16-24 6-16,14-28-5 15,6-25 21-15,2-17-10 16,0-23 0-16,-6-17-15 16,-11-6-2-16,-9-2-7 15,-10-4-20-15,1-6-96 16,-4-12-131-16,-46 12-275 15,-22 3-513-15</inkml:trace>
  <inkml:trace contextRef="#ctx0" brushRef="#br0" timeOffset="187251.97">23370 12901 1113 0,'0'0'403'16,"0"0"-186"-16,0 0-147 15,0 0-53-15,0 0 121 16,4 171-11-16,1-90-24 16,3 9-30-16,4 18-32 0,-1-8-11 15,3 2-6-15,-1-4 33 16,-3-19-31-16,4-1-25 15,-1-18 8-15,-1-16-9 16,-6-16-1-16,-3-14-9 16,-3-10 4-16,0-4 6 15,0 0 17-15,-5-18-9 16,-13-12-8-16,-5-10-5 16,0-12-5-16,-4-8-5 15,2-8 1-15,3-11-32 16,7-5 27-16,5-4-3 15,8 2-9-15,2 4 18 0,5 7 5 16,17 13 8-16,7 8 0 16,4 12-1-16,0 8-15 15,1 8-6-15,0 10 21 16,-3 4 0-16,-5 8-14 16,-1 4 9-16,-3 0 5 15,1 22-15-15,-6 12 7 16,1 12 9-16,-7 6 7 15,-2 2-1-15,-6-4-5 16,-3-6 0-16,0-8 8 16,-16-8-9-16,-11-6 13 15,-9-3-1-15,-8-9-12 16,-3-4 0-16,3-4-23 0,3-2-47 16,20-16-78-1,9-10-117-15,12-5-306 0</inkml:trace>
  <inkml:trace contextRef="#ctx0" brushRef="#br0" timeOffset="188852.31">23938 13216 704 0,'0'0'709'0,"0"0"-575"0,0 0-71 16,0 0 46-16,0 0 11 16,122 10-56-16,-79-10-27 15,-1 0-5-15,-6-4 3 16,-7-6-7-16,-9 1-5 16,-11-4 10-16,-7 1 11 15,-2-4-29-15,0 2-4 16,-21 2-10-16,-4 4-1 15,-12 8-15-15,-7 0 2 16,-3 12 3-16,-2 19-1 16,4 6 2-16,12 9-2 15,11 1 5-15,15-1 5 16,7-4-14-16,14-6 2 16,21-6-5-16,9-10 18 0,8-10 1 15,4-10-1-15,4 0 0 16,-2-18-6-16,-2-10 5 15,-8-8 0-15,-3-4 1 16,-11-7 9-16,-11 2-9 16,-6-1 2-16,-13 3 6 15,-4 5-7-15,0 10 0 16,-9 10-1-16,-13 10-8 16,-5 8-23-16,-2 10 19 15,-2 20 4-15,7 12 7 16,6 4-6-16,13 2-6 15,5-3 7-15,11-7-15 16,18-6-4-16,2-6 4 0,3-8 21 16,-3-8 0-1,-2-8 6-15,-4-2-5 0,-3-4 9 16,-7-16 10-16,-6-6-5 16,-6-6-6-16,-3-7-9 15,-3-1-21-15,-17-4-26 16,2-2-33-16,5 2-25 15,7 4 45-15,6 4 37 16,0 4 2-16,17 6-12 16,16 0-12-16,10 0 7 15,6 0 18-15,2 1 19 16,-2 2 1-16,-4 0 1 16,-7 1 28-16,-12 6 10 15,-9 2 44-15,-9 6 10 16,-6 5 23-16,-2 3-21 0,0 0-26 15,-2 19-69-15,-20 21 0 16,-3 21 23-16,-2 15 3 16,8 10-14-16,12 22-5 15,7 21-1-15,0-13-6 16,7-16 1-16,3-20 19 16,1-33-8-16,1-3-10 15,1-6 0-15,-1-12-2 16,-8-16 1-16,-2-6-1 15,-2-4 13-15,0-2 15 16,-2-22-12-16,-12-12-8 0,1-13-8 16,-3-11-1-1,5-10 1-15,7-6 3 0,4-4-3 16,2 0-1-16,25 6-27 16,8 5 21-16,10 15 7 15,4 10 0-15,-2 16 0 16,-5 16-6-16,-6 12-8 15,-7 0 5-15,-9 22 0 16,-5 14 3-16,-8 10 12 16,-7 4-2-16,0 0 10 15,-2-5-5-15,-18-9 10 16,-9-9-2-16,-4-6 14 16,-4-9-4-16,0-10-15 15,5-2-6-15,8-2-6 0,9-22-11 16,12-8-34-16,3-8-14 15,18-2-42-15,23-3 23 16,11 1-1-16,12 4 32 16,0 4 10-16,-4 2 27 15,-7 2 10-15,-10 0-1 16,-10 0 1-16,-8-2 10 16,-10-5 8-16,-8-1-8 15,-7-3 15-15,0-4 16 16,0 5 9-16,0 2 16 15,-3 6-15-15,-1 10 41 16,2 8-3-16,0 10-28 16,0 6-36-16,-5 12-25 15,-5 28-31-15,6 16 31 0,4 14 1 16,2 8 1-16,18 1-1 16,15-3-1-16,9-4 9 15,0-12-3-15,3-12-5 16,-3-15 5-16,1-18 6 15,1-15 6-15,2 0-2 16,-2-26 15-16,-4-10-8 16,-11-10-9-16,-9-4-14 15,-18 2-5-15,-2 2-23 16,-11 8-6-16,-13 16 13 16,-8 12 2-16,3 10 7 15,3 18 4-15,5 18 8 0,10 10 0 16,11 2 1-16,0 2-1 15,29-6 6-15,11-6-6 16,12-8 6-16,6-10-6 16,2-7 11-16,0-10-10 15,-5-3-1-15,-22-6-27 16,-14-12-340-16,-19-4-1380 0</inkml:trace>
  <inkml:trace contextRef="#ctx0" brushRef="#br0" timeOffset="195336.66">17353 12133 409 0,'0'0'272'0,"0"0"-112"0,0 0-49 15,0 0-7-15,0 0 3 16,0 0-21-16,-4-18-5 16,0 17-25-16,2-2 10 15,-1 3 11-15,3-1-2 16,0 1-8-16,0 0-8 15,0 0-5-15,-2 0-15 16,0 0-4-16,-4 0-10 16,-6 1-15-16,-7 20 11 15,-2 5-20-15,-1 3 0 16,2 4 11-16,4-1-10 16,5-4-1-16,5-6-1 15,4-6-1-15,2-4-5 0,0-4 4 16,0-4-14-16,8-2 16 15,7-2 3-15,8 0 15 16,4-4-8-16,0-12 2 16,0-2-2-16,-6-2 3 15,-5-2 11-15,-5 2 24 16,-7 0-10-16,-4 4 0 16,0 4 20-16,0 3-30 15,-8 4-18-15,-13 3-10 16,-2 0-18-16,-4 2-4 15,0 0-9-15,0 0 6 16,4 0 2-16,8 2-25 16,1 4-61-16,4 4-103 15,3 0-184-15,5-2-553 0</inkml:trace>
  <inkml:trace contextRef="#ctx0" brushRef="#br0" timeOffset="198469.86">20050 12547 679 0,'0'0'228'16,"0"0"-85"-16,0 0-7 16,0 0-29-16,0 0-18 15,0 0-34-15,0 0-7 16,0-25 5-16,0 22 20 16,-4-1-18-16,-3-3-11 0,-3 2-6 15,2-1 5 1,-7 2-13-16,-4 1-30 0,-7 3 0 15,-8 0-1-15,-3 0 0 16,-1 7 1-16,-3 4 0 16,8 2 6-16,6-1-5 15,5-2-2-15,8 0 1 16,8 3-1-16,6 4-7 16,0 3-6-16,13 0 13 15,23 2 0-15,11 0 1 16,9 2 0-16,4-2-1 15,2 0-9-15,-4 2-9 16,-5 0 2-16,-6 4 15 0,-9 2 2 16,-11 5-1-1,-9 3 1-15,-12 2 11 0,-6 2 1 16,0-4-5-16,-8-2 1 16,-15-4 0-16,-6-2-2 15,-4-6-5-15,-7-2-1 16,-5-4-34-16,1-6-29 15,1-8 15-15,10-4 28 16,6-4 20-16,12-20 25 16,8-12-6-16,7-10 2 15,7-4-12-15,17-6 1 16,8-3-9-16,1 4 11 16,-2 1-5-16,0 5-6 15,-6 9 13-15,-8 10-14 16,-6 8 0-16,-6 8 5 0,-5 6 8 15,0 2-13 1,-16 2-79-16,-4 2 9 0,-4-2 22 16,2 2 23-16,1 2 15 15,8 0-4-15,5 0-100 16,2 0-413-16</inkml:trace>
  <inkml:trace contextRef="#ctx0" brushRef="#br0" timeOffset="199304.55">20636 12901 918 0,'0'0'333'0,"0"0"-101"16,0 0-97-16,0 0 27 15,0 0-64-15,0 0-48 16,0 0-21-16,4-18-5 16,3 18-11-16,0-1 18 15,4-2 7-15,-3 3-6 16,2-1-2-16,-3-1-16 15,-5 2-2-15,-2 0-12 0,0 0-4 16,0 0-17 0,0 0 21-16,-5 0 0 0,-13 0-1 15,-7 6 0-15,2-1-18 16,0 2 9-16,7-4 10 16,7-3 2-16,5 0 6 15,4 0-8-15,0 0-2 16,0 0-14-16,0 0-29 15,9 0 3-15,9 0-5 16,18 0-94-16,-3 0-188 16,-4-6-598-16</inkml:trace>
  <inkml:trace contextRef="#ctx0" brushRef="#br0" timeOffset="200338.44">21099 12605 869 0,'0'0'243'0,"0"0"-120"0,0 0-29 15,0 0-22-15,0 0-5 16,0 0-3-16,0 0 4 15,0-4 17-15,0 4 14 16,0 0-4-16,0 0 1 16,0-2-31-16,0 2-12 15,0 0-19-15,0-2-7 16,0 2-7-16,0 0 13 16,0-2 4-16,0 2 8 0,0 0-2 15,0 0-1-15,0 0-1 16,0 0-14-16,0 0-27 15,0 24-28-15,0 18 25 16,0 14 3-16,5 8 10 16,4 6-4-16,2-5 4 15,0-7-9-15,3-12-1 16,-6-8 0-16,-1-10-1 16,-1-10-5-16,-4-8-5 15,-2-6-2-15,3-2-6 16,-3-2 7-16,0 0 11 15,0 0 1-15,0-4-1 0,0-14 1 16,0-8-18-16,-5-6 17 16,-6-6-5-16,5-5 6 15,-1 0 0-15,0 0 0 16,7 2 1-16,0 5-1 16,0 1 0-16,0 7-5 15,0 6 5-15,0 8 1 16,0 6 0-16,0 6-1 15,0 2-1-15,0 8-26 16,0 22-8-16,2 12 34 16,3 10 1-16,6 5 7 15,2-3-7-15,5-6 0 16,1-6 1-16,-2-8-1 0,-3-8 0 16,-6-10 0-1,-3-8 1-15,-3-4-1 0,-2-4 7 16,0 0 7-16,0-12-14 15,0-12-5-15,0-10-2 16,-11-6-7-16,-1-8 4 16,-1-5-6-16,-3-1-9 15,6 2 0-15,-1 8-6 16,3 12 22-16,6 12 7 16,0 12 1-16,2 8-5 15,-2 6-16-15,2 24-10 16,0 14 32-16,0 8 9 15,0 2-3-15,0 1-6 16,12-5 0-16,1-8 8 16,3-6-6-16,-3-8-2 0,-5-8-7 15,2-10-45-15,-6-6-285 16,0-4-524-16</inkml:trace>
  <inkml:trace contextRef="#ctx0" brushRef="#br0" timeOffset="200786.97">21618 12859 1348 0,'0'0'323'16,"0"0"-165"0,0 0-35-16,0 0-42 0,0 0-47 15,0 0-18-15,0 0-2 16,-82 113 6-16,75-85-7 16,7-4-5-16,0-2-1 15,16-6-1-15,10-4-4 16,5-4 15-16,4-6 1 15,-4-2-9-15,-3 0 25 16,-3-6-3-16,-3-12 13 0,-6-2 8 16,-7-6 12-1,-7-4-21-15,-2-4-10 0,-2 0-2 16,-21 0-19-16,-10 3-5 16,-7 8 0-16,-5 2-6 15,-3 11-1-15,-2 6-1 16,6 4-33-16,8 8-96 15,12 14-156-15,10-2-394 0</inkml:trace>
  <inkml:trace contextRef="#ctx0" brushRef="#br0" timeOffset="201532.01">17403 12850 1311 0,'0'0'367'0,"0"0"-201"0,0 0-35 16,0 0-7-16,0 0-62 15,0 0-50-15,0 0-2 16,4 0-10-16,-4 15-61 15,0 6-179-15,-6-6-598 0</inkml:trace>
  <inkml:trace contextRef="#ctx0" brushRef="#br0" timeOffset="201719">17403 12850 1490 0,'62'68'350'0,"-62"-68"-177"16,0 0-97-16,0 0-67 15,-4 4-9-15,-9 11-302 16,-10-2-301-16</inkml:trace>
  <inkml:trace contextRef="#ctx0" brushRef="#br0" timeOffset="205338.3">13586 12753 153 0,'0'0'744'0,"0"0"-744"16,0 0-517-16</inkml:trace>
  <inkml:trace contextRef="#ctx0" brushRef="#br0" timeOffset="205536.14">14023 12803 766 0,'0'0'0'0,"0"0"-385"0</inkml:trace>
  <inkml:trace contextRef="#ctx0" brushRef="#br0" timeOffset="206892.02">18550 9615 365 0,'0'0'315'16,"0"0"-167"-16,0 0-32 16,0 0-3-16,0 0 10 15,0 0-12-15,0 0-1 16,0 0 5-16,0 0 6 0,0 0-15 16,0 0-27-16,0 2-33 15,0 6-16-15,0 8-15 16,2 8 61-16,19 4 16 15,8 6-40-15,13 2-17 16,11-2-14-16,14-2-6 16,11-5-6-16,10-5 1 15,9-8-10-15,24-8 6 16,23-6 0-16,26 0-6 16,6-11 6-16,-11-8 0 15,-20 1 4-15,-39 1-2 16,-21 3-7-16,-20 5 6 15,-14-1-6-15,0 2 0 0,-4-3 7 16,-9 4 5 0,-16 0 5-16,-11 3 33 0,-9 2 35 15,0 1 4-15,-2 1-14 16,0-3-15-16,0 3-14 16,0 0-21-16,0 0 1 15,0 0 1-15,0 0-12 16,0 0-5-16,0 0-1 15,0 0 10-15,0 0-19 16,0 0 17-16,0 0-17 16,0 0 9-16,0 0-9 15,0 0 5-15,0 0-6 16,0 0 0-16,0 0 0 16,0 0 0-16,0 0-22 15,0 0-81-15,0 0-70 16,0 0-88-16,0 0-331 0,0 0-329 15</inkml:trace>
  <inkml:trace contextRef="#ctx0" brushRef="#br0" timeOffset="208852.67">20373 9667 864 0,'0'0'182'16,"0"0"-43"-16,0 0-9 16,0 0 10-16,0 0-27 15,0 0-27-15,0 0 12 0,-22-26 29 16,22 26-20 0,0-2-12-16,0 2-17 0,0 0-6 15,0 0-4-15,0 0-29 16,0 0-8-16,0 0-4 15,0 0-27-15,9 0 4 16,13 0-4-16,9 2 18 16,9 8-9-16,9 4 9 15,0 2-17-15,0 0-1 16,-2 2 6-16,-7-2-6 16,-8 0 0-16,-11-2-7 15,-7 0 5-15,-7 3-4 16,-7 2 5-16,0 3 1 15,-13 6 26-15,-12 3 10 16,-4-1 1-16,-4-2 0 0,1-2-19 16,3-4 2-1,2-2-10-15,1 0-10 0,-1 2-49 16,-11 10-135-16,7-4-147 16,4-8-349-16</inkml:trace>
  <inkml:trace contextRef="#ctx0" brushRef="#br0" timeOffset="209836.19">20072 6820 512 0,'0'0'264'0,"0"0"-75"0,0 0 40 16,0 0-80-16,0 0 44 16,0 0-36-16,0 0 16 15,0-60-31-15,0 60-38 16,0 0-63-16,0 14-41 16,-4 22 7-16,-6 18 54 15,-2 14 29-15,-5 8-44 16,2 0-18-16,1-1-19 15,4-12 1-15,1-8-1 16,3-15-9-16,-2-12 0 16,6-12-2-16,0-8-23 15,2-6-4-15,0-2 19 0,0-2 9 16,0-26 0 0,6-14-80-16,10-18 20 0,5-15 49 15,0-9 2-15,2-6-25 16,2 2-39-16,-1 4 36 15,-2 8 24-15,3 13 14 16,-1 11 0-16,1 12 1 16,-6 12 19-16,2 12-5 15,-3 12-14-15,-3 4 0 16,3 10-1-16,2 24 14 16,0 16 28-16,1 14 1 0,0 13-12 15,0 7 25-15,-1 6-20 16,-1-2-20-16,2-2 3 15,-1-11-6-15,-3-14-11 16,-1-14 4-16,-5-13-5 16,-4-12-1-16,-5-6-40 15,-2-14-85-15,-17-2-262 16,-8 0-516-16</inkml:trace>
  <inkml:trace contextRef="#ctx0" brushRef="#br0" timeOffset="210034.99">20125 7088 1397 0,'0'0'311'16,"0"0"-197"-16,0 0 1 15,0 0-9-15,159-28-65 16,-101 18-41-16,18 0 0 15,-14 2-158-15,-15-2-404 0</inkml:trace>
  <inkml:trace contextRef="#ctx0" brushRef="#br0" timeOffset="210312.34">20763 6647 849 0,'0'0'741'16,"0"0"-518"-16,0 0-25 15,0 0-47-15,0 0-52 16,0 0-62-16,0 0-35 16,20 18-2-16,-9 34 56 15,1 13 5-15,3 9-15 16,3 4-33-16,-1-4 2 15,4-2-7-15,-6-10-8 16,-1-9-70-16,-10-15-124 16,-4-14-314-16,0-16-319 0</inkml:trace>
  <inkml:trace contextRef="#ctx0" brushRef="#br0" timeOffset="210559.48">20712 6599 1145 0,'0'0'316'16,"0"0"-103"-16,0 0-37 15,0 0-60-15,0 0-19 16,144-50 6-16,-92 40-22 15,-1 4-51-15,2 2-26 0,-6 4-4 16,0 0-61-16,-16 2-184 16,-15 4-484-16</inkml:trace>
  <inkml:trace contextRef="#ctx0" brushRef="#br0" timeOffset="210767.39">20663 7217 1375 0,'0'0'219'16,"0"0"-110"-16,116-14 26 0,-52 1-36 16,5 1-40-16,-2 2-37 15,-7 5-22-15,-2-9-53 16,-20 4-350-16,-16-2-957 15</inkml:trace>
  <inkml:trace contextRef="#ctx0" brushRef="#br0" timeOffset="211119.39">19729 7885 1030 0,'0'0'292'15,"0"0"-206"-15,132 0 71 16,-12-11 4-16,47-7-31 16,18 0-18-16,-7 2-31 15,-20 2-20-15,-46 6-30 16,-21 0-15-16,-24 0-16 16,18-6-57-16,-16 0-235 0,-9 0-424 15</inkml:trace>
  <inkml:trace contextRef="#ctx0" brushRef="#br0" timeOffset="211403.68">19615 8061 1068 0,'0'0'213'15,"0"0"-79"-15,185-18 57 16,-47 0-54-16,34-2-28 16,7 5-12-16,-28 6-40 15,-42 5-25-15,-45 2-23 16,-10 2-9-16,6 0-84 15,-10 0-258-15,-17 0-464 0</inkml:trace>
  <inkml:trace contextRef="#ctx0" brushRef="#br0" timeOffset="211563.46">20275 8119 1551 0,'0'0'228'0,"0"0"-161"16,0 0-39-16,151-20-28 16,-93 16-20-16,-13 0-387 0</inkml:trace>
  <inkml:trace contextRef="#ctx0" brushRef="#br0" timeOffset="-209743.58">23476 12220 159 0,'0'0'202'15,"0"0"-127"-15,0 0-75 16,0 0-113-16,0 0-1 15,0 0 78-15,0 0 36 16,-2-83 54-16,2 74 16 0,0 0-29 16,-4 1-8-16,-3 1-3 15,3-1 21-15,-2 1 25 16,2 1-1-16,2 1-16 16,0-2-12-16,2 1-14 15,0 2-17-15,0-2-3 16,0 2 17-16,0 2 6 15,0-1 13-15,0 0 19 16,0 1 6-16,0 2 15 16,0-2 8-16,0 0 0 15,0 0-4-15,0 2-20 16,-2-2 20-16,2 2 3 16,0 0-1-16,0-2 23 15,0 2 3-15,0 0 10 0,0-2-24 16,0 2-22-1,0 0-16-15,14-1-10 0,15 1-14 16,11 0 21-16,11 0-15 16,12 0-21-16,6 0-17 15,-5 0-13-15,-6 0-9 16,-12 0-113-16,-17 1-105 16,-22 7-167-16,-7-2-257 15,0 0 5-15</inkml:trace>
  <inkml:trace contextRef="#ctx0" brushRef="#br0" timeOffset="-209537.22">23680 12108 1322 0,'0'0'315'0,"0"0"-169"15,0 0-76-15,0 0 77 16,0 0 26-16,0 0-54 15,31 136-12-15,-27-98-30 16,0 0-31-16,1-2-28 16,-3 2-18-16,-2 0-86 15,0 9-166-15,-11-10-344 16,-9-9-315-16</inkml:trace>
  <inkml:trace contextRef="#ctx0" brushRef="#br0" timeOffset="-209326.23">23582 12501 1415 0,'0'0'314'16,"0"0"-169"-16,0 0 6 15,0 0 0-15,0 0-53 16,137-3-55-16,-97 3-42 15,5 0-1-15,24 0-179 16,-9 0-392-16,-6-4-893 0</inkml:trace>
  <inkml:trace contextRef="#ctx0" brushRef="#br0" timeOffset="-209033.1">24261 12064 1079 0,'0'0'332'0,"0"0"-137"15,0 0-45-15,0 0-27 16,129-18-46-16,-83 15-43 16,0 3-31-16,-2 0-3 15,-3 0-113-15,-15 0-209 16,-11 0-321-16</inkml:trace>
  <inkml:trace contextRef="#ctx0" brushRef="#br0" timeOffset="-208843.5">24466 12055 217 0,'0'0'1203'0,"0"0"-1021"0,0 0 60 16,5 111 9-16,-5-61-51 16,0 2-59-16,0-2-68 15,-2-2-46-15,-12-4-27 16,-11 8-70-16,3-10-154 15,0-11-428-15</inkml:trace>
  <inkml:trace contextRef="#ctx0" brushRef="#br0" timeOffset="-205327.13">22672 8282 897 0,'0'0'275'16,"0"0"-104"-16,0 0-6 15,0 0-16-15,0 0-18 16,0 0-21-16,0-15-13 15,0 11-7-15,0 2 3 16,0 2-19-16,0 0-18 16,0 0 33-16,2 0-22 0,-2 0-18 15,0 0-21 1,0 0-17-16,0 14-4 0,0 11 9 16,2 8 7-16,-2 6-7 15,0-3-9-15,0 0-7 16,0-6-53-16,0 0-143 15,-6-10-348-15,-7-8-404 0</inkml:trace>
  <inkml:trace contextRef="#ctx0" brushRef="#br0" timeOffset="-204809.93">22726 7977 1007 0,'0'0'234'0,"0"0"-60"15,0 0-22-15,0 0-38 16,0 0-6-16,0 0-44 0,-147 9-8 16,102 31-6-1,-4 13-13-15,5 9 22 16,3 10 5-16,10 7-23 0,14 1-12 16,12-2-23-16,5-4 5 15,15-6-4-15,19-10-5 16,11-9 9-16,10-15-11 15,5-16 1-15,10-14 16 16,5-4-3-16,4-16-3 16,-2-16 23-16,-1-8 6 15,-7-10 18-15,-13-11 8 16,-14-9-21-16,-15-10-21 16,-18-8-15-16,-9-3-3 15,-18 5 2-15,-25 8-8 16,-13 12-9-16,-12 16 8 0,-6 16-17 15,0 16-50-15,12 18-91 16,22 9-145-16,20 19-361 16,18 3-538-16</inkml:trace>
  <inkml:trace contextRef="#ctx0" brushRef="#br0" timeOffset="-194026.36">23577 8275 159 0,'0'0'343'0,"0"0"-175"16,0 0-73-16,0 0-29 0,0 0 9 16,0 0 5-1,0-8 18-15,0 6-1 0,0-2-4 16,0 3 7-16,0-2-6 15,0 2 1-15,0 1-17 16,0 0-3-16,0 0-1 16,0 0-21-16,0 0-15 15,0 0-13-15,0 0-18 16,0 11-7-16,0 11 0 16,0 9 12-16,0 3-1 15,3 0-2-15,1-4-9 16,-2-4 1-16,2-8-1 15,-2-4 1-15,-2-4 0 0,3-4 0 16,-3-4-1-16,0-2 1 16,0 2 0-16,0-2-1 15,0 0 1-15,0 0 6 16,0 0 3-16,0 0 3 16,2 0 1-16,-2 0 0 15,0 0-8-15,0-2 10 16,0-4-16-16,0-4 0 15,0 2 0-15,0-4 0 16,0 0 0-16,2-2-1 16,2-2 1-16,2 1 0 15,0-3-1-15,3 0-7 0,1-1 7 16,4-3-5 0,1-5-3-16,4 4 1 0,-1-2-7 15,-1 5 8-15,1 2 6 16,2 2-5-16,-2 4 4 15,-3 4-4-15,1 2 0 16,-5 4 4-16,1 2-11 16,-6 0-2-16,-4 20-2 15,1 8 17-15,-3 6 7 16,0 2-6-16,0 1 0 16,0-5 0-16,0-4-1 15,0-9 1-15,0-6-1 16,0-5 0-16,0-4 1 0,0-2 0 15,0-2 0 1,0 0 6-16,0 0 0 16,0 0 5-16,0 0 6 15,0-2-1-15,2-10-9 0,0-2-8 16,4-3 0-16,0-1 0 16,0 3-1-16,1-2 1 15,1 4 0-15,2-6-8 16,1 3 8-16,2-2-2 15,3-2-5-15,-1 2 6 16,3 0 0-16,-3 2 0 16,-1 2-1-16,-3 6 1 15,-2 0-5-15,-4 6 5 16,-1 0 0-16,-2 2 0 16,-2 0-7-16,0 0 0 0,0 0 7 15,0 0-15 1,0 0 8-16,2 0 8 15,3 8-1-15,-1 4 1 0,-2 0 0 16,2 0-1-16,-4 3-6 16,4-2 7-16,-4 3 7 15,0-2-7-15,0 2 1 16,0-2-1-16,0 0 8 16,0-3-8-16,0-1 1 15,0-5 0-15,0 0 0 16,0-3-1-16,0 0 0 15,0-2 1-15,0 0-1 16,0 0 7-16,0 0 0 16,0 0-5-16,0 0 5 15,0 0 1-15,0 0-8 0,0 0-73 16,0 0-254-16,-6 0-619 16</inkml:trace>
  <inkml:trace contextRef="#ctx0" brushRef="#br0" timeOffset="-188303.29">24382 8143 927 0,'0'0'284'0,"0"0"-87"16,0 0 6-16,0 0-67 15,0 0-11-15,0 0-13 16,0-32-19-16,0 28-31 0,0 2-1 15,0 2-8-15,0 0-25 16,0 0-9-16,0 0-11 16,0 0-8-16,0 0-6 15,0 0-3-15,0 0-4 16,0 10 13-16,0 4 0 16,0 4 13-16,0 2-12 15,0 2 14-15,2-2-14 16,-2-2 0-16,0-2 8 15,2-3-9-15,0-4-17 16,-2-3-79-16,2 2-83 16,-2-2-103-16,0-2-257 15,0-4-440-15</inkml:trace>
  <inkml:trace contextRef="#ctx0" brushRef="#br0" timeOffset="-187410.34">24363 7943 803 0,'0'0'353'0,"0"0"-74"15,0 0-75-15,0 0-48 16,0 0-67-16,0 0 6 15,0 0-16-15,0-7-4 16,0 7-20-16,0 0-21 16,0 0-17-16,0 0-17 15,0 11-122-15,0 10-215 16,0-3-256-16</inkml:trace>
  <inkml:trace contextRef="#ctx0" brushRef="#br0" timeOffset="-180188.75">25034 7989 26 0,'0'0'649'0,"0"0"-497"16,0 0-57-16,0 0-24 15,0 0-12-15,0 0-11 16,0-17 4-16,0 17 3 16,0-1-7-16,0-2 1 15,0 2 2-15,0 1-13 16,0 0 1-16,0 0-4 16,0 0-2-16,0-2-2 15,0 2-7-15,0 0 7 16,0-2-5-16,0 0 5 15,-2-1-4-15,-2 2-2 16,-2-2-7-16,0 3-11 16,-3-1-1-16,1 1 1 0,-2 0 3 15,-1 0-1 1,-2 0-8-16,-3 0-1 0,-1 14-1 16,-3 2 1-16,1 4-1 15,2-2 0-15,3 0 0 16,3-2 0-16,5 0-1 15,0-2 1-15,6 0-5 16,-4-2-4-16,4 2 10 16,0-2-1-16,0-2-1 15,0 0-4-15,0 0-4 16,0-4 4-16,6-2 5 16,-2 0-17-16,5-2-1 15,-3 0 17-15,6-2 1 16,-4 0-1-16,1 0 2 15,3 0 0-15,-4 0 1 16,1 0 7-16,0-2-2 0,0-6-5 16,2 2 6-16,-2-2 1 15,0 0-7-15,0 0 9 16,0 0-10-16,-3 0 2 16,-1 0-1-16,0 2 8 15,-1 2-2-15,-2-2-6 16,0 0 0-16,0 2 0 15,-2-2 6-15,0 2-5 16,0 0-1-16,0 0 6 16,0 2-1-16,3 0 2 15,-3 0-7-15,0 0-1 0,0 2 1 16,0 0 0-16,0 0 5 16,0 0-6-16,0 0 0 15,0 0 1-15,0-2-1 16,0 2 7-16,0 0-1 15,0-2 3-15,0 0-2 16,0 0-5-16,0 2-2 16,0-2 0-16,0 2 1 15,0 0-1-15,0 0 0 16,0 0 0-16,0 0 0 16,0 0 0-16,0 0 5 15,0 0-5-15,0 0-1 16,0 0-1-16,0 0-4 0,0 0-5 15,0 0-29 1,0 0-46-16,0 0-91 0,-5 0-178 16,-3 2-350-16</inkml:trace>
  <inkml:trace contextRef="#ctx0" brushRef="#br0" timeOffset="-176776.09">25063 8047 656 0,'0'0'301'0,"0"0"-55"15,0 0-30-15,0 0-44 16,0 0-41-16,0 0-8 16,0 0 1-16,0-28-20 15,0 28-7-15,0 0-30 16,0 0-1-16,0 0-35 15,2 0-8-15,-2 0-23 0,3 22 0 16,-3 12 10-16,0 10 31 16,0 10-11-16,0 8-12 15,0 6-5-15,0 3-13 16,0 1 5-16,-7-4 1 16,3-4-6-16,-4-7 6 15,0-10-5-15,1-7 6 16,-5-5-7-16,4-9 0 15,-1-6 3-15,3-6-3 16,-4-6-7-16,-1-6-7 16,1-2-5-16,-9-2 13 15,-1-24-6-15,-2-8 5 0,2-13-4 16,5-7 10 0,7-2-8-16,8-4 0 0,0 2 2 15,14 2-17-15,20 0-22 16,5 2 15-16,11 4 6 15,4 5-6-15,-2 7 13 16,0 6-1-16,-6 6 1 16,-5 6 6-16,-6 4 5 15,-5 2 7-15,-11 2 1 16,-3 4 0-16,-7-2 7 16,-2-2-7-16,-5 0 8 15,-2-2-8-15,0-2-1 16,0-2-1-16,-9 0-8 0,-2 2 3 15,-5 0 5 1,3 2 0-16,-3 1-8 0,3 5-13 16,2 2 0-16,-1 4-22 15,6 0-10-15,-1 2 4 16,7 0 22-16,0 0-10 16,0 0-65-16,5 6 33 15,15 10 50-15,7 7 18 16,1 3 2-16,4 3 0 15,-6 4-1-15,-3-3 1 16,-5-2 1-16,-5-2 0 16,-7-4-1-16,-2-4 0 15,0-4 0-15,-2-4-51 0,2-2-122 16,5-6-59 0,4-2 11-16,9 0-18 15,9-4-32-15,5-14 50 16,7-4 96-16,-3-2 125 0,-1-2 11 15,-7 0 131-15,-10 2 57 16,-8 6 0-16,-10 2 16 16,-4 6 11-16,0 2-31 15,-4 4-52-15,-16 4-21 16,-7 0-73-16,-6 6-27 16,-1 14-15-16,3 3 4 15,8 0-10-15,8-1 9 16,8-4-8-16,7-2 4 15,0-2 1-15,0-2-6 16,2-4 21-16,10-2 3 0,5-6 3 16,3 0-8-1,3 0-1-15,2-12 2 0,-4-4 1 16,0 0-9-16,-3-2 15 16,-5 6-19-16,-4 2-8 15,-5 8-1-15,-2 2-11 16,3 0-21-16,0 2 23 15,3 12 8-15,3 0 1 16,1-4 0-16,1-2 0 16,3-6 0-16,1-2 15 15,6 0 1-15,3-20 2 16,4-8-11-16,-4-7-6 16,1-2 12-16,-5-9 49 0,-6-7-3 15,-5-7-20-15,-5-6-3 16,-2-6-13-16,0 4-6 15,-4 8-8-15,0 9-8 16,0 17 81-16,0 10-39 16,0 12-16-16,-6 10-5 15,-2 2-22-15,-5 16-35 16,-6 24 20-16,-1 16 15 16,5 17 0-16,9 9-1 15,6 4 1-15,0 2-1 16,6-7-6-16,12-9 6 15,-1-16 1-15,0-18 0 16,-4-12-7-16,-3-14 6 16,0-8 1-16,-1-4 0 0,3-4 27 15,9-18-5-15,-1-8-9 16,2-2-5-16,0 0-8 16,-6 6 1-16,-3 12-1 15,-2 8 0-15,3 6-28 16,1 6 13-16,6 18 5 15,-1 6 8-15,2 2 2 16,0 0 6-16,-1-2-6 16,-2-8-5-16,-1-8-41 15,-5-4-96-15,1-10-65 16,-3-2-94-16,-5-14-223 0</inkml:trace>
  <inkml:trace contextRef="#ctx0" brushRef="#br0" timeOffset="-176592.68">26094 7602 1207 0,'0'0'395'16,"0"0"-157"-16,0 0-123 16,0 0-34-16,0 0 31 15,116-14-21-15,-78 14-58 16,1 0-33-16,7 9-40 15,-8 0-241-15,-9-5-504 0</inkml:trace>
  <inkml:trace contextRef="#ctx0" brushRef="#br0" timeOffset="-176413.52">26356 7706 1491 0,'0'0'525'16,"0"0"-399"-16,0 0-126 15,0 0-10-15,0 0-266 16,0 0-474-16</inkml:trace>
  <inkml:trace contextRef="#ctx0" brushRef="#br0" timeOffset="-175859.34">26763 7972 1497 0,'0'0'225'0,"0"0"-128"15,0 0-39-15,-129 11-21 16,89 9-9-16,2 2-11 0,9 0-5 16,11-4 12-1,9-2 2-15,9-2-16 0,0 0-10 16,14-4 12 0,10-2 53-16,12-4-12 0,4-4-9 15,5 0-13-15,-1-16-10 16,-4-6-8-16,-4-6-1 15,-8 0 12-15,-1-1 25 16,-7 4-24-16,-7 7-15 16,-3 7-10-16,-4 11 0 15,-1 0-33-15,1 25 6 16,4 13 27-16,-2 10 2 16,5 0 7-16,1-4-9 15,1-10-1-15,4-10 1 16,-2-10 0-16,5-10 0 0,8-4 12 15,7-6 6 1,8-16-3-16,8-6-5 0,5-4-1 16,2 0-9-16,-2 2 5 15,-2 6-5-15,-10 8 0 16,-7 12-15-16,-14 4-12 16,-10 18-8-16,-11 18-42 15,-6 36-102-15,-23-8-350 16,-6-4-336-16</inkml:trace>
  <inkml:trace contextRef="#ctx0" brushRef="#br0" timeOffset="-174956.15">22558 9242 861 0,'0'0'360'0,"0"0"-125"16,0 0-17-16,0 0-27 16,0 0-100-16,0 0-62 15,0 0-10-15,43-20 12 16,-5 10 28-16,4 4 16 16,-1 6-4-16,-10 0-31 15,-7 12-15-15,-13 18-19 16,-11 8 3-16,0 8 5 15,-27 3-3-15,-10-4-10 16,-1-3 1-16,-1-7-2 0,6-12-1 16,8-6 1-1,12-7 0-15,7-6 0 0,6 0 0 16,0-4-18 0,11 0 18-16,18 0 7 0,8 0 21 15,13 0 4-15,4-2-13 16,-2-8-19-16,2-4-11 15,6-14-120-15,-15 2-221 16,-11-2-405-16</inkml:trace>
  <inkml:trace contextRef="#ctx0" brushRef="#br0" timeOffset="-174575.92">22955 8925 1243 0,'0'0'298'0,"0"0"-104"0,-158 0-34 16,80 28-24-1,-4 16-47-15,-5 20-23 0,-13 33-11 16,12-3-14-16,13 4 0 16,17-4-5-16,40-25-32 15,18-1-2-15,14-16-4 16,41-14-11-16,17-14 12 15,13-12 1-15,5-12 1 16,5-4-1-16,-2-22 8 16,-7-12 26-16,-10-8 32 15,-11-8 25-15,-19-10 6 16,-19-8-33-16,-23-7-42 0,-4 3-17 16,-35 6-5-1,-16 14-30-15,-9 16-27 0,2 19-22 16,9 21-48-16,26 25-127 15,17 17-358-15,6 6-129 0</inkml:trace>
  <inkml:trace contextRef="#ctx0" brushRef="#br0" timeOffset="-167799.18">23925 9083 143 0,'0'0'183'15,"0"0"-93"-15,0 0-33 0,0 0-3 16,0 0 14-1,0 0 11-15,0 0 6 0,0 0 6 16,0 0-20-16,0 0-5 16,0 0-2-16,0 0-6 15,0 0-15-15,0 0-5 16,0 0-12-16,0 0-15 16,0 0 4-16,0 0-2 15,0 0-3-15,0 0 16 16,0 0-4-16,0 0-3 15,0 0 1-15,0 0-5 16,0 0-4-16,0 0 1 16,0 0-1-16,0 0-3 15,0 0-1-15,0 0 9 16,0 0-5-16,0 0 5 0,0 0-4 16,0 0 3-16,0 0-4 15,0 0 2-15,0 0-5 16,0 0 2-16,0 0-9 15,0 0 0-15,0 0-1 16,0 0 0-16,0 0-45 16,0 0-87-16,2 0-161 15,-2 0-266-15</inkml:trace>
  <inkml:trace contextRef="#ctx0" brushRef="#br0" timeOffset="-162677.37">23893 9146 400 0,'0'0'200'0,"0"0"-73"0,0 0-52 16,0 0-43-16,0 0-7 15,0 0-1-15,0 0 1 16,3 0 8-16,-3 0 5 16,0 0-2-16,0 0-6 15,0 0-4-15,0 0-3 16,0 0-4-16,0 0-4 16,0 0-5-16,0 0 1 15,0 0-10-15,0 0 0 16,0 0 0-16,0 0-1 15,0 0 0-15,0 0 0 0,0 0-26 16,0 0-43 0,0 2-53-16,0 1-68 0,0 0-69 0</inkml:trace>
  <inkml:trace contextRef="#ctx0" brushRef="#br0" timeOffset="-156308.28">23993 9061 447 0,'0'0'180'16,"0"0"-48"-16,0 0-20 15,0 0-12-15,0 0 7 16,0 0 14-16,0 0-18 16,3 0 0-16,-3 0-3 15,2 0-14-15,0 0-10 16,-2 0-19-16,2 0-25 16,0 0-9-16,1-1-4 15,4-2 2-15,-1-1-1 16,1 2 1-16,-1 1-5 15,2-2-10-15,-6 2 8 16,-2 1-2-16,0-3 1 0,0 3 3 16,0-1-5-16,0 1-11 15,0-4 1-15,-2 1-7 16,-14 1 5-16,-7 2-11 16,-4 0-3-16,-6 0 7 15,-5 5 6-15,-4 8 1 16,-1 5 1-16,4 3 0 15,3-3 12-15,11-2-5 16,12-4-7-16,9 0-10 16,4 0 2-16,0 0-6 0,19 2 1 15,11-4-3-15,7 0 16 16,6-2 2-16,-3-2 4 16,0 0-6-16,-7 0 0 15,-4 0 1-15,-9 2-1 16,-3 0 0-16,-9 0 0 15,-3 2 0-15,-5 2 0 16,0 4 7-16,0 0 23 16,-13 4 5-16,-10 2-4 15,-6-2-12-15,-2 1-6 16,-3-6 2-16,1-1-1 16,-2-6 2-16,3 0 9 15,1-3-7-15,2-4-8 16,7-1-3-16,1 0-5 15,8 0 4-15,7 0-6 0,1 0-48 16,5-7-66-16,9-4-190 16,8 0-349-16</inkml:trace>
  <inkml:trace contextRef="#ctx0" brushRef="#br0" timeOffset="-155792.43">24419 9214 770 0,'0'0'192'16,"0"0"-58"-16,0 0 7 15,0 0-28-15,0 0-23 16,0 0-21-16,0 0 8 16,-27-18 18-16,25 16-2 15,-2 2-34-15,-5-2-25 16,0 2-7-16,-6 0 0 15,-4 0-13-15,-5 4-8 16,-3 12 0-16,-4 6-4 16,-1 2-1-16,1 4 11 0,5 0-12 15,6 0 1-15,6-2-1 16,8-2-1-16,6 1-11 16,0-6 11-16,6-1-8 15,12-4 8-15,5-1-7 16,2-8 7-16,4-1 1 15,2-1-6-15,0-3-4 16,0 0-27-16,0 0-55 16,5-8-112-16,-7-2-75 15,-8-2-208-15</inkml:trace>
  <inkml:trace contextRef="#ctx0" brushRef="#br0" timeOffset="-151258.85">24800 9246 332 0,'0'0'271'0,"0"0"-144"0,0 0-68 16,0 0-30-16,0 0-7 15,0 0 5-15,0 0 14 16,-2-4 15-16,2 4 24 16,0 0 11-16,0 0-10 15,0 0-9-15,0 0-11 16,0 0-3-16,0 0-4 15,0 0-5-15,0 0-2 16,0 0-2-16,0 0-7 16,0 0-6-16,0 0 1 15,0 0-3-15,0 0 3 16,0 0 5-16,0 0-6 16,0 0 2-16,-2-2 0 15,-3 2-4-15,-1 0-5 16,-6 0-19-16,-1 0-6 0,-5 0 0 15,-2 0 0-15,2 10 0 16,-1 0-1-16,-2 2 1 16,1 2 1-16,3 0-1 15,-4 0 1-15,5 2-1 16,3-2-1-16,5 0 0 16,1 2-16-16,4 0-5 15,3 2 3-15,0-1 0 16,0-2-11-16,3-1-8 15,6-1 8-15,-1-4 5 16,1-2 1-16,3-1 5 0,1-5 9 16,3-1 3-16,3 0 6 15,2 0-7-15,3-4 8 16,1-7 2-16,-3-1-1 16,0-2 2-16,-4 0-3 15,0-3 11-15,-7 3-1 16,-2 0-1-16,-2 2-1 15,-5 2 10-15,-2 0-1 16,0 2-11-16,0 2 2 16,0 0-7-16,0 2 1 15,0 0 7-15,0 0-3 16,0 2-6-16,0 2 9 16,0 0-9-16,0 0 0 15,0-2 0-15,0 2 0 0,0 0 0 16,0 0-1-16,0 0 1 15,0 0 0 1,0 0-1-16,0 0 1 0,0 0-1 16,0 0 0-16,0 0 0 15,0 0 1-15,0 0 0 16,0 0 6-16,0 0-6 16,0 0 2-16,0 0 5 15,0 0-6-15,0 0 25 16,0 0-1-16,0 0 9 15,0 0-15-15,0 0-16 16,0 0-2-16,0 0-1 16,0 0-8-16,0 0-7 0,0 6-11 15,0 12 25-15,0 4 1 16,0 2 0-16,0 1 6 16,0-6-6-1,0-1 0-15,0-4 0 0,6-1 0 16,4-4 0-16,1 0 0 15,2-3 6-15,0-3-5 16,3 4 7-16,2-5 0 16,0 0 0-16,4-2-1 15,-2 0 1-15,3 0-7 16,-4-2 6-16,-3-8-6 16,-1-3 12-16,-1-2-2 15,-3-3 5-15,-3-4 0 0,2-4-15 16,-3-2 14-16,-1-5-14 15,-4 3 0-15,0-2-1 16,-2 0 0-16,0 2 0 16,0 0 0-16,0 4-1 15,0 2-5-15,0 2 4 16,0 4 2-16,0 2-2 16,0 2-5-16,0 4-5 15,0-1 11-15,0 4-11 16,0-1 5-16,0-1 6 15,0 1-14-15,0 2 8 16,0 0 6-16,0 0-5 16,0 2 6-16,0 0-1 15,0 0 1-15,0 1 0 0,0 0 0 16,0 3 1-16,0-1 0 16,0 1-1-16,0 0 1 15,0 0 0-15,0 0 1 16,0 0-1-16,0 0 0 15,0 0 0-15,0 0 0 16,0 0 6-16,0 0-7 16,0 0-1-16,0 0 0 15,0 1-11-15,-10 20-4 16,-9 11 16-16,2 8 23 16,1 4-10-16,5 2-12 15,5-2 1-15,6-6-1 16,0-2 0-16,0-4-1 0,0-4 0 15,2-6 1-15,7-2-1 16,3-6 0-16,2-2 1 16,7-2 0-16,-2-3 8 15,6-6-8-15,0-1-1 16,1 0 6-16,1 0-4 16,-3 0 7-16,-1-1-8 15,-1-8 8-15,-5 1-8 16,0 0 7-16,-2-2-7 15,-4 0 0-15,-2 1 9 16,0-4-4-16,-2 1-6 16,0-2 0-16,-5-2 5 15,0 2-5-15,-2 0-2 0,0 0 1 16,0 4 0-16,0 0 1 16,0 2-6-16,-2 2 5 15,-5 2-18-15,2 2-10 16,-4 0-12-16,-1 2-19 15,-7 0 3-15,-2 6 4 16,-8 14 32-16,0 6 20 16,0 4 1-16,5 0 0 15,7 1-1-15,8-3-8 16,7-5 8-16,0-1-8 16,0-4-2-16,18-5 11 15,8-3 0-15,10-2 2 0,7-4 10 16,5 0-1-16,6-4 4 15,-2 0-9-15,-2 0 1 16,-3 0 0-16,-7 0 0 16,-6 0-7-16,-7-4 0 15,-9 0-28-15,-5-4-68 16,-9-5-95-16,-2 2-155 16,-2-1-539-16</inkml:trace>
  <inkml:trace contextRef="#ctx0" brushRef="#br0" timeOffset="-148041.96">26079 9268 854 0,'0'0'263'0,"0"0"-99"0,0 0-59 15,0 0-41-15,0 0 2 16,0 0-7-16,2-6-12 16,-2 4 10-16,0 2 4 15,0 0 2-15,0-2-12 16,3 2-3-16,-3 0-11 16,0 0 0-16,0 0-2 15,0 0-2-15,0 0-6 0,0 0-27 16,0 2-3-1,0 18-24-15,0 6 26 0,0 6 1 16,10 0-2-16,6-3 1 16,7-6 0-1,3-6 0-15,3-10 0 0,2-7 1 16,2 0 4-16,2-3-4 16,-2-15-23-16,-2-3-2 15,-7-2 6-15,-1-2 9 16,-7 1 9-16,-6 0-1 15,-3 4 2-15,-3 2 1 16,-2 2 0-16,-2 2 0 16,0 4 0-16,0 2 0 15,0 4 6-15,0 2-7 16,0 2-1-16,0 0-16 0,0 0-7 16,3 2-7-1,4 14 21-15,4 0 10 0,5 0 0 16,1-2 0-16,6-2 0 15,-3-4 1-15,2-4-1 16,0-4 0-16,-1 0 1 16,0-8-1-16,-1-8 11 15,1-6-5-15,-4-4 1 16,-3-4 1-16,-3-3-7 16,-3 0-1-16,0-2 1 15,-6 5 12-15,-2 5-2 0,0 4 2 16,0 9 19-1,0 5 18-15,0 4-22 0,0 3-28 16,0 7-20 0,-2 22-11-16,-6 18 31 0,2 13 1 15,0 12 0-15,1 8 0 16,3 4-1-16,-2 5 1 16,-2-3 8-16,0-6-9 15,4-8-29-15,0-12 13 16,2-14 10-16,0-14 6 15,0-11 0-15,0-13 1 16,-2-8 14-16,-3 0 33 16,-1-8 13-16,-4-20-43 15,-3-11-12-15,-1-11-6 16,1-10-16-16,5-8 0 16,3-2 3-16,5 0 13 15,0 5 0-15,9 5-6 0,14 10 5 16,2 6-9-16,7 10 0 15,2 8 1-15,-3 10-6 16,-2 4 8-16,-5 8-6 16,1 4-3-16,-5 0 7 15,-5 2-5-15,1 14 3 16,-7 6 4-16,-7 2 7 16,-2 2 0-16,0 2 17 15,-9-4-16-15,-9-4 9 16,-3-4 16-16,0-3 0 15,-4-6-2-15,3 1 1 16,-2-4-3-16,2-1-12 0,-1-2-10 16,3-1-71-16,9 0-159 15,4-4-453-15</inkml:trace>
  <inkml:trace contextRef="#ctx0" brushRef="#br0" timeOffset="-147378.16">27187 9236 626 0,'0'0'608'0,"0"0"-394"16,0 0-38-16,0 0-59 16,0 0-50-16,0 0 3 15,0 0-26-15,62 0-26 16,-43 0-8-16,4 0-10 16,17 0-36-16,-6 0-254 15,-6-2-524-15</inkml:trace>
  <inkml:trace contextRef="#ctx0" brushRef="#br0" timeOffset="-146674.81">27922 9182 514 0,'0'0'275'0,"0"0"-111"15,0 0-43-15,0 0-12 16,0 0-18-16,0 0 9 16,0 0-15-16,-74-36 32 15,59 36-24-15,-8 0-17 16,-8 0-18-16,-9 12-11 16,-5 14-24-16,-1 4-15 15,5 4-7-15,8 0 0 16,13-2-1-16,9-4 0 15,11-6-23-15,0-5 11 16,11-6 11-16,11-4 1 16,7-7 13-16,4 0-7 15,4-3 7-15,0-17 3 16,-1-6-14-16,-5-6-2 0,-4-6 0 16,-5-4-13-16,-4-6 9 15,-6-2 4-15,-4-4 0 16,-4 0 0-16,-4-1-5 15,0 3 3-15,0 2 2 16,0 8 7-16,0 4 8 16,-4 10 7-16,0 8 4 15,4 9 9-15,0 8-5 16,0 3-30-16,0 6-12 16,0 26 3-16,0 16 9 15,0 14 33-15,0 10 4 16,0 7-18-16,0 0-11 0,4 0-7 15,0-3 6-15,-4-6-7 16,0-6-12-16,0-14-99 16,11-11-174-1,1-17-225-15,1-14-218 0</inkml:trace>
  <inkml:trace contextRef="#ctx0" brushRef="#br0" timeOffset="-146311.62">28180 9192 1077 0,'0'0'251'16,"0"0"-113"-16,0 0-64 0,0 0-20 15,0 0 2-15,-100 116 4 16,100-96-19-16,0-2 7 15,2-4 11-15,15-6 8 16,4-4 18-16,6-4 3 16,0 0-13-16,-3 0-23 15,-4-5-20-15,-2-12 2 16,-7-1-3-16,-5-6-2 16,-4-4-10-16,-2 0-12 15,-2 2-6-15,-17 4-1 16,-10 6-10-16,-2 6-5 15,-3 8-32-15,5 2-26 16,9 0-40-16,20 24-122 0,0-2-157 16,16-2-444-16</inkml:trace>
  <inkml:trace contextRef="#ctx0" brushRef="#br0" timeOffset="-145491.89">28592 9230 584 0,'0'0'655'0,"0"0"-402"16,0 0-120-16,0 0-97 15,0 0 5-15,0 0 13 16,-60 106-23-1,53-74-23-15,7-1 10 0,0-5-8 16,10-5 5-16,9-2 1 16,4-9-6-16,6-4 8 15,0-6 4-15,0 0 6 16,0-13-12-16,-5-6 3 16,0-9-5-16,-3-5-5 15,-6-3 13-15,-1-4 13 16,-6 2-1-16,-1 4-8 15,-3 8 5-15,-1 6 5 0,-3 10-14 16,0 6-11 0,0 4-11-16,0 0-27 0,0 12-1 15,0 12 19-15,-5 2 3 16,5 0-16-16,0-2-10 16,0-6 8-16,2-6 2 15,6-4 16-15,0-4 5 16,1-4 1-16,3 0 1 15,3 0 13-15,1-14 0 16,3-6-5-16,2-4-8 16,1-2 0-16,-2 0 0 15,2 2 5-15,1 2-6 16,-1 2-7-16,-2 8 0 16,2 2-5-16,-1 7-14 15,-4 3-3-15,-3 0-2 0,-3 11 3 16,-5 13 9-16,-4 4 10 15,-2 4 9-15,0 0 7 16,0-4-7-16,0-4 6 16,0-8 0-16,0-6 5 15,-2-6 7-15,2-4 19 16,0 0 22-16,0 0 2 16,0 0-13-16,0-18-36 15,18-6-12-15,9-6-12 16,7-4 11-16,5 4-20 15,3 2-2-15,1 8 12 16,-3 8 1-16,-4 10 3 0,-5 2-2 16,0 6 9-16,0 16 33 15,-2 2 8-15,0 2-1 16,-2 0-25-16,-2-4-1 16,-4-4-14-16,4 0-23 15,-7-8-141-15,-5-4-342 0</inkml:trace>
  <inkml:trace contextRef="#ctx0" brushRef="#br0" timeOffset="-143807.65">24158 9828 593 0,'0'0'367'0,"0"0"-160"15,0 0-74-15,0 0 2 16,0 0-39-16,0 0-37 16,0 0-11-16,83-13 38 15,2-1 34-15,39-2-1 16,47 0-46-16,22 3-53 15,5 6-11-15,-11 7-6 16,-11 0-3-16,2 0-98 16,-9 7-98-16,-42-3-103 0,-33-1-401 15</inkml:trace>
  <inkml:trace contextRef="#ctx0" brushRef="#br0" timeOffset="-143001.12">27848 9954 825 0,'0'0'309'0,"0"0"-73"15,0 0-34 1,0 0-62-16,0 0-40 16,0 0-16-16,0 0-6 0,103-20 33 15,-9 10-4-15,43 5-58 16,44 5-40-16,17 3-9 16,-4 17-92-16,-56-4-166 15,-47-6-378-15</inkml:trace>
  <inkml:trace contextRef="#ctx0" brushRef="#br0" timeOffset="-139592">22653 10525 114 0,'0'0'838'15,"0"0"-611"-15,0 0-62 16,0 0-14-16,0 0-11 16,0 0-32-16,0 0-32 15,-27-8-25-15,27 8-6 16,0 0 1-16,0 0-8 16,0-2 13-16,0 2 6 15,0 0 13-15,0-2-4 16,0-1-17-16,13-4-28 0,14-3-8 15,8-2-6-15,7 2-1 16,5 4-4-16,1 4-1 16,-6 2 0-16,-7 0-1 15,-8 6-7-15,-9 10-1 16,-11 4-9-16,-7 4-14 16,-12 7-23-16,-21 2-46 15,-12 2-66-15,-2-5-21 16,-1-6 85-16,5-6 73 15,7-8 28-15,9-4 0 16,12-4 1-16,9-2 14 16,6 0-14-16,9 0-13 0,20 0 12 15,13-2 1-15,5-2 7 16,3 4-7-16,2 0 2 16,-3 2 4-16,-7 10-5 15,-6 6 28 1,-11 2 0-16,-13 0-20 0,-9 2 1 15,-3 0 12-15,-22 0 23 16,-13-2 20-16,-13-2-14 16,-3-3-6-16,-4-4-6 15,-1-4 7-15,-2-6 3 16,2-1-13-16,4 0 1 16,10 0-3-16,11-12-16 15,16-4-18-15,10-6-49 16,14-18-134-16,21 4-138 0,5 2-253 15</inkml:trace>
  <inkml:trace contextRef="#ctx0" brushRef="#br0" timeOffset="-139108.12">23204 10153 1060 0,'0'0'240'16,"0"0"-101"-16,0 0-88 0,0 0-16 16,-142-27 26-1,97 27-7-15,-3 0 14 0,-12 16 37 16,-11 10-8-16,-26 27 3 15,1 5 4-15,-24 28-29 16,13 2-12-16,18-2-18 16,2 11-11-16,37-13-18 15,11 6-14-15,32-12 2 16,10-9-4-16,48-18-1 16,36-15-14-16,47-19 9 15,40-17 5-15,17-17 1 16,-8-24 6-16,-41-4-5 15,-43 8 0-15,-30 2 18 16,-16-5-10-16,2-12-9 16,-10-12 0-16,-16-15-49 0,-29 2-28 15,-27-2 27-15,-64 3 1 16,-61 10 26-16,-43 22 11 16,-6 20 11-16,30 24-85 15,61 0-120-15,64 6-357 0</inkml:trace>
  <inkml:trace contextRef="#ctx0" brushRef="#br0" timeOffset="-124387.86">24265 10375 205 0,'0'0'107'0,"0"0"-70"15,0 0-37-15,0 0-13 16,-4-34 6-16,4 32-9 16,-4 2-45-16,2 0-12 15</inkml:trace>
  <inkml:trace contextRef="#ctx0" brushRef="#br0" timeOffset="-123886.68">24265 10375 155 0,'-76'-10'118'0,"76"10"-84"16,0 0-34-16,0 0-2 15,0 0 2-15,0-2 0 16,0 2 13-16,0-2 30 16,0 0-3-16,0 2-7 15,3-2-24-15,-3 2-9 16,0 0 0-16,0 0-8 15,0 0 8-15,0 0 0 16,0 0 5-16,0 0 15 16,0 0 51-16,3 0 29 15,-3 0 11-15,0-2-19 16,0 2-11-16,0 0-10 16,0 0-6-16,0 0-3 15,0 0 8-15,0 0-2 0,0 0-6 16,0 0-10-16,0 0 6 15,0 0-1-15,0 0-12 16,0 0-16-16,0 0-13 16,0 0-15-16,0 0-1 15,0 0 0-15,0 0-24 16,0 0-71-16,0 0-101 16,0 8-34-16,0 2-373 0</inkml:trace>
  <inkml:trace contextRef="#ctx0" brushRef="#br0" timeOffset="-122928.24">24268 10395 550 0,'0'0'245'0,"0"0"-86"0,0 0-36 15,0 0 0 1,0 0-45-16,0 0-16 0,0 0-11 16,0-20-6-16,0 20 2 15,0 0-10-15,0 0-12 16,0 0-6-16,0 0-1 16,0 0 5-16,0 0-4 15,0 0 3-15,0 0 1 16,0 0 8-16,0 0-4 15,0 0 7-15,0 0-8 16,0 0-4-16,0 0-3 16,0 0-1-16,0 0-7 15,0 0-2-15,0 0 6 16,0 0-1-16,0 0-3 16,0 0 2-16,0 0-4 0,0 0-2 15,0 0-6-15,0 0 0 16,0 0-1-16,0 0 0 15,0 0 0-15,0 0 0 16,0 0-9-16,0 0-52 16,0 0-185-16,-3 4-257 15,-5 6-442-15</inkml:trace>
  <inkml:trace contextRef="#ctx0" brushRef="#br0" timeOffset="-119208.38">24315 10407 727 0,'0'0'271'16,"0"0"-39"-16,0 0-54 15,0 0-14-15,0 0-57 16,0 0-40-16,0 0-42 0,0 16-23 16,-3 16 72-16,-8 10 11 15,0 4-31-15,-1 3-37 16,6-4-5-16,2-4-10 16,1-7-1-16,3-8 6 15,0-8-7-15,0-6-2 16,0-6 2-16,0-4 4 15,0-2 8-15,0 0 7 16,0-8 1-16,-4-14-19 16,2-8 0-16,0-12 0 15,2-6 0-15,0-4 1 16,0-5-1-16,0 3-1 16,11 2 6-16,4 4-4 0,3 4-1 15,2 8 0 1,-2 6 8-16,0 10 0 0,-3 4 0 15,1 6-2-15,1 7-7 16,-1 3-3-16,3 0-7 16,-2 27 5-16,-1 13 5 15,-1 12 22-15,-3 8-1 16,-4 4-7-16,-1-1-8 16,-1-8 0-16,1-6-4 15,0-9-2-15,-5-8-9 16,1-10-17-16,-3-6-19 15,0-6-67-15,-12-4-140 16,-5-6-380-16</inkml:trace>
  <inkml:trace contextRef="#ctx0" brushRef="#br0" timeOffset="-119000.75">24315 10605 1194 0,'0'0'332'15,"0"0"-190"-15,0 0-72 16,0 0-23-16,0 0-3 16,121-15-44-16,-80 8-6 15,-7 2-119-15,-10-4-237 0</inkml:trace>
  <inkml:trace contextRef="#ctx0" brushRef="#br0" timeOffset="-118083.66">24854 9778 1071 0,'0'0'345'0,"0"0"-139"16,0 0-53-16,0 0-84 15,0 0-51-15,0 0-18 16,0 0-88-16,2-3-75 15,-2 3-53-15,0 10-58 16,-9-2-95-16</inkml:trace>
  <inkml:trace contextRef="#ctx0" brushRef="#br0" timeOffset="-117907.88">24854 9778 1020 0,'42'-21'254'0,"-42"21"-161"16,2 0-93-16,-2 0-83 15,0 14-124-15,0-2-87 0</inkml:trace>
  <inkml:trace contextRef="#ctx0" brushRef="#br0" timeOffset="-115489.18">24469 10294 637 0,'0'0'247'15,"0"0"-52"-15,0 0-31 16,0 0 13-16,0 0-19 15,0 0-60-15,0 0-36 16,-23-33-31-16,-6 59-18 16,-9 12 2-16,-2 10 8 15,4 4 5-15,11 2-9 16,12-4-12-16,13-5-6 16,0-4 0-16,27-8 0 15,11-7-1-15,4-10 1 16,5-12-1-16,-3-4 0 15,-3 0 16-15,-3-18 3 16,-9-7-7-16,-4-2 13 0,-6-5-3 16,-5 0 8-16,-10-3-1 15,-4 3 5-15,0 6-16 16,-8 6-11-16,-13 6-5 16,-1 6-2-16,-3 6 0 15,3 2-2-15,2 0 1 16,2 12-5-16,5 6 0 15,4 2 5-15,7 0-8 16,2-3 8-16,0-3-10 16,4-5 0-16,11-3-1 15,6-2 1-15,-1-4-29 0,4 0-35 16,-2 0-65 0,-3-4-67-16,-6-10-14 0,-5 2-53 15,-2 0-293-15</inkml:trace>
  <inkml:trace contextRef="#ctx0" brushRef="#br0" timeOffset="-114806.49">25261 10399 864 0,'0'0'210'0,"0"0"-53"15,0 0-61-15,0 0-24 16,0 0 0-16,0 0 13 0,0 0 4 16,0-18 26-16,0 18 8 15,0 0-4-15,2 0-31 16,-2 0-16-16,2 0-26 16,1 0-20-16,0 16-26 15,1 8 29-15,2 6 8 16,3 8-17-16,3 2-18 15,1 2 13-15,-2-2-15 16,0-1-53-16,-4 3-113 16,-7-12-139-16,0-10-346 0</inkml:trace>
  <inkml:trace contextRef="#ctx0" brushRef="#br0" timeOffset="-114391.1">24929 10409 1075 0,'0'0'301'0,"0"0"-67"16,0 0-110-16,0 0-65 15,0 0-18-15,0 0 25 16,163-56 8-16,-100 48-6 0,3 4 10 15,5 2-16 1,1 2-18-16,-1 0-23 0,-4 14-11 16,-5 10-8-16,-10 4-2 15,-14 8 0-15,-16 6-12 16,-15 3 0-16,-7 2 12 16,-13 2 1-16,-20-4-1 15,-2-2 1-15,-7-7 8 16,-5-6 2-16,-2-6-3 15,0-8-7-15,0-4-1 16,0-4 8-16,5-6-8 16,3-2-1-16,8 0-10 15,8 0-5-15,10-6-24 16,11-6-57-16,4-6-95 16,8 2-129-16,13 2-219 0</inkml:trace>
  <inkml:trace contextRef="#ctx0" brushRef="#br0" timeOffset="-113707.73">26177 10537 902 0,'0'0'551'0,"0"0"-378"0,0 0-71 16,0 0-40-1,0 0-8-15,-135-16 1 0,108 19-15 16,-2 10 4-16,2 1 1 16,6 4-23-16,4-1-22 15,8 1 0-15,9 0-7 16,0-3-11-16,2-1-17 15,20-1 1-15,7-8-2 16,5-2 14-16,1-3 3 16,4 0-6-16,-6-8 4 15,-4-5 11-15,-7 2 10 16,-8 3 0-16,-8 4 1 16,-4 2 8-16,-2 2-9 15,0 0-8-15,0 0-27 16,0 0-40-16,0 10 55 15,2-2 7-15,5-2 2 0,5-2 0 16,3-4 5-16,5 0 6 16,3-10 6-16,3-8 5 15,3-7 8-15,-3-2 5 16,-1-5 19-16,-4-5 25 16,-6-1 14-16,-7-4 1 15,-2 0-42-15,-6 2-1 16,0 6 24-16,0 8 4 15,0 8 3-15,-3 7-26 16,0 8-13-16,-1 3-32 16,2 2 0-16,-2 24-31 15,-3 12 31-15,5 6 0 0,2 6 2 16,0-2-2-16,0-2 0 16,11-1 0-1,5-3 0-15,-1-6-2 0,-1-2-39 16,-6-6-48-16,-8 0-92 15,0-10-117-15,0-8-370 0</inkml:trace>
  <inkml:trace contextRef="#ctx0" brushRef="#br0" timeOffset="-113547.1">26356 10395 1162 0,'0'0'379'15,"0"0"-193"-15,0 0-94 0,124-44-43 16,-73 38-20-16,5 4-29 16,18 2-65-16,-14 2-250 15,-9 8-308-15</inkml:trace>
  <inkml:trace contextRef="#ctx0" brushRef="#br0" timeOffset="-112811.1">26759 10477 1189 0,'0'0'313'0,"0"0"-128"16,0 0-86-16,-156 83-45 15,111-47 6-15,11 1-19 16,13-4-17-16,9-3-18 15,12-6-5-15,0-6 6 16,12-4-5-16,12-6-1 16,5-8 15-16,6 0 0 15,4 0-3-15,-4-14-4 16,-1-4-8-16,-8-2 0 16,-6-2 5-16,-8 2 4 15,-4 4-9-15,-6 6-1 16,-2 6 0-16,0 4-1 15,0 0-41-15,0 10 2 0,-6 12 12 16,4 2-17-16,2 0-21 16,0-6-10-16,15-2 18 15,7-8 34-15,1-8 13 16,0 0 3-16,-4 0 8 16,-1-16 0-16,-3-4 16 15,-5-6 46-15,-6-6 25 16,-4-4-9-16,0-5-14 15,0-3-5-15,0 4-14 16,0 0-1-16,-2 8-2 16,-2 8 20-16,1 6 13 15,0 8-31-15,3 8-35 0,0 2-9 16,0 0-37 0,0 14-49-16,0 10 58 0,6 8 17 15,2 2-6 1,1 0 6-16,0 1 10 0,0-6 1 15,-2 0-1-15,-3-8 0 16,-2-2 1-16,0-5 0 16,-2-7 0-16,0-2 0 15,2-5 13-15,-2 0 30 16,0 0 52-16,0-12-5 16,3-10-51-16,-3-4-33 15,0-6 7-15,0-3 0 16,0 5-4-16,0 2-7 0,0 6-2 15,-7 8-6 1,-1 8-34-16,-6 6-106 16,3 0-152-16,0 6-337 0</inkml:trace>
  <inkml:trace contextRef="#ctx0" brushRef="#br0" timeOffset="-111957.81">27295 10578 1117 0,'0'0'270'15,"0"0"-54"-15,0 0-58 16,0 0-18-16,0 0-22 15,0 0-72-15,0 0-34 16,-111 33-11-16,78 6-1 16,8 1 1-16,9-4 3 15,12-6-4-15,4-4-19 16,0-8 4-16,14-8-21 16,5-6 34-16,4-4 1 15,4 0-9-15,4-14-1 16,0-8 10-16,0-2 1 15,-2-4 0-15,-4 4 1 16,-8 4 0-16,-8 7 1 16,-4 6-2-16,-5 5 0 0,0 2-21 15,0 2-43-15,0 16 14 16,0 4 38-16,0 4-39 16,0-2-19-16,0-2 9 15,20-6 24-15,4-8 20 16,5-4 15-16,0-4 2 15,0 0 1-15,-2-4-1 16,-5-12 7-16,-2-4 2 16,-4-2 4-16,-3-2 3 15,-2 0 41-15,1 4-19 16,-6 6-16-16,1 4-21 16,-1 8-1-16,0 2-20 15,-2 4-18-15,2 20 29 0,-1 8 8 16,-3 4 1-1,-2 4 0-15,0-4 0 0,0-4-1 16,-9-6 1-16,1-8 1 16,0-8 5-16,4-4 7 15,2-4 43-15,2-2 18 16,0 0-16-16,6-8-20 16,17-11-27-16,10-8-9 15,10-3-2-15,3-4 1 16,1 2-7-16,-7 4 6 15,-9 6 0-15,-13 8 0 0,-13 6-6 16,-5 8-6 0,-7 0-27-16,-19 0 21 0,-1 12 18 15,0 6 0-15,7 2-1 16,11 0-9 0,9 0 3-16,0-4 6 0,15-2 1 15,10-4 0-15,8-4 15 16,3-4-5-16,2-2-10 15,22-4-3-15,-11-14-166 16,-4 0-382-16</inkml:trace>
  <inkml:trace contextRef="#ctx0" brushRef="#br0" timeOffset="-111207.35">28259 10798 1064 0,'0'0'236'0,"0"0"-140"15,0 0 99-15,0 0-51 16,153 30-23-16,-84-26-56 15,6-2-24-15,4-2-10 16,0 0 30-16,-2 0-2 16,-4 0-9-16,-4-2-10 15,-6-6-9-15,-4-2-11 16,-7 0-11-16,-7 0-3 16,-12 0-6-16,-11 2 9 15,-8 2-8-15,-10 2 0 16,-4-2-1-16,0-2-15 0,0 0-15 15,-16 0-41 1,-3 0-8-16,-8 0 4 0,0 0 5 16,-2 0 10-1,0 0 38-15,2 2 22 0,8 2 1 16,5 0 20-16,7 2 20 16,5 2-5-16,2 0-31 15,0 0-5-15,2 0-27 16,14 0 27-16,6 8 5 15,3 2 8-15,1 2 15 16,-1 0 13-16,-3 0 0 16,-4 0 15-16,-5 2 7 0,-6 4-11 15,-5 0-8 1,-2 2 3-16,0 0-7 0,-20-2-10 16,-11-2 19-16,-9-4-10 15,-3-2-27-15,1-3-12 16,5-3-24-16,10-1-64 15,13-3-125-15,9 0-350 16,5-3-677-16</inkml:trace>
  <inkml:trace contextRef="#ctx0" brushRef="#br0" timeOffset="-108954.96">29805 10806 643 0,'0'0'216'0,"0"0"-90"16,0 0-51-16,0 0-39 15,0 0-8-15,0 0-1 16,0 0 2-16,-7 0 13 15,2 0 6-15,3 0 17 16,0 0 0-16,2 0-12 16,0 0 3-16,0 0 2 15,0 0-7-15,0 0-5 16,0 0-23-16,0 0-23 16,0 0-8-16,20 0 5 15,9 4 3-15,13 2 17 0,16 0 5 16,9 0-12-1,13 0-4-15,9 2 1 0,7-2-6 16,6 2 0-16,6 0 8 16,-2 0-7-16,-4-2 11 15,-5 2-12-15,-13-4-1 16,-8 0 0-16,-11-4 0 16,-11 0-1-16,-10 0-7 15,-11 0 8-15,-8 0-10 16,-7-6 10-16,-5-2 7 15,-4 0-4-15,0 0 3 16,-2 0 3-16,-3-2 23 16,-2 2 26-16,0 0-33 0,-2 0-9 15,0 0 5-15,0 0 11 16,0 0-14-16,0 0-10 16,0 2 4-16,0-2-12 15,-10-2-7-15,-7 2 7 16,-2-2 1-16,-6 2-1 15,-2 0-2-15,-6 0 2 16,-2 0 0-16,-4 2 0 16,-1 0-6-16,0 0 6 15,-5 0-11-15,-1 2 9 16,-6 0 2-16,-6 0-7 16,-2 0-6-16,-4 2 13 0,-3-3-1 15,5 4 2 1,6-3 9-16,9 0-2 0,9-1-7 15,4 1 24-15,3 3-24 16,2 1 0-16,-4 0 1 16,-3 0-2-16,-6 0-1 15,-1 0-5-15,-1 0 6 16,0 1-1-16,3 3 1 16,6-1 1-16,4-1 0 15,4 0 8-15,8 2-8 16,2-1-1-16,4 4 0 15,4 1-7-15,2 4-1 16,1 4 1-16,-3 2 6 16,0 2 0-16,0 2 0 15,0-2-4-15,0-2 4 0,2-4-18 16,3-4-2 0,2-4 9-16,2-4-1 0,0 0-1 15,0-2-3-15,13 2 17 16,12-2 9-16,4 2 10 15,6-2 2-15,6 0 5 16,-1 0-2-16,-3 0-8 16,-3 0 0-16,-5 0-6 15,-9 0-9-15,-7 0-1 16,-9 2-6-16,-1-2-1 16,-3 0-7-16,0 0 3 15,0 0-16-15,-7 0-37 16,-8 2-34-16,-6 2-34 0,1 0-28 15,-11 2-27 1,7 0-101-16,2-4-284 0</inkml:trace>
  <inkml:trace contextRef="#ctx0" brushRef="#br0" timeOffset="-107873.89">29869 10856 537 0,'0'0'260'0,"0"0"-70"15,0 0-52-15,0 0-7 0,0 0-12 16,0 0 3 0,0 0-23-16,0-8-19 0,0 8-24 15,0 6-29 1,-8 18-11-16,-2 10 77 0,-1 12-22 16,2 8-16-16,2 7-21 15,5-1-22 1,0 0 6-16,2-2-18 0,0-8 1 15,0-8-1-15,0-6 1 16,0-10 0-16,0-8 1 16,0-5-1-16,0-7 0 15,0-4-1-15,0-2 12 16,0 0-5-16,0 0 1 16,2 0 3-16,7 0 23 15,7 0 9-15,4-7-18 16,5-2-16-16,6 0-8 15,9 2-1-15,8-1-1 0,10 4 0 16,10 0-8-16,7 2-3 16,6 2 11-16,3 0-23 15,1 0 8-15,-3 0 7 16,-6 4-11-16,-8 3 20 16,-7 0-1-16,-12-1-8 15,-11-1 9-15,-11 0 0 16,-7-1 0-16,-7 0 0 15,-7-3 0-15,0-1 6 16,-4 0-5-16,0 0 7 16,-2 0 9-16,0 0 10 15,0 0-1-15,2 0 8 16,2 0-24-16,3 0-10 0,5 0-7 16,3-1 6-16,5-3-7 15,0 0 7-15,4 2-10 16,1-1 5-16,0 3-6 15,-2 0-3-15,-2 0-6 16,-3-1 7-16,-7 1-4 16,-2-3 8-16,0 2 8 15,-2-3 2-15,3 0 0 16,2-2 2-16,1-4-1 16,3-1 1-16,1 0-1 15,0-6 0-15,0-1 0 16,-3-1 12-16,-1-6-5 15,-5-5 1-15,0-4-8 16,-4-4 21-16,-4 0 2 0,0 0-4 16,0 2 1-16,0 6-2 15,-10 2-1-15,4 6-2 16,-3 2 1-16,3 2 0 16,-2 1-6-16,4 1-5 15,-2 2-6-15,1 3 1 16,3-2 7-16,-2 1 5 15,2 4 0-15,0 0 1 16,2 2-13-16,-3 2 12 16,3-2-4-16,-3 0-1 15,3 0-7-15,-2 0 13 0,2 0-3 16,0 0 1 0,0-2 2-16,0 2-2 0,0 2 4 15,0 0 2-15,0 0-2 16,0 2 0-16,0 0-4 15,0 0-3-15,0 0-8 16,0 2-1-16,0 0 2 16,0 0 2-16,0 0-4 15,0 0 0-15,0 0-1 16,0 0-16-16,0 0-30 16,-9 10-102-16,1 6-222 15,-6 2-361-15</inkml:trace>
  <inkml:trace contextRef="#ctx0" brushRef="#br0" timeOffset="-107106.35">32064 10985 859 0,'0'0'333'0,"0"0"-88"16,0 0-59-16,0 0-74 16,0 0 1-16,0 0-21 15,0 0-29-15,0 0-36 16,-5 8-10-16,-15 14 8 15,-7 6 14-15,-1 2-31 0,-9 2 5 16,2-4-13-16,-5-2-22 16,-2-4-53-16,-1-8-30 15,-1-4-32-15,1-8 5 16,5-2-15-16,5 0 68 16,6-2-3-16,8-12 19 15,3-4-47-15,14-14-58 16,2 4-145-16,0 4-260 0</inkml:trace>
  <inkml:trace contextRef="#ctx0" brushRef="#br0" timeOffset="-106208.06">31718 10979 373 0,'0'0'251'16,"0"0"-8"-16,0 0-62 16,0 0-19-16,0 0-39 15,0 0-25-15,0 0-40 16,-24 11 5-16,-5 10 21 15,-5 3-43-15,3 2-9 16,0-2-13-16,4 0-10 16,2-2 1-16,8-6-9 15,5-4 6-15,6-6-5 16,2 0-2-16,4-2 0 16,0 0 1-16,2 2 6 0,18 0 18 15,5 2 11 1,8 2 18-16,7 2 9 15,0-2-20-15,1 2-6 0,-6-4-6 16,-2 1-22 0,-6-4 16-16,-5-1-17 0,-6 0 2 15,-5-2 5-15,-7 1-7 16,-1-3-6-16,-1 1 3 16,-2-1-4-16,0 0 7 15,0 0 1-15,0 0-8 16,0 0 6-16,0 0-7 15,0 0 0-15,0 0 1 16,0 0-2-16,0 0 0 0,0 0 1 16,0 0-10-1,0 0 9-15,0 0-4 0,0 0 4 16,0 0 1-16,0 0-12 16,0 0 11-16,5 2-4 15,-1 0 5-15,0 2 17 16,-2-4-17-16,1 0 10 15,-3 0-1-15,2 0-9 16,-2 0 19-16,0 0-3 16,0-4 12-16,2-10-20 15,0-4-2-15,-2-6-6 16,0-2 0-16,0-4-2 16,0-2-5-16,-6 0 7 15,-7 2-8-15,-1 0 7 16,1 6-26-16,2 4 7 0,4 3 14 15,2 7 5 1,1 5-1-16,4 2 1 0,0 2-6 16,0 1-6-16,0 0-1 15,0 0-3-15,0 0-1 16,0 0 11-16,0 0-8 16,0 0-1-16,0 0-8 15,0 0 13-15,0 0 11 16,0 0 0-16,0 0 1 15,0 0-1-15,0 0 2 16,0 0-2-16,0 0 2 16,0 0 0-16,0 0 4 15,0 0-6-15,0-3-5 16,0 0 5-16,0-1 9 16,0-3-3-16,0 3-5 0,0 1 6 15,0 0-7-15,0 3-1 16,0 0-15-16,0 0-48 15,-4 0-159-15,-7 6-291 16,-3 5-267-16</inkml:trace>
  <inkml:trace contextRef="#ctx0" brushRef="#br0" timeOffset="-105891.18">31184 11315 1053 0,'0'0'230'16,"0"0"-68"-16,0 0-96 15,0 0-47-15,0 0-19 16,0 0-19-16,0 0-102 0,-29-4-184 16,13 4-552-16</inkml:trace>
  <inkml:trace contextRef="#ctx0" brushRef="#br0" timeOffset="-105757.23">30992 11354 1187 0,'0'0'0'15,"0"0"-41"-15</inkml:trace>
  <inkml:trace contextRef="#ctx0" brushRef="#br0" timeOffset="-100907.38">22416 14516 940 0,'0'0'369'0,"0"0"-65"16,0 0-72-16,0 0-42 16,0 0-65-16,0-4-62 0,0 4-33 15,0 4-20 1,0 16-9-16,0 8 64 0,-8 8 2 15,-11 2-39-15,-1-2-10 16,-4-2-18-16,0-10-9 16,1-2-61-16,0-6-47 15,8-10 3-15,4-2 25 16,6-4 14-16,5 0-29 16,0 0-32-16,25-8-76 15,13 6 142-15,7-2 52 16,7 4 18-16,2 0 0 0,2 0 0 15,0 4 7 1,-2-4 5-16,-4 0 5 0,-5 0 17 16,-5-4 30-16,-11-8-2 15,-8 6 4-15,-8-6 13 16,-9 2 60-16,-4-4-2 16,0 2-40-16,0 2-7 15,0 0-7-15,-7 6-22 16,-3 4-26-16,-9 2-35 15,1 22-11-15,-3 13 4 16,0 4 5-16,8 4-5 16,4-5-13-16,4-4-52 15,3-2-96-15,2-10-131 16,0-10-301-16</inkml:trace>
  <inkml:trace contextRef="#ctx0" brushRef="#br0" timeOffset="-100407.35">22726 14161 1134 0,'0'0'207'0,"0"0"-98"15,0 0-38-15,-160 44 5 0,86 18 20 16,-26 39-10-16,-19 35 22 16,3 16 8-16,23-1-46 15,40-35-13-15,35-40-27 16,18-22-29-16,0-14-1 16,29 0 0-16,13 0-3 15,14-5 2-15,10-13 1 16,10-12-7-16,4-10 2 15,5-4 5-15,4-20 27 16,-2-11 20-16,-4-10 65 16,-8-14-11-16,-10-11-27 15,-9-28-11-15,-19 5-38 16,-14-5-23-16,-21 4 8 0,-2 18-9 16,-31 0 15-1,-11 12-10-15,-12 10 8 0,-2 9-13 16,3 15-1-16,6 6-13 15,8 12 12-15,10 8-12 16,8 4-42-16,13 0-67 16,8 22-81-16,12 12-76 15,20-4-233-15,1-4-373 0</inkml:trace>
  <inkml:trace contextRef="#ctx0" brushRef="#br0" timeOffset="-98914.35">13359 12691 675 0,'0'0'113'16,"0"0"-113"-16,0 0-109 15,0 0 21-15,0 0-162 0</inkml:trace>
  <inkml:trace contextRef="#ctx0" brushRef="#br0" timeOffset="-98080.83">13910 12948 123 0,'0'0'900'0,"0"0"-795"16,0 0-79-16,0 0-26 15,0 0-42-15,0 0-200 16,0 0-410-16</inkml:trace>
  <inkml:trace contextRef="#ctx0" brushRef="#br0" timeOffset="-97902.36">14872 12944 1079 0,'0'0'170'15,"0"0"-163"-15,0 0-7 16,0 0-135-16,0 0-645 0</inkml:trace>
  <inkml:trace contextRef="#ctx0" brushRef="#br0" timeOffset="-97731.81">14585 13182 1145 0,'0'0'942'0,"0"0"-942"16,0 0-684-16,0 0-267 0</inkml:trace>
  <inkml:trace contextRef="#ctx0" brushRef="#br0" timeOffset="-96573.53">23363 14602 476 0,'0'0'265'16,"0"0"-71"-16,0 0-3 16,0 0 1-16,0 0-2 0,0 0-22 15,0 0-30 1,0 0-16-16,0 2-18 0,0 14-41 16,0 14-11-16,0 10 39 15,-2 13-30-15,-7 1-41 16,0 1-9-16,0-2-11 15,-9 5-61-15,3-18-157 16,-1-10-397-16</inkml:trace>
  <inkml:trace contextRef="#ctx0" brushRef="#br0" timeOffset="-96378.1">23237 14490 889 0,'0'0'711'15,"0"0"-382"-15,0 0-147 16,0 0-100-16,0 0-82 16,0 0-101-16,0 0-195 15,54-14-193-15</inkml:trace>
  <inkml:trace contextRef="#ctx0" brushRef="#br0" timeOffset="-95305.53">23582 14797 1495 0,'0'0'474'16,"0"0"-322"-16,0 0-69 15,0 0-69-15,0 0-14 16,0 0 13-16,0 0-4 16,37 132-3-16,-30-94 1 15,-3-10-1-15,0-8-6 16,0-8 0-16,-2-6-5 0,0-6 5 15,2 0 6-15,1-6-6 16,5-18-3-16,9-12-26 16,1-8 7-16,8-6-8 15,3 2-5-15,3 2 1 16,-2 7 7-16,-3 13 27 16,-6 14-8-16,-2 12-10 15,-6 0-3-15,-1 20 6 16,-3 12 6-16,-2 8 9 15,0 0-1-15,-1-1-5 16,1-7 4-16,1-8 1 16,0-8 0-16,1-8-6 15,8-8 7-15,7 0 13 16,8-8 2-16,8-18 0 16,9-10-14-16,9-4-1 0,3-9-25 15,-1-1-71-15,-4 2-121 16,-4 2-60-16,-10 12-5 15,-8 10 143-15,-12 12 77 16,-8 10 44-16,-5 2-14 16,-7 2 32-16,-4 12 39 15,3 2-6-15,-3-2-8 16,0-2 5-16,0-4 1 16,2-2-1-16,-2-6 28 15,2 0 79-15,0 0 30 16,0 0-4-16,4-14-90 15,-4 2-9-15,0 2-10 16,-2-2 2-16,0 2 14 16,-12 4-22-16,-15 6-37 0,-6 0-4 15,-5 10-6-15,1 18 0 16,1 8-1-16,11 6 6 16,12 0-6-16,13 3-11 15,0-9-11-15,16-6-19 16,17-4 6-16,12-8 15 15,6-6 13-15,11-6 7 16,2-6 6-16,6 0 7 16,-1-2-4-16,-7-16 8 15,-3-6 1-15,-13-8-6 16,-5-2-11-16,-16-7 8 16,-4 1-9-16,-7 0 0 15,-8 8-24-15,1 10 7 0,1 10 5 16,4 10-33-16,8 2-66 15,2 6 58-15,5 20 24 16,-2 6 26-16,-4 6-7 16,-5 3 9-16,-5-5 0 15,-4-4 1-15,-4-6 10 16,-3-8 22-16,0-4 38 16,0-12 47-16,-8-2 25 15,0 0-12-15,1-12-50 16,5-14-28-16,2-10-32 15,4-9-20-15,25-3-12 16,9-2-31-16,40-8-106 16,-9 14-152-16,-9 8-425 0</inkml:trace>
  <inkml:trace contextRef="#ctx0" brushRef="#br0" timeOffset="-94356.88">25680 14730 967 0,'0'0'299'16,"0"0"-141"-16,0 0-52 15,0 0-39-15,138-44-1 16,-93 30-30-16,-5 0-10 16,-9 2-18-16,-8 4-1 0,-19 4 3 15,-4 4 21-15,-20 0 24 16,-20 6-44-16,-6 14-10 15,-2 6 4-15,13 0-5 16,10 2-8-16,14-2-16 16,11-3-14-16,0-1-11 15,22-8 3-15,11-9 30 16,12-1 16-16,7-4 0 16,5 0 1-16,3-9 11 15,2-9 19-15,1 0 11 16,-5-10-25-16,-9 1-3 15,-11 1-5-15,-13 8-8 16,-19 2 6-16,-6 10-7 0,-11 6-5 16,-20 0-6-1,-10 14 11-15,4 12-2 0,3 2 2 16,12 2-2-16,15-2-4 16,7-3-1-16,7-7-6 15,20-4 12-15,2-13 1 16,4-1 7-16,-2 0 6 15,0-9 2-15,-2-9 10 16,-2 0 17-16,-4 0-17 16,-6 5-10-16,-5 7-15 15,-1 6-9-15,-3 0-24 16,2 5-30-16,3 17-16 16,3 1-42-16,3 4-53 15,6-5 1-15,0-8 10 16,-3-8 79-16,0-6 42 15,-2 0 35-15,-1-12 7 16,-4-13 44-16,-1-2 84 0,-6-5 18 16,1-3-32-16,-3 3-12 15,0 4-7-15,0 6-24 16,1 8-36-16,1 10 0 16,4 4-35-16,1 2-6 15,3 20 6-15,-1 10 10 16,3 6 11-16,-5 4-1 15,-2-2 6-15,-1-4 24 16,-6-5 23-16,-2-9-20 16,-2-10-15-16,0-8 35 0,0-4 32 15,0 0-2 1,0 0-36-16,0-6-18 0,7-14-49 16,11-6-16-16,13-10-35 15,7-3 14-15,9 6-4 16,-5 2 8-16,-7 9-12 15,-10 8 24-15,-12 10 21 16,-9-2 16-16,-4 6 33 16,0 0-30-16,2 0-19 15,6 10 0-15,5 8 6 16,9-4-6-16,7 3 0 16,9-6-12-16,4-4-29 15,28-7-64-15,-10 0-182 0,-5 0-432 16</inkml:trace>
  <inkml:trace contextRef="#ctx0" brushRef="#br0" timeOffset="-93577.96">28153 14740 626 0,'0'0'698'0,"0"0"-430"16,0 0-62-16,0 0-89 16,0 0-26-16,0 0 5 15,0 0-20-15,56 0 5 16,-20 0-16-16,3 0-56 15,4 0-9-15,18 0-141 16,-11 0-212-16,-5 0-326 0</inkml:trace>
  <inkml:trace contextRef="#ctx0" brushRef="#br0" timeOffset="-92023.86">28931 14712 992 0,'0'0'364'16,"0"0"-86"-16,0 0-80 16,0 0-72-16,0 0-57 0,0 0-19 15,0 0-32-15,-96 4-1 16,65 20-9-16,4 2-2 15,7-2-6-15,11 1-8 16,7-1-4-16,2-4 5 16,0-4-9-16,0-4-8 15,14-4 2-15,3-6 16 16,3-2 6-16,3 0-11 16,4-10 2-16,-6-12-7 15,2 0 9-15,-3-2 7 16,-7-1 11-16,-4 1 1 15,-4 6-12-15,-3 5 7 0,-2 4 7 16,0 5 4-16,0 4-18 16,2 0-18-16,5 8-19 15,1 15 13-15,6 3 12 16,6 3-17-16,7 2-19 16,0-5 4-16,2-8-4 15,-3-6 20-15,-1-6 3 16,0-6 15-16,-6 0 9 15,4-4 1-15,-1-10 1 16,2-8 9-16,3-6-9 16,2 2 0-16,6-9 5 15,6 3-6-15,1 0-20 16,5 6-52-16,-5 4-63 0,-4 12 17 16,-9 8 31-16,-11 2 2 15,-7 6 1 1,-4 12 64-16,-3 2 8 0,-2-2 12 15,1 0 1-15,-3-2-1 16,2-10 0-16,-2 1 10 16,0-2 7-16,3-5 90 15,-3 0 56-15,0 0 30 16,0-4-37-16,0-6-80 16,0-6-53-16,-8-2-16 15,-9 2-7-15,-4 0 0 16,-5 6 0-16,-6 8 0 15,-1 2 0-15,0 4-6 16,2 22 5-16,4 6-12 16,12 7-3-16,8-3-25 0,7 0-17 15,0-8 12-15,13-6 6 16,7-8 29-16,2-8 0 16,3-6 11-16,-1 0 12 15,1-8 0-15,0-14 36 16,-6-8 27-16,-1-7 6 15,-2-3-1-15,-5-4-4 16,-2-6-21-16,0 0-25 16,2-2 5-16,0 2-26 15,2 6-9-15,-1 8-12 16,-1 9 12-16,-5 14 6 16,-4 7-6-16,0 6-9 0,-2 11-38 15,0 24 15 1,0 11 31-16,4 6 0 0,2 6 0 15,3 0-44-15,5-6-24 16,1-2-16-16,1-13 9 16,1-7 16-16,3-10 23 15,0-8 29-15,7-12 8 16,4 0-15-16,4-4-8 16,10-18-41-16,2-1 14 15,4-3-18-15,-1 2-4 16,-2 6-46-16,-10 2-12 15,-7 10-3-15,-13 6-56 16,-9 0-28-16,-9 0 141 0,0 4 66 16,0 5 10-1,0-4 37-15,0-5 63 0,0 4 66 16,0-4 49-16,0 0 27 16,0 0-39-16,0-4-89 15,-4-5-79-15,-5 0-17 16,-7 1 5-16,-8 6-3 15,-7 2-20-15,-6 0-8 16,2 19 2-16,4 4 5 16,6 4 0-16,8-1 0 15,8 0-9-15,7-2 9 16,2-6-1-16,0-4-14 16,4-2 16-16,11-10 1 15,6-2 9-15,6 0 10 16,2-12 45-16,0-12 15 15,2-10 0-15,-2-9 7 0,-5-7-22 16,-2-6-12-16,-3-2-1 16,-7 0-27-16,-5 0-15 15,-3 4-3-15,-1 8-7 16,0 7 0-16,-3 15 8 16,0 12 18-16,0 12 29 15,0 0-55-15,0 30-28 16,-12 15 28-16,3 13 7 15,7 12 8-15,2 2-14 16,0 0 10-16,17-8-4 16,1-6-6-16,1-9-1 15,-9-11-15-15,-1-10-78 0,-5-18-133 16,-1-8-252 0,-3-2-429-16</inkml:trace>
  <inkml:trace contextRef="#ctx0" brushRef="#br0" timeOffset="-90973.77">30578 14757 532 0,'0'0'1305'0,"0"0"-948"0,0 0-129 16,0 0-123-16,0 0-75 16,0 0-30-16,0 0-9 15,0 36 9-15,8-13 9 16,-1 8-9-16,0-5 0 16,0-2-44-16,-5-4-36 15,-2-8-2-15,2-6 2 16,-2-6 20-16,0 0 49 15,0 0 11-15,4-22 3 16,7-4-3-16,5-9 0 16,11-1 1-16,4 3-1 15,9 4-10-15,3 14-37 16,1 8-21-16,-2 7 10 0,-3 4 16 16,-4 18 15-16,-6 4 9 15,-2 5 9-15,-5-5-3 16,2-2 12-16,-1-2 9 15,-2-12-8-15,4-2 41 16,0-4 30-16,0-4 16 16,4 0-13-16,-2-4-2 15,2-14-30-15,-4 0-20 16,0-8-9-16,-4 2 5 16,-9 2-19-16,-2 4 6 15,-10 5 2-15,0 1-8 16,-2 10-9-16,-23 2-15 15,-2 0 12-15,-4 14 11 0,4 9-8 16,7 3-10-16,7 2-6 16,11-1-19-16,2-2-5 15,0-3 22 1,11-4 14-16,9-4 13 0,7-10 7 16,4-2 3-16,2-2 11 15,3 0-5-15,-1-14 8 16,-1-4-8-16,-1-8 0 15,-2-1 1-15,-4 4-9 16,-9 5-7-16,-5 1 7 16,-8 12-8-16,-3 5-8 15,-2 0-24-15,0 9-63 16,0 18 45-16,3 3-3 0,5 2-4 16,8 0-4-16,2-6 15 15,4-8 23-15,0-6 23 16,-2-8 1-16,3-4 27 15,-2 0 60-15,2-6 13 16,2-10-14-16,-3-6-31 16,0 0-23-16,-4 2-8 15,-5 4-7-15,-3 4-17 16,-4 8-1-16,-2 4-20 16,1 0-49-16,-1 8-36 15,6 10 60-15,-4 4-6 16,3 0-27-16,3-4 15 15,-2-4 12-15,3-4 2 16,-1-8 26-16,1-2 23 0,-4 0 3 16,2-12 74-1,-4-10 13-15,-5-4 2 0,-2-2-7 16,0-4-7-16,0 0-35 16,-9 2-30-16,-11 3-13 15,-5 5-4-15,-25 14-55 16,-2 6-113-16,0 2-329 0</inkml:trace>
  <inkml:trace contextRef="#ctx0" brushRef="#br0" timeOffset="-89190.38">29760 15440 1375 0,'0'0'404'16,"0"0"-114"-16,0 0-159 15,0 0-117-15,0 0-14 16,0 0 17-16,-30 148-6 16,18-98 0-16,3-5-9 15,-1-9 9-15,6-12-11 16,4-8-32-16,0-8-17 16,0-8 27-16,0 0 21 15,0-18-10-15,16-12-6 0,3-4 10 16,4-6 7-1,4-4 0-15,4 4 0 0,2 1-15 16,1 11-28-16,-1 10 8 16,-4 10-7-16,-4 8-4 15,-7 12 11-15,-5 20 22 16,-11 8 1-16,-2 5 6 16,0-4-48-16,-2 0-44 15,-7-11 22-15,2-8 50 16,5-10 26-16,2-6 20 15,0-6 59-15,0 0 39 16,2-14-18-16,18-8-68 16,7-4-21-16,7-2-10 0,5-4-1 15,6 3 0 1,-3 6 0-16,1 5-35 0,-5 9-16 16,-5 9-17-16,-6 0 8 15,-5 9 17-15,-2 9 3 16,1 0 21-16,-4 0 5 15,1-4-1-15,-3-1 6 16,3-4 7-16,1-1 2 16,-2-8 11-16,3 0 45 15,5 0 21-15,-1-8-11 16,3-2-11-16,-5-7-17 16,-4 4-5-16,-9 3-13 15,-5-4 40-15,-4 6 6 16,0 3-29-16,-8 5-37 15,-13 0 0-15,1 17-12 0,0 11-7 16,2-2-23-16,7 6 0 16,5-6-9-16,6-8 5 15,0 0 23-15,0-4 13 16,4-6 10-16,11-6 8 16,10-2 16-16,6 0 20 15,5 0-9-15,5-10-2 16,-4-4-18-16,-6-2 0 15,-11 6-15-15,-6 2 0 16,-10 6-16-16,-2 2-35 16,-2 0-20-16,0 0-41 15,0 2 8-15,0 10 24 0,7-4 5 16,7-2 32-16,7-2 21 16,10-4 13-16,8 0 9 15,3-4 9-15,3-6-9 16,-3-6 20-16,0 2-5 15,-7 0-10-15,0 0-4 16,-9 0-2-16,-2 2-5 16,-3-1-35-16,-6 4-13 15,-3 3-14-15,-4-1 41 16,-3 6 14-16,-3 1 13 16,-2-4 1-16,0 4 47 15,0 0 20-15,-5-6 0 16,-7 2 12-16,-5 0 38 0,-5 4 14 15,-2 0-51-15,-3 0-46 16,0 9-34-16,3 14 7 16,5-1-8-16,7 0-1 15,5 2-8-15,7-4-8 16,0-2-17-16,4-4 8 16,17-10 8-16,2-2-1 15,9-2 9-15,4 0-12 16,2-14 12-16,-3-8 10 15,-4-6 2-15,-6-7 12 16,-5-5 12-16,-4-1 15 16,-6-8-18-16,0 7-5 15,-6 8 14-15,-1 12 24 0,-3 12 33 16,0 10-5-16,0 0-78 16,-5 18-5-16,-11 12-2 15,1 16 1-15,1 0 0 16,3 7 0-16,5-3 0 15,2-2-8-15,0-8-8 16,4-12 9-16,0-6-8 16,0-10 14-16,0-8-8 15,0-4 7-15,17 0 2 16,9-22 6-16,6 0-6 16,5-4 4-16,5-2-4 15,-1 8-15-15,-3 6-14 0,-3 8-12 16,-8 6 11-1,-4 0 21-15,-6 0-8 0,-5 14 16 16,-4-2 1-16,1-2 8 16,-3-2 4-1,0-2-11-15,-4-2 7 0,0-4 11 16,2 0 29-16,7 0 10 16,5 0-8-16,1-4-13 15,4-2-18-15,-3 4 0 16,-5 2-19-16,-2 0-6 15,0 8 6-15,0 6 0 16,0 8-9-16,1-4-164 16,-8-4-448-16</inkml:trace>
  <inkml:trace contextRef="#ctx0" brushRef="#br0" timeOffset="-89027.63">31765 15432 1833 0,'0'0'358'15,"0"0"-133"-15,0 0-225 16,0 0-438-16,0 0-716 0</inkml:trace>
  <inkml:trace contextRef="#ctx0" brushRef="#br0" timeOffset="-87723.28">22474 16276 856 0,'0'0'285'0,"0"0"-149"16,0 0-42-16,0 0 18 15,0 0-3-15,-114 0-25 16,81 17-11-16,-2 6 37 16,3 4-14-16,8-1-31 15,15 2-34-15,9-2-31 16,9 6 0-16,30-2 6 15,13-2-1-15,6-2-5 16,0-4-21-16,-7-4-15 16,-13 0 17-16,-12 0 4 0,-12-4 8 15,-12 2 2-15,-2-2 5 16,-4 4 19-16,-16-4 10 16,-5-6-27-16,-1 2-2 15,-5-6-6-15,-12-4-116 16,7-14-199-16,5-8-431 15</inkml:trace>
  <inkml:trace contextRef="#ctx0" brushRef="#br0" timeOffset="-87562.2">22795 16200 727 0,'0'0'231'15,"0"0"-123"-15,0 0-43 0,0 0-34 16,143-28-31-16,-119 16-172 16,-9 2-511-16</inkml:trace>
  <inkml:trace contextRef="#ctx0" brushRef="#br0" timeOffset="-87206.01">22826 15973 652 0,'0'0'276'16,"0"0"-46"-16,-176-28-94 15,84 19-11-15,-23 9-10 16,-26 5-28-16,-21 48-6 0,15 9-6 16,13 36-8-1,39 14-20-15,43 5-22 0,23 13-12 16,29-28 9-16,16-22-22 16,24-21 0-16,8-11-10 15,18-2-17-15,13-6-9 16,17-4-20-16,5-24 24 15,1-12 32-15,-2-8 52 16,-4-28 36-16,-7-8 36 16,-12-10 11-16,-15-9-15 15,-18-9-15-15,-15-26-47 16,-22-22-28-16,-7 4-18 16,-5 17-2-16,-24 19-1 15,-4 30-9-15,-9 6-7 16,-5 4 6-16,2 18-31 15,12 18-41-15,33 12-96 16,0 24-185-16,24-2-282 0</inkml:trace>
  <inkml:trace contextRef="#ctx0" brushRef="#br0" timeOffset="-81005.84">15589 14297 312 0,'0'0'85'16,"0"0"-47"-16,0 0-27 16,0 0-9-16,0 0 4 15,0 0 17-15,-6 126 63 16,3-87 18-16,-1 11-6 16,-16 34-49-16,-1-8-49 15,0-8-108-15</inkml:trace>
  <inkml:trace contextRef="#ctx0" brushRef="#br0" timeOffset="-78590.34">23441 16232 217 0,'0'0'252'16,"0"0"-47"-16,0 0-19 15,0 0-2-15,0 0-1 16,0 0-20-16,0 0 20 0,0-2-7 16,0 2-6-1,-2 0-30-15,-11 18-26 16,-10 18 41-16,-6 9-22 0,0 13-48 16,0 2-13-16,4 6-35 15,8-4-18-15,8 0-18 16,4-4-1-16,5-4-32 15,0-9-8-15,0-9-22 16,5-14-57-16,-2-8-91 16,-3-10-40-16,0-4 19 15,0 0 18-15,0-10 101 16,-8-16 35-16,6-10 31 16,2-13 44-16,0-14 2 15,7-8 10-15,13-9 1 0,5 0 14 16,6 4 21-16,0 8 52 15,-2 15 35-15,0 9-20 16,-2 16 9-16,-5 10-6 16,0 6-9-16,-2 10-19 15,0 2-19-15,2 2-20 16,-1 24-9-16,-2 6-4 16,-5 12-21-16,-5 4-8 15,-7 2 6-15,-2-5-13 16,-4-1-52-16,-17-12-29 15,0-6-2-15,-2-8 13 16,1-10 24-16,6-2 16 16,3-2 28-16,6-4-15 0,5 0 5 15,2 0-32-15,0 4 3 16,16 0 3-16,10 2 37 16,1 6 1-16,2 2 0 15,-2 8 1-15,-9 0 0 16,-5 2 21-16,-7 2 15 15,-6 0 14-15,0 2 18 16,-6-1-12-16,-17-9 0 16,-8 0 4-16,-4-6-3 15,-5-6-18-15,-7-2-14 16,0-4-15-16,2 0 3 16,5-4-13-16,7-10 5 15,10-4-6-15,15 0-29 16,19-31-95-16,22 9-224 0,10-2-758 15</inkml:trace>
  <inkml:trace contextRef="#ctx0" brushRef="#br0" timeOffset="-76588.9">23927 16557 32 0,'0'0'1299'0,"0"0"-937"0,0 0-93 15,0 0-118-15,0 0-89 16,0 0 31-16,-31 112-12 16,22-63-56-16,2-4-4 15,7 0-21-15,0-11-19 16,0-10 17-16,9-8-20 15,11-6-16-15,2-10 5 16,5 0 33-16,0-10-2 16,0-12 2-16,2-4 0 15,-3-6 2-15,0-2 12 16,1-3-8-16,0 5-6 16,-4 6 0-16,-8 4 3 15,-3 12-3-15,-8 6-20 16,-2 4-37-16,-2 10-36 15,0 20 64-15,0 2 1 16,0 3-79-16,4-3-36 0,5-4 26 16,5-2 63-16,3-12 23 15,6-2 31-15,4-8 0 16,2-4 6-16,2 0 16 16,2 0 29-16,3-12 12 15,1-6-9-15,4-4-22 16,-1-2-13-16,2-2-12 15,-1 4-7-15,-4-1-12 16,-3 5-47-16,-10 9 2 16,-6 4 5-16,-7 5 2 15,-4 0 5-15,-5 0 17 0,-2 0 9 16,0 0 5-16,0 0 14 16,0 0 1-1,0 0 76-15,0 0 31 0,-2 0-3 16,-9-4-24-16,-5 0-18 15,-7 4-14-15,-6 0-32 16,-6 18-17-16,-3 9 0 16,1 0 0-16,8 8-38 15,6-7-17-15,10-2-25 16,9-4-9-16,4-8 37 16,0-6 28-16,4-4 24 15,16-4 6-15,4 0 7 0,3-4 10 16,4-14 25-1,0-8 12-15,1-6 18 0,-1-7 4 16,-2-6 6-16,-2-8-29 16,0-7-13-1,-4-10-14-15,2-6-21 0,-2 4-11 16,-3 10-9-16,-9 7 9 16,-7 11 0-16,-4 18-1 15,0 2 1-15,0 12 10 16,-2 4 8-16,-9 8 1 15,-5 0-9-15,-5 26-9 16,-9 22 22-16,-4 20-2 16,6 9-14-16,3 7-6 0,7 4 0 15,7-8 3 1,5-3-4-16,6-13-13 0,0-12-21 16,0-12 25-16,13-18 7 15,12-8 2-15,8-10 0 16,7-4 9-16,5 0-3 15,3-12 0-15,-3-10 1 16,-5-6-1-16,-4 2-6 16,-9-6-6-16,-7 10-3 15,-7 0 9-15,-5 8 0 16,-5 1-1-16,-3 8-17 16,0 5-28-16,0 0 20 15,-18 0 17-15,-4 1 2 16,-7 16 6-16,2 1 1 15,3 4 0-15,6-4 0 16,5 0-1-16,8 0-37 16,5-8-4-16,0 2 3 0,5-8 5 15,17-2 24-15,4-2 10 16,6 0 6-16,3-6 0 16,-2-10-5-16,-1 2 0 15,-8 0 5-15,-5 4 2 16,-11 6 15-16,-6 4 24 15,-2 0-8-15,0 18-23 16,-15 18 53-16,-7 14-20 16,-3 12-5-16,2 8-12 15,2 7 21-15,-4-5-11 16,-4-6-19-16,-8-12-8 16,-11-18-15-16,-2-18-7 15,2-14 5-15,6-4 2 0,16-10 18 16,14-24-18-1,12-8-10-15,22-14 8 0,28-2-4 16,19-6 6-16,13 5-11 16,10-3-8-16,1 10 1 15,1 6 12-15,-5 6-6 16,-11 10 12-16,-14 2 0 16,-19 6 15-16,-16 4 8 15,-16 1 8-15,-13 7 2 16,0-2-33-16,-18 6-22 15,-18 6 22-15,-8 0-19 16,-1 14 18-16,3 13 1 0,11 4 0 16,8 0-24-16,15 1-6 15,8-6 2-15,0-2 9 16,4-8 4-16,14-2 14 16,7-6 1-16,1-8 1 15,3 0 14-15,2 0-2 16,3-12 8-16,0-6 7 15,-3-4 2-15,-3-6-2 16,1-2-11-16,-4 3-6 16,-7 8-2-16,-7 1-1 15,-7 10 5-15,-4 8 10 16,0 0-22-16,0 0-1 16,0 9-18-16,-4 13 18 0,0 1 1 15,1-1 6-15,3 0-7 16,0-4-12-16,15-4 12 15,10-2 0-15,6-2 0 16,5-6 16-16,0-4-15 16,0 0 14-16,-3-4-14 15,-4-14 9-15,-4-4 10 16,-6-10-20-16,0-8 7 16,-4-9-7-16,-1-9 0 15,-2-6-1-15,2-2 0 16,-3-6-9-16,2 10 1 15,-3 8 9-15,-2 15 0 16,-3 15 1-16,-1 12 8 16,-4 12-9-16,0 0-27 15,0 32-4-15,-2 16 31 0,-11 11 9 16,-1 7-8 0,1 2 1-16,7-6-2 0,-2 0-6 15,2-13-36-15,-1-4-84 16,-20-4-112-16,3-11-320 15,-3-12-494-15</inkml:trace>
  <inkml:trace contextRef="#ctx0" brushRef="#br0" timeOffset="-76445.44">25992 16459 1681 0,'0'0'400'16,"0"0"-147"-16,136-8-80 0,-62 8-91 15,1 0-56-15,35 0-26 16,-19 4-181-16,-11-4-441 0</inkml:trace>
  <inkml:trace contextRef="#ctx0" brushRef="#br0" timeOffset="-75687.05">27144 16098 1146 0,'0'0'361'15,"0"0"-88"-15,0 0-122 16,0 0-17-16,-82 120 70 16,30-48-62-16,-4 13-46 15,6 3-20-15,3 6-21 16,5-6 72-16,3-6-76 0,1-7-51 15,-1-15-8 1,-3-8-126-16,-24-8-104 0,13-8-246 16,6-18-374-16</inkml:trace>
  <inkml:trace contextRef="#ctx0" brushRef="#br0" timeOffset="-75090.63">27106 16709 1217 0,'0'0'489'0,"0"0"-251"15,0 0-57-15,0 0-121 16,0 0-16-16,0 0 51 16,-62 135-45-16,44-83-30 15,4-2-1-15,8-10-19 16,4 0-12-16,2-14-5 16,0-8-21-16,0-8 1 15,0-6 12-15,0-4 10 16,0 0 4-16,2-18 0 15,13-10-29-15,6-12 23 16,1-16 16-16,3-8 0 16,-1-6 1-16,7-15 11 0,2 3-11 15,6 6 10-15,3 6-9 16,3 16 5-16,1 14 9 16,3 14-9-16,-4 12 1 15,-3 5 3-15,-6 9-3 16,-12 4-7-16,-8 19-1 15,-14 17 1-15,-2 4 19 16,-11 10 15-16,-14 0-5 16,-6-10-2-16,-2-4 6 0,0-12 8 15,1-7 2 1,-1-7-3-16,2-10-7 0,-3-3-23 16,2-1-10-1,7 0-10-15,2 0-84 0,19-28-79 16,4 2-126-16,0-2-492 15</inkml:trace>
  <inkml:trace contextRef="#ctx0" brushRef="#br0" timeOffset="-74090.19">27786 16391 872 0,'0'0'740'0,"0"0"-487"0,0 0 12 16,-69 130-70 0,42-72-68-16,2 0-42 0,8-4-24 15,3 0-37-15,5-1-18 16,3-9 4-16,4-4-10 16,2-8-53-16,0-6-68 15,2-8-46-15,23-4-57 16,10-10-11-16,11-4-40 15,12 0 16-15,9-22-1 16,3-4-21-16,-3-6-4 16,-3 2 195-16,-8-2 90 15,-14 6 191-15,-11 8 27 16,-15 0 10-16,-14 8 16 0,-2 2-16 16,-18 8-34-1,-22 0-82-15,-13 8-23 0,-5 14-5 16,-1 6-18-16,6 4-25 15,13 6-16-15,9-6-18 16,13 4-1-16,9-6-5 16,9-6 0-16,0-6 0 15,7-2 8-15,15-10-3 16,9-6 0-16,5 0 1 16,4 0 11-16,2-18-9 15,0-8 2-15,-1 2-5 16,-8-2 5-16,-6 4-10 0,-12 8-1 15,-8 6-1 1,-7 8-28-16,0 0-26 0,-11 18 29 16,-9 8-1-16,2 0-30 15,8 2-16-15,2-2-11 16,8-8 17-16,0-8 36 16,2-2 31-16,14-8 10 15,5 0 57-15,5 0 28 16,3-18 3-1,2 0-32-15,4-4-14 0,0 0-8 16,0 4-12-16,1 0-18 16,-5 8-14-16,-2 10-9 15,-7 0-16-15,-4 6-19 16,-8 16 10-16,2 10 13 16,-5 2 10-16,-3 2 11 15,0-8 0-15,2-2 0 16,-6-12 10-16,2-5 13 0,-2-5 25 15,0-4 53-15,4 0 48 16,5-4-2-16,9-10-45 16,6-8-56-16,7-1-15 15,8-3-10-15,5-2-6 16,5 6-14-16,0-4-1 16,-2 8-3-16,-7 8 2 15,-9 2 1-15,-2 8-7 16,-2 0 7-16,4 0 0 15,0 0 0-15,2 0 1 16,-4 8-1-16,-2-6 7 0,0 2-1 16,0 0-5-1,2-4 5-15,2 0-5 0,3 0 0 16,-1 0-1-16,-2 0-12 16,0 0-39-16,0 0-62 15,-2 0-57-15,-2 0-56 16,-7 0-109-16,-9 0-234 15,-8 0-373-15</inkml:trace>
  <inkml:trace contextRef="#ctx0" brushRef="#br0" timeOffset="-73289.34">23428 17329 993 0,'0'0'313'0,"0"0"-128"16,113 0 35-16,-49 0-27 16,13 0-26-16,8 0-22 15,8 6-8-15,18 2-42 16,25 0-13-16,25 2-32 0,11 8-21 16,-6 0-28-1,-5 4 15-15,-19 0-16 0,-2-8-11 16,-8-2-16-16,-27-6-14 15,-20-6-20-15,-29 0-5 16,-14 0 13-16,-5 0 0 16,-12 0-60-16,-25 0-109 15,-11 0-263-15,-25-1-70 0</inkml:trace>
  <inkml:trace contextRef="#ctx0" brushRef="#br0" timeOffset="-72706.59">23265 17355 1365 0,'0'0'227'0,"0"0"-137"15,223 18 60-15,-29 0-10 16,37 10-23-16,12 2 20 16,-11-2-11-16,-34-1-23 15,-17-5-6-15,-19 0-6 0,-17-8-11 16,-31-4-27 0,-29-2 3-16,-23-4-12 0,-15 0 3 15,0 2-6-15,-10-6 1 16,-3 4-5-16,-18-4 2 15,-12 0 16-15,-4 0 14 16,0 0-4-16,0 0-19 16,0 0-16-16,0 0-9 15,0 0-3-15,0 0-6 16,0 0-11-16,0 0-1 16,0 0 6-16,0 0-5 15,0 0-1-15,0 0-1 16,0 0 1-16,0 0-1 0,0 0-2 15,0 0 2 1,0 0 1-16,0 0-19 16,0 0 4-16,0 0 1 15,0 0-11-15,0 0-3 0,0 0-5 16,0 0-18-16,0 0-9 16,0 0-14-16,0 0 0 15,0 0-25-15,0 0-12 16,-2 0-12-16,-10 0-50 15,-21-18-137-15,2 0-300 16,-3 0-729-16</inkml:trace>
  <inkml:trace contextRef="#ctx0" brushRef="#br0" timeOffset="-71177.46">11779 13746 721 0,'0'0'0'0</inkml:trace>
  <inkml:trace contextRef="#ctx0" brushRef="#br0" timeOffset="-69122.16">15115 14155 1303 0,'0'0'349'15,"0"0"-191"-15,0 0-22 16,0 0-16-16,0 0-51 16,0 0-40-16,0 0-2 15,-31 12 16-15,29-12 40 16,2 0-15-16,0 0-28 0,0 0 1 15,0 0-2-15,0 0-15 16,0 0-6-16,0 0-1 16,0 0 0-16,0 0-10 15,-3 12-7-15,-15 8-7 16,-9 10 7-16,-2 10 21 16,2 2-21-16,10 2-1 15,11-4-10-15,6-5 1 16,0-7 2-16,23-4-14 0,9-11-3 15,8-4 14-15,7-7-6 16,2-2-6-16,0 0 14 16,-7-12 9-16,-8-6 2 15,-12-4 17-15,-9 0-4 16,-8-2 3-16,-5-1 25 16,-5 3-9-16,-22 6-1 15,-12 8-12-15,-13 4-11 16,-8 4-8-16,-2 10-2 15,3 12 0-15,17 3 0 16,11-1-1-16,17-2-10 16,12-4-2-16,2 0-17 15,16-4 8-15,20-5 13 16,9 0 1-16,3-7 2 16,4-2-1-16,-8 0-8 0,-8 0 8 15,-10-12 7 1,-7-2 15-16,-9-2 1 0,-7-3 3 15,-3 1 1-15,0 0-10 16,-22 4-10-16,-9 5-7 16,-12 5-8-16,-3 4 15 15,-2 0-1-15,9 9 0 16,12 8-9-16,18-2 3 16,9 2-21-16,15-3 5 15,23-2-8-15,13-2-9 16,10-10 22-16,-1 0-7 15,-6 0-12-15,-10-4 3 16,-15-10 34-16,-11 1 6 16,-12 0 17-16,-6-4 23 0,0 2-17 15,-26 1-16-15,-10 1-12 16,-11 5-1-16,-18 8-27 16,9 8-102-16,14 9-375 0</inkml:trace>
  <inkml:trace contextRef="#ctx0" brushRef="#br0" timeOffset="-36391.89">12243 8803 552 0,'-91'232'0'16,"12"-21"-64"-16,23-44-149 0</inkml:trace>
  <inkml:trace contextRef="#ctx0" brushRef="#br0" timeOffset="-31255.83">2555 15187 324 0,'0'0'192'15,"0"0"-42"-15,0 0-4 16,0 0-14-16,0 0 3 16,0 0 21-16,-29-68-9 15,27 60-24-15,0 4 34 16,2 2-18-16,-2 2-19 15,2 0-34-15,-3 0-49 16,3 0 32-16,0 0-4 0,0 0-2 16,0 0-8-1,0 0 3-15,-2 0-1 0,-7 0-6 16,-4 0-15-16,-14 14-29 16,-11 17-7-16,-7 14-1 15,-1 14-6-15,1 7 7 16,7 0-1-16,13-2 0 15,17-10-27-15,8-10-20 16,4-8 4-16,23-9-27 16,8-11-12-16,8-10 24 15,6-6 57-15,5-6 2 16,4-20 9-16,-3-5 3 16,-4-5 0-16,-6 0 4 0,-9 2 3 15,-16 10-4-15,-11 8 12 16,-9 10 8-16,-2 2 23 15,-30 4-42-15,-11 4-16 16,-9 14-28-16,-4 8 17 16,0 0-7-16,10-2 5 15,9-2 1-15,16-12-57 16,11-6-61-16,10-4-177 16,18-18-328-16,7-5-405 0</inkml:trace>
  <inkml:trace contextRef="#ctx0" brushRef="#br0" timeOffset="-30822.16">2570 14684 320 0,'0'0'826'16,"0"0"-567"-16,-148 6-105 15,74 26-33-15,-18 36-26 16,-12 41-18-16,2 35-5 16,17 7 6-16,33-21-36 15,41-36 4-15,11-36-24 16,25-14-12-16,19 2-10 16,17-5-26-16,14-5-19 15,10-18-11-15,4-16 56 16,5-2 5-16,-1-16-3 0,-4-16-2 15,-6-13 15-15,-14-9 17 16,-13-4 42-16,-14-10 27 16,-20-2 3-16,-15-6-42 15,-7-5-54-15,-19 5 15 16,-20 6-23-16,-17 12 2 16,-11 14 20-16,-10 20-13 15,-10 16-9-15,-5 8-10 16,5 16 2-16,18 14-41 15,42 10-90-15,23-6-158 0,6-12-345 16</inkml:trace>
  <inkml:trace contextRef="#ctx0" brushRef="#br0" timeOffset="-29905.49">3393 15087 529 0,'0'0'196'16,"0"0"-40"-16,0 0 10 16,0 0-4-16,0 0-18 15,0 0 20-15,0 0-28 16,0 0-31-16,0 8-58 16,6 16-29-16,8 16 105 15,3 19 41-15,4 7-58 16,1 6-47-16,1 0-40 0,-2-2-13 15,0-11-6 1,-4-11-84-16,-3-12 63 0,-5-14-61 16,-7-12 36-16,0-10 46 15,-2 0-15-15,0-22-1 16,0-10 15-16,-13-8-1 16,-5-9-27-16,-2-5-12 15,-2-4-19-15,1-10 18 16,6-2-20-16,9-6 47 15,6 1 15-15,0 1 6 16,4 8-3-16,13 4 25 16,8 18-27-16,2 13 21 15,2 26-11-15,6 5-10 16,1 18 5-16,2 22 32 0,0 14-7 16,-7 4-16-16,-11 2 4 15,-11-4 6 1,-9-3 17-16,-11-9 2 0,-21-4 2 15,-7-4-14-15,-11-4-16 16,2-10-4-16,-2-8-5 16,6-6-7-16,9-8-47 15,10-14-96-15,9-12-163 16,12-8-531-16</inkml:trace>
  <inkml:trace contextRef="#ctx0" brushRef="#br0" timeOffset="-29605.39">4012 15476 958 0,'0'0'267'0,"0"0"-33"16,0 0-36-16,114 68-52 15,-83-42-58-15,-6-3-37 16,-8 3-27-16,-9-8-7 15,-8 0 4-15,0-4-9 16,-12-4-11-16,-15-6 17 16,-2-4 1-16,-5 0-7 15,1-24 0-15,8-15 20 16,8-2-2-16,15-12-8 16,2 3-22-16,19-2-31 0,24 6-62 15,33 2-68-15,-10 12-148 16,-5 10-309-16</inkml:trace>
  <inkml:trace contextRef="#ctx0" brushRef="#br0" timeOffset="-29005.44">4504 15520 1201 0,'0'0'309'15,"0"0"-66"-15,0 0-59 0,0 0-43 16,0 0-33-16,0 0-21 16,101-106-34-16,-75 70-31 15,-1 2-6-15,-7 6 2 16,-9 6-17-16,-7 8-1 16,-2 10-26-16,-9 4 24 15,-18 0-11-15,-6 22-32 16,-2 12-5-16,3 12-5 15,12-2 8-15,11 0-9 16,9-6-15-16,7-4-29 16,22-11 15-16,11-9 5 15,3-10-1-15,1-4 81 16,1 0 27-16,-5-17 86 0,-5-7 5 16,-4-7-4-1,-4-4 17-15,-6-5-18 0,-4-2-30 16,-3 4-35-1,-6 6-11-15,-1 10-21 0,-3 10-16 16,-2 10-6-16,1 2-32 16,4 0-2-16,4 18 3 15,4 10 16-15,7 4-47 16,3 2-37-16,2-6 11 16,2-4 50-16,-4-8 38 15,-6-4 6-15,-1-8 1 16,-7-4 39-16,3-4 68 15,-3-24 17-15,2-6-13 0,3-10-16 16,-5-6-8-16,1-7-21 16,-6-1-21-16,-2 4-25 15,-4 4-21-15,0 10-34 16,0 10-23-16,2 8-65 16,1 10-214-16,-1 6-717 0</inkml:trace>
  <inkml:trace contextRef="#ctx0" brushRef="#br0" timeOffset="-28170.02">5458 15360 1326 0,'0'0'575'0,"0"0"-308"15,0 0-82-15,0 0-54 16,52-102-78-16,-28 70-25 16,0 0-19-16,-4 7-1 15,-6 10-2-15,-5 6-6 16,-7 5 0-16,-2 4-21 16,0 0 10-16,-16 22-5 15,-6 10 16-15,2 7 0 16,5 3-8-16,8-6-10 15,7-2-10-15,0-6-36 16,18-6-16-16,4-8 19 16,2-2-4-16,1-12 31 15,2 0 34-15,-3 0 16 0,3-12 8 16,2-10 35-16,2-6-12 16,5-8-23-16,-3 2-9 15,1 6-15-15,-8 2-27 16,-8 12-26-16,-4 14-9 15,-8 0-80-15,-4 18 91 16,0 12 44-16,-2 6 7 16,0 0-60-16,0-4-9 15,3-10 51-15,-1-8 18 16,1-6 0-16,-1-4 17 16,-2-4 99-16,2 0 84 15,0-14-25-15,5-10-91 0,1-8-60 16,6-4-15-16,4 0-9 15,2 1-66-15,0 12 12 16,0 9-15-16,-2 10 6 16,1 4 6-16,4 4 21 15,0 14 22-15,1 4-13 16,5 0-27-16,5-4 6 16,-1-8 5-16,5-6-10 15,-3-4 37-15,1-10 16 16,-1-16 1-16,-1-8 34 15,-2-7 36-15,-9-3 11 16,-4-6 9-16,-9-4-2 16,-5-4-27-16,-5-8-15 0,0 6-19 15,-5 8-8-15,-8 11 66 16,3 14 21-16,0 14-10 16,4 9-32-16,1 4-57 15,1 12-8-15,4 24-24 16,0 13 23-16,0 9-12 15,9 4-14-15,13 6-43 16,3-6-26-16,3 1-27 16,-1-5-83-16,0 6-14 15,-9-16-175-15,-10-16-230 0</inkml:trace>
  <inkml:trace contextRef="#ctx0" brushRef="#br0" timeOffset="-28012.14">6447 14887 1600 0,'0'0'359'0,"0"0"-193"15,150-98-45-15,-68 53-65 16,8 1-56-16,30-16-102 16,-24 12-377-16,-17 8-1157 0</inkml:trace>
  <inkml:trace contextRef="#ctx0" brushRef="#br0" timeOffset="-27404.4">7147 14889 948 0,'0'0'369'16,"0"0"-29"-16,0 0-36 0,0 0-8 16,0 0-98-16,0 0-70 15,0 0-47-15,-106-95-38 16,77 121-28-16,0 24-14 16,6 17-1-16,14 17 0 15,9 2-5-15,7 7 4 16,20 5 1-16,6-4 0 15,3 2-20-15,-3 3-39 16,0-1-29-16,-4-2-41 16,-4-2-28-16,-7-6-202 15,-7-11 248-15,-7-15 86 0,-4-28-196 16,0-20 30-16,-20-14 151 16,-9-8-33-16,-9-24-79 15,-6-16 57-15,-5-6 95 16,5-9 0-16,3 1 53 15,15 4 82-15,12 8 79 16,14 6-13-16,16 4-121 16,28 4-51-16,23 1-29 15,16 8-32-15,46-14-140 16,-18 5-132-16,-15 10-396 0</inkml:trace>
  <inkml:trace contextRef="#ctx0" brushRef="#br0" timeOffset="-26871.89">7602 15286 1064 0,'0'0'370'0,"0"0"-132"16,-139 42-98-16,86-4-41 16,10 10-58-16,12-4-28 15,18 0-6-15,13-6-7 16,7-8-7-16,28-12-23 15,13-9-47-15,4-9 23 16,6 0 46-16,3-27-8 16,-6-5-2-16,-5-6 18 0,-12-4 6 15,-9 2 6 1,-12 0 39-16,-10 6-22 16,-5 6-21-16,-2 10 3 0,0 6-5 15,-4 10 28-15,-10 2-34 16,3 14-2-16,2 14 2 15,7 6-1-15,2-2-16 16,7-2-30-16,17-10 12 16,3-4 1-16,2-12 9 15,-2-4 25-15,-1 0 8 16,-1-12 60-16,-3-14 14 16,-2-6 20-16,-2 0-15 15,-5-4-20-15,-4 0-2 16,-2 10-27-16,-4 8-11 15,-3 6-7-15,0 12 29 16,0 0-49-16,0 8-9 16,4 20 9-16,2 2 6 0,7 4 2 15,6-4-7-15,1-6-1 16,5-8-46-16,6-14-41 16,-7-2-177-16,-4 0-509 0</inkml:trace>
  <inkml:trace contextRef="#ctx0" brushRef="#br0" timeOffset="-26716.09">8025 14857 1692 0,'0'0'538'0,"0"0"-382"0,0 0-153 16,0 0-3-16,0 0-384 15,0 0-460-15</inkml:trace>
  <inkml:trace contextRef="#ctx0" brushRef="#br0" timeOffset="-25753.08">8397 15286 1609 0,'0'0'487'0,"0"0"-328"16,38-127-18-16,-23 65-58 15,-1-4-51 1,-3-2-11-16,-7-2-19 0,-2 7-2 16,-2 9-9-1,0 14 7-15,0 12-5 0,-4 14 7 16,0 14 0-16,-5 0-19 15,-3 32-28-15,2 17 21 16,-1 17-41-16,4 6 12 16,7 4-8-16,0-10 10 15,18-2-4-15,8-11 21 16,6-7 36-16,-1-10 5 16,0-10 2-16,-6-8 10 0,-6-12 8 15,-3-6-6-15,-3 0 25 16,1-2 33-16,-5-16-15 15,-3-3-20-15,-2 6-26 16,-4 1-16-16,0 6-50 16,0 8-4-16,0 0-24 15,0 4-75-15,0 14-11 16,10 4-31-16,13-2-42 16,5-4 80-16,8-6 34 15,4-6 82-15,0-4 41 16,1 0 41-16,-6-14 40 15,-4-6 49-15,-2-4 74 16,-9-6-13-16,-6 2-23 0,-6 0-23 16,-8 6-61-1,0 5-75-15,0 5 1 0,0 10 1 16,0 2-11-16,0 0-24 16,0 10 8-16,0 12-59 15,2 5-47-15,17-5-5 16,4 0 8-16,4-8 29 15,2-4 48-15,0-6 42 16,0-4 17-16,-2 0 63 16,0-14 37-16,-2-8 16 15,-4-9 5-15,-3 3-27 16,-2-4-37-16,-7 6-43 16,-2 8-5-16,-3 4-20 15,-2 10-6-15,2 4-33 16,4 0-76-16,1 22 76 15,6-2 26-15,5 5-1 0,5-2-37 16,2-2 14-16,2-10 18 16,4-4 13-16,2-7 10 15,3 0 41-15,2-12 0 16,1-11 2-16,-6 0 3 16,-4-2 8-16,-8 1-29 15,-10 6 4-15,-9 4-23 16,-4 8-16-16,0 6 60 15,-2 0-42-15,-7 12-17 16,3 10-1-16,6 2 0 16,0 1 1-16,17-6-1 0,19-5-7 15,9-10-5-15,11-4 12 16,6-4 0-16,5-20-37 16,28-26-67-16,-19 6-127 15,-10 0-506-15</inkml:trace>
  <inkml:trace contextRef="#ctx0" brushRef="#br0" timeOffset="-24838.34">11205 15083 1205 0,'0'0'395'16,"0"0"-210"-16,0 0-103 16,0 0-20-16,-127 121-42 15,119-89-9-15,8-2-11 16,0-8-8-16,16-6-9 0,11-8-34 15,9-8-48-15,1 0 67 16,6-14 31-16,-3-14-8 16,-4-8-3-16,-3-8 12 15,-6-9 1-15,-2-9 25 16,-8-6 62-16,-3-4 5 16,-3 6 2-16,-3 8-14 15,-3 17 17-15,0 19-2 16,-3 17-59-16,0 5-37 15,0 37-17-15,-2 40 17 16,0 5 21-16,2 14-8 16,1 20-7-16,1 5-6 15,5 43-28-15,-2 5-59 16,4-11-12-16,-3-34 80 16,4-48-122-16,1-31-103 0,-1-23 216 15,3-16 9 1,-1-6 19-16,1-10 106 0,-4-35 58 15,-6-9 12-15,-5-18-31 16,-12-4-81-16,-19-4-50 16,-11 8 9-16,-1 10 18 15,3 17 7-15,9 13-10 16,9 16 17-16,17 6 5 16,5 6-60-16,27-4-8 15,49-2-1-15,49-8 8 16,42-12-109-16,-20 0-208 0,-26 0-543 15</inkml:trace>
  <inkml:trace contextRef="#ctx0" brushRef="#br0" timeOffset="-23088.47">12225 15244 1380 0,'0'0'340'0,"0"0"-142"16,0 0-62-16,0 0 13 16,0 0-18-16,54 102-68 15,-33-60-31-15,2 0-15 16,2-6-15-16,-1-4 6 16,-4-14-8-16,-2-8-3 15,-5-7-50-15,-1-3 53 16,-2-13 14-16,-3-19 15 15,0-10-22-15,0-4 6 0,-3-8-1 16,3-2-1 0,3 4-11-16,9 9-14 0,3 11-14 15,5 14 4-15,2 13 11 16,2 5-12-16,0 5-29 16,-2 23 35-16,-3 7 12 15,-3 5 7-15,-3 2 1 16,-7-2 5-16,-3-6-6 15,-6-8 1-15,-2-8-1 16,-2-8 0-16,0-6 0 16,0-4 30-16,0 0 20 15,2-8-26-15,7-18-24 16,5-12-33-16,3-6 5 0,8-4-52 16,4 6-85-1,0 7-17-15,-4 13 53 0,-4 17 72 16,-2 5 9-16,-4 9-22 15,3 18 70-15,4 9 45 16,10 0-17-16,3-4-16 16,5-2-12-16,3-12-5 15,-1-10-22-15,-5-8 27 16,-3 0 4-16,-3-12 28 16,-8-12 56-16,-3-2-14 15,-9-4-3-15,-9-2-26 16,-2-3-20-16,-4 3-25 15,-17 4 29-15,-6 6 12 16,-4 6 2-16,2 14-15 16,-2 2-22-16,5 20-6 0,1 18-2 15,7 7 2-15,9 5-9 16,9-6-4-16,0 0-55 16,25-8-36-16,6-4 44 15,7-14 36-15,2-6 24 16,1-12 40-16,-2 0-20 15,-1-8 20-15,-2-18 8 16,-7-4 14-16,-5-4 5 16,-6 4-13-16,-7-5-23 15,-2 12-21-15,-5 9-4 0,-2 6-6 16,2 8-35 0,-2 0-36-16,4 9 50 0,3 16 20 15,7 3 1-15,5 0-54 16,8-2-29-16,5-4 9 15,4-12-3-15,2-6 42 16,0-4 27-16,0-2 8 16,1-16 13-16,-4-8 17 15,1-4 5-15,0-2-9 16,-2-8-10-16,-3-5-16 16,-4 0-33-16,-7 0-57 15,-2 1-104-15,-9 8 62 16,-6 10 132-16,-5 12 32 15,0 10 84-15,-7 4-31 16,-15 4-41-16,-4 14-30 0,-8 10 14 16,-2 6-10-1,-2 6-11-15,0-2-6 0,5 6 0 16,6 0 0-16,9 1 0 16,9-5-1-16,9-4-5 15,0-8-6-15,19-6-2 16,12-10 8-16,9-6 5 15,5-6 44-15,1-2-13 16,3-20 26-16,-2-10 15 16,-7-4 35-16,-9-8 16 15,-7-4-12-15,-10-5-39 16,-7-5-24-16,-7 0-28 16,0 0-13-16,0 12 24 15,0 10 10-15,-5 14 23 16,1 12 7-16,2 10-36 0,-3 4-35 15,3 28-9-15,-1 12 9 16,3 12 1-16,0 4 0 16,3-1 1-16,13-9 8 15,-1-10-8-15,1-8-2 16,-5-10-2-16,-2-8-19 16,2-6-4-16,-2-4-5 15,5-4 18-15,1-4 12 16,7-14 24-16,5-12-18 15,2-2-6-15,2 0-24 16,-2 5-10-16,-3 9-2 0,3 6 4 16,-4 12 8-16,2 0-7 15,0 4-1-15,2 13 31 16,0 1-9-16,0 0-36 16,0-4-9-16,0-6 7 15,0-8 38-15,0 0 10 16,-3 0 0-16,1-17 8 15,-5-1 4-15,-4 0-4 16,-5-1 21-16,-4 2 4 16,-3 3-14-16,0 6-6 15,-6 6-11-15,0 2-2 16,2 0-73-16,0 20 73 16,7 2 0-16,1 4 12 15,4-2-12-15,7-3-38 16,0-11-122-16,0-2-205 15,-8-8-502-15</inkml:trace>
  <inkml:trace contextRef="#ctx0" brushRef="#br0" timeOffset="-22935.32">14673 14761 2036 0,'0'0'479'15,"0"0"-357"-15,0 0 23 16,0 0-145-16,0 0-9 16,0 0-209-16,123-18-415 0</inkml:trace>
  <inkml:trace contextRef="#ctx0" brushRef="#br0" timeOffset="-22355.26">14990 15051 1694 0,'0'0'373'0,"0"0"-221"16,0 0-72-16,0 0 44 15,0 0-44-15,118 94-44 0,-82-70-15 16,-1-3 10 0,5-7 6-16,5-6 5 0,2-7 12 15,4-1-2-15,-2 0-16 16,0-13-23-16,-9-10-5 16,-7 0-8-16,-10-6-23 15,-12-1-17-15,-11 0-15 16,0 8-38-16,-18 4 56 15,-15 14 19-15,-8 4 18 16,-1 14 6-16,5 16 22 16,8 10-1-16,16 0 0 15,13 1-12-15,21-5-2 0,51 0 0 16,39-10-1 0,38-6-6-16,14-4-6 15,-29-12-19-15,-38 4-5 16,-6549 834-2647 93,5704-744 2671-109,34 5 0 16,38-5 0-16</inkml:trace>
  <inkml:trace contextRef="#ctx0" brushRef="#br0" timeOffset="-20855.18">5186 16780 0 0,'-347'36'0'0,"-30"0"0"0,288-18 0 16,-361-6 0-1,105-6 0-15,46-6 0 0,49 0 0 16,77 0 0-16,57 0 0 16,143 0 0-16,-31 0 0 15,-17 0 0-15,-43-14 0 16,16-8 0-16,42 8 0 15,6-12 0-15,0 8 0 16,41 0 0-16,-8 4 0 16,11-4 0-16,10 10 0 15,8-10 0-15,9 4 0 16,12-3 0-16,6 11 0 16,5-2 0-16,2-2 0 0,-19 6 0 15,-5 0 0-15,-3 4 0 16,-15 0 0-16,-2 0 0 15,-38 8 0-15,-3-2 0 16,-1 2 0-16,-4 1 0 16,23 0 0-16,-22-9 0 15,-5 0 0-15,-2 0 0 16,0 0 0-16,0-4 0 16,-7-1 0-16,-7-4 0 15,-3 1 0-15,-12-2 0 16,-6 6 0-16,-8-6 0 15,-2 2 0-15,34-6 0 0,0 2 0 16,2-12 0-16,3-6 0 16,-10-14 0-16,5-2 0 15,1 12 0-15,8 20 0 16,2-35 0-16,0 22 0 16,0-5 0-16,0 32 0 15,8-9 0-15,-2-3 0 16,1 6 0-16,-1-16 0 15,0 8 0-15,0 0 0 16,0 10 0-16,3 0 0 16,7 4 0-16,1 0 0 15,14 32 0-15,12 16 0 16,8 33 0-16,-37 31 0 16,-5-32 0-16,13 0 0 15,-5-3 0-15,-17-11 0 0,-24-8 0 16,-14-12 0-16,-6-12 0 15,-6-28 0-15,0 2 0 16,-10 6 0-16,-3-10 0 16,-9 0 0-16,6 0 0 15,-1-4 0-15,-2 0 0 16,7 0 0-16,-8 0 0 16,5 0 0-16,10 0 0 15,6-8 0-15,6 0 0 16,5-6 0-16,38 4 0 15,-8-2 0-15,-3-2 0 16,1 0 0-16,-13 2 0 16,4-2 0-16,7 0 0 15,0 2 0-15,7 2 0 16,3 2 0-16,0-6 0 0,2 10 0 16,0 0 0-16,-2 0 0 15,-2 2 0-15,-4 2 0 16,0 0 0-16,-3 0 0 15,-1 0 0-15,3 0 0 16,-1 0 0-16,5 0 0 16,5-4 0-16,0-4 0 15,0 2 0-15,0-6 0 16,0-2 0-16,-2 1 0 16,-7 4 0-16,-2-5 0 0,0-3 0 15,-3 3 0-15,-1-4 0 16,1-8 0-16,1-2 0 15,-3 10 0-15,-11 10 0 16,-6 0 0-16,6-6 0 16,-4 4 0-16,2 2 0 15,0 4 0-15,3 4 0 16,1 0 0-16,3 0 0 16,13 0 0-16,-11 4 0 15,4 0 0-15,-8 6 0 16,12-6 0-16,3 0 0 15,1 0 0-15,3-4 0 16,-1 0 0-16,1 0 0 0,0 0 0 16,1 4 0-1,2 2 0-15,2 6 0 0,0 2 0 16,0-2 0-16,2-2 0 16,0-2 637-16,-2-8-307 15,0 0-119-15,0 0-58 16,0 0-21-16,0 0 1 15,0 0-65-15,47 0 30 16,-13 0 108-16,10 0-25 16,12 0-43-16,6-4-28 15,3-12-36-15,1-2-11 16,-5-2-14-16,-6 4-15 16,-9 2-10-16,-13 6-15 15,-6 6-4-15,-10 2-5 16,-6 0-12-16,1 18-4 15,-8 18 6-15,-2 14 10 0,-2 12 18 16,0 5 4-16,-6-3 11 16,-8-2-14-16,1-10-10 15,-3-2 3-15,3-10-11 16,0 0-1-16,1-9-48 16,5-7-76-16,3-2-103 15,4-14-88-15,0-4-257 16,0-4-186-16</inkml:trace>
  <inkml:trace contextRef="#ctx0" brushRef="#br0" timeOffset="-20371.67">2304 16230 1096 0,'0'0'323'0,"0"0"-75"16,-161 197-59-16,83-59-43 16,13-4 20-16,23-21-24 15,24-37-47-15,18-24-34 16,0 6-21-16,27 0-27 15,21 6 4-15,20-11-16 16,14-9-1-16,30-12 0 0,23-10 0 16,21-22 0-16,-13 0-1 15,-31-14-3-15,-33-12 4 16,-21-4 8-16,3-6 2 16,3-18 2-16,-4-9 0 15,-6-27 30-15,-16-26 11 16,-20-35-32-16,-18-9-11 15,-14 30-8-15,-26 40-2 16,-5 45-19-16,-28 9 19 16,-43 14-1-16,-38 14 2 15,0 8 0-15,30 4-1 16,42 24 1-16,33 2-1 0,7 10-48 16,21 37-136-16,10-7-199 15,11-10-467-15</inkml:trace>
  <inkml:trace contextRef="#ctx0" brushRef="#br0" timeOffset="-16771.91">4132 16415 863 0,'0'0'296'0,"0"0"-115"15,0 0-34-15,0 0-28 16,0 0-13-16,0 0 8 16,0 0-19-16,0 0 1 0,0 0-23 15,0 0-23-15,0 0-2 16,0 0-3-16,0 0-4 16,0 0-13-16,0 0-10 15,0 0-6-15,3 0-12 16,1 12-1-16,5 10 1 15,2 10 21-15,0 8 54 16,5 10-32-16,-1-6-14 16,1 4-13-16,-1-7-15 15,1-5-1-15,0-4-34 16,0-2-124-16,-6-6-146 16,-2-12-390-16</inkml:trace>
  <inkml:trace contextRef="#ctx0" brushRef="#br0" timeOffset="-16338.9">3961 16489 1245 0,'0'0'520'15,"0"0"-247"-15,0 0-72 0,0 0-71 16,0 0-38-16,0 0-34 16,0 0-51-16,69-8 19 15,18 8 72-15,38 0-27 16,29 0-27-16,-10 0-19 16,-28 0-13-16,-35 14-11 15,-28 8-1-15,2 4-1 16,-1 10-24-16,-5 8-5 15,-17-2-4-15,-17 6 1 16,-15-3 14-16,0 5-1 16,-27-6 20-16,-13 0-7 15,-9-4 7-15,-6-8 6 16,-6-2-6-16,-3-6 9 16,2-2-7-16,1-10 5 15,8-6-5-15,10-2-2 0,15-4-18 16,12 0-97-1,16-22-155-15,8-2-375 0,15-6-888 0</inkml:trace>
  <inkml:trace contextRef="#ctx0" brushRef="#br0" timeOffset="-15607.22">5494 16718 842 0,'0'0'221'0,"0"0"-48"16,0 0 25-16,138 0-22 15,-94-9-42-15,-1-5-65 16,-7-4-27-16,-7-4-18 16,-10 4-11-16,-9-4 5 15,-8 4-4-15,-2 4 4 16,-14 2-17-16,-15 6 24 15,-13 6 4-15,-4 0-22 16,-4 14-7-16,1 12 1 0,7 6-1 16,9 8 1-16,10 5 4 15,14-4-5-15,9 4 0 16,5-9 0-16,22-2-12 16,8-6 12-16,5-10 9 15,5-6-9-15,1-12 1 16,2 0 13-16,-2-4-5 15,-3-18 5-15,-1-10 25 16,-5-2 1-16,-5-2 6 16,-6 0 10-16,-5 0 3 15,-8 9 0-15,-6 9-25 0,0 10-22 16,-3 8-12-16,5 0-16 16,2 8-15-16,5 14 23 15</inkml:trace>
  <inkml:trace contextRef="#ctx0" brushRef="#br0" timeOffset="-14888.36">6659 16683 0 0,'-2'0'0'0,"0"-2"0"16,2-10 0-16,-3 2 0 16,3-16 0-16,0 4 0 15,0-2 0-15,0 2 0 16,9 14 0-16,5 4 0 0,-3-10 0 16,3 4 0-1,-3 6 0-15,-1 0 0 0,-3 4 0 16,-2 0 0-16,-5 0 0 15,0 0 0-15,0 0 0 16,0 4 0-16,0 6 0 16,0 2 0-16,0-2 0 15,0 8 0-15,2-10 0 16,3 2 0-16,-1-2 0 16,0 2 0-16,-2-2 0 15,-2-2 0-15,0 2 0 16,0 0 0-16,0-4 0 15,-2 2 0-15,-6 2 0 0,-1 2 0 16,-1-6 0 0,2 0 0-16,-1 0 0 0,2-4 0 15,0 0 0-15,3 0 0 16,0 0 0-16,-1 0 0 16,1 0 0-16,-4 0 0 15,-5 0 0-15,3 0 0 16,-2 0 0-16,3-4 0 15,1 0 0-15,3 0 0 16,2-6 0-16,3 6 0 16,0-4 0-16,0 6 902 15,0 2-559-15,0 0-117 16,0 0-50-16,0 0-34 16,0 0-40-16,0 0-4 15,0 0 9-15,0-4-20 16,0 4-16-16,0 0-15 0,0 0-8 15,8 14 21-15,5 4-2 16,3 8 4-16,-1-2-35 16,1 7 6-16,-1-1-32 15,-3 2-4-15,1 0-6 16,-5 2-70-16,-3-2-148 16,-3-6-283-16,-2-6-243 0</inkml:trace>
  <inkml:trace contextRef="#ctx0" brushRef="#br0" timeOffset="-14521.36">6465 16539 758 0,'0'0'800'16,"0"0"-537"-16,0 0-108 15,0 0-61-15,0 0-75 16,0 0 46-16,121 4 42 16,-59 10-13-16,3 4-34 15,1 4-14-15,-3 4-8 16,-3 6 3-16,-8-1 29 16,-8 5-24-16,-9 0-20 0,-10 0-12 15,-9 4-2-15,-14-8 0 16,-2 4 0-16,-10-2-11 15,-18-2 10-15,-10-2-5 16,-4-2-6-16,-3-6-15 16,-2-8-13-16,2-2-36 15,6-12-51-15,5-8-70 16,14-20-147-16,11-6-534 0</inkml:trace>
  <inkml:trace contextRef="#ctx0" brushRef="#br0" timeOffset="-14121.78">7122 16687 1242 0,'0'0'332'0,"0"0"-43"16,0 0-66-16,25 107-95 16,2-81-13-16,11 2-20 15,7-10-35-15,7-10-19 16,6-4 5-16,3-4 12 0,-1-4-7 16,-4-14 21-1,-10-4-20-15,-12-8-9 0,-12 2 0 16,-10-3 13-16,-10 4-4 15,-2 0-22-15,-14 5-18 16,-15 4 3-16,-11 12-14 16,-4 2-1-16,-3 4-14 15,0 4-9-15,9 6-10 16,11 4-40-16,12-6-60 16,15-2-73-16,18-6-185 15,18 0-268-15,3 0-522 0</inkml:trace>
  <inkml:trace contextRef="#ctx0" brushRef="#br0" timeOffset="-13786.51">7864 16343 1181 0,'0'0'345'0,"0"0"-141"16,0 0-48-16,0 0-25 15,0 0-8-15,-115 124-32 16,115-88-32-16,0-8-14 16,26-2 17-16,17 0-19 15,5-8-21-15,8 0-4 16,4-4 0-16,-1 4 18 16,-8 0 13-16,-7 4 54 15,-15 0-26-15,-18 5-44 0,-11 5-24 16,-15 0 15-1,-29 6-5-15,-10-2-19 0,-2-8-1 16,5-10-16-16,4-6 16 16,10-12-55-16,-15 0-110 15,10-22-211-15,6 4-840 16</inkml:trace>
  <inkml:trace contextRef="#ctx0" brushRef="#br0" timeOffset="-13115.84">9297 14011 12 0,'0'0'662'15,"0"0"-662"-15,0 0-64 16,0 0-311-16</inkml:trace>
  <inkml:trace contextRef="#ctx0" brushRef="#br0" timeOffset="-11259.51">9166 16910 510 0,'0'0'847'0,"0"0"-513"15,0 0-158-15,0 0-121 16,-51 106-55-16,3-70-77 16,6-9-237-16,5-9-877 0</inkml:trace>
  <inkml:trace contextRef="#ctx0" brushRef="#br0" timeOffset="-9820.8">9990 16112 763 0,'0'0'773'15,"0"0"-475"-15,0 0-82 0,0 0-19 16,0 0-52 0,0 0-83-16,0 0-22 0,-111-2-1 15,70 24 2 1,1 14-8-16,1 14-3 0,1 8 4 15,5 9 0-15,8 5-10 16,9 2-3-16,14-2-13 16,2-8-8-16,18-8-17 15,20-14-33-15,9-7-10 16,6-9-34-16,7-16-14 16,-2-6 8-16,2-4 16 15,-6-8 40-15,-8-14 38 16,-5-6 0-16,-10-7 6 0,-9 3 12 15,-9-4 3 1,-4 4 13-16,-9 6 9 0,0 8 31 16,0 6 13-16,-11 12 4 15,-7 0-41-15,1 12-38 16,1 14-6-16,5 6-7 16,11 4-6-16,0 0-8 15,11-5-54-15,16-8 13 16,4-6 0-16,2-11 21 15,3-6 17-15,-3 0 23 16,0-10-14-16,-2-12 15 16,-4-5 1-16,-4-5 11 0,-3-4-11 15,-7 0 14 1,-4 6 13-16,-3 8-9 0,0 16 33 16,-2 6-28-16,0 10-24 15,5 30-2-15,3 18 2 16,3 18 21-16,5 13-15 15,0 9-5-15,0 18 0 16,-16 19 0-16,-4 13-1 16,-29-10-52-16,-11-35-28 15,3-41-26-15,6-36 7 16,-3-2 23-16,3-16 62 16,0-8 14-16,11-18 0 15,3-32-15-15,15-38 14 16,2-33 1-16,23-31 22 15,19-9-22-15,12 5 0 0,8 18 0 16,-4 9-32-16,2 7-4 16,-10 20 36-16,-15 17 14 15,-12 22 31-15,-6 6 6 16,-1-3 6-16,-5-4-1 16,-1 0-22-16,-7 10 2 15,-3 14 11-15,0 13 40 16,0 13 22-16,0 14-27 15,0 0-59-15,0 24-23 16,0 29 0-16,0 31 2 16,14 32 7-16,10 23-8 15,0-9 11-15,-1-24-12 16,-5-30 0-16,-5-26 8 16,5 4-8-16,-1-1-14 15,1-3-7-15,1-14-13 0,-4-14-6 16,1-14 4-1,-1-8 36-15,3 0 15 0,2-26 3 16,0-10-6-16,3-8 7 16,-6-10 5-16,1-5-12 15,-5-3-12-15,-7 4 0 16,-6 8-11-16,0 10 11 16,-6 10-9-16,-19 12 0 15,-6 8 9-15,-4 10-14 16,-5 0-12-16,0 10-35 15,-1 8-70-15,8 0-56 0,11-2-51 16,8-2-353 0,12-8-309-16</inkml:trace>
  <inkml:trace contextRef="#ctx0" brushRef="#br0" timeOffset="-9154.36">11396 16567 1416 0,'0'0'358'0,"0"0"-136"0,0 0-30 15,143-94-81-15,-101 62-61 16,-7 0-19-16,-10 6-4 16,-10 4 22-16,-9 4-6 15,-6 5 8-15,-6 8-38 16,-15 5 5-16,-8 0-18 16,-5 18-8-16,3 14-12 15,6 4-6-15,9 4-12 16,12 4-34-16,4-8-20 15,0 0-14-15,18-2 45 16,5-10 42-16,-2-2 19 0,4-6-1 16,4-2 2-16,-2-10 13 15,2-2 19-15,0-2 8 16,0 0 2-16,4-10 13 16,-1-8-16-16,3-4-10 15,-2 4-17-15,-1 0-8 16,-6 4-4-16,-3 6-2 15,-6 8-33-15,-3 0-10 16,-3 0 16-16,-2 0-2 16,-4 4 17-16,-1 0-42 15,-4 0-7-15,0-4 8 16,0 0 54-16,0 0 57 16,-7-8 18-16,0-14-10 15,3-10 20-15,4-8-23 16,0-8-26-16,14-2-26 0,10 1-10 15,7 4-13-15,4 10 13 16,2 7-1-16,-2 8-8 16,1 4-29-16,10 4-62 15,-9-2-170-15,-4 6-566 0</inkml:trace>
  <inkml:trace contextRef="#ctx0" brushRef="#br0" timeOffset="-8445.43">12724 16347 1107 0,'0'0'507'0,"0"0"-265"16,0 0-45-16,0 0-21 15,0 0-77-15,0 0-72 16,-150 4-11-16,117 32-3 15,2 0 2-15,11 8-13 16,17-2-2-16,3-2 0 16,25-4 0-16,22-2 0 15,14-8-32-15,7-2-46 16,3-7-20-16,-1 2 41 0,-11 7 19 16,-14-3 29-16,-15 3 9 15,-18 2 10-15,-12 2 55 16,-2 2 29-16,-25-6-21 15,-10 2-8-15,-5-6-25 16,-8-8-13-16,4-2-8 16,1-8-2-16,5-4 2 15</inkml:trace>
  <inkml:trace contextRef="#ctx0" brushRef="#br0" timeOffset="-6737.18">13424 16607 2396 0,'13'-28'0'16,"-4"2"-9"-16,-7 2 8 16,-2 8-17-16,0 6-7 15,-4 6-40-15,-14 4 64 0,-7 8 0 16,-6 24-11-16,-2 8-4 16,-1 6-3-16,5 6-36 15,9-6-23-15,13-1-26 16,7-5 6-16,0-10 16 15,27-8 45-15,7-4 21 16,5-14 16-16,9-4 5 16,-4 0-5-16,3-4-1 15,-3-14 1-15,-1-8 21 16,-5 0 34-16,-5-6 2 16,-6 0-16-16,-4-3-16 15,-8 3-4-15,-7 6 4 16,-2 0-24-16,-6 8 31 0,0 8 44 15,0 6-12 1,0 4 15-16,-4 0-42 0,0 0-27 16,0 0-10-1,0 0-17-15,-1 8 17 0,3-4 1 16,2-4-1-16,-2 2 0 16,2-2 11-16,0 0-1 15,0 0 5-15,0 0 1 16,0 0 24-16,0 0 12 15,0 0-6-15,0 0-6 16,0 0-16-16,0 0 12 16,0 0-27-16,0 0 13 15,0 0-20-15,0 0 2 16,0 0 14-16,0 0-17 16,0 0 0-16,0 0 17 0,0 0-17 15,0-2 15-15,0 2-4 16,0-4-3-16,0 4-8 15,0 0 8-15,0 0 14 16,2-4-22-16,2 0 6 16,5-4-6-16,3 2 7 15,1-2-5-15,1-2-3 16,-4 6-8-16,1 0 8 16,1 4-9-16,1 0 8 15,-2 0 1-15,0 0-11 16,0 4 10-16,-2 4-12 15,-2-2-13-15,-5-2 18 0,1-4-4 16,-3 0-7 0,0 0 19-16,0 0-22 0,0 0 0 15,-10-4 10-15,-3-6-5 16,-5-2 8-16,-4 6-1 16,-5 2 0-16,-4 4-7 15,-4 4 0-15,-1 20 16 16,7 10 1-16,7 2-1 15,13 4-11-15,9-4-13 16,9-5-39-16,22-7 9 16,9-2 0-16,7-10 11 15,3-6 35-15,2-6 3 16,0 0 6-16,-6 0 17 0,-1-18 12 16,-7-4-5-1,-3-2 11-15,-4-2 23 16,-4-6-16-16,-6 1-2 0,-6-5-9 15,-7 0-3-15,-2 6-17 16,-6 6-10-16,0 12-1 16,0 4 21-16,0 8 19 15,-6 0-40-15,0 16-3 16,6 16-10-16,0 0-30 16,6 2-4-16,21 2 12 15,7-12 13-15,-1-2 11 16,1-5-4-16,-3-13 14 15,1-4 1-15,-1 0 1 0,-3-4 11 16,-4-13 31 0,-1-2 12-16,-7-4-10 0,-5-7-12 15,-7 2-16-15,-4-2-6 16,0 8-10-16,0 0-1 16,0 12 0-1,-8 10 0-15,1 0 0 0,4 4-15 16,1 18-5-16,2 6-3 15,0-2-35-15,12-2-1 16,5-4 23-16,3-2 1 16,1-12 18-16,-4-2 17 15,1-4 7-15,-3 0 30 16,-1-8 9-16,-1-10 5 16,1-6-17-16,-1-2-9 0,-2-4-17 15,1 2-1-15,-4-2-5 16,-1 6-1-16,-5 6-1 15,0 6 1-15,0 4-1 16,1 8-1-16,4 0-24 16,1 0-6-16,5 20 17 15,6 4 0-15,3 6 14 16,5 2 1-16,2-2-1 16,0-2 0-16,-1-10 0 15,-1-2 0-15,-2-6 0 16,-3-10 1-16,-1 0 11 15,-2 0 0-15,4-22-3 16,-1-6-5-16,-5-6-2 16,-3-10 2-16,-5-2 9 15,-7-6-12-15,-2-2-1 0,0-10 1 16,-4-3 0-16,-8-5 4 16,1-2-5-16,0 2-9 15,2 9-12-15,2 13 20 16,1 18 1-16,2 20 22 15,-1 12 17-15,1 4-11 16,2 36-19-16,-1 19 21 16,3 17-7-16,0 8-12 15,16 2-2-15,8-2-1 16,3-3-8-16,-1-5 0 16,1-10 0-16,-7-8-15 15,-7-8-25-15,-7-14-84 16,-6-14-214-16,0-9-648 0</inkml:trace>
  <inkml:trace contextRef="#ctx0" brushRef="#br0" timeOffset="-6552.72">15041 16306 1098 0,'0'0'761'16,"0"0"-497"-16,0 0-47 15,0 0-7-15,0 0-38 16,128-44-58-16,-107 30-59 0,6-8-55 16,-4 4-185-16,-6-4-542 0</inkml:trace>
  <inkml:trace contextRef="#ctx0" brushRef="#br0" timeOffset="-6338.49">15311 16276 1965 0,'0'0'314'0,"0"0"-314"16,0 0-58-16,133-68-436 15,-104 52-1034-15</inkml:trace>
  <inkml:trace contextRef="#ctx0" brushRef="#br0" timeOffset="-3771.43">2950 17925 111 0,'0'0'855'15,"0"0"-628"-15,0 0-58 16,0 0 7-16,0 0-58 16,0 0-16-16,0 0-26 15,-21-28-4-15,19 23-9 16,2 5 2-16,-2 0-22 15,0 0-27-15,-3 0-10 16,-4 0-6-16,-4 19 4 16,-7 11-2-16,-2 10-3 15,2 6 1-15,3-2-1 16,11-8-9-16,6-2-5 0,0-6-2 16,27-2 8-16,11-4 6 15,11 1 1-15,5-3 2 16,4 0 0-16,-3 4 2 15,-6 6 7-15,-9 2-9 16,-9 8-11-16,-11 4 11 16,-11 3 0-16,-9-6 0 15,0-5 9-15,-4-8-9 16,-9-10 15-16,-3-5 0 16,-2-13 10-16,5-4 25 15,-3-23 0-15,5-9-4 0,2-12-9 16,5-6-28-16,4 0-9 15,0 6 0-15,0-2 0 16,2 10 0-16,4 3 0 16,-1 7-8-16,-1 6-83 15,-2 5-105-15,-2-10-114 16,0 7-250-16,0 0-530 0</inkml:trace>
  <inkml:trace contextRef="#ctx0" brushRef="#br0" timeOffset="-3170.84">3072 17696 738 0,'0'0'227'16,"0"0"-65"-16,0 0-37 16,-122 0-25-16,79 0-5 15,-1 14 14-15,-4 12 8 16,-2 10 65-16,-6 34-51 16,-4 39-29-16,2 33-13 15,9 6-8-15,22-23-16 16,16-31-27-16,11-36-18 15,4-6-8-15,27 7-12 0,16 5 2 16,13 2-1 0,16-4 15-16,7-8-10 0,6-14-4 15,2-7 7 1,-2-22-8-16,-7-11-1 0,-1 0 1 16,-10-26 0-16,-4-14 8 15,-4-10 10-15,-8-2 10 16,-8-8 15-16,-12-2 7 15,-8-9-17-15,-14-19-7 16,-13-20-6-16,-8-30-3 16,-30-7-11-16,-2 27-7 15,-1 35 0-15,14 40-8 16,-2 14 7-16,-8-1-10 16,-5 6 10-16,-5 8-14 0,0 8 13 15,2 10-5-15,3 4-8 16,7 16-4-16,6 10-14 15,8 2-59-15,15 12-54 16,6 1-64-16,40 13-53 16,9-12-230-16,1-16-319 0</inkml:trace>
  <inkml:trace contextRef="#ctx0" brushRef="#br0" timeOffset="-1554.45">5040 17740 428 0,'0'0'774'0,"0"0"-512"16,0 0-57-1,0 0-19-15,0 0-82 0,0 0-59 16,-2 22-39-16,2 24 6 16,2 25 116-16,6 5-62 15,7 8-35-15,4-8-16 16,1-8-14-16,2-10-1 15,0-18 0-15,1-9-2 16,-4-13-33-16,2-14-15 16,-3-4 19-16,1-12 19 15,-1-16-15-15,1-6-6 16,-4-13 13-16,-2 3 20 16,-4 4 0-16,0 8 0 15,-5 6 0-15,-2 16 0 16,3 10-7-16,2 0-17 0,6 18 15 15,8 14 9-15,5 4 7 16,8 4 2-16,3-5-8 16,3-8 11-16,3 0-12 15,-3-13 1-15,-5-4 6 16,-1-8 0-16,-7-2-5 16,-7 0 11-16,-3 0 3 15,-5-12 6-15,-8-2 3 16,-4-2-3-16,0-4-7 15,0 2-15-15,-14 0-32 16,-3 1-73-16,-1 7-101 16,1-2-125-16,3 9-79 15,3-4-430-15</inkml:trace>
  <inkml:trace contextRef="#ctx0" brushRef="#br0" timeOffset="-764.22">5129 17776 814 0,'0'0'388'16,"0"0"-56"-16,0 0-42 15,0 0-29-15,0 0-75 16,0 0-47-16,0 0-46 15,0-8-32-15,0 8-26 16,0 0-25-16,0 0-10 16,0 0-26-16,0 0-58 15,0 0-50-15,0 0-76 16,0 8-66-16,0 10-58 16,0 0-21-16,-7-1-489 0</inkml:trace>
  <inkml:trace contextRef="#ctx0" brushRef="#br0" timeOffset="-221.33">5088 17798 504 0,'0'0'220'15,"0"0"-45"-15,0 0-40 16,0 0 18-16,0 0-23 16,0 0 1-16,0 0-12 15,0-54 16-15,0 50-15 16,0 4-32-16,0-4 7 16,0 4-30-16,0 0-12 15,0 0-6-15,0 0-7 16,0 0-6-16,0 0-21 0,0 0-1 15,0 0 0-15,0 0 10 16,0 0-3-16,0 0 5 16,0 0-1-16,0 0-8 15,0 0-3-15,0 0-6 16,0 0-4-16,0 0-2 16,0 0-6-16,0 0-24 15,0 0-94-15,-2 8-132 16,-7 6-137-16,-1 4-253 0</inkml:trace>
  <inkml:trace contextRef="#ctx0" brushRef="#br0" timeOffset="644.15">5252 17883 695 0,'0'0'103'0,"0"0"-76"0,0 0-7 16,0 0 19 0,0 0-17-16,0 0-16 15,0 0-5-15,-33 0 9 0,33 0-4 16,-2 0-3-16,-2 0 6 16,2 0 22-16,0-4 29 15,-1-1 6-15,1 1 2 16,-2 0 16-16,0 3 29 15,-4-8 32-15,4 5-8 16,0 0-4-16,-1-2-28 16,1 2-12-16,0 0-13 15,1 0-1-15,3 3-23 16,-2-1-5-16,2 2-14 16,0 0 7-16,0 0 9 15,0 0-7-15,0-3-19 16,0 3-6-16,0 0-12 15,0 0-8-15,0 0 7 0,0 0-7 16,0 0 12-16,0 0-7 16,0 0 0-16,0 0-5 15,0 0 8-15,0 0 0 16,0 0 1-16,0 0-9 16,0 0 7-16,0 0-8 15,0 0 1-15,0 0 2 16,0 0-2-16,0 0 5 15,0 0-5-15,0 0 5 16,0 0-5-16,0 0 5 0,0 0 0 16,0 0 0-16,0 0 2 15,0 0-7-15,0 0 7 16,0 0-7-16,0 0-1 16,0 0 0-16,0 0-57 15,0 0-102-15,0 5-145 16,0 8-337-16,0 1 71 0</inkml:trace>
  <inkml:trace contextRef="#ctx0" brushRef="#br0" timeOffset="3595.09">5109 17808 681 0,'0'0'268'0,"0"0"-20"16,0 0-12-16,0 0-31 16,0 0-40-16,0 0-63 15,0 0-59-15,-7 44-42 0,-3 23 85 16,2 19 29-16,1 16-40 16,5 4-48-1,2 29-12-15,0-19-6 0,7-14 1 16,1-13-9-16,0-29-1 15,-2 0-81-15,-1-6 4 16,-5-18 14-16,2-18 26 16,-2-8 22-16,0-10 15 15,0 0 0-15,0 0-2 16,2-26-39-16,0-14-34 16,5-18 27-16,-3-10 34 15,1-13 14-15,-3-21 8 16,-2-20 0-16,0 7 7 0,0 11-5 15,0 12 4-15,0 24 19 16,0-8 16-16,-2-4-7 16,-5 17 31-16,0 13-18 15,3 12 4-15,2 18-5 16,2 4-11-16,0 12-28 16,0-2 0-16,0 6-15 15,0 0-11-15,6 6-13 16,15 14 24-16,3 8 8 15,7 8 38-15,3 8-3 16,-1 0-18-16,0 2-3 16,-1 3-7-16,-1-1 0 15,-2 2 7-15,-2 4-7 0,-4 0-6 16,2-2 0-16,-2 2-3 16,1-1-6-16,-1-3 2 15,-1-4-2-15,0-6 1 16,-4-4-1-16,-3-10-9 15,-4-8-22-15,-1-2-6 16,-4-10-15-16,-4 2-16 16,1-1-37-16,-3-6-26 15,0-1-55-15,0 0-123 16,-5 0-327-16</inkml:trace>
  <inkml:trace contextRef="#ctx0" brushRef="#br0" timeOffset="7161.65">8152 16986 1077 0,'0'0'242'16,"0"0"-117"-16,0 0-51 0,0 0 38 15,0 0-45 1,0 0-32-16,0 0-6 0,2-4 30 15,1 4 10-15,-3 0-18 16,2 0-20-16,-2 0-9 16,2 0-6-16,-2-2 2 15,0 2 4-15,0 0 6 16,0 0 9-16,0 0 2 16,0 0 12-16,0 0-9 15,0 0-1-15,0 0-22 16,0 0 18-16,0 0-15 15,0 0 8-15,0 0-8 0,0 0-13 16,0 0 8 0,0 0-17-16,0 0-5 0,0 0 5 15,0 0 11-15,0 0 3 16,0 0 4-16,0 0 2 16,0 0-6-16,0 0-13 15,0 0 18-15,0 0-7 16,0 0-10-16,0-4-2 15,0-4-5-15,0 0-19 16,0-2-9-16,0-8 0 16,-4 0 5-16,-3-8 9 15,-2-2-20-15,2 2 5 16,-2 0 9-16,1 8 4 16,-2 0 21-16,4 8 9 15,-3-7-8-15,-1 8 20 0,4-5-7 16,0 5-7-16,1 1-6 15,1 7 11-15,4-4 4 16,0 5-16-16,0 0-8 16,0 14-5-16,0 17 13 15,0 5 32-15,2 6-5 16,11 6-3-16,1-8-9 16,3-4-4-16,1-2-4 15,-2-6-6-15,2-6-1 16,-5-4 7-16,-2-4-7 15,-2-6 0-15,-2 1 0 16,-3-8 0-16,-2 3 0 16,-2-4 0-16,0 0-3 15,0 0 3-15,0 0 1 0,0 0 5 16,0 0-5-16,0 0-1 16,0 0 0-16,0-18-15 15,-6-8-22-15,-5-6 9 16,-3-4-6-16,-1-8 13 15,-3-2-14-15,-2-6 5 16,0-2 6-16,-1-4-27 16,-2-15-1-16,0-1-16 15,3-8-11-15,5 8 5 16,1 7 22-16,5 17 29 16,5 22 5-16,-1 12 8 0,1 16-149 15,-1 4 104-15,0 26 55 16,5 43 0-16,0-7-125 15,0-4-404-15</inkml:trace>
  <inkml:trace contextRef="#ctx0" brushRef="#br0" timeOffset="10179.67">7317 18083 1614 0,'0'0'292'0,"0"0"-117"15,0 0-125-15,0 0-50 16,0 0-159-16,0 0-245 16,0 0-259-16</inkml:trace>
  <inkml:trace contextRef="#ctx0" brushRef="#br0" timeOffset="12056.01">6463 17870 113 0,'0'0'952'0,"0"0"-780"16,0 0-118-16,0 0 1 15,0 0-28-15,0 0-27 16,0 0-116-16,11 0-241 16,-9 9-47-16</inkml:trace>
  <inkml:trace contextRef="#ctx0" brushRef="#br0" timeOffset="13061.66">6434 17927 97 0,'0'0'412'0,"0"0"-225"15,0 0-107-15,0 0-33 16,0 0 22-16,0 0 64 16,0 0 32-16,25 98-67 15,-10-44-17-15,5 18 21 0,3 12-6 16,3 7-33-16,-1 1-33 15,-3-10-17-15,-1-6-12 16,-4-14 6-16,-5-17-7 16,-4-9-1-16,-4-18-7 15,-1-4-14-15,-3-10 2 16,2-4-2-16,-2 0 3 16,0-4-27-16,0-14-28 15,0-10-34-15,-5 0 34 16,-5-7-11-16,-4 6-22 15,1-4-23-15,-1 1-13 16,-5-12-28-16,0 4 0 16,4 4-144-16</inkml:trace>
  <inkml:trace contextRef="#ctx0" brushRef="#br0" timeOffset="13645.7">6443 17754 651 0,'0'0'203'0,"0"0"-67"15,0 0-26-15,0 0 15 16,0 0-24-16,0 0-26 16,141-76-1-16,-112 76-31 15,2 14-3-15,-2 20 11 0,-2 12-33 16,-6 12 15-1,-7 0 1-15,-12 1-14 0,-2-7-18 16,0-6-2-16,-18-6-70 16,-4-6 26-16,-4-10 44 15,-1-2 28-15,0-10-23 16,2-2-5-16,1-2-42 16,4-8-38-16,2 0-72 15,3 0-63-15,3-4-26 16,8-6-349-16</inkml:trace>
  <inkml:trace contextRef="#ctx0" brushRef="#br0" timeOffset="14249.47">6991 17901 986 0,'0'0'232'16,"0"0"-141"-16,0 0 6 0,29 138 108 15,-11-62-59-15,4 8-53 16,7 2-37-16,0-5-25 16,4-1-18-16,-4-10-3 15,-4-12-9-15,-4-16 0 16,-9-11-1-16,-5-13-13 16,-5-12-34-16,-2-4 20 15,0-2 27-15,-11 0-8 16,-13-17 6-16,-5-15-40 15,-7-8 8-15,1-10-2 16,-1-16 9-16,5-6-37 16,4-6 25-16,9-5-2 0,11-1 5 15,7 8 8-15,0 10 28 16,19 8 6-16,4 12 3 16,2 11 21-16,-2 13 14 15,-5 8-18-15,-1 14-3 16,1 0-21-16,0 27 24 15,0 13 57-15,-3 10-2 16,-1 8-27-16,-8 4-19 16,-6 0-13-16,0-4-21 15,0-8 15-15,-18-6-7 16,1-7-9-16,-4-7-30 16,2-12-50-16,1-14-93 15,7-4-158-15,1 0-430 0</inkml:trace>
  <inkml:trace contextRef="#ctx0" brushRef="#br0" timeOffset="15315.24">7566 17391 892 0,'0'0'288'15,"0"0"-132"-15,0 0 8 16,0 0-34-16,0 0-81 15,0 0 43-15,18 167 40 0,-9-79-19 16,4 10-42-16,0 0-10 16,3-15-32-16,1 5-8 15,2-16-20-15,-3-10-1 16,1-18 4-16,-3-12-4 16,-1-14 0-16,-2-5 0 15,-2-5-2-15,0-7-3 16,2-1 5-16,0 0 18 15,7 0-10-15,2-9 15 16,5-18-15-16,0-9 16 16,0-8-18-16,0-6-6 15,-2 6-21-15,-6 8 21 0,-5 10-10 16,-6 12 10-16,-4 10 2 16,-2 4 4-16,0 4-6 15,2 18 0-15,5 14 31 16,5 0 3-16,5 4-21 15,3-4-13-15,3-6 1 16,-2-12-1-16,4-18-112 16,-4 0-179-16,-6-8-487 0</inkml:trace>
  <inkml:trace contextRef="#ctx0" brushRef="#br0" timeOffset="15496.15">8114 17664 1438 0,'0'0'594'15,"0"0"-336"-15,0 0-98 16,0 0-57-16,0 0-103 16,0 0-77-16,0 0-286 15,51-18-431-15</inkml:trace>
  <inkml:trace contextRef="#ctx0" brushRef="#br0" timeOffset="16412.74">8368 17848 1425 0,'0'0'357'0,"0"0"-179"15,0 0-59-15,0 0-50 16,-51 129-25-16,51-107-44 16,4-4-3-16,19-4-19 15,8-10 22-15,9-4 16 16,7 0-13-16,1 0-3 15,2-8-32-15,-4-6-8 0,-5 0 4 16,-8 0-2-16,-8-2 6 16,-8 2 3-16,-5-4 20 15,-10 4 2-15,-2-3-1 16,0 3 8-16,-4 9 2 16,-17 5 11-16,-1 0-11 15,-7 10 5-15,-2 20 2 16,4 2 13-16,3 4-21 15,10 0 11-15,10-6-12 16,4-6-1-16,0-2-23 16,11-7 24-16,7-8 16 15,7-3-14-15,-2-4 5 16,4 0 9-16,0-10-6 16,-2-10 15-16,-3-4-18 15,-5-2 9-15,-3 8-16 0,-5 0 0 16,-5 10 0-16,-1 8-1 15,-3 0-6-15,0 0-23 16,2 16 20-16,5 4 8 16,6 0-17-16,5-6-10 15,8-4-14-15,5-10 21 16,6 0 16-16,-2-18 5 16,-1-14 2-16,-5-4 5 15,-10-8-5-15,-5-4 5 16,-10-2 10-16,-4-5 21 15,0-3-13-15,-4-8-24 16,-8 4 0-16,-1 0-6 16,3 8 2-16,-2 13 4 0,5 11 9 15,3 16 17-15,2 14 24 16,2 0-50-16,0 22 1 16,0 27-1-16,2 9 65 15,16 6-33-15,4 2-23 16,5-8 2-16,0-10-4 15,2-5 6-15,-3-14 9 16,-1-11-1-16,-3-4 9 16,2-10 2-16,1-4-2 15,2 0-6-15,0 0-7 0,2-13-5 16,4-5 6 0,-2-1 22-16,3 4-25 0,-7-4 1 15,-1 9-13 1,-6 2-3-16,-4 2-49 0,-5 6-155 15,-7 0-181-15,-4 0-342 0</inkml:trace>
  <inkml:trace contextRef="#ctx0" brushRef="#br0" timeOffset="16555.77">9320 17674 1154 0,'0'0'376'16,"0"0"-140"-16,0 0-146 15,0 0-59-15,0 0-31 16,0 0-3-16,133-80-242 0,-97 62-618 16</inkml:trace>
  <inkml:trace contextRef="#ctx0" brushRef="#br0" timeOffset="16716.98">9442 17554 1397 0,'0'0'477'16,"0"0"-322"-16,0 0-48 15,0 0-107-15,0 0-97 16,0 0-410-16,0 0-809 0</inkml:trace>
  <inkml:trace contextRef="#ctx0" brushRef="#br0" timeOffset="16953.64">9630 18013 1443 0,'0'0'499'0,"0"0"-251"16,0 0-34-16,0 0-71 15,0 0-76-15,0 0-67 16,0 0-82-16,2 0-114 16,2 0-68-16,9 0-124 0,-3 0-110 15,0-4-108-15</inkml:trace>
  <inkml:trace contextRef="#ctx0" brushRef="#br0" timeOffset="17095.74">9630 18013 1056 0,'155'-66'488'16,"-150"66"-277"-16,3-6-56 16,6-2-19-16,4 4-45 15,4-2-57-15,20-6-34 16,-6 6-143-16,0-2-559 0</inkml:trace>
  <inkml:trace contextRef="#ctx0" brushRef="#br0" timeOffset="18512.49">10783 17732 910 0,'0'0'527'15,"0"0"-312"-15,0 0 82 16,7 116-52-16,-2-67-125 16,1 5-64-16,1-6-31 15,-1-2-10-15,1-12-15 16,-2-6 0-16,-1-10-9 0,-4-10-7 16,3-4-18-16,-3-4 13 15,0 0 20-15,0-14-12 16,2-16-39-16,4-14-34 15,5-10 35-15,1 0 11 16,3 1-1-16,1 13 34 16,-1 8 7-16,-3 18 26 15,-4 6 36-15,1 8-6 16,3 4-40-16,-1 18 55 16,4 14-16-16,-1 5-22 15,-1 3-16-15,-4 2-9 16,-2-8-1-16,-3-6-5 15,-4-10-1-15,2-8-1 0,-2-10-15 16,0 0 2-16,2-4 13 16,0 0 0-16,3-12-13 15,2-14-39-15,6-14-32 16,2-6 44-16,6-2 0 16,-3 2 12-16,-1 5 14 15,-1 11 14-15,-5 12 31 16,-2 8 24-16,0 10-8 15,2 0-12-15,5 6-24 16,4 16 14-16,4 8 10 16,3 11-24-16,2 5 9 15,0-2-10-15,-2-4-9 16,-5-4-1-16,-4-6 0 0,-5-6-37 16,-1-2-110-1,-4-6-121-15,1-6-560 0</inkml:trace>
  <inkml:trace contextRef="#ctx0" brushRef="#br0" timeOffset="19645.59">11474 18053 1267 0,'0'0'335'0,"0"0"-189"16,0 0-17-16,0 0 0 0,0 0-22 16,0 0-42-16,0 0-12 15,130-54-25-15,-115 36 4 16,-4 0-11-16,-4-4-20 16,-7 4-1-16,0 0-6 15,-2 1 5-15,-17 12 2 16,0 5 6-16,-6 0-7 15,-2 14-7-15,5 18-1 16,9-2-1-16,7 6 9 16,6-4-17-16,0-6 2 15,10-4 15-15,11-8-1 16,-2 0 3-16,4-10-2 16,4-4 21-16,-1 0-21 0,3 0 10 15,5-10 2-15,-1-8 4 16,3-4-15-1,-3-4 0-15,-6 0-1 0,-3 2-8 16,-6 6 1-16,-4 2 7 16,-8 6 0-16,-2 6-2 15,-4 4-14-15,0 4-9 16,0 18 22-16,0 6 3 16,0 8 16-16,3-6 2 15,-1 0-18-15,0-10 4 16,-2-8-3-16,0-5-1 15,2-6 15-15,-2-1 9 16,0 0 14-16,4 0-11 0,4-8 12 16,5-10-20-1,5-12-12-15,4-6-7 0,4 0-7 16,3 4-19 0,-2 6-4-16,-4 8 18 0,-4 5 11 15,-3 13-12-15,-1 0 5 16,2 17 8-16,3 7 22 15,-1 10 11-15,2-6-20 16,-3 2-12-16,-5-12 8 16,-7-4-9-16,-1-10 1 15,-5 0 5-15,0-4 3 16,0 0 3-16,0 0 18 16,0 0-11-16,2-12 15 15,3-6-25-15,4-6-9 16,2-6 0-16,5-2-11 0,-1 2-9 15,3 3-13-15,-1 9 2 16,-1 9 20-16,-3 0-6 16,-1 9 9-16,-1 0-2 15,-3 0-1-15,4 0 6 16,-1 4 4-16,0 1 1 16,-2-1 0-16,0 0 0 15,-5-3 2-15,-1-1-1 16,-3 0 5-16,0 0 6 15,0 0 16-15,0 0 15 16,0 0-11-16,0 4-19 0,0 5-13 16,0 5 0-1,0 0 11-15,8 4-5 16,6 0-5-16,6-6-1 0,6-2 1 16,6-2 8-16,4-8 4 15,2 0 11-15,-1 0-23 16,-1-4 1-16,-7-6-1 15,-4-2 8-15,-13 2 4 16,-4-4 34-16,-8-2 21 16,0-7-23-16,-8 5-20 15,-11-4-19-15,-3-2-6 16,-3 9 8-16,0-4-8 16,4 5-12-16,7 4-18 15,5-2-28-15,9 2-75 0,0-2-211 16,11 2-748-16</inkml:trace>
  <inkml:trace contextRef="#ctx0" brushRef="#br0" timeOffset="20012.57">12969 17866 1205 0,'0'0'284'0,"0"0"-23"0,0 0-68 15,73 111-67 1,-41-71-33-16,-4-4 25 0,-1-10-71 16,-9-2-23-1,-5-12-16-15,-8-2-1 0,-5-6-7 16,0-4 0-1,-2 0 28-15,-14 0 5 0,-2-14-24 16,3-8 4-16,3-14-5 16,10-8-8-16,2-6-13 15,5-7-3-15,17 7-14 16,7 6-43-16,4 12-74 16,3 14-81-16,7 10-99 15,-8 8-45-15,-10 0-239 0</inkml:trace>
  <inkml:trace contextRef="#ctx0" brushRef="#br0" timeOffset="20362.27">13419 17802 536 0,'0'0'271'15,"0"0"-53"-15,0 0-27 16,0 0 4-16,0 0-39 16,0 0-23-16,0 0-37 15,94 4-42-15,-75-4-13 16,4 0-1-16,-1 6-11 15,-1 6 7-15,-4 12-16 16,1 20 5-16,0 33 92 16,0 43 22-16,-1 45 8 15,-1 13-27-15,-7-30-66 16,-9-49-26-16,0-51-28 0,0-22-22 16,-20-6-10-16,-11-8 32 15,-7-4 22-15,-2-8 24 16,0-16 14-16,9-24-18 15,8-6-10-15,17-12 10 16,6-9-28-16,6-1-8 16,21-6-6-16,9 2 0 15,1 1-21-15,6 10-49 16,3 6-61-16,17-3-128 16,-12 18-330-16,-6 8-603 0</inkml:trace>
  <inkml:trace contextRef="#ctx0" brushRef="#br0" timeOffset="21929.53">14074 17847 1265 0,'0'0'369'0,"0"0"-94"15,0 0-32-15,0 0-51 16,0 0-67-16,0 0-55 15,0 0-6-15,-11-27-2 16,11 27-16-16,0-4-31 16,0 4-3-16,0 0-12 15,0 0-13-15,0 0-11 16,0 0-3-16,0-4-4 0,0 4 14 16,0-10 17-16,0-2 0 15,0-12-4-15,0-10 4 16,0-12 0-16,0-6 2 15,5-6-4 1,1 4 10-16,1 5-9 0,-1 9 2 16,-4 16 21-16,1 12-4 15,-3 12 7-15,0 8-25 16,0 36-27-16,-3 20 27 16,-1 17 28-16,4 7-16 15,0 2-10-15,7-10 5 16,9-5-7-16,2-21 1 15,-3-8 2-15,-1-16-3 0,-3-12 0 16,-3-4-1-16,2-10 0 16,3-4 1-16,7 0 6 15,6-8 9-15,8-10 3 16,2-10-1-16,-1-2-16 16,1-2 12-16,-5 2-7 15,-4-2-6-15,-2 4 1 16,-6-3 0-1,-5 5 0-15,-3 4-1 0,-5 4-15 16,-6 8 15-16,0 2-15 16,0 4-3-16,-6 4 2 15,-14 0 8-15,-2 8-1 16,-3 14-3-16,2 9 6 0,6-4-7 16,8 4 0-16,9-7-22 15,0-2-23-15,5-4 12 16,19-2 3-1,7-10 10-15,10-2-5 0,3-4-5 16,3 0 15-16,1-8-32 16,-2-10 6-16,-4-4 14 15,-3-1 39-15,2-4-18 16,-5-4 11-16,-1 7-2 16,-4 2-17-16,-4 4-49 15,-4 6-25-15,-6 8-51 16,-3 4 1-16,-3 0 55 15,-1 4 50-15,0 0 40 16,-3 0 6-16,-3 0 3 0,-4-4-3 16,0 0 43-1,0-4 42-15,0-8-47 16,-4-6 41-16,-10 4 25 16,-6 4 10-16,-2 2-51 0,-7 8-10 15,-3 0-15-15,1 22-13 16,2 10-7-16,9 8-12 15,11 0-5-15,9 0 11 16,0-3-12-16,16-11-3 16,13-4-7-16,9-8 1 15,6-6 9-15,8-4 19 16,-3-4-6-16,-3-4-7 16,-6-18-6-16,-6-4-4 0,-5-2 4 15,-5-7 0 1,-6 3 0-16,-7 10-28 0,-6 4 28 15,-3 8-10-15,-2 10 3 16,0 0 7-16,0 2-21 16,0 20 21-16,0 0-15 15,4 5 15-15,10-9 0 16,3-4-1-16,6-6-18 16,-1-8 11-16,3 0 7 15,-6-8 1-15,-2-15 10 16,-5 0-1-16,-2-8 32 15,-3-5 14-15,-5-4-21 16,0-4-15-16,-2 0-12 0,0-6-7 16,0 2-24-1,0 2-4-15,0 6 17 0,0 13 11 16,0 13 15-16,-4 10 12 16,-3 4-27-16,-5 18-22 15,-5 22 22-15,-1 9 19 16,3 9-13-16,5 0-4 15,6-4-1-15,4-4-1 16,0-10 1-16,6-10 0 16,8-7-1-16,1-10-3 15,4-8 3-15,5-5 13 16,5 0 0-16,5-13-4 16,-1-11-9-16,-4-2-11 15,-4-2-14-15,-12-2-4 16,-9-2-22-16,-4 6-15 0,-9 12 13 15,-20 10 21-15,-8 4 13 16,-2 10 19-16,8 12 3 16,11 8 49-16,16 2 28 15,4 4 17-15,33-6-40 16,45 7 33-16,49-1 18 16,43-6 19-16,10-8-53 15,-28-12-47-15,-46-6-15 16,-41-4-11-16,-16 0 5 15,2 0-6-15,-2 0-60 16,-11-22-78-16,-16 0-148 16,-15 0-589-16</inkml:trace>
  <inkml:trace contextRef="#ctx0" brushRef="#br0" timeOffset="22981.32">19642 13762 1662 0,'0'0'295'0,"0"0"-118"16,0 0-2-16,0 0-67 16,0 0-77-16,0 0-16 15,123-57 19-15,-69 46-12 16,1-1 5-16,7 2-15 0,6-3 7 15,3 4-2 1,6-1-8-16,6-3-2 0,0 4-7 16,-4-2-38-16,-9 4-62 15,-19 4-94-15,-27 3-116 16,-17 0-283-16,-7 7-238 16</inkml:trace>
  <inkml:trace contextRef="#ctx0" brushRef="#br0" timeOffset="23179.44">19364 13975 1390 0,'0'0'250'16,"181"-29"-173"-16,8-7 66 15,33-2 19-15,5 4-50 0,-24 8-30 16,-36 6-47-16,-15 2-35 15,-14 2-38-15,-15-2-217 16,-36 4-408-16,-30 0-607 0</inkml:trace>
  <inkml:trace contextRef="#ctx0" brushRef="#br0" timeOffset="23611.78">20293 14043 1691 0,'116'-10'278'16,"22"-11"-176"-16,15 3-43 15,-30 3 83-15,-36 4-40 16,-25 5-53-16,-8-4-20 15,-1 2-3-15,1-2 3 16,-3 2-9-16,-18 0 20 16,-12 2 28-16,-10 4 10 15,-11 0 13-15,0 0-16 16,0 2-13-16,-9-2-11 16,-14 2-30-16,-1 0-20 15,-3 0-1-15,5 0 0 0,6 0 0 16,8 0-7-16,3 0-4 15,3 0-26-15,2 0-16 16,-3 0 7-16,1 0 13 16,-2 2 14-16,-1 2-11 15,-1 0 5-15,-3 4-17 16,-5-6-43-16,-21 4-119 16,1-2-271-16,-3-4-292 0</inkml:trace>
  <inkml:trace contextRef="#ctx0" brushRef="#br0" timeOffset="29387.09">7461 8903 130 0,'0'0'0'16,"0"0"0"-16</inkml:trace>
  <inkml:trace contextRef="#ctx0" brushRef="#br0" timeOffset="30408.46">15061 12450 780 0,'0'0'120'0,"0"0"-120"16,0 0-31-16,0 0 30 16,0 0-27-16,0 0-18 15,0 0 30-15,145 11 2 16,-89-42-34-16,53-35 1 15,-11 6-8-15,-11 2-325 0</inkml:trace>
  <inkml:trace contextRef="#ctx0" brushRef="#br0" timeOffset="31546.49">17490 14556 431 0,'0'0'113'0,"0"0"-67"0,0 0-7 15,0 0 7-15,0 0 13 16,0 0 22-16,0 0 11 16,9-16-12-16,-7 10 37 15,0 2 36-15,-2 0-40 16,0 4-31-16,0 0-14 16,0 0-4-16,0 0-12 15,0 0 17-15,0 0 11 16,0 0 8-16,0 0 10 15,0 0-4-15,0 0-12 16,-11 0-20-16,-18 0-42 16,-17 0-20-16,-18 16 0 15,-7 8-1-15,-4 2 1 16,5 0 2-16,15 0 4 16,15-2-5-16,18 2-1 0,15 6-22 15,7 0 10-15,24 11-2 16,26 3-9-16,19 2 20 15,11 2 3-15,6-4 7 16,-1 2 2-16,-13 0-7 16,-19-2 7-16,-22 7-8 15,-23-7 36-15,-8 2-12 16,-39-4-16-16,-17-12-9 16,-9-14-12-16,3-18 4 15,7-10 8-15,14-34 25 16,20-24-18-16,21-12 1 0,6-9 23 15,41-3-12 1,21 6-19-16,15 0 1 0,11 11-1 16,-1 9 1-16,-8 8 5 15,-12 12-6-15,-17 8 1 16,-20 14 6-16,-16 6-6 16,-16 10-1-16,-4 4-7 15,-15 4-8-15,-28 0-35 16,-17 20-49-16,-13 12-16 15,-14 22-108-15,18-10-284 16,22-8-451-16</inkml:trace>
  <inkml:trace contextRef="#ctx0" brushRef="#br0" timeOffset="31946.06">18261 14801 1280 0,'0'0'241'0,"0"0"-66"16,0 0-40-16,0 0-20 15,-147 11-62-15,113 28-20 16,5 7 14-16,12 6 18 15,14-4-15-15,3-2-34 0,38-6-6 16,20-12-10-16,16-10 14 16,4-11-13-16,0-7 1 15,-10-9 12-15,-12-17 4 16,-16-10 24-16,-17-8 51 16,-21-6 35-16,-2 2-32 15,-31-5-55-15,-20 12 3 16,-17 1-31-16,-9 13-12 15,-6 13-1-15,6 9 0 16,14 5-11-16,22 0-52 16,41 27-123-16,12 1-279 15,28-6-217-15</inkml:trace>
  <inkml:trace contextRef="#ctx0" brushRef="#br0" timeOffset="32279.53">19083 14811 591 0,'0'0'741'0,"0"0"-531"16,0 0-61-16,9-127 16 15,-7 107-51-15,-2 8 37 16,0 10-58-16,0 2-47 15,-2 18-8-15,-25 22-38 16,-11 24 49-16,-7 16 12 16,1 9-14-16,9 1-18 0,8-8-22 15,2-1 6-15,5-7-12 16,0-4-1-16,-2-8 0 16,-1-14 12-16,6-6-12 15,-1-7-24-15,5-3-65 16,6 4-121-16,4-10-141 15,3-12-289-15</inkml:trace>
  <inkml:trace contextRef="#ctx0" brushRef="#br0" timeOffset="32477.85">18907 15480 1001 0,'0'0'364'16,"0"0"2"-16,0 0-95 16,0 0-52-16,0 0-99 15,0 0-76-15,0 0-44 16,20-44-184-16,-11 22-422 16,-9-2-915-16</inkml:trace>
  <inkml:trace contextRef="#ctx0" brushRef="#br0" timeOffset="32668.8">18622 14923 1590 0,'0'0'338'0,"0"0"-105"15,0 0-125-15,0 0-54 16,0 0-37-16,0 0-17 15,127-4-117-15,-96 4-247 16,-14 0-592-16</inkml:trace>
  <inkml:trace contextRef="#ctx0" brushRef="#br0" timeOffset="32916.8">18408 15936 1765 0,'0'0'244'0,"0"0"-112"16,0 0-68-16,0 0-64 15,0 0-14-15,0 0 4 16,0 0-25-16,17-9-23 15,15 5-113-15,-8-6-225 0,-6-8-1079 16</inkml:trace>
  <inkml:trace contextRef="#ctx0" brushRef="#br0" timeOffset="33762.89">16314 16352 889 0,'0'0'811'0,"0"0"-717"0,0 0-48 16,120 57-16-16,18-11 156 16,61 2-63-16,25 2-33 15,8-20-49-15,-18-16-13 16,-30-14-16-16,-5 0 1 16,-15-14-4-16,-5-16-8 15,-7-6 7-15,-6-12-7 16,-3-2 13-16,-7-13-4 15,-4-9 10-15,-5-12-7 16,-2-6 3-16,-3-8 4 16,-20 9-7-16,-21 17-5 0,-21 14 2 15,-14 0-1 1,2-8-8-16,-4-6 8 0,-7-17-8 16,-12 3 1-16,-13-2-2 15,-8-20 15-15,-4-21 1 16,2-23-4-16,1-4-11 15,-3 25 0-15,0 35 4 16,0 36-5-16,-19 6-17 16,-12-3-36-16,-23-7 53 15,-34-14 0-15,-51-2-20 16,-50-6-3-16,-29 5-11 16,-7 11 2-16,9 16 5 15,15 14 3-15,1 8 16 16,-5 10 8-16,-7 18 0 15,-6 12-1-15,-12 40 1 0,-1 22 0 16,4 13 1-16,17 7 11 16,23-2 0-16,29-2 16 15,37-12 2-15,34-10 7 16,7 21-13-16,7 35-8 16,-2 46-6-16,0 45-8 15,24 16 7-15,22-3 13 16,22-5 0-16,16-7 5 15,56-29-21-15,42-25-6 16,34-20 0-16,23-23-12 16,19-17 12-16,13-26 26 15,11-18-15-15,7-18 4 16,4-18-14-16,-2-9 6 16,-12-9-7-16,-20 0-92 0,-50-14-147 15,-41-13-474-15</inkml:trace>
  <inkml:trace contextRef="#ctx0" brushRef="#br0" timeOffset="37313.53">16915 14029 758 0,'0'0'215'15,"0"0"-80"-15,0 0-32 16,0 0-22-16,0 0-26 16,0 0-13-16,0 0 29 15,-7-8 20-15,7 8-3 0,0 0-21 16,0 0-18-16,0 0-11 16,0 0-5-16,0 0-13 15,0 0-8-15,0 0 1 16,0 0-12-16,0 0-1 15,0 0-14-15,0 0 14 16,5 0 0-16,6 0 10 16,0-5 11-16,2 4-1 15,3-3 6-15,-1-3 4 16,1 5-16-16,2-3-2 16,0-2 1-16,0 3-7 0,-3 0-4 15,-4 2-1 1,-1 1 6-16,-4-2-7 0,-2 3 1 15,-4 0 7-15,3 0-7 16,-3 0-1-16,0 0 8 16,0 0 3-16,0-1 3 15,0 1 12-15,0 0-1 16,0 0 5-16,2-3-1 16,-2 3 8-16,0 0-1 15,0 0-8-15,0 0-3 16,0 0-2-16,0 0-6 15,0 0 5-15,0 0-7 16,0 0-3-16,0 0-3 0,0 0-4 16,0 0-3-1,0 0-2-15,0 0 0 0,2-1 1 16,0-2 0-16,3 1 0 16,2 0-2-16,-1 0 1 15,-1 2-1-15,-1-4 1 16,0 4-1-16,1-1 1 15,2-4 0-15,2 3 0 16,1-2 0-16,2 0-10 16,-1 2 9-16,-5 2 0 15,2 0 1-15,-6 0-6 16,0 0 5-16,-2 0 1 16,2 0 0-16,-2-1 1 15,2 1 0-15,-2-3 0 16,3 3 0-16,1-2 0 0,2 0 5 15,4-2-5 1,-1-2-1-16,-1 2 1 0,-1 0 0 16,0 0 0-16,-5 2 0 15,3 0 2-15,-3 0-2 16,0 2 0-16,-2 0-1 16,0 0 0-16,0 0 0 15,0 0 0-15,0 0 0 16,0 0 1-16,0 0-1 15,0 0 0-15,0 0 1 16,0 0-1-16,0 0-2 16,0 0 2-16,0 0 0 15,0 0 0-15,0 0 0 16,0 0-1-16,0 0 1 16,0 0 0-16,0 0 1 15,0 0-1-15,0 0 1 0,0 0 5 16,0 0-4-16,0 0-1 15,0 0 0-15,0 0 0 16,0 0 0-16,0 0 7 16,0 0-2-16,0 0-6 15,0 0 0-15,0 0 7 16,0 0 9-16,0 0-1 16,0 0-3-16,0 0 10 15,0 0-4-15,0 0-3 16,0 0-4-16,0 0 0 15,0 0-9-15,-9 0-2 0,-5-4 0 16,-5 4-1-16,-6 0-5 16,-4 0 4-16,-11 0 1 15,-11 8-6-15,-34 20 6 16,-42 16 0-16,-58 19-7 16,-33 3 7-16,-23 2-12 15,-13-16 11-15,3-6 2 16,-30-4 0-16,-16 0 0 15,-12-6 1-15,-19-5 11 16,-1-12-11-16,-3-10 0 16,-1-9 0-16,17-10 23 0,15-25-6 15,19-10 4 1,16-16-11-16,17-7 11 0,12-8-6 16,19-17 2-16,11-11-6 15,13-16-4-15,18-17 2 16,9-25-9-16,11-18 5 15,2-27 0-15,7-15 3 16,9-7 5-16,7-12-14 16,13-7 10-16,8-13-10 15,8-9 1-15,8-11 1 16,9-4-2-16,19 0 0 16,16-14-1-16,24 4-12 15,17 13 11-15,9 15 2 16,11 29-2-16,23 17-5 15,6 10 11-15,6 7-5 0,10 11 1 16,0 17-2-16,0 20 1 16,-6 21-4-16,-7 13 5 15,-3 9 12-15,-11 21-12 16,-6 14 0-16,-8 20-9 16,-1 4 9-16,1-3 0 15,-3 2 1-15,1-3-1 16,-7 15 0-16,-2 13 1 15,-4 12 6-15,0 8-7 16,0 6-7-16,0 4 0 16,0 0 7-16,0 0 1 15,0 0 4-15,0 0-5 16,0 0 0-16,0 0 0 16,0 0 1-16,0 0 5 0,0 0-5 15,0 0 0-15,0 0 9 16,0 0-10-16,0 0 0 15,0 0 0-15,0 0 0 16,0 0 13-16,0-4-4 16,-4-8 15-16,-5-8-23 15,-4-8 6-15,-7-10-1 16,-3-10-5-16,-3-10 0 16,-8-9 0-16,-3-5 0 15,-5-4 0-15,-8-1 5 16,-1 1-6-16,-7-4 1 15,-5 0-1-15,-1-2 0 16,-1-2 0-16,1-2 0 0,-1-3 0 16,3-1 1-16,2 0-1 15,2 2 1-15,-3 2-1 16,3 1 1-16,-4 3 1 16,2 1-1-16,0 5-1 15,5 2 1-15,5 8 1 16,6 6 5-16,8 10 1 15,4 6-1-15,11 10-5 16,5 9 4-16,5 10-5 16,5 4 0-16,3 9-1 15,0 0 0-15,3 2-12 16,-2 0-6-16,2 0 3 16,0 0-4-16,0 0 6 0,0 0 7 15,0 0-3 1,0 0 9-16,0 4-2 0,0-1 1 15,0-2 1-15,0 2 1 16,0-3 0-16,-2 0 9 16,2 0-9-16,0 0 8 15,0 0 1-15,0 0-1 16,0 0 3-16,0 0-11 16,0-9 8-16,-2-9 0 15,0-12-9-15,-3-8 0 16,1-12 6-16,-2-6-5 15,-6-4 8-15,1 1-9 0,-2 4-11 16,-5 10 4-16,2 11 7 16,1 12 0-16,4 8-7 15,-1 10-2-15,-1 4-3 16,-3 0-16-16,-6 22 1 16,-4 14 26-16,-1 11 0 15,2 3 1-15,5 0 0 16,11 0 0-16,3-2-10 15,6-4-4-15,0-2-2 16,0-4-6-16,0-7 10 16,0-8-5-16,0-10-7 15,0-8 12-15,0-3 12 16,0-2 11-16,0 0 3 16,0-20-14-16,0-10-9 15,0-8-15-15,0-6 3 0,0-2 11 16,0 8 4-16,0 6 6 15,0 8-5-15,2 12 4 16,-2 4 1-16,2 5 0 16,-2 3-16-16,2 0-11 15,4 19-1-15,8 13 20 16,4 8 8-16,11 6 7 16,4-2-7-16,6-4 0 15,-2-8 2-15,1-10-2 16,-3-9 1-16,-6-12 0 15,0-1 8-15,-4-5-2 0,0-20 4 16,-1-5-10 0,-2-6 7-16,-1 0-7 0,-6 0 0 15,-4 2 1 1,-2 0 7-16,-2 4-9 0,-5 2 0 16,0 6 0-16,-2 6 0 15,0 4 0-15,0 6 1 16,0 2-1-16,0 4-1 15,0 0-17-15,0 0-28 16,4 7-110-16,21 46-89 16,0-5-75-16,1-6-321 0</inkml:trace>
  <inkml:trace contextRef="#ctx0" brushRef="#br0" timeOffset="41880.05">19484 3731 529 0,'0'0'145'16,"0"0"-15"-16,0 0-7 15,0 0-13-15,0 0-22 16,0 0-26-16,0-46-18 15,0 42-17-15,0 3 1 16,0-2 20-16,0 3 4 16,0 0 6-16,0 0-17 15,0 0 17-15,0 0-20 16,0 0-2-16,0 0 0 16,0 0-4-16,0 0-1 15,0 0-3-15,0 0-5 0,0 0-7 16,0 0 2-16,0 0-9 15,0 0-1-15,0 0-2 16,0 0 1-16,0 0 1 16,0 0-8-16,0 0 6 15,0 3 2-15,0 8-8 16,0 10 0-16,0 10 13 16,2 15 27-16,3 15 15 15,1 9-8-15,3 2-12 16,-2 0-7-16,2-4-7 0,0-5-1 15,-1-7-9-15,2-8-3 16,-4-6-2-16,3-4 3 16,-5-4-3-16,2-6-4 15,-2-6-2 1,-4-4 3-16,2-7-2 0,-2-4 13 16,0-4-13-16,0-3 15 15,0 0 7-15,0-9 55 16,-2-17-17-16,-10-14-42 15,1-12-19-15,-2-12 1 16,2-12-2-16,2-22 1 16,2 5-14-16,3 1-10 15,1 4-3-15,3 28 20 16,0 2 5-16,0 18 2 16,0 14 0-16,0 13-1 0,5 13-14 15,6 4-15-15,7 34 8 16,18 33 12-16,1 7 10 15,10 12 0-15,4 3 2 16,-1-20 8-16,8 4-9 16,-3-15 1-16,-2-16-1 15,-3-10 8-15,-6-12-9 16,-9-10 0-16,-8-8 8 16,-6-6-7-16,-8 0 7 15,-7-8 8-15,-3-16 2 16,-3-10-2-16,0-10-1 15,-3-12-15-15,-14-7 14 16,-3-6-13-16,-2-2 10 0,2 7-10 16,1 8 5-1,4 14 10-15,3 12-2 16,8 12-14-16,0 7 0 0,4 11-19 16,4 3-146-16,17 15-314 15,-1 2-12-15</inkml:trace>
  <inkml:trace contextRef="#ctx0" brushRef="#br0" timeOffset="42130.28">20208 4070 1260 0,'0'0'211'16,"0"0"-169"-16,0 0-10 16,0 0 45-16,29 123 69 15,-11-81-72-15,2 0-31 16,0-4-21-16,0-4-9 16,-5-6-4-16,-6-2-9 15,-4-8-224-15,-5-12-443 0</inkml:trace>
  <inkml:trace contextRef="#ctx0" brushRef="#br0" timeOffset="42325.67">20146 3706 1513 0,'0'0'268'0,"0"0"-91"15,0 0 8-15,0 0-39 16,0 0-98-16,0 0-48 16,0 0-36-16,37 21-125 15,-23-5-410-15</inkml:trace>
  <inkml:trace contextRef="#ctx0" brushRef="#br0" timeOffset="43813.16">20592 4321 1400 0,'0'0'244'15,"0"0"-149"-15,0 0-67 16,0 0-21-16,0 0-7 16,0 0 0-16,0 0 7 0,48 77 14 15,-32-52 1 1,-5 0 4-16,-2-7-11 0,-2-7-14 16,-3-4 9-16,-1-7-9 15,-1 0 18-15,4-3 9 16,3-19-6-16,9-12-11 15,7-8-11-15,4-4 0 16,4 0 0-16,3 6-8 16,-1 4-7-16,-2 12 13 15,-4 8-4-15,-4 12 4 16,-4 4-11-16,-4 8 1 16,-3 18 11-16,-3 6-4 15,-5 4 5-15,-2 2 2 16,-2-6-1-16,-2-4 5 15,3-10 0-15,-3-6-5 16,0-6-1-16,0-6 13 0,0 0 8 16,0-8 5-16,3-14-16 15,1-8-4-15,3 0-6 16,1 0-1-16,6 6-10 16,1 6-3-16,6 6-13 15,3 8 6-15,0 4 8 16,5 0 4-16,0 0 1 15,2 0 8-15,3 2 0 16,-3-2 1-16,2 0 0 16,0-10 1-16,2-14 5 15,-4-9-1-15,-2-8-5 0,-7-12 7 16,-6-5 5 0,-6-6 7-16,-7-2 10 0,-3 2-2 15,0 8 20-15,0 11 74 16,-7 16 14-16,1 10-47 15,3 16-40-15,3 3-49 16,0 22-30-16,0 42 10 16,22 38 20-16,1 2 7 15,3-2-6-15,-1-12 6 16,0-19-6-16,-1 5 5 16,2 4-6-16,-1-9 1 15,-7-13 0-15,-5-14 5 16,-6-16-6-16,-5-14 8 15,-2-12-2-15,0-2 11 16,0-8 15-16,-15-21-23 0,-3-8-9 16,0-8 11-16,2-3-11 15,10 0-7-15,4 0 6 16,2 4-7-16,0 4 7 16,6 4-6-16,3 6 1 15,-2 4-2-15,-2 8 7 16,-3 5-5-16,-2 3 4 15,0 6-24-15,-5 3-32 16,-9 1-16-16,-3 0 31 16,1 0 18-16,3 5 13 0,7 5-19 15,6 3 3 1,0-4 7-16,11 4 15 0,15-8 6 16,10-1 0-16,8-4 11 15,3 0-10-15,2-7 1 16,-2-13 5-16,-5-11 0 15,-6-6 4-15,-2-10-10 16,-11-7 11-16,-6-6-10 16,-11-4-1-16,-6-2 5 15,0 1 0-15,-9 5-6 16,-9 8 1-16,3 6 5 16,1 8-5-16,5 12 0 15,5 8 13-15,2 10-6 16,2 8-8-16,0 0-16 15,4 32-11-15,19 32 13 0,15 34 14 16,13 32 2-16,2 9 5 16,-6-23 0-16,-9-33-6 15,-14-32 1-15,1-12-1 16,4-1 5-16,5-4 0 16,1-4-6-16,3-14 13 15,-5-12-2-15,-2-4-4 16,-4-6 6-16,-7-18 1 15,-4-8-5-15,-10-4-2 16,-6-2-5-16,0 2-1 16,0 6-1-16,-9 10 6 15,1 9-6-15,1 11 0 16,0 0-15-16,5 14 2 16,2 12 8-16,0 5 5 15,11-1 1-15,13-2 14 0,11-8-9 16,4-4 4-16,8-8-4 15,9-8-6-15,28-8-5 16,-8-16-266-16,-9-8-1091 0</inkml:trace>
  <inkml:trace contextRef="#ctx0" brushRef="#br0" timeOffset="44546.53">23345 3521 1054 0,'0'0'212'16,"0"0"-38"-16,0 0-61 15,0 0-40-15,0 0-43 16,0 0-11-16,0 0 5 15,-118-12 24-15,103 26-6 16,1 6-10-16,3 4-8 0,2 6 3 16,7 2-10-1,2 6-1-15,5 1-8 0,24 1-6 16,10 2 8-16,15-2 0 16,6 2-9-16,9-4 5 15,-2 2 2-15,-7-4-8 16,-10-2 0-16,-13-4 0 15,-12-5 0-15,-14-7-6 16,-11-4 5-16,0-2 1 16,-25-2 0-16,-19-2 18 15,-16-4 11-15,-7-4 4 16,-5 0 28-16,3-7 8 16,9-11-1-16,12 0-16 0,9 0-20 15,14 4-18 1,12 5-5-16,13 2-9 0,0 0-31 15,34-14-188-15,9 3-336 16,1-4-565-16</inkml:trace>
  <inkml:trace contextRef="#ctx0" brushRef="#br0" timeOffset="45330.62">23973 3824 1086 0,'0'0'233'0,"0"0"-88"0,0 0-42 16,0 0-28-1,0 0-29-15,0 0-28 0,0 0 2 16,0-12 42-1,0 10 30-15,0-1 9 0,0 2-6 16,0-3-18-16,0 2-26 16,0-2-29-16,0 1-13 15,0 2-8-15,0-2 1 16,0 3 4-16,0 0-6 16,0 0 0-16,0 0-1 15,-2 0-4-15,-5 0-7 16,-1 4 2-16,-4 3 10 15,3-1 2-15,3-2 10 16,2-4 1-16,2 0 0 16,2 0 10-16,0-3 9 0,0-15-4 15,0-5-28 1,0-9 1-16,0-7 8 0,0-5-8 16,0-4 14-16,0-2-14 15,-5-2 37-15,0 2-12 16,-2 4-14-16,3 10 20 15,2 8 10-15,-2 11-14 16,1 9 20-16,3 8-18 16,0 4-30-16,0 31-36 15,0 19 23-15,5 18 13 16,17 14 5-16,7 9-4 16,5-1 4-16,1-2-5 15,3-6 1-15,-3-8 0 16,-1-13 7-16,-1-15-8 0,-6-18-6 15,0-16-70-15,-7-12-113 16,-5-4-137-16,-15-40-176 16,0-4-28-16,-4-7-415 0</inkml:trace>
  <inkml:trace contextRef="#ctx0" brushRef="#br0" timeOffset="45913.21">24098 3784 770 0,'0'0'403'0,"0"0"-64"15,0 0-12-15,0 0-106 16,5-118-97-16,26 97-54 15,11 3-25-15,10 2-19 16,3 2-17-16,3 6-3 16,-4 2-5-16,-7 2-1 15,-16 4-9-15,-14 0-44 16,-17 10-40-16,0 16 19 16,-27 8 50-16,-8 6 17 0,-1 1 6 15,5-1-1 1,9-3 2-16,11-2-10 0,9-7 2 15,2-2 7-15,4-8 1 16,19-6 0-16,8-8 11 16,4-4 11-16,5 0 12 15,1-8 16-15,-4-12-6 16,-5-4 14-16,-13-4 2 16,-9 0-12-16,-10-1-22 15,-2 2-8-15,-27 4-18 16,-14 5-7-16,-8 5-8 15,-1 4-7-15,8 5-12 16,15 0 12-16,13 4 10 0,16-2-25 16,0 0-25-16,25 0 4 15,17 2 41-15,16-1 16 16,11 1 1-16,5 0 0 16,-1 5 0-16,-4 15 0 15,-7 6 1-15,-6 5 0 16,-11 1-1-16,-11-2 6 15,-10-2 3-15,-11-6 0 16,-9-4-2-16,-4-4-5 16,0-2 20-16,-4-6 21 0,-14-4-3 15,-4-2 26 1,2 0-21-16,0-16 5 0,7-8-4 16,6-4-27-16,7-6-19 15,2-2-16-15,32 0-76 16,14 1-78-16,51 3-161 15,-13 6-229-15,-5 10-274 0</inkml:trace>
  <inkml:trace contextRef="#ctx0" brushRef="#br0" timeOffset="46780.3">25456 3653 768 0,'0'0'369'0,"0"0"-197"15,0 0-23-15,-143 56 7 16,98-34-19-16,9 3-54 15,15-1-42-15,9-4-25 16,12 0-8-16,0-4-1 16,14-2 6-16,17-4 2 0,9-6 7 15,4-4-13-15,3 0-2 16,-1-10 11-16,-7-6-11 16,-8-2 8-16,-9 4-5 15,-8 1 17-15,-10 8-4 16,-2 3 7-16,0 2-30 15,-2 0-13-15,2 2-19 16,3 12 21-16,6 4 11 16,9-2 1-16,9-2 6 15,6-6-1-15,13-8 2 16,3 0-7-16,0-6 6 0,-2-16-5 16,-7-4 7-1,-6-3 1-15,-9-3 3 0,-9 2-2 16,-10-2-1-16,-5 2-1 15,-3 4-3-15,-3 2-6 16,-14 10 0-16,-10 6-34 16,-4 8 21-16,-2 0 0 15,2 18 4-15,8 8-3 16,9 4 0-16,12 2 3 16,2 0 9-16,10-3 0 15,16-4 1-15,6-4 1 16,3-3 0-16,3-3 4 15,-5 4-4-15,0 7-1 16,-6 8 1-16,-6 16-2 16,-10 16 1-16,-11 32 10 0,0 35 11 15,-19-7-6-15,4-14-9 16,4-23-5-16,4-39-2 16,-8-4 0-16,-16-12 1 15,-19-26 8-15,-16-8 16 16,-8-36 41-16,0-20-15 15,12-12-16-15,22-4 27 16,24-5-33-16,16 3-15 16,39 0-14-16,27 2 0 15,17 6-2-15,9 7-14 16,-2 15-2-16,-7 10 11 16,-19 12 1-16,-19 8 6 15,-21 6 1-15,-10 4 8 0,-12 2 1 16,-2-2 5-16,0 2-6 15,-11-2-9-15,-5 4-25 16,1 0 16-16,1 0 7 16,10 8-17-16,4 12 3 15,6 2 16-15,23 4 0 16,16-3 13-16,8-4 2 16,7-6-5-16,3-9 4 15,-1-4-8-15,21-22-6 16,-19-15-114-16,-8-7-788 0</inkml:trace>
  <inkml:trace contextRef="#ctx0" brushRef="#br0" timeOffset="47596.7">27149 3364 1091 0,'0'0'294'0,"0"0"-35"15,0 0 5-15,0 0-48 16,0 0-67-16,0 0-130 15,0 0-19-15,-23 28 0 16,17 43 16-16,-1 13 17 16,7 6-17-16,0-2 2 15,0-7-18-15,5-9 0 16,6-16 6-16,-3-14-5 16,-1-16 13-16,-2-10-14 15,-5-10-6-15,2-6 5 16,-2-4-8-16,2-26 3 15,0-16-26-15,3-18 7 0,-3-14 11 16,2-8-11-16,1-5 6 16,1 7 6-16,1 10 13 15,2 12 7-15,2 13 20 16,-1 13 15-16,-2 14 7 16,-1 12 9-16,1 10-22 15,4 0-32-15,5 17-3 16,12 19-1-16,10 12 22 15,3 12-3-15,4 8-4 16,4 2-7-16,-3 5-8 16,-3-3 7-16,-4-4-7 15,-11-4-32-15,-23-6-179 16,-6-16-375-16,0-18-514 0</inkml:trace>
  <inkml:trace contextRef="#ctx0" brushRef="#br0" timeOffset="47760.63">27129 3860 1347 0,'0'0'408'0,"0"0"-285"16,0 0-67-16,116-20 14 16,-45 5-33-16,9 4-37 15,33-5 0-15,-21 2-167 16,-16-3-349-16</inkml:trace>
  <inkml:trace contextRef="#ctx0" brushRef="#br0" timeOffset="47979.02">27828 3359 789 0,'0'0'771'15,"0"0"-618"-15,0 0-134 16,0 0-9-16,0 0 85 15,11 158 21-15,10-94-9 16,0 6-20-16,6 3-22 16,0-1-21-16,-2-2-25 15,-3-6-4-15,-7-10-15 16,-10-8-70-16,-5-16-192 16,0-20-361-16</inkml:trace>
  <inkml:trace contextRef="#ctx0" brushRef="#br0" timeOffset="48204.71">27615 3341 1506 0,'0'0'337'16,"0"0"-193"-16,0 0-55 0,155-39 1 15,-81 31-33 1,6 5-34-16,4 3-14 0,-5 0-9 16,5 0-101-16,-19 0-476 15,-25 0-934-15</inkml:trace>
  <inkml:trace contextRef="#ctx0" brushRef="#br0" timeOffset="48397.35">28004 4141 1513 0,'0'0'252'0,"0"0"-78"16,0 0 7-16,156-10-23 15,-89-3-70-15,2 0-61 16,27-15-27-16,-17 1-160 0,-13 1-516 0</inkml:trace>
  <inkml:trace contextRef="#ctx0" brushRef="#br0" timeOffset="52165.44">22307 4993 687 0,'0'0'289'0,"0"0"-69"15,0 0 3 1,0 0-21-16,0 0-33 0,0 0-18 15,0 0-27-15,0-24-31 16,0 24-41-16,0 0-37 16,2 10-15-16,5 22-26 15,2 16 26-15,2 18 88 16,0 12-31-16,0 7-20 16,0-3-6-16,1-6-21 15,-4-8-8-15,1-12-1 16,-5-12-1-16,-2-8-64 15,-2-11-194-15,0-11-359 16,0-10-433-16</inkml:trace>
  <inkml:trace contextRef="#ctx0" brushRef="#br0" timeOffset="52435.17">22057 5185 1086 0,'0'0'242'0,"0"0"-141"16,0 0 17-16,0 0 42 15,0 0 16-15,137-18-69 0,-87 12-3 16,6 0-10-16,2 0-45 15,-4 0-30-15,-6 2-19 16,0 0-64-16,-17 0-334 16,-14 0-605-16</inkml:trace>
  <inkml:trace contextRef="#ctx0" brushRef="#br0" timeOffset="54130">22347 4999 757 0,'0'0'229'0,"0"0"-45"15,0 0-32-15,0 0-2 16,0 0-4-16,0 0-13 15,0 0 7-15,0-49-49 16,0 49-61-16,7 15-30 0,8 19-32 16,10 22 32-16,8 18 80 15,8 14-22-15,3 11 14 16,2-1-22 0,-3-4-28-16,-3-7-1 0,-7-14-9 15,-6-12-11-15,-6-17 0 16,-8-10-1-16,-5-14 14 15,-5-6-7-15,-3-6-5 16,0-8 6-16,0 0 2 16,-5 0-9-16,-17-12 19 15,-7-14-9-15,-6-14-10 16,-6-10 4-16,1-12-5 16,3-11-1-16,5-5-11 15,6-2 2-15,3 2 10 0,6-1-9 16,5 6-6-1,3 4 3-15,7 7-1 0,2 8 4 16,0 8 0-16,0 10 7 16,0 8 2-16,7 7-1 15,3 10 0-15,4 7-17 16,9 4-3-16,6 10 6 16,11 23 5-16,6 18 10 15,10 13-2-15,2 8-4 16,4 4 6-16,1-1 0 15,-1-5 1-15,-2-8 8 16,1-8-9-16,-8-12 1 16,-4-8-1-16,-9-10 0 0,-6-8 14 15,-13-7-13 1,-2-9 8-16,-9 0 1 0,0-15 11 16,-4-17-5-16,-3-16-2 15,-3-14-7-15,0-8 5 16,-3-6 3-16,-15-3-5 15,-1 5 6-15,-4 6 26 16,3 10-12-16,3 10 11 16,3 11-7-16,3 12-8 15,4 8-16-15,3 8-3 16,4 6-7-16,0 3-31 16,0 0-141-16,9 29-135 15,11-4-215-15,-5 0-438 0</inkml:trace>
  <inkml:trace contextRef="#ctx0" brushRef="#br0" timeOffset="54365.61">23428 5296 1467 0,'0'0'282'0,"0"0"-218"0,0 0-64 16,0 0 2-1,15 138 21-15,-5-84 5 0,3 2-7 16,0-5-14-16,5-4-7 16,-5-12-125-16,-4-15-515 0</inkml:trace>
  <inkml:trace contextRef="#ctx0" brushRef="#br0" timeOffset="54571.59">23399 5071 1600 0,'0'0'336'0,"0"0"-225"15,0 0-51 1,0 0-58-16,0 0-2 0,0 0-113 16,0 0-188-16,98 64-359 15</inkml:trace>
  <inkml:trace contextRef="#ctx0" brushRef="#br0" timeOffset="55863.5">23733 5578 1498 0,'0'0'229'0,"0"0"-180"16,0 0-48-16,0 0-1 15,0 0 9-15,0 0 6 16,0 0 5-16,63 61-20 16,-59-61 7-16,2 0 11 15,3 0 36-15,5-22 110 16,11-9-101-16,8-9-44 16,9-2-19-16,2 0-7 15,3 6 5-15,-5 8-12 16,-1 12-3-16,-10 8 16 0,-7 8-17 15,-6 10-2-15,-2 22 6 16,-3 14 11-16,-4 8 3 16,1 3 0-16,-4-3 8 15,-2-10-7-15,1-12 4 16,-1-10-3-16,-2-10 5 16,0-8-7-16,0-4 7 15,1 0 23-15,0-23 21 16,1-13-36-16,0-10-14 15,5-8 5-15,0-2-6 16,5 6 0-16,3 8 0 16,5 12-7-16,3 12-7 0,0 12 3 15,4 6 0 1,0 2-2-16,4 18 12 0,3 4-1 16,-1 0 2-16,3 0 0 15,-1-4 7-15,0-6-6 16,-4-8 0-16,-4-6 0 15,-2 0 12-15,-5-18-7 16,-2-10 5-16,-5-10 0 16,-5-6-1-16,-6-6 0 15,-4-7 1-15,0-2 3 16,-6-2 20-16,-13-1-5 16,-3 6 8-16,2 10 10 15,2 14 11-15,7 12-18 16,2 16-14-16,7 4-26 15,-1 18-34-15,3 24 15 0,0 16 19 16,12 16 0 0,12 11 0-16,17 19 8 0,-4-8-8 15,5 0 2-15,1-8 0 16,-9-28-1-16,1-7 0 16,-4-23-1-16,-4-20 1 15,-6-10 6-15,-6-10-7 16,-2-24 0-16,-6-15-25 15,-7-7-10-15,0-4-23 16,0 0 3-16,-7 8-10 16,2 10 46-16,5 12 18 15,0 6-1-15,12 6-8 16,19 0-3-16,7 2 6 16,4-2 7-16,5 0 1 15,-3-5 7-15,-3-3 2 0,-5-2 3 16,-10-2 30-16,-6 0 18 15,-11 0 22-15,-4 6-11 16,-5 4-21-16,0 4-12 16,0 8-16-16,0 8-23 15,0 0 0-15,0 16-44 16,0 20 27-16,0 14 16 16,0 6 1-16,11 7-8 15,11-1 0-15,7-2 8 16,2-8 11-16,3-8-10 15,-3-8 0-15,0-12 0 16,-4-10-1-16,-2-10 6 0,-6-4-4 16,-1 0 14-1,-3-22-2-15,-3-4-4 0,-3-6-9 16,-9 2 5-16,0 4-6 16,0 6 0-16,0 8-7 15,0 8-23-15,-5 4-17 16,5 0 24-16,0 12 1 15,0 8 10-15,9 4 11 16,16 2 1-16,10-4 6 16,15-6 1-16,7-8 6 15,10-8-5-15,4 0-8 16,29-24-102-16,-19-6-234 16,-14-6-681-16</inkml:trace>
  <inkml:trace contextRef="#ctx0" brushRef="#br0" timeOffset="56415.03">26518 4991 833 0,'0'0'756'15,"0"0"-494"-15,0 0-82 16,0 0-112-16,0 0-45 16,0 0-22-16,0 0 29 15,22 110 36-15,0-60-26 16,5 5-19-16,0-4-5 15,0 14-16-15,-5-15-148 16,-9-14-513-16</inkml:trace>
  <inkml:trace contextRef="#ctx0" brushRef="#br0" timeOffset="56641.65">26250 5037 1511 0,'0'0'265'0,"0"0"-145"16,130-48 5-16,-57 36-38 16,10 2-47-16,3 4-24 15,3 2-16-15,12 2-11 16,-21 2-275-16,-24 0-615 0</inkml:trace>
  <inkml:trace contextRef="#ctx0" brushRef="#br0" timeOffset="57596.61">26651 5595 927 0,'0'0'840'0,"0"0"-662"16,0 0-52-16,0 0-11 0,159-87-25 16,-99 51-43-1,3 2-29-15,-6 0-9 0,-5 6-8 16,-13 6 9-16,-7 6-9 16,-10 7-1-1,-6 8-9-15,-5 1-6 0,0 0-7 16,3 14 12-16,1 8 5 15,1 2 5-15,-1 0 1 16,1-4 5-16,-1-2-5 16,-3-6 5-16,-1-6-5 15,-1-2 9-15,2-4-3 16,3 0 8-16,8-12 12 16,6-10-3-16,2-10 2 15,0-4-14-15,-2-2-3 16,-2-1-9-16,-5 3-2 0,-4 6-4 15,-2 9-6 1,-5 2 0-16,-5 9 11 0,-1 6-5 16,-3 4-9-16,-2 0-16 15,2 0-12-15,0 0-9 16,3 8 26-16,0 9 9 16,3 1 17-16,3 0 1 15,5-3-1-15,-1 2 1 16,6-8-2-16,1 0 2 15,3-5 2-15,1-4 3 16,1 0 3-16,0 0-1 16,-1-9-6-16,-1-4-1 15,0-5 11-15,-6-3-11 16,-5-3 18-16,-3 2-10 16,-7 0-1-16,-2 4-7 0,-2 4 5 15,0 4-5-15,0 2 5 16,0 6-3-16,0 2-3 15,10 0-15-15,9 0-10 16,13 10 24-16,8 10-5 16,7 6 6-16,2 4 0 15,-3 4-1-15,-1 0 1 16,-9-2-2-16,-7-1 2 16,-12-5-1-16,-5-2 1 15,-10-4-9-15,-2-4 3 16,-4 0-1-16,-21-2 7 15,-4-6 17-15,-4-2-11 0,6-6 0 16,4 0 16-16,13-10 3 16,10-12-11-16,0-8-14 15,15-6-1-15,21 0 1 16,8-2-7-16,8 4 7 16,-4 7-1-16,-3 8 1 15,-9 6 0-15,-9 9 0 16,-8 4 0-16,-3 0-15 15,-1 6 14-15,1 10 1 16,2 4 0-16,2 1 1 16,-2-3 5-16,2 0-6 0,7-9-1 15,-7-2-191 1,-1-7-541-16</inkml:trace>
  <inkml:trace contextRef="#ctx0" brushRef="#br0" timeOffset="57772.36">28465 4899 550 0,'0'0'1331'16,"0"0"-1167"-16,0 0-95 16,0 0-38-16,0 0-30 15,0 0 5-15,0 0-6 16,123 70-302-16,-92-54-714 0</inkml:trace>
  <inkml:trace contextRef="#ctx0" brushRef="#br0" timeOffset="58598.9">28793 5073 1527 0,'0'0'319'0,"0"0"-241"16,0 0-78-16,0 0 0 15,0 118 16-15,6-61 4 16,8 5-11-16,4 4 4 16,6 2-4-16,1 0-7 0,4-3 5 15,-5-3-4-15,-6-6-2 16,-7-10 5-1,-11-6-6-15,0-10 1 0,-26-10 5 16,-17-6-6-16,-11-12-5 16,-6-2 5-16,3-18 8 15,3-18 9-15,14-14 11 16,18-8 3-16,20-10 28 16,4-7-3-16,42 1-25 15,20-2-31-15,21 6 0 16,11 5-6-16,2 10-12 15,-1 4-37-15,-13 5 4 16,-10 4 5-16,-18 2 15 0,-14 2 1 16,-18-2-4-1,-13 2-10-15,-11-2 9 0,0 4 34 16,-15 3 1-16,-10 5 33 16,-2 8 30-16,5 6-1 15,1 8-17-15,8 6-23 16,3 4-22-16,0 28-21 15,6 18 21-15,4 11 1 16,0 7 0-16,2 2 0 16,14-2 7-16,-1-4-7 15,3-5 5-15,-3-13-5 16,2-13 5-16,-7-11-5 16,0-9 9-16,-1-11-1 0,1-2 4 15,9-6 40 1,5-21-4-16,7-9-22 0,5-4-13 15,2-4-6-15,-3 4-8 16,-2 6 0-16,-1 8 12 16,-3 8 4-16,-3 8-1 15,-1 4 6-15,-2 6-3 16,-6 0-8-16,-1 0-1 16,-3 0-3-16,-4 0-5 15,2 2 8-15,-4 2-8 16,2-2 5-16,-3 0 0 15,4-2 3-15,-2 0 0 16,1 0 3-16,5 0-5 16,-1 0-7-16,-1 0 6 15,0 0-6-15,-1 0 0 0,10 8-1 16,-3 6-16-16,-7-2-307 16</inkml:trace>
  <inkml:trace contextRef="#ctx0" brushRef="#br0" timeOffset="60793.62">5676 8915 990 0,'0'0'68'15,"0"0"-68"-15,0 0-259 16,0 0-540-16</inkml:trace>
  <inkml:trace contextRef="#ctx0" brushRef="#br0" timeOffset="60979.66">5672 9065 1220 0,'0'0'250'0,"0"0"-57"16,0 0-38-16,0 0-81 15,0 0-74-15,0 0-144 16,0 0-386-16,18 35-335 0</inkml:trace>
  <inkml:trace contextRef="#ctx0" brushRef="#br0" timeOffset="61138.59">5935 9069 1305 0,'0'0'267'16,"0"0"-58"-16,0 0-110 15,0 0-99-15,0 0-239 16,0 0-624-16</inkml:trace>
  <inkml:trace contextRef="#ctx0" brushRef="#br0" timeOffset="64263.71">4670 8740 390 0,'0'0'108'0,"0"0"-66"16,0 0-8-16,0 0 11 15,0 0 14-15,0 0 8 16,0 0 6-16,0 0-6 15,0 0 1-15,0 0 11 0,0 0 25 16,0 0 11 0,0 0-17-16,0 0-1 0,0 0-14 15,0 0-10-15,0 0-22 16,0 0-15-16,0 0-9 16,0 0-4-16,0 0-6 15,0 0 5-15,0 0-4 16,0 0-11-16,0 0-1 15,0 0 1-15,0 0 12 16,0 0 14-16,0 0 13 16,0 0-12-16,0 0 12 15,0 0-4-15,0 0-4 16,0 0 6-16,0 0-1 16,0 0-14-16,0 0-11 15,0 0-10-15,0 0-8 0,0 0 2 16,0 0-1-16,0 0-1 15,0 0 1-15,0 0 0 16,0 0 5-16,0 0 2 16,0 0-1-16,0 0-1 15,0 0-3-15,2-1-3 16,15-5 1-16,17-2 0 16,15-6 11-16,18-2 0 15,11-4-2-15,27-2-4 16,24-5-5-16,-9 7 0 15,-10 2-1-15,-19 8 6 16,-24 4-5-16,1 2 0 16,6 0 5-16,-12 4-6 0,-10 0 0 15,-10 0 3-15,-6 0-2 16,-7 0-1-16,-7 0 9 16,-4 0-8-16,-5-4 9 15,-4 0-9-15,0 0 0 16,-5 0 8-16,1 0 2 15,-1 0 0-15,-2 2 3 16,1 2-8-16,-3-2 1 16,2 2-6-16,-2 0-1 15,0-2 2-15,3 2-1 16,-3 0 1-16,0-2 5 16,2 2 0-16,-2 0-6 15,0-2 6-15,0 2 16 0,0 0-4 16,0 0-3-16,0 0-8 15,0 0-7-15,0 0 0 16,0 0-1-16,0 0 0 16,0 0 0-16,0 0-1 15,0 0 1-15,0 0-2 16,0 0-8-16,0 0 10 16,0 0 0-16,0 0-1 15,0 0 0-15,0 0-1 16,0 0 2-16,2 0-1 15,0 0 1-15,4 0 1 16,1 0 0-16,0 0-1 0,0-2 11 16,2-2-10-1,-1 2 5-15,6 0-6 0,-1-2 0 16,7 0-1-16,3 2 1 16,1-4 0-16,3 2 0 15,-1-2 0-15,1 2 1 16,-4-2-1-16,-4 2 0 15,-5 0 1-15,-3 2-1 16,-5 0 0-16,0 2 1 16,-6 0 8-16,0-2-9 15,0 2 1-15,0 0 8 16,0 0-1-16,0 0-3 16,0 0-4-16,0 0 4 15,0 0 5-15,0 0-9 16,0 0-1-16,0 0 0 0,0 0 1 15,0-4 5-15,0 0-6 16,0-4-1-16,0-2 1 16,-6-2 14-16,2-4-13 15,2-2-1-15,0-4 0 16,2-4-6-16,0-4-3 16,0-5 8-16,2-1-6 15,7-4 7-15,-2-2 0 16,-3 0-1-16,-1 6 0 15,-1 6 0-15,-2 10-5 16,0 6 6-16,0 6 1 16,0 4 7-16,0-1-9 0,0 4 1 15,0 1-1 1,0-2 0-16,0 2 1 0,0 0-1 16,0 0 1-16,0 0-1 15,0 0-8-15,0 0-2 16,0 0 10-16,0 0-6 15,0 0 1-15,0 0-6 16,0 0 12-16,0 0 0 16,0 0 0-16,0 0 1 15,0 0 5-15,0 0 1 16,0 0-6-16,0 0 0 16,0 0 5-16,0 0-5 15,0 0 0-15,0 0 8 0,0 0-9 16,0 0 0-1,0 0 0-15,0 0-1 0,4-4 1 16,5-2-1-16,5-3-6 16,-2 0 7-16,2-1 1 15,-1 1 0-15,-6 4 8 16,-3 2-9-16,-4 3 0 16,0 0-46-16,-28 18-271 15,-13 7-378-15,-3-1-737 0</inkml:trace>
  <inkml:trace contextRef="#ctx0" brushRef="#br0" timeOffset="64792.18">5911 8430 1147 0,'0'0'197'0,"0"0"-104"15,0 0-67-15,0 0-26 16,0 0-483-16</inkml:trace>
  <inkml:trace contextRef="#ctx0" brushRef="#br0" timeOffset="65719.03">4999 9597 1243 0,'0'0'277'16,"0"0"-119"-16,0 0-68 0,0 0-90 15,0 0-207-15,0 0-131 16,0 0-530-16</inkml:trace>
  <inkml:trace contextRef="#ctx0" brushRef="#br0" timeOffset="65964.42">4999 9597 1275 0,'29'18'234'0,"-29"-18"-22"16,0 0-86-16,0 0-20 15,0 0-48-15,0 0-24 16,0 0-17 0,0 0-17-16,0 6-10 0,-4 18-103 15,-5-2-239-15,-5-8-597 0</inkml:trace>
  <inkml:trace contextRef="#ctx0" brushRef="#br0" timeOffset="67596.84">4874 9701 671 0,'0'0'171'0,"0"0"-39"16,0 0 31-16,0 0-51 15,0 0-53-15,0 0-8 16,0 0-5-16,-15-28 27 15,13 26-22-15,0-2 4 0,0 0-8 16,2 2 12-16,-3 0-21 16,0 2 10-16,3-2 11 15,-2 0-28-15,2 0-4 16,-2 2 12-16,2 0-10 16,-2 0 12-16,0 0-22 15,-3 0 10-15,-1 0-10 16,-6 0-18-16,-3 10 0 15,-1 4-1-15,1 4 0 16,-1 0 0-16,3 4 1 16,2 4-1-16,1 5 9 15,4 1-3-15,2 2-5 16,4 0 0-16,0-2 5 0,0-4-5 16,18-6 1-16,8-6 8 15,7-10-3-15,10-6 2 16,1 0 3-16,3-10-5 15,-2-10 2-15,-8-4-8 16,-6-2 8-16,-8 0-2 16,-9-4 7-16,-5-2 9 15,-9 1 32-15,0 1-30 16,0 6-9-16,-7 4 2 16,-9 4-5-16,-1 6 17 15,-4 6-23-15,-6 4-7 16,-2 0-1-16,-2 2-15 15,2 14 8-15,10 4 7 16,5 5-7-16,12-3 0 0,2 1-6 16,0 0 14-1,16-5-23-15,3-4 4 0,4-9 7 16,-1-2 11-16,0-3 0 16,-2 0 1-16,-4-17 13 15,0-2-11-15,-10-6 5 16,-2 1 11-16,-4 2-18 15,0 4 8-15,-15 4-7 16,-12 4 0-16,-6 8-1 16,-7 2-9-16,2 2 0 15,2 16 9-15,9 14-110 16,10-5-174-16,10-8-337 0</inkml:trace>
  <inkml:trace contextRef="#ctx0" brushRef="#br0" timeOffset="68207.09">5556 9693 624 0,'0'0'396'0,"0"0"-225"16,0 0-112-16,0 0-31 15,0 0-17-15,0 0-10 16,0 0 9-16,-2 100-9 16,22-83 5-16,5-9 4 15,0-5 6-15,-2-3 23 0,2 0 9 16,-5-3 9-16,0-14 2 15,-6-3 26-15,-6-4-9 16,-8 2 24-16,0 0-9 16,0 2-15-16,-13 4-33 15,-9 6-7-15,-5 10-24 16,-6 0-11-16,-3 10-2 16,5 12 1-16,4 2-1 15,12 2-8-15,10-1-5 16,5-6 13-16,2-1-9 15,20-5 1-15,7-9 9 16,3-4 1-16,1 0 0 16,0-3-1-16,-6-21-13 0,-6 1-257 15,-17-2-549-15</inkml:trace>
  <inkml:trace contextRef="#ctx0" brushRef="#br0" timeOffset="68631.58">5712 9079 1066 0,'0'0'345'0,"0"0"-72"0,0 0-49 16,0 0-85-16,0 0-79 16,0 0-60-16,0 0-10 15,-5 14-215-15,-1 3-262 0</inkml:trace>
  <inkml:trace contextRef="#ctx0" brushRef="#br0" timeOffset="69630.84">4304 9667 508 0,'0'0'335'0,"0"0"-150"16,0 0-4-16,0 0-20 15,0 0-10-15,0 0-29 16,0 0-18-16,-20 14-37 16,7 0-17-16,-7 8-12 15,-1 3-25-15,6-2 2 16,7-1-15-16,2-6 0 16,6-1-9-16,0-8 9 15,16 0 10-15,9-6 4 0,4-1-8 16,7 0 6-16,-3-12-11 15,0-8 17-15,-6-2-9 16,-10 3-2-16,-5-2 5 16,-12 5-6-16,0 4 12 15,-9 2-9-15,-15 6-9 16,-5 4-15-16,-2 0 7 16,4 4 7-16,2 10-5 15,10 0 6-15,5-1-9 16,10-2-1-16,0 1-6 15,12-3 16-15,12-5 7 0,7-4-5 16,5 0 10-16,2 0-1 16,-5-13 8-16,-8-1-4 15,-8 2-2-15,-9 0-1 16,-8 6-1-16,0 0-11 16,-45 6-102-16,1 0-413 15,-6 2-623-15</inkml:trace>
  <inkml:trace contextRef="#ctx0" brushRef="#br0" timeOffset="70576.88">4309 9290 179 0,'0'0'345'0,"0"0"-137"16,0 0-15-16,0 0-18 16,0 0-14-16,0 0-26 15,0 0 5-15,-11 0 0 16,6 0-23-16,0-2-45 16,1 2-6-16,2 0-2 0,2-2-20 15,0 2-21-15,0-2-2 16,0 0-9-16,-2-2-1 15,2-2-2-15,-5 0-9 16,1-4 0-16,0 2 0 16,-2 0 0-16,0 4 5 15,-1 0-4-15,1 4 8 16,-4 0-8-16,0 0-1 16,-3 6-9-16,1 10 9 15,3 2 0-15,3 2-1 16,6 0-1-16,0-2 1 15,0-2 1-15,6-4 0 16,5-2 0-16,-1-4 1 16,0-4 6-16,-1-2-6 15,3 0 1-15,-1-2 10 0,-1-12-1 16,4-4-10-16,-5-2 12 16,-5 0-5-16,-2 0-8 15,-2 4-1-15,0 4 0 16,-8 4 0-16,-10 6-9 15,-4 2-2-15,-1 0 3 16,-1 6 8-16,1 8-7 16,8 2 1-16,6-2 1 15,7-2 5-15,2-2-7 16,0-4 1-16,0-2 7 16,9-4 6-16,2 0-5 15,3 0 1-15,-1-14 11 0,-3 0-6 16,0 0-1-16,-6 2 3 15,-4 2-3-15,0 4-4 16,0 6-2-16,-10 0-43 16,-13 8-142-16,5 10-209 15,3-4-417-15</inkml:trace>
  <inkml:trace contextRef="#ctx0" brushRef="#br0" timeOffset="71176">4304 8921 674 0,'0'0'167'0,"0"0"5"16,0 0 2 0,0 0-41-16,0 0-30 0,0 0-27 15,0 0-15-15,-95 18-19 16,95-12-25-16,0 0-9 16,0-2 0-16,0 0 3 15,4-2 0-15,5-2 4 16,1 0-5-16,4 0 28 15,-1-8 13-15,-1-6-7 16,-3-2-15-16,-3 2-11 16,-4 2-7-16,-2 2-9 15,0 6 5-15,0 2-7 0,-13 2-11 16,-5 0-3-16,-3 10 5 16,0 4 8-16,3 0-7 15,7-2 2-15,7 0-5 16,4 0 2-16,0-2-17 15,0 0-62-15,15 0-47 16,3-2-85-16,-5-6-274 0</inkml:trace>
  <inkml:trace contextRef="#ctx0" brushRef="#br0" timeOffset="73651.48">4429 8388 491 0,'0'0'486'15,"0"0"-298"-15,0 0-42 16,0 0 53-16,0 0-16 16,0 0-62-16,0 0-20 15,-49-50-45-15,42 40-25 16,1 2 5-16,1-1 13 16,0 1-1-16,1 2-14 15,-1 1-17-15,3 1 3 16,0-1 10-16,0 1-29 0,-2 0 8 15,2 0 1-15,-1 3-10 16,-1-2 0-16,-1 3-1 16,-2 0 1-16,-3 0-7 15,-7 11-23-15,-4 11 15 16,-4 6 14-16,5 2 0 16,3-2 0-16,7-4-5 15,10-8 5-15,0-4 1 16,0-6-1-16,12-4 1 15,9-2 6-15,8 0-4 16,5-12 14-16,-3-10-3 16,0 0-11-16,-9-4 5 0,-3 2 5 15,-13 2-5 1,-6 4 10-16,0 1-14 16,-8 5 3-16,-19 4-6 0,-4 6 0 15,-7 2 0-15,-3 14-7 16,-15 47-14-16,10-5-200 15,-1-6-694-15</inkml:trace>
  <inkml:trace contextRef="#ctx0" brushRef="#br0" timeOffset="76997.39">4500 8073 415 0,'0'0'245'16,"0"0"-138"-16,0 0-15 15,0 0-25-15,0 0 15 16,0 0-11-16,-6-4 43 16,3 0-12-16,1-2-52 15,0 0 1-15,-2-2 13 16,1 0-23-16,1 0 2 0,-1 0 2 15,-1 0 12-15,0 0-3 16,-1-2-22-16,-1 0-7 16,-4 0 1-16,2 0 3 15,-3 2 14-15,-1 0-17 16,-3-1-7-16,-1 5-1 16,-1 0-9-16,-4 3-9 15,-1 1 0-15,-4 0-11 16,-5 0-19-16,-6 8 30 15,0 7 0-15,-5 3 12 16,1 5-2-16,3-1-10 0,3 0 7 16,-1 2-7-1,5 0 0-15,-2 2 0 0,1 0 0 16,-1 0 0-16,2 4 0 16,2 0-2-16,-2 5 2 15,-3 2 0-15,3 2 0 16,-2 3 2-16,0 0 4 15,-2 2 4-15,4 2-9 16,2 2 6-16,3 7-7 16,1 3 0-16,1 7 1 15,-1 6-1-15,2 3 0 16,2 0 0-16,1 0 0 16,4-3 0-16,5-7 0 15,4-4 7-15,3-4-7 16,4 0 1-16,0 0 0 15,0 1-1-15,0-1 2 0,0-4-2 16,6 0 0-16,1 4 1 16,2 2 2-16,0 11 3 15,0 4 1-15,-1 8-1 16,4 3 7-16,1-4-12 16,3-4 0-16,6-9 0 15,2-11 0-15,3-10-1 16,0-8 1-16,2-4 11 15,-2-2 0-15,0-2-11 16,0 0 7-16,-4 1 6 16,0-3-12-16,2 2 4 15,-1-1-2-15,3 3 2 0,4-1-5 16,1-1 0-16,5 0 6 16,3-4-1-16,5-2 5 15,4 0-10-15,2-2 0 16,5-2 5-16,1-2 3 15,7-2-9-15,2 0 3 16,5-2 3-16,4 0-5 16,4-1 0-16,4-1 6 15,-2-2-5-15,0-5 5 16,0 2-7-16,-4-5 0 16,2-2 3-16,-2 0-2 15,4 0 1-15,-4-4 4 0,2-5-5 16,-4-1-1-1,1-2 0-15,-1-2 6 0,-3-1-6 16,-3-6 1-16,-6 3 0 16,-5-4 5-16,-6 2 1 15,0-2-7-15,-5 0 1 16,-3 0 5-16,0-2-4 16,-3 2 4-16,-5-4-3 15,-3 2 4-15,-6-4-5 16,-4-3 17-16,-6 2 8 15,-1-5-2-15,-3-3-12 16,-1 3-4-16,-4-2 1 16,-1 2-10-16,-3 0 1 15,0-2 8-15,1 0-7 16,-2-4-1-16,-3-3 0 0,0 2-1 16,0 0 1-1,0 5 1-15,-3 0-1 0,-10 4 0 16,-2 0-1-16,-4-2 10 15,-3 2-10-15,2-2 10 16,-2 0-8-16,1 2 8 16,2 4-8-16,1 2 7 15,-3 5 1-15,0 3-9 16,-2 2-1-16,-4 2 1 16,-2-2 12-16,0 0-6 15,-2 0-1-15,0 0 13 16,-2-2-2-16,-1 0-4 0,1-2-13 15,-3 2 2-15,3 2 14 16,-1 0-7-16,6 2-3 16,1 2 10-16,0 0-3 15,2 0-1-15,-2 2-1 16,1 0-11-16,1-1 2 16,-3 0 8-16,1-1-9 15,-2-2 6-15,0 0-6 16,-2 0-1-16,0 1 9 15,-3 1-9-15,-1 1 10 16,-2-2-9-16,2-1 5 16,-1 2-1-16,1-2-4 15,-3 0-1-15,-1-2 9 16,-2-2-9-16,-6-2 0 16,-4-4 1-16,-3-2 5 0,-6 0-5 15,0-2 0-15,-1 1 6 16,-1 4-5-16,4-1-2 15,5 6 0-15,6 1 0 16,11 1 6-16,5 5 0 16,9-2 3-16,4 1 0 15,2-2 6-15,3 0-15 16,-1-4 8-16,2-4-8 16,0-4 1-16,5-4-1 15,3-2 1-15,4-4-2 16,0-2 2-16,0-2-1 15,0 0 0-15,4-3 0 0,3-1 0 16,2-2-1-16,-2 0 2 16,-1 2-1-16,-1 0 1 15,-1 2 8-15,1 5-8 16,-3 4 0-16,5 2 5 16,-3 3-6-16,5 4-7 15,0 2 7-15,2 2-1 16,0 2 0-16,-1 2 1 15,-2 2-1-15,-1 0 1 16,-1 0 0-16,2-2 0 16,0-2-1-16,-1-2 1 0,-1-2-6 15,-2-4 6 1,2 0 1-16,-6-2-1 0,0 2 0 16,0-1 0-16,0 1 0 15,-18-3 0 1,-3 0 0-16,-6-1 0 0,-1 2 0 15,-3 4 0-15,0 6-1 16,2 4-5-16,-2 6 0 16,4 4-3-16,0 4-4 15,2 0 0-15,1 10-25 16,2 16-95-16,-7 38-26 16,4-5-173-16,1-5-234 0</inkml:trace>
  <inkml:trace contextRef="#ctx0" brushRef="#br0" timeOffset="78647.45">3752 10199 503 0,'0'0'70'0,"0"0"-51"15,0 0 0-15,0 0 34 16,0 0 53-16,0 0 14 16,0 0-3-16,27-28 4 15,-27 28-2-15,0 0-15 16,0 0-27-16,0 0-35 16,0 0-11-16,0 0-14 15,0 7-7-15,0 8 3 16,0 0 19-16,0 6-11 0,0 1 9 15,-12 2 27-15,-12 2 20 16,-10 2-17-16,-8 2-10 16,-14-2-16-16,-6-2-8 15,-7-2-7-15,-4-6-4 16,-6-4 10-16,-21-4 1 16,-31-10 3-16,-43 0-11 15,-18-8-1-15,0-16-3 16,15-12-14-16,19-10 2 15,6-18 9-15,0-19-10 16,7-11-1-16,16-14 20 0,9-7-12 16,10-7-7-1,17-12 1-15,17-8 3 0,18-11-5 16,21-1 0-16,12 0-1 16,9-5 0-16,11-7 1 15,5-7 7-15,12-1-6 16,24-1 14-16,20 3-6 15,12-1-9-15,12-1 19 16,5 4-19-16,0-1 0 16,2 4 0-16,-2 9 5 15,-8 16-5-15,-10 31 0 16,-15 31 0-16,-15 22 11 16,3 4-11-16,9-8 2 15,7-9-1-15,9-7-1 16,-1 6 0-16,3 2 0 0,0 4 0 15,-3 8 1 1,4 4 0-16,-8 8 11 0,-3 5-5 16,-10 7 7-16,-11 8 3 15,-11 8 6-15,-12 6 19 16,-4 6 3-16,-7 2-1 16,-2 2-21-16,3 2-4 15,-3-2-9-15,0 0-4 16,0 2 8-16,0 0-14 15,2 0 6-15,-2 0-4 16,0 0 6-16,0 0-2 16,0 0-6-16,0 0 2 0,0 0-3 15,0 0 2 1,0 0-2-16,0 0 0 0,0 0 1 16,0 0 0-16,0 0 0 15,0 0 0-15,0 0-7 16,0 0-6-16,0-4-19 15,0-2-9-15,-11-4-47 16,-12-4-39-16,-6-2 40 16,-2 0 62-16,0-4 0 15,0 2 24-15,0 2-5 16,2-1 0-16,2 4 4 16,0 1 2-16,4 0 1 15,6 4-1-15,3 2 2 16,8 2 2-16,1 1-2 15,5 2-2-15,0 1 0 0,0-3-1 16,3 0 1 0,21-5 0-16,14-3-5 0,13 0 5 15,14-2 8-15,4 3-8 16,5 5 0-16,-3 2 6 16,-4 3-6-16,-7 0 0 15,-11 0 0-15,-11 0 0 16,-13 8 0-16,-12 1-8 15,-11 0 7-15,-2 10 1 16,-7 8 3-16,-22 8 64 16,-6 5-1-16,-6 0-34 15,3 0-15-15,3-2-7 16,4-4-1-16,8-4-9 0,8-3 0 16,8-4-6-16,7 1-8 15,0 1-45-15,38 11-70 16,-2-6-233-16,-3-12-384 15</inkml:trace>
  <inkml:trace contextRef="#ctx0" brushRef="#br0" timeOffset="79830.7">3451 5284 732 0,'0'0'180'16,"0"0"-48"-16,0 0-54 15,0 0-39-15,0 0-28 16,0 0-3-16,22 0 13 15,7 0 53-15,7 0 25 16,4-6-14-16,5-6-28 16,-3-5-22-16,2-3 4 0,-3-2-1 15,-4 0-13-15,-8 0-16 16,-10 0 2-16,-9 2 2 16,-10 4 1-16,0 2-8 15,-22 4-6-15,-16 8-1 16,-16 2-25-16,-12 2 11 15,-7 20 15-15,-8 10-4 16,0 10 4-16,8 10 14 16,7 8-4-16,12 9 1 15,20 5-4-15,21 0-6 16,13 1-1-16,18-10-9 0,29-8 9 16,15-15 1-1,14-14 17-15,9-12-10 0,8-14 3 16,5-2 0-16,-2-10-3 15,-5-18-7-15,-6-4 9 16,-12-8-10-16,-5-5-29 16,1-32-147-16,-19 8-149 15,-11 3-417-15</inkml:trace>
  <inkml:trace contextRef="#ctx0" brushRef="#br0" timeOffset="80351.3">4319 4864 831 0,'0'0'124'0,"0"0"-81"0,0 0 46 15,-31 125 16 1,23-63 1-16,5 10-28 0,3 4-1 16,0 3-19-16,5-1-5 15,8-2-7-15,1-8-11 16,-4-8-22-16,4-10-1 15,-5-11-12-15,0-9 8 16,-3-14-7-16,4-8 14 16,-2-8-14-16,5 0 7 15,10-26 8-15,4-15-16 16,4-9-2-16,-4-6-64 16,-5 6 9-16,-9 8 32 15,-6 10 25-15,-7 14 5 0,0 8 35 16,0 10 25-16,-2 0-59 15,-9 10-6-15,2 14 0 16,4 4-3-16,5-2 3 16,0-2 0-16,18-6 0 15,11-6 7-15,9-10 1 16,3-2 8-16,1 0-5 16,-3-20-9-16,-3-4 31 15,-9-4 33-15,-9-2 28 16,-9-4-24-16,-9 0-37 15,0 4-16-15,-25 6-17 16,-24 10-8-16,-15 12-18 16,-12 2-33-16,0 16-40 15,6 10-36-15,20 2-28 0,23 2-53 16,16-6-78-16,11-8-500 16</inkml:trace>
  <inkml:trace contextRef="#ctx0" brushRef="#br0" timeOffset="81230.55">4995 5296 962 0,'0'0'215'0,"0"0"-25"15,0 0 31 1,0 0-64-16,0 0-111 0,0 0-46 15,0 0 0-15,-29 82 2 16,29-42-1-16,16 0 1 16,11-6-1-16,4-10 7 15,0-8-1-15,4-10 6 16,1-6-1-16,2-2 13 16,1-22 11-16,2-8-6 15,1-8-10-15,-4 0-8 16,-7 2-2-16,-6 5-10 15,-9 11 0-15,-8 11 8 16,-5 4-7-16,-3 7-2 16,0 0-15-16,0 9-24 15,0 13 24-15,4 2 15 0,8 2-8 16,3-4 9 0,9-6 0-16,5-8 10 0,3-4-1 15,5-4-3-15,1 0 0 16,3-14-5-16,1-4 0 15,-3-2 1-15,4-2-2 16,-5 1 0-16,-5 3 0 16,-4 3-9-16,-6 5-3 15,-6 2-17-15,-1 4-20 16,-5 1 1-16,-4 3 7 16,0 0 19-16,-5 0 12 15,-2 0 10-15,0 0 3 0,0 0 16 16,0-1 34-1,0-4 70-15,-7 1-62 0,-10 0-29 16,-8 4-32-16,-9 0-14 16,-3 21 14-16,-2 9-6 15,6 4 4-15,9 0-10 16,10 0 11-16,12-4-9 16,2-4 9-16,0-6 2 15,16-4 5-15,10-10 4 16,8-6 2-16,8 0 0 15,5-14-1-15,4-16-3 16,-4-8-2-16,-5-10 5 16,-8-4-5-16,-10-6 1 15,-11-4 12-15,-11-5-17 16,-2-3-2-16,-10 2 1 0,-13 6 4 16,-4 12-4-16,8 11-1 15,3 16 14-15,7 12 41 16,5 11-36-16,2 2-19 15,2 29-21-15,0 13 20 16,6 10 1-16,17 6 6 16,6 2-6-16,6 4 0 15,3 5 3-15,-7 49-3 16,-8-16-17-16,-19-10-360 0</inkml:trace>
  <inkml:trace contextRef="#ctx0" brushRef="#br0" timeOffset="81631.66">3792 6561 778 0,'0'0'221'0,"0"0"-35"16,0 0-33-16,116-93-26 16,-21 47 1-16,53-12-26 15,58-12 31-15,31-4-11 16,-1 10-22-16,-13 10-7 15,-36 16-41-15,-11 8-33 16,-18 3-6-16,-35 9-12 16,-32 6 1-16,-29 5-2 15,-15 3 0-15,-2 1-60 16,-8 1-54-16,-10 0-55 16,-25 2-37-16,-37 0-37 15,-21 2-63-15,-15 8-232 0</inkml:trace>
  <inkml:trace contextRef="#ctx0" brushRef="#br0" timeOffset="82031.02">3663 6432 811 0,'0'0'233'0,"0"0"-113"16,0 0-119-16,0 0 11 15,0 0 15-15,222-14 30 16,-19-27 44-16,42-12 31 16,20-7-4-16,-2 2-18 15,-24 8 5-15,-14 4-18 16,-23 4-46-16,-24 3-12 16,-24 7-9-16,-38 6-5 15,-31 7-8-15,-31 6 0 16,-17 1-6-16,-5 4-3 0,-8 0 12 15,-6 2 14-15,-12 2 77 16,-6 2 39-16,0 2-28 16,0-2-24-16,-4 0-47 15,-5 2-33-15,3-2-12 16,1 2-6-16,2 0-1 16,3 0 0-16,0 0-12 15,-2 0-17-15,-2 0-85 16,-25 4-122-16,0 10-69 15,-7-4-337-15</inkml:trace>
  <inkml:trace contextRef="#ctx0" brushRef="#br0" timeOffset="84014.9">617 4211 1071 0,'0'0'294'0,"0"0"-59"15,0 0-95-15,0 0-101 16,0 0-38-16,-27 114 21 16,14-52 22-16,1 7-3 15,6-1-19-15,1-6-7 16,5-8-8-16,0-6 8 15,0-8-14-15,0-8 1 16,0-10 4-16,0-6-6 16,0-5-14-16,0-10-21 0,0-1 35 15,0-8 1 1,0-22-1-16,-2-16-19 0,0-14 19 16,0-8-4-1,0-6-4-15,-1-1 7 0,1 7 0 16,2 8 0-16,0 10 1 15,0 12 15-15,0 10-14 16,0 12 6-16,5 8-5 16,3 8-2-16,11 0-21 15,2 18 21-15,8 12 5 16,2 6-4-16,3 6 11 16,-5 2 4-16,-2-4 2 15,-3-6-17-15,-3-7 14 16,-6-9-14-16,-7-7 9 15,0-7-8-15,-4-1 7 16,-2-3 11-16,3-3 22 0,3-21 110 16,2-14-69-16,3-14-67 15,-2-6 6-15,-2-6-22 16,-2 0-1-16,-5 3 1 16,-2 10-1-16,2 6 1 15,-2 17 0-15,2 10 9 16,0 14-9-16,3 4-28 15,6 8-12-15,4 20 11 16,8 8 19-16,4 10 10 16,2 3 1-16,0-3 5 15,-3 0 7-15,-2-4-7 16,-5-4-6-16,-4-2 0 0,-6-2 0 16,-6 0 0-16,-3 4-9 15,-7-8-229-15,-9-12-509 0</inkml:trace>
  <inkml:trace contextRef="#ctx0" brushRef="#br0" timeOffset="84381.12">1227 3976 1262 0,'0'0'290'16,"0"0"-156"-16,0 0-86 0,0 0-33 16,-4 129 88-16,-6-70 3 15,2 2-26-15,3-1-33 16,5-4-5-16,0-8-12 16,7-6-19-16,11-10-4 15,7-7 9-15,6-11 5 16,7-9 9-16,8-5 48 15,12-4 35-15,4-18-3 16,5-7-42-16,1-6-20 16,-8-1-14-16,-12 2-13 15,-8 6-8-15,-11 6-4 16,-13 4-7-16,-9 6-2 16,-7 2-48-16,-2-4-204 0,-21 0-346 15,-4 0-1088-15</inkml:trace>
  <inkml:trace contextRef="#ctx0" brushRef="#br0" timeOffset="85515.01">2167 3529 970 0,'0'0'330'16,"0"0"-112"-16,0 0-70 15,0 0-59-15,0 0-54 16,0 0-28-16,0 0 14 15,37 78 62-15,-14-30 43 16,6 10-30-16,7 9-34 16,0 5-18-16,2 2-21 15,-5-2-8-15,-6 0-9 16,-10-5-6-16,-17-1-29 16,0-16-369-16,-13-18-1191 0</inkml:trace>
  <inkml:trace contextRef="#ctx0" brushRef="#br0" timeOffset="85847.65">2083 3595 1255 0,'0'0'335'15,"0"0"-122"-15,0 0-106 16,0 0-76-16,0 0-24 16,138-6 6-16,-64 14-1 15,8 16 0-15,0 10-2 16,-2 9-3-16,-8 2-1 0,-12 8 3 16,-16-1 5-16,-12 4-5 15,-14 0 0 1,-16-2-9-16,-2-4 27 0,-9-5 5 15,-18-8 11-15,-4-2-2 16,-4-9-14-16,-4-4-8 16,1-4-10-16,5-8-9 15,4-8-28-15,14-14-83 16,5-18-119-16,10-8-455 0</inkml:trace>
  <inkml:trace contextRef="#ctx0" brushRef="#br0" timeOffset="86214.61">2802 3373 1028 0,'0'0'269'16,"0"0"8"-16,0 0-36 16,0 0-147-16,0 0-78 15,0 0-10-15,0 0 29 16,5 150 32-16,-1-82 5 15,-2 4-28-15,2-1-1 16,2-7-27-16,0-8 2 16,1-10-11-16,-1-12-6 15,2-8 10-15,-4-8-10 16,2-4 0-16,-1-6 11 0,-1-4-6 16,5-4 10-1,5 0 14-15,10-8 59 0,12-18 38 16,8-12-43-16,10-6-29 15,-1-4-26-15,0 0-14 16,-6 4-9-16,-5 5-5 16,-13 10-1-16,-10 6-55 15,-19 11-150-15,-2 8-174 16,-25 4-823-16</inkml:trace>
  <inkml:trace contextRef="#ctx0" brushRef="#br0" timeOffset="86553.63">2773 4453 1460 0,'0'0'347'16,"0"0"-127"-16,0 0-47 15,0 0-40-15,0 0-49 16,0 0-32-16,0 0-22 0,0-4-15 15,0 4-15-15,0 21-95 16,-6 2-379-16,-17-2-733 0</inkml:trace>
  <inkml:trace contextRef="#ctx0" brushRef="#br0" timeOffset="87931.66">1691 4905 1005 0,'0'0'241'0,"0"0"-22"15,0 0-3-15,0 0-53 16,0 0-47-16,0 0-2 16,0 0-6-16,-77-55-11 15,75 55-17-15,2-1-21 16,0 1-22-16,0 0-26 16,0 0-11-16,0 0-10 15,-2 6-7-15,0 13-12 16,2 12 28-16,0 11 1 15,0 8 9-15,0 2-3 16,18 0-6-16,9-2 0 0,4 1 0 16,9-4-8-1,4 0 8-15,6-3 1 0,8-6 6 16,6-6 2-16,7-6 10 16,8-6-7-16,3-4-6 15,4-4-5-15,1 0 5 16,-2-2-5-16,-4 0 0 15,-6-2 0-15,-6-2 5 16,-7-4-6-16,-8 0 1 16,-10 0 0-16,-3-2-1 15,-8 5 0-15,-1-2 0 16,-1 1 0-16,-2 4 0 16,2 0 0-16,-2 1 0 15,0-1 0-15,2 2 0 0,0-2 0 16,1-1 0-16,1 1 0 15,-4 1 0-15,-2 0 1 16,-3 0-1-16,-4-1 0 16,-4 0-1-16,-3-1 0 15,0 2-1-15,-1-1 1 16,1 0 0-16,-2 0 1 16,2-2-1-16,-2 0 1 15,3-2 6-15,-1 0-5 16,-1-3 1-16,1 2 4 15,0-3-5-15,1 2 0 16,-1-2 1-16,-4 0-1 16,0 2-1-16,-1-2 1 15,2 0 0-15,-1 0 0 16,-1 0 11-16,1 0 0 0,-2 0 12 16,0 0 9-16,-3 0-3 15,-2 0 4-15,-2 0-12 16,2 0 6-16,-2 0-5 15,0 0-10-15,0 0-4 16,0 0-3-16,0 0 5 16,0 0-5-16,0 0 3 15,0 0 1-15,0 0 0 16,0 0 4-16,0 0 11 16,0 0-5-16,0 0 2 15,0 0-3-15,0 0-5 0,0 0-4 16,0 0-10-1,0 0 2-15,0 0-1 16,0 0 0-16,0 0 0 0,0 0 8 16,0 0-7-16,0 0 11 15,0 0-2-15,0 0 5 16,0 0 1-16,0 0 1 16,0 0-2-16,0 0-2 15,0 0-1-15,0 0-4 16,0 0-9-16,0 0 0 15,0 0 6-15,0 0-5 16,0 0 0-16,0 0 1 16,0 0-1-16,0 0 8 15,0 0-8-15,0 0-1 16,0 0 0-16,0 0 0 16,0 0-1-16,0 0 1 15,0 0-7-15,0 0 6 0,0 0-8 16,0 0 7-16,0 0-23 15,-17 34-113-15,-10 0-185 16,-11 0-453-16</inkml:trace>
  <inkml:trace contextRef="#ctx0" brushRef="#br0" timeOffset="88107.65">3471 5773 1311 0,'0'0'0'16,"0"0"-244"-16</inkml:trace>
  <inkml:trace contextRef="#ctx0" brushRef="#br0" timeOffset="88285.99">3471 5773 1094 0,'53'-36'0'0,"-60"26"-89"0</inkml:trace>
  <inkml:trace contextRef="#ctx0" brushRef="#br0" timeOffset="88512.47">3644 5609 1408 0,'0'0'344'16,"0"0"-191"-16,0 0-75 16,0 0-59-16,0 0-19 15,0 0-49-15,0 0-153 16,34 33-424-16</inkml:trace>
  <inkml:trace contextRef="#ctx0" brushRef="#br0" timeOffset="89231.02">3644 5609 1508 0,'-13'-77'309'0,"13"63"-83"15,-4 2 18-15,-2 2-30 16,2 2-62-16,4 4-37 16,0 2-39-16,0 0-27 15,0 2-16-15,0 0-3 16,0 0-26-16,0 0-2 16,0 0-3-16,0 0 1 15,0 0-1-15,0 0 0 16,0 0 0-16,0 0 1 15,0 0 0-15,0 0-6 0,0 0 6 16,0 0 6-16,0 0-5 16,0 0-1-16,0 0 1 15,0 0 0-15,0 0 1 16,0 0-1-16,0 0 5 16,0 0-5-16,0 0-1 15,0 0 0-15,0 0 0 16,0 0 1-16,0 0-1 15,0 0 1-15,0 0 0 16,0 0 0-16,0 0-1 16,0 6-1-16,6 6-5 15,11 12 6-15,14 10 0 16,10 9 0-16,5 3 0 16,8 2 7-16,-3-6-7 15,-2-2-1-15,-9-8 0 0,-7-8-10 16,-8-4 10-1,-9-8-14-15,-5-4 1 0,-5-4 13 16,-4-4-8-16,-2 2 8 16,0-2 1-16,0 0 1 15,0 0 17-15,0 0-16 16,-2 0 10-16,-9 0-11 16,-5-2-1-16,-3-2 0 15,-14 4-7-15,-15 0-1 16,-33 22-2-16,-47 24 4 0,-37 18 4 15,9-3-11 1,31-11-5-16,47-20 3 0,43-18 14 16,10 0-1-16,8-6 2 15,10-2-43-15,7-4-96 16,49-6-104-16,6-14-26 16,1-6-445-16</inkml:trace>
  <inkml:trace contextRef="#ctx0" brushRef="#br0" timeOffset="92581.67">1385 4977 170 0,'0'0'162'0,"0"0"-55"16,0 0 15-16,0 0 7 16,0 0-28-16,0 0-45 15,0 0-18-15,0-30-8 16,0 30 9-16,0-2-14 15,0 2-11-15,0 0 1 16,0 0-15-16,0 0 3 16,0 0-3-16,0 0 1 15,0 0 0-15,0 0 0 0,0 0 0 16,0 0 12-16,0 0-7 16,0 0 1-16,-2 0 2 15,2 0-2-15,0 0 11 16,0 0 16-16,0 0 17 15,-2 0 26-15,0 0 4 16,-2 0-6-16,-6 0-4 16,-5 4-37-16,-14 14-8 15,-7 10 4-15,-9 6-3 16,1 2 6-16,1 4-13 16,6-2 4-16,1-2 3 15,5 5 0-15,2 0-11 16,0 4-2-16,-2 3 17 15,-3 6-9-15,1 8 19 16,-9 20-25-16,-12 29 9 16,-8 31 6-16,-3 20 11 0,7 7-23 15,11 1-3-15,12-5 2 16,8 5-6-16,7 7 8 16,13 3-20-16,7-3 14 15,0-9-13-15,3-5 0 16,8-9 0-16,2 6 10 15,3 5 6-15,3 1-15 16,6 1 20-16,4 1-13 16,4 0-9-16,8-5 5 0,5-5-5 15,10-3 0 1,4-9 0-16,5-4 13 0,6-5-13 16,5-13 12-16,-7-25-11 15,-4-23 0-15,-12-20 5 16,8-10-5-16,12 8 1 15,14 4 5-15,17 9-6 16,6-6-1-16,-2 1 6 16,4-1-6-16,-2-1 0 15,-6-2 0-15,0 0 0 16,-3 0 1-16,-3-1-1 16,-4-3 1-16,-5-2 3 15,-9-4 4-15,-4-2-7 16,-5-2 0-16,-7 2 0 15,1 0 0-15,-3 1 1 0,1-1 0 16,2 2 4 0,2-4-5-16,4-4 11 0,2-2-5 15,10 0-5-15,2 2 3 16,6 1 4-16,5 0-9 16,-3 2 14-16,1-3 8 15,-5 2-9-15,-2-4 11 16,-3 2-12-16,-1-4 4 15,4 0 22-15,25 5-12 16,30-1 11-16,36 8 6 16,11 2-2-16,-10-2-6 15,-23 0-15-15,-45-10-12 16,-19-8-2-16,-26-4 6 16,-1 0 3-16,6 6 1 15,12 7 5-15,10 5-2 0,-3 0-11 16,-1 0 5-16,0-2-1 15,-5 0-12-15,-1-4 12 16,-3-2-2-16,-7-4 10 16,-4-2-1-16,-6-3-1 15,-10-4-12-15,-3-2 3 16,-6-6-8-16,-4 2 13 16,-5-5-7-16,-1-4-1 15,-8 0 0-15,-3-4-4 16,-3 0 4-16,-5 0-5 15,1 0 0-15,-3-2-1 16,4 2 6-16,0-2-5 16,7 2-1-16,5 2 0 0,5-2 1 15,3 2 0 1,2-2 0-16,1 2-1 0,0 2-1 16,1-2 1-16,3 4 12 15,0-2-4-15,3 4-7 16,2-2 0-16,-2 2 12 15,-5-2-1-15,1-2-12 16,-6 0 0-16,-3-4 0 16,-1 0 6-16,-6-2-5 15,-2 2 0-15,-5-2-1 16,-7 0 12-16,-4 0-12 16,-5-2-4-16,-2 0 4 15,1 2 0-15,-3-2 8 16,2 0-5-16,-2 0-2 15,0 0-1-15,2 0 9 0,-2 0-3 16,5 0 0-16,-1 0-6 16,0 0 11-16,5 0-11 15,1 2 15-15,-2-2-4 16,3 0-2-16,1 0-2 16,1 0-7-16,3 0 2 15,1 0 8-15,3 0-2 16,5 0-8-16,2 0 0 15,1-2 9-15,1 0-3 16,-6 0 2-16,-5 0-8 0,-7 0 0 16,-5 2 0-1,-4-2 11-15,0 2-1 0,-2 0-4 16,0 0 11-16,0 0 8 16,0 0-17-16,0 0 4 15,0 0 6-15,0 0-18 16,0 0 1-16,0 0 0 15,0 0 0-15,0 0 7 16,0 0-7-16,0 0 0 16,0 0 13-16,0 0-14 15,0 0 0-15,0 0 0 16,0 0 1-16,0 0-1 16,0 0 1-16,0 0 0 15,0 0 0-15,0 0-1 16,0 0 1-16,0 0 5 0,0 0-5 15,0 0-1-15,0 0 12 16,0 0-12-16,0 0 0 16,0 0 8-16,0 0-1 15,0 0-6-15,0 0 0 16,0 0 5-16,0 0-5 16,0 0 0-16,0 0 9 15,0 0-10-15,0 0-1 16,0 0 1-16,0 0 0 15,0 0 0-15,0 0 1 16,0 0-1-16,0 0 1 16,0 0-1-16,0 0 2 0,0 0-1 15,0 0 0 1,0 0 9-16,0 0-2 0,0 0 7 16,0 0 0-16,0 0 16 15,0 0-6-15,0 0-5 16,0 0-4-16,0 0-1 15,0 0-9-15,0-2-5 16,0 0-2-16,-10-8-25 16,-28-4-115-16,-67-18-218 15,5 2-302-15,-5-2-1130 0</inkml:trace>
  <inkml:trace contextRef="#ctx0" brushRef="#br0" timeOffset="93217.46">7544 12440 400 0,'0'0'314'16,"0"0"-110"-16,0 0-23 16,0 0-3-16,0 0-25 15,0 0-35-15,0 0-15 16,29 18 45-16,-2-4-15 0,6 4-29 15,7 4-14-15,7 1-30 16,2-1-13-16,4-2 11 16,-1-4-14-16,-8-6-27 15,-4-4-7-15,-9-4-3 16,-6-2 5-16,-7 0 8 16,-9 0 9-16,-5 0-2 15,-2 2 12-15,-2 0 8 16,0 4-10-16,0 8-7 15,-4 10-6-15,-17 14 40 16,-10 12 5-16,-11 8-32 16,-12 5-21-16,-10 3-16 15,-61 28-19-15,14-14-257 16,0-14-611-16</inkml:trace>
  <inkml:trace contextRef="#ctx0" brushRef="#br0" timeOffset="94014.64">4598 12629 413 0,'0'0'143'16,"0"0"119"-16,0 0-100 0,22-128-20 15,-13 89 30-15,-1 5-44 16,-2 6 27-16,-2 10 42 15,-4 10 17-15,0 8-59 16,0 8-82-16,0 53-57 16,-27 44 53-16,-2 36 82 15,3 13-60-15,8-9-36 16,11-17-22-16,5-30 0 16,2-18-15-16,0-19-1 15,0-15-11-15,0-4 3 16,0-6 0-16,0-8-8 15,0-12 0-15,0-10 7 0,0-2-7 16,0-4 1 0,0 2-2-16,4-2 1 0,14 2 7 15,11-2-7-15,13 0 0 16,21-6 12-16,13-16-5 16,33-12-7-16,34-6 5 15,31 2-6-15,6 8 7 16,-11 14-7-16,-19 14 0 15,-26 2 2-15,-19 0-2 16,-18 4 1-16,-23 0-1 16,-8 0 2-16,0-2-1 15,-4-2 0-15,-6 0-1 16,-19 0 0-16,-17 0-8 16,-10 0 5-16,0-4-4 15,-4-14-52-15,-44-40-195 0,3 4-295 16,-7-11-685-16</inkml:trace>
  <inkml:trace contextRef="#ctx0" brushRef="#br0" timeOffset="94714.37">4884 12173 958 0,'0'0'174'0,"0"0"16"15,0 0 3-15,0 0-54 16,0 0-82-16,0 0-33 16,0 0 19-16,150-91 7 15,-58 69 14-15,38-1-3 16,32 1-4-16,9 6-8 15,-5 6-12-15,-21 8-15 16,-39 2-6-16,-19 0 4 16,-20 0-7-16,-13 2-13 15,2 6 6-15,-4 2-6 16,-2-2 0-16,-19 0 0 16,-14-2 0-16,-9 2 0 0,-6 6-2 15,-2 8 2-15,0 15 52 16,0 13 18-16,2 16-2 15,7 26 3-15,11 30 0 16,9 23-14-16,2-9-9 16,-2-28 22-16,-9-32-15 15,-4-23-28-15,-1-1-27 16,1-2 27-16,-1-6-21 16,-5-16-6-16,-2-12 0 15,-6-8 7-15,1-4-5 16,-1-4 7-16,-2 0 0 15,0 0 10-15,0 0 32 16,0 0 24-16,0 0-5 16,0 0-22-16,0 0-14 15,0 0 2-15,0 0-16 0,0 0-13 16,0 0 2-16,0 0-9 16,-7 8-1-16,-15 8-6 15,-18 8 7-15,-22 11 0 16,-32 11 0-16,-33 8-6 15,-29-2-3-15,9-10-29 16,31-18-63-16,41-16-36 16,32-8-67-16,-1-18-49 15,10-12-250-15,5-8-1073 0</inkml:trace>
  <inkml:trace contextRef="#ctx0" brushRef="#br0" timeOffset="95315.09">4926 12926 727 0,'0'0'247'0,"0"0"-29"0,0 0-61 15,0 0-43-15,0 0-9 16,0 0 1-16,127-47-7 16,-74 33-2-16,10-1-12 15,8-2 4-15,7-1-6 16,6-1-30-16,3-6-2 16,2-1-9-16,1-4-22 15,-5 2 0-15,-8 0-10 16,-7 6-9-16,-15 6 0 15,-12 4-1-15,-16 8-46 16,-27 4-205-16,0 0-339 16,-25 0-246-16</inkml:trace>
  <inkml:trace contextRef="#ctx0" brushRef="#br0" timeOffset="95577.18">4839 12962 954 0,'0'0'285'0,"0"0"-142"16,0 0-22-16,0 0 52 16,122-3-23-16,-51-8-39 15,14-1-37-15,9-2-11 16,4-3-31-16,5 2-17 15,-3-3-7-15,-5 0-8 0,-5 3-7 16,-12 1-86 0,-3 4-179-16,-21 6-56 0,-23 0-520 15</inkml:trace>
  <inkml:trace contextRef="#ctx0" brushRef="#br0" timeOffset="95780.58">5306 13102 1174 0,'0'0'193'16,"133"-44"-114"-16,-49 18-18 0,17-4 3 15,-1 0-27 1,-18 6-34-16,14-12-3 0,-25 7-137 15,-27 4-806-15</inkml:trace>
  <inkml:trace contextRef="#ctx0" brushRef="#br0" timeOffset="96148.46">4801 12629 1024 0,'0'0'229'16,"0"0"-38"-16,0 0-55 16,0 0-55-16,0 0-12 15,120-16 23-15,-44 4-18 16,9 2-19-16,6-2-22 16,3-1-15-16,-3 2-11 15,-8 3-7-15,-12 0-70 16,-13 4-234-16,-21 2-254 0,-18-2-519 0</inkml:trace>
  <inkml:trace contextRef="#ctx0" brushRef="#br0" timeOffset="96336.99">4988 12635 1156 0,'0'0'215'0,"0"0"-135"0,179-34-33 16,-86 12 14 0,11 0-10-16,0 2-38 0,0-5-13 15,-15 6-133-15,-26-2-509 0</inkml:trace>
  <inkml:trace contextRef="#ctx0" brushRef="#br0" timeOffset="96599.51">5256 12783 1162 0,'0'0'251'16,"0"0"-126"-16,0 0-29 16,0 0-4-16,0 0-28 15,0 0-42-15,0 0-22 16,60 0-136-16,-43 0-485 0</inkml:trace>
  <inkml:trace contextRef="#ctx0" brushRef="#br0" timeOffset="103817.54">4051 11207 120 0,'0'0'94'0,"0"0"-94"16,0 0-94-16</inkml:trace>
  <inkml:trace contextRef="#ctx0" brushRef="#br0" timeOffset="103888.33">4244 11336 41 0,'0'0'0'0</inkml:trace>
  <inkml:trace contextRef="#ctx0" brushRef="#br0" timeOffset="107148.26">4055 12110 428 0,'0'0'363'0,"0"0"-97"16,0 0-46-16,0 0-33 15,0 0-33-15,0 0-60 16,0 0-32-16,-14 0-18 15,14 0-7-15,0 0-12 16,0 0-16-16,0 0 4 16,18 8 9-16,13 2 23 15,16 3 11-15,38 6-5 16,58 1 23-16,52 2 26 16,24-4-28-16,-3-6-24 15,-29-10-23-15,-34-2-4 0,-7-4-9 16,-11-14-11-16,-8-3 7 15,-24 2-3-15,-23 5-4 16,-20 2 0-16,-8 2 0 16,-3 0 0-16,-1-1 1 15,-3 1 0-15,-15 5-1 16,-13 1 0-16,-11 4 0 16,-4 0 6-16,-2 0-5 15,0 0-1-15,0 0 1 16,0 0-2-16,0 0 0 15,0 0 1-15,0 0-1 16,6 0 0-16,0 0 0 16,7-3 0-16,3-1 1 15,-1 2 0-15,4-2 0 16,-7 0-1-16,5 0 1 0,-2-2 7 16,1 1-7-16,3-2-1 15,-1-1-4-15,3 0 4 16,-4 0 10-16,1 0-9 15,-3 4-1-15,-3 0 1 16,-3 2-1-16,-5 2-10 16,-4 0 10-16,2 0 5 15,-2 0-5-15,0 0 0 16,0 0-9-16,0 0 8 16,0 0 0-16,0 0-19 15,2 4 20-15,3 18-8 16,2 12 7-16,0 19 1 15,-5 33 0-15,-2 36 6 0,0 31 18 16,-9 3-6-16,-5-12-2 16,8-14-7-16,6-15-1 15,0-19-7-15,6-18 58 16,1-29-18-16,0-19-18 16,-3-1-16-16,-1-2 0 15,1-1-7-15,-4-10 0 16,2-4 0-16,-2-4 1 15,2-2 9-15,0-2-9 16,-2-4-1-16,3 0 1 0,-3 0-1 16,0 0 6-1,0 0 0-15,0 0 8 0,0 0-3 16,0 0-10-16,0 0 5 16,0 0-6-16,0 0 0 15,-45 0-70-15,-2-8-277 16,-15-8-767-16</inkml:trace>
  <inkml:trace contextRef="#ctx0" brushRef="#br0" timeOffset="108381.75">4317 12512 651 0,'0'0'134'0,"0"0"-5"15,0 0-72-15,0 0 81 16,0 0-33-16,0 0-32 15,-116-23-30-15,110 23-8 16,1 0 14-16,5 0 7 0,0 22-39 16,0 20-4-16,7 36 146 15,20 34 36 1,10 28 6-16,6 11-76 0,-1-5-33 16,-4-10-24-16,-9-13-21 15,-6-3-7-15,-7-20-3 16,-8-19-10-16,-3-21-15 15,-1-8 1-15,0 0 2 16,1-2-7-16,-3-7-2 16,3-15 0-16,-3-10-5 15,-2-13-1-15,0-2 10 16,2-3-8-16,-2 0 7 0,0 0-2 16,0 0 4-1,0 0-1-15,0 0-1 0,0 0 4 16,0 0-2-1,0 0-10-15,0 0 5 0,2 0-6 16,-2 0 1 0,3 0-1-16,3 0 2 0,3 0-2 15,11 0 0-15,13 0 0 16,17-3 6-16,34-8 0 16,48-15 2-16,66-21-1 15,40-5-5-15,18-2 5 16,1 10-1-16,-32 14-5 15,-13 6 19-15,-27 6-3 0,-45 6-8 16,-39 2-9-16,-37 2 2 16,-16 0-2-16,-2 0 1 15,-7 2 4-15,-5-2-4 16,-16 3-1-16,-9 4 1 16,-9-2 12-16,0 3-2 15,0-1 27-15,0 1 9 16,-7 0-28-16,1 0-8 15,0 0-3-15,4 0 1 16,0 0-8-16,2 0 0 16,0 0 0-16,0 0 5 15,0-3-6-15,0 3 8 16,0 0-7-16,0-1-1 16,0 1 7-16,0-4 5 15,-2-6 2-15,0-8 14 16,-5-17-28-16,1-31-1 15,2-42 1-15,-4-48 0 0,-5-23 6 16,-7-4-6-16,-11 13-1 16,-5 28 1-16,5 30 5 15,4 30-5-15,10 33-9 16,3 21-16-16,1 8-77 16,-10 18-133-16,3 2-302 15,-2 0-678-15</inkml:trace>
  <inkml:trace contextRef="#ctx0" brushRef="#br0" timeOffset="115502.45">20409 12996 780 0,'0'0'136'0,"0"0"-136"0,0 0-107 15,0 0-665-15</inkml:trace>
  <inkml:trace contextRef="#ctx0" brushRef="#br0" timeOffset="116424.18">20085 12637 675 0,'0'0'221'16,"0"0"-78"-16,0 0-18 16,0 0-9-16,0 0-32 0,0 0-31 15,0 0-27 1,0-34 9-16,3 30 23 15,-3 2-21-15,0 0 1 0,0 2-2 16,0 0-5-16,0 0-9 16,0 0-9-16,0 0 1 15,0 0 1-15,0 0 1 16,0 0-5-16,0 0-10 16,0 0 5-16,0 0-6 15,0 0-10-15,-3 0-25 16,-3 4 3-16,2 6-24 15,-1 6-22-15,5 8-27 16,9 0-39-16,9-6-199 0</inkml:trace>
  <inkml:trace contextRef="#ctx0" brushRef="#br0" timeOffset="116865.73">20829 12909 5 0,'0'0'988'16,"0"0"-793"-16,0 0-134 16,0 0-61-16,0 0-54 0,0 0-265 15</inkml:trace>
  <inkml:trace contextRef="#ctx0" brushRef="#br0" timeOffset="117879.65">21273 12941 971 0,'0'0'614'15,"0"0"-387"-15,0 0-83 0,0 0 14 16,0 0-38 0,0 0-27-16,0 0-22 0,0 0-53 15,5 0 17-15,-3 0 1 16,2 0-12-16,-2 0-15 16,0 0-3-16,-2 0 10 15,3 0-15-15,-3 0 8 16,0 0 4-16,0 0-2 15,0 0-5-15,0 0 3 16,0 0 0-16,0 0-3 16,0 0-6-16,0 0-2 15,0 0 2-15,0 0 7 16,0 0-7-16,0 0-7 16,0 0 5-16,0 0-4 15,0 0 6-15,0 0 6 16,0 0-5-16,0 0-1 15,0 0 1-15,0 0-2 0,0 0 7 16,0 0-10-16,0 0 10 16,0 0-6-16,0 0 1 15,0 0 0-15,0 0 0 16,0 0 0-16,0 0 0 16,0 0-1-16,0 0 1 15,0 0 0-15,0 0-1 16,0 0 0-16,0 0 2 15,0 0-2-15,0 0 0 16,0 0 1-16,0 0 0 16,0 0 0-16,0 0 0 15,0 0 5-15,0 0-6 16,0 0 1-16,0 0 0 0,0 0-1 16,0 0 1-16,0 0 0 15,0 0-1-15,0 0 0 16,0 0 0-16,0 0 0 15,0 0 0-15,0 0 0 16,0 0-1-16,0 0 1 16,0 0-1-16,0 0 0 15,0 0 0-15,0 0 1 16,0 0 0-16,0 0 0 16,0 0 0-16,0 0 0 15,0 0 1-15,0 0-1 16,0 0 1-16,0 0-1 0,0 0 1 15,0 0-1 1,0 0 0-16,0 0 0 0,0 0-4 16,0 0 4-16,0 0 0 15,0 0 1-15,0 0 0 16,0 0 0-16,0 0 0 16,0 0 0-16,0 0-1 15,0 0 0-15,0 0 4 16,0 0-4-16,0 0 1 15,0 0 0-15,0 0 0 16,0 0 0-16,0 0-1 0,0 0 0 16,0 0 0-16,0 0 0 15,0 0 0-15,0 0-2 16,0 0 2-16,0 0-12 16,0 0 0-16,0 0-86 15,0 0-172-15,0 0-471 16</inkml:trace>
  <inkml:trace contextRef="#ctx0" brushRef="#br0" timeOffset="120581.92">19965 12912 637 0,'0'0'191'16,"0"0"-112"-16,0 0-27 16,0 0-13-16,0 0-21 15,0 0-17-15,0 0 7 0,0-7-8 16,0 7 0-1,0 0-8-15,0 0-1 0,0 0-1 16,0 0 10-16,0 0 0 16,0 0 9-16,0 0 14 15,0 0 24-15,0 0 30 16,0 0 13-16,0 0 0 16,0 0-5-16,0 0 2 15,0 0-8-15,0 0-12 16,0 0-15-16,0 0-9 15,0 0-14-15,0 0-10 16,0 0-2-16,0 0-11 16,0 0 2-16,0 7-7 15,-7 7 6-15,-1 1 2 16,-2 3-8-16,2 1 1 0,-3-1 27 16,-1 0-3-16,1 2-4 15,0-2-16-15,0 0 9 16,2 0-8-16,0 0-6 15,5-2-1-15,0-2 7 16,-1-2-5-16,5-4-2 16,0-2 1-16,0 0-1 15,0 0 1-15,0-2 0 16,9 2 0-16,8-1 1 16,2-1-1-16,0 1 0 15,4-3 0-15,-5 2 0 16,-1 0 1-16,-3-1 5 15,1-3-7-15,-1 1 0 0,-3-1 2 16,3 0-1 0,-3 0 11-16,-1 0 16 0,2 0 8 15,-1-4-11-15,0-1-3 16,0-4-7-16,-4 1 4 16,-1 0 10-16,-1 4-2 15,-1 1-8-15,-4-2-4 16,2 5 0-16,-2 0-2 15,0 0-12-15,0 0 1 16,0 0 4-16,0 0-6 16,0 0 0-16,0 0 1 15,0 0-1-15,0 0 0 0,0 0-2 16,0 0 2-16,0 0 1 16,0 0-1-16,0 0-1 15,0 0 1-15,0 0-2 16,0 0-7-16,0 0 8 15,0 0-8-15,0 0 2 16,0 0 6-16,0 0 1 16,0 0 0-16,0 0-1 15,0 0 1-15,0 0 0 16,0 0 0-16,0 0 0 16,0 0 0-16,0 0-7 15,0 0-20-15,0 0 5 16,0 0 3-16,0 0-5 15,0 0 4-15,0 0-1 16,0 0-4-16,0 0-30 0,0 0-47 16,-2 0-92-16,-11 10-154 15,2-4-703-15</inkml:trace>
  <inkml:trace contextRef="#ctx0" brushRef="#br0" timeOffset="121005.04">20058 13269 1234 0,'0'0'370'0,"0"0"-188"0,0 0-21 16,0 0-22-16,0 0-30 16,0 0-44-16,0 0-13 15,3-30-13-15,-3 27-26 16,0 3-13-16,0 0-38 16,0 0-85-16,0 0-125 15,0 7-272-15,0 1-51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8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83 103 3393,'0'0'9360,"18"1"-8886,7 2-332,-1-1-1,0-2 1,45-3 0,-67 2-132,0 1 1,0-1 0,0 1-1,0-1 1,0 0 0,-1 0 0,1 0-1,0 0 1,0 0 0,-1 0-1,1 0 1,0-1 0,-1 1 0,1-1-1,-1 1 1,0-1 0,0 0 0,1 1-1,-1-1 1,0 0 0,0 0-1,-1 0 1,1 1 0,1-5 0,-1 1 3,1 0 1,-1 0-1,0 0 1,-1 0-1,1 0 1,-1 0-1,0-1 1,0 1-1,-1-6 1,0 11-22,1-1 1,0 0-1,-1 1 1,1-1-1,0 0 1,-1 1-1,1-1 0,-1 0 1,1 1-1,-1-1 1,1 1-1,-1-1 1,1 1-1,-1-1 0,0 1 1,1-1-1,-1 1 1,0 0-1,1-1 1,-1 1-1,0 0 0,0 0 1,1-1-1,-1 1 1,0 0-1,-1 0 1,-24-1-176,19 2 158,-9-2 20,1 2-1,-1 0 1,-18 4-1,27-3 5,-1 0 0,1 1 0,1-1 0,-1 1 0,0 1 0,1-1 0,-1 1 0,-9 9 0,8-8-5,2 1 1,-1 0 0,1 1-1,0-1 1,0 1 0,1 0-1,-1 1 1,2-1 0,-1 1-1,1 0 1,0 1 0,1-1-1,0 0 1,0 1 0,1 0 0,0-1-1,1 1 1,0 0 0,0 0-1,1 14 1,0-16 5,0 1-1,0-1 1,1 1-1,0-1 1,1 1 0,-1-1-1,6 14 1,-4-16 2,0 0-1,0 0 1,0 0 0,1 0 0,0-1 0,0 1 0,0-1-1,1 0 1,-1 0 0,8 4 0,3 2 1,0-2 0,0 0 0,0 0 0,1-2 0,0 0-1,1-1 1,-1 0 0,1-1 0,0-1 0,0-1 0,0-1 0,0 0 0,0-1 0,21-2 0,-36 1-233,-1 1 1,1 0-1,0-1 1,0 1-1,0-1 1,0 1-1,0-1 1,0 0-1,-1 0 1,1 0-1,0 0 1,-1 0 0,1 0-1,-1 0 1,1-1-1,-1 1 1,0 0-1,2-3 1,9-12-6056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29 133 5697,'0'0'6360,"23"-2"-5748,72-7-106,-86 8-443,1 0 0,-1-1 0,1 0 0,-1-1 1,0 0-1,0 0 0,0-1 0,-1 0 0,1-1 0,-1 0 1,0 0-1,8-7 0,-15 11-53,2-1 57,0 0 1,0 0 0,0 0 0,-1-1-1,1 1 1,-1-1 0,1 1 0,-1-1-1,0 0 1,0 0 0,0 0 0,0 0-1,-1-1 1,0 1 0,1 0 0,-1-1-1,0 1 1,0 0 0,0-5 0,-1 8-65,-1-1 0,1 0 0,0 1 1,-1-1-1,1 1 0,-1-1 0,1 1 0,-1-1 1,1 1-1,-1-1 0,1 1 0,-1 0 1,1-1-1,-1 1 0,0 0 0,1-1 0,-1 1 1,1 0-1,-1 0 0,0 0 0,1-1 1,-1 1-1,0 0 0,1 0 0,-1 0 1,0 0-1,1 0 0,-2 0 0,-26 0-35,22 0 35,-22 0-9,-42 1 19,63 0-15,1 0 0,-1 1 0,0 0 0,0 0 0,1 0-1,-1 1 1,-11 6 0,11-5-9,0 1 0,0 0 1,1 0-1,0 1 0,0-1 0,0 1 0,1 1 0,0-1 0,0 1 0,0 0 0,1 0 0,-6 12 0,6-8 7,1 0 0,0 0 0,0 0 0,1 0 0,1 1 0,0-1 0,0 0 0,2 18 0,0-26 4,-1-1 0,0 1 0,1 0 0,-1-1 0,1 1 0,0-1 0,0 1 0,0-1 0,0 1 0,1-1 0,-1 0 0,1 0 0,-1 1 0,1-1 0,2 2 0,0 0 0,1-1 0,-1 0 1,0 0-1,1 0 1,0 0-1,-1-1 0,8 3 1,4 0 18,1 0 1,0-1-1,31 2 1,-14-3-290,56-1-1,-76-3-605,-1 0 0,1-1 0,0-1 0,-1 0 0,1-1 0,21-9 0,2-6-5865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4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230 494 2961,'0'0'7551,"-32"15"-7118,-99 50-85,125-62-318,0 1 0,0-1-1,0 1 1,1 1 0,0-1 0,-6 7 0,9-9-16,1 0 1,-1 0 0,1 0 0,0 0-1,0 1 1,0-1 0,0 0 0,0 1-1,0 2 1,-2 3 21,2-2-24,-1 0 0,1 1 0,0-1 0,0 0 0,1 0-1,-1 1 1,1-1 0,1 0 0,1 12 0,-1-18-9,-1 1 0,1 0 0,-1-1 0,1 1 0,-1 0 0,1-1 0,-1 1 0,1-1 0,0 1 0,-1-1 0,1 1 0,0-1 0,-1 1 0,1-1 0,0 0 0,0 1 0,-1-1 0,1 0 0,0 0-1,0 0 1,0 0 0,1 1 0,21-1 107,-16 0-69,-2 0-16,1 0 0,0 0 1,0-1-1,-1 0 1,1 0-1,0-1 1,-1 0-1,1 0 0,-1 0 1,9-5-1,-6 2 9,1-1-1,-2-1 0,1 0 1,-1 0-1,11-12 1,1-5 38,-2 0 0,0-2-1,-1 1 1,-2-2 0,-1 0 0,-1-1 0,-1 0 0,-1-1 0,-2 0 0,-1 0 0,-1-1 0,-1 0 0,0-60 0,-5 81-47,1-10 51,-2 0-1,0 0 0,-7-34 0,7 48-16,-1-1 0,1 1-1,-1 0 1,-1 0 0,1 1-1,0-1 1,-1 0 0,0 1-1,0-1 1,-1 1 0,1 0-1,-1 0 1,0 1 0,0-1-1,0 1 1,0 0 0,-1 0 0,-6-4-1,10 6-45,-1 1 0,1-1 0,0 0 0,-1 1 0,1-1 0,0 1 0,-1-1 0,1 1 0,-1-1 0,1 1 0,0 0 0,-1 0 0,1 0 0,-1 0 0,1 0 0,-1 0 0,1 0 0,-1 1 1,1-1-1,-1 0 0,1 1 0,0-1 0,-1 1 0,1 0 0,0-1 0,-1 1 0,1 0 0,0 0 0,0 0 0,0 0 0,0 0 0,0 0 0,0 0 0,0 0 0,-1 2 0,-2 4-22,0 0 1,1 0-1,0 0 1,1 1-1,-3 12 1,3-14 37,-5 29 19,1-1 0,1 1 0,1 44 0,8 106 277,-4-181-310,5 39 191,2 0 0,1 0 0,3-1 0,15 42 0,16 62-5530,-38-132-2607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23 4001,'0'0'7435,"0"-4"-6499,0-11-88,0 12 1185,0 9-1940,-1 197 254,3 255 1345,22-156-675,-6-100-339,-6 467 709,-14-453-1068,-8 162 49,9-316-294,-1-26-2,2 0 0,2-1 0,9 60 1,41 181 171,-11-52 40,-29-157-101,5 124 0,-16 69 359,-2-124-395,2-35-54,-6 148 236,-6-165-145,5-44 696,-2 56-1,7-116-1394,0 1-1,-1 0 1,-1 0-1,-1 1 1,-1-1-1,0 1 0,-2 0 1,0 0-1,-18-32 1,-22-32-6256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3593,'0'0'4845,"0"-6"-3949,0-45 6178,0 54-6958,0 34-47,4 100 188,-2-118-230,0 0 0,2 0 0,0 0 0,2-1 0,7 21 0,-7-25-18,-4-8-5,1 1 1,0-1-1,0 0 0,8 11 1,-10-15 1,1-1 0,-1 1 1,1-1-1,-1 1 1,1-1-1,0 0 0,0 0 1,0 1-1,0-1 0,0 0 1,0-1-1,0 1 1,0 0-1,0-1 0,0 1 1,0-1-1,1 0 1,-1 1-1,3-1 0,5 0 9,0-1-1,0 1 0,-1-1 0,1-1 0,-1 0 0,1 0 1,-1-1-1,0-1 0,1 1 0,-2-1 0,1-1 0,0 1 1,-1-2-1,0 1 0,9-9 0,-1 1 13,-2-1 1,0-1-1,0 0 1,-1 0-1,-1-2 0,18-31 1,-10 8 13,30-82 1,-46 107-54,0-1 1,0 1 0,-2 0-1,0-1 1,0-30 0,-2 46 1,3 0-127,0 0 98,0 0 0,0 1 0,0 0 0,0-1 0,0 1 0,0 0 0,0 1 0,-1-1 0,1 0 0,0 1 0,-1-1 0,5 5-1,28 31 97,-18-17-41,8 6-19,-1 1 1,26 42-1,-43-59 6,-1 1-1,0-1 1,-1 1 0,-1 0-1,1 0 1,-2 1 0,0 0 0,0-1-1,-1 1 1,2 23 0,-4-29-2,0 0-1,0 0 1,-1 0 0,0-1 0,-2 11 0,2-13-20,-1-1-1,1 1 1,-1 0 0,1-1 0,-1 1-1,0-1 1,0 1 0,0-1-1,0 0 1,-1 0 0,1 0 0,-5 2-1,-4 3-13,0-1 0,-1 0 0,0-1-1,0 0 1,-1-1 0,1 0 0,-1-1 0,0-1-1,-14 1 1,-3 0-761,-1-2-1,-50-4 1,67 1-184,1 0 1,-22-6-1,-23-13-3883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7 11082,'0'0'9490,"7"-6"-8993,-7 25-3554,-10 10-2400,-12 3-2393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183 246 3449,'0'0'4118,"-8"-23"-1560,5 16-1670,-1 0 0,-1 0 0,1 1 0,-11-12 832,15 18-1710,-1 0 0,1 0 0,-1 0 0,1 0 0,0 0 0,-1 0-1,1 0 1,-1 0 0,1 0 0,0 0 0,-1 0 0,1 0 0,0 0 0,-1 0 0,1 0 0,-1 0 0,1 0 0,0 0 0,-1 1 0,1-1 0,0 0 0,-1 0 0,1 0 0,0 1 0,-1-1 0,1 0 0,0 0 0,-1 1 0,1-1 0,0 1 0,-3 3-22,0 0-1,0 1 1,1 0 0,-1-1-1,1 1 1,-3 10-1,0 0 13,1-4-4,-24 64 59,3 0-1,-19 99 1,39-121-35,5-52 256,0-4-144,-1-69-144,3 0-1,3 1 0,18-86 1,-18 134 13,8-34 4,36-103-1,-49 159-8,0 1 0,0-1 0,1 0 0,-1 1 0,0-1 0,0 1 0,1-1 0,-1 1 0,0-1 0,0 1 0,1-1 0,-1 1 0,1-1 0,-1 1 0,1-1 0,-1 1 0,0 0 0,1-1 0,-1 1 0,1 0 0,0-1 0,-1 1 0,1 0 0,-1 0 0,1-1 0,-1 1 0,1 0 0,0 0 0,-1 0 0,1 0 0,0 0 0,1 0-9,-1 1 0,0 0 0,0-1 0,1 1-1,-1 0 1,0 0 0,0-1 0,0 1 0,0 0 0,0 0 0,0 0 0,0 1-1,1 1 1,122 192 414,-62-92-157,-49-84-171,15 37 0,-25-49-174,0 0-1,0 0 0,-1 0 0,0 1 0,-1-1 0,0 1 0,0 0 0,0-1 0,-2 9 0,1-15-97,0 1 1,0-1-1,0 0 0,0 1 0,-1-1 0,1 0 0,0 0 0,-1 1 0,1-1 0,-1 0 0,0 0 0,0 2 0,-18 8-4840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7722,'0'0'7793,"99"-64"-7737,-67 61-56,11-3-528,-4 6-2152,-10-4-4682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 8890,'0'0'6981,"0"-5"-6734,0-10-221,0 32-24,0 42 137,5 58 250,-2-63-923,-5 87 0,-5-109-2133,-10-8-2278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7698,'0'0'4753,"228"-58"-4697,-156 48-56,-15 4-1009,-15 3-3439</inkml:trace>
  <inkml:trace contextRef="#ctx0" brushRef="#br0" timeOffset="1">528 0 7114,'0'0'7089,"0"48"-6865,0-3 392,0 3-144,0 4-288,0-4-112,0-3 24,0-4-96,-4-5-88,-14-4-984,-3-7-1840,0-8-4858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25:57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9596 5999 1287 0,'0'0'299'0,"0"0"-215"16,0 0-37-16,0 0 48 15,0 0 6 1,0 0-54-16,-20 0-27 0,20 4-12 15,0 7-8-15,0 7-16 16,-2 14 16-16,-1 14 1 16,1 16 28-16,-5 10 24 15,0 12-9-15,-6 23 24 16,-7 21-28-16,-9 29-2 16,0 5-8-16,5-28-29 15,6-36 14-15,9-41-2 16,4-15-12-16,3-4 0 15,0-2-1-15,0-2 9 16,2-14-9-16,0-6 0 16,0-6 9-16,0-2-9 0,0-2 0 15,0 0 1-15,0 2-1 16,0 2 6-16,0 0-6 16,-3-2 1-16,1 2-1 15,0-2 2-15,2 0-2 16,-2-2 1-16,2 0 0 15,0-2-1-15,0 0 0 16,0-2-1-16,0 0-11 16,0 2 11-16,0-2-1 15,0 2 2-15,0 2 0 16,0 0 7-16,0 4-1 16,0-2 3-16,0-2-9 15,0 0 1-15,0-4 1 0,0 0 8 16,0 0 0-16,0 0 19 15,0 0 11-15,0 0-40 16,-6 0-3-16,-6 0-188 16,-5-12-578-16</inkml:trace>
  <inkml:trace contextRef="#ctx0" brushRef="#br0" timeOffset="1083.41">9669 6118 624 0,'0'0'207'15,"0"0"-89"-15,0 0 8 16,0 0-38-16,0 0-54 16,0 0 10-16,0 0 45 15,-27-52-43-15,23 46 46 16,2 0 50-16,-2 2-41 15,2-3-49-15,-3 6 32 16,2-2-26-16,1 2 18 16,2 1-28-16,0 0-13 15,0 0-35-15,0 0-19 0,25 0-13 16,10 0 32-16,17 5 47 16,14 2-16-16,11-5-3 15,7-2 1-15,7 0 15 16,5 0-2-16,5 0-1 15,1-10-36-15,2 0 5 16,-1-2-10-16,-5 2 10 16,-4-1-9-16,-5 4 7 15,-6 0-7-15,-6 3 11 16,-1 0-5-16,-7 1-7 16,-2 0 5-16,-9 2-5 15,-12-2 4-15,-9 3-3 16,-11 0-2-16,-10 0 1 0,-10 0 0 15,-2 0 0 1,-1 0 0-16,-3 0 8 0,0 0-8 16,0 0 1-16,0 0-1 15,0 0 0-15,2 0-9 16,0 0-4-16,5 0 1 16,0 10 12-16,2 12 6 15,-1 13 21-15,2 10 5 16,-2 18 20-16,3 11-7 15,1 12-2-15,-1 7-19 16,5 1-7-16,-1-4-6 16,3-6-10-16,-3-9 0 15,1-7 8-15,-3-10-2 0,1-8-5 16,-3-8-2-16,0-6-2 16,1-8 1-16,-4-6-1 15,1-4 2-15,-3-6 6 16,0-6-6-16,-4-2 0 15,0-2 0-15,-2 0 11 16,0-2-10-16,0 0 0 16,0 0 8-16,0 0 8 15,0 0-5-15,0 0 5 16,0 0 7-16,0 0-14 16,0 0-3-16,0 0-5 15,0 0 11-15,0 0-13 16,-14 0-26-16,-10 0-146 15,-10 0-549-15</inkml:trace>
  <inkml:trace contextRef="#ctx0" brushRef="#br0" timeOffset="1833.36">9173 7349 863 0,'0'0'257'16,"0"0"-130"-16,0 0-1 15,0 0 2-15,0 0-67 16,0 0-8-16,0 0 113 16,110 0-17-16,-54 0-47 15,7 0-19-15,6-4-29 16,11-8-5-16,30-2 6 15,34-4-9-15,39 0-15 16,13 2-30-16,-9 0 0 16,-22 5-1-16,-24 2-12 0,-28 0-22 15,-28 4 23-15,-23-1-11 16,-13 2 10-16,4 0-29 16,3-2 41-16,0-1 0 15,-9-1 7-15,-9 3 0 16,-9-1 12-16,-12 2-17 15,-3 1 8-15,-8 3 24 16,-3 0-1-16,-1 0 8 16,-2-1 7-16,4 1-8 15,0 0-10-15,6-3 8 0,1 3-1 16,0 0-5 0,3 0-17-16,-2 0 7 0,0 0-4 15,1 0-5-15,-2 0-4 16,-1 0 2-16,-2 0-1 15,-3 0-4-15,-1 0-5 16,-2 0-1-16,-2 0 1 16,0 0 26-16,0 0 3 15,0 0 6-15,0 0-5 16,0 0-13-16,0 0-1 16,0 0 2-16,-9 0-14 15,-4 0-5-15,-25 0-88 16,2 8-148-16,-4-1-500 0</inkml:trace>
  <inkml:trace contextRef="#ctx0" brushRef="#br0" timeOffset="2720.72">13208 6092 1061 0,'0'0'335'0,"0"0"-238"0,0 0-51 16,0 0 46-16,0 0-47 16,0 0-35-16,0 0 15 15,8 0 20-15,-8 0 12 16,2 0-13-16,-2 0-14 16,0-4 18-16,3 0 5 15,-3 2-7-15,0-1 12 16,0 2-1-16,0-2-10 15,0 3 15-15,0 0-22 16,0 0-35-16,0 0-5 16,0 22-39-16,2 15 39 15,3 15 53-15,-1 8 21 16,3 4-30-16,1-2-25 0,6-5-7 16,-1-7-3-16,0-8-3 15,-1-6-4-15,-6-8-2 16,1-8-67-16,-5-8-120 15,-2-8-190-15,0-4-326 0</inkml:trace>
  <inkml:trace contextRef="#ctx0" brushRef="#br0" timeOffset="3013.04">13232 6066 730 0,'0'0'733'16,"0"0"-616"-16,0 0-64 15,0 0 47-15,0 0-33 16,0 0 6-16,0 0 66 15,150 0-17-15,-91 0-25 16,6 0-80-16,-2-5-17 16,-3 0-52-16,-1 3-160 15,-14 2-285-15,-18 0-235 0</inkml:trace>
  <inkml:trace contextRef="#ctx0" brushRef="#br0" timeOffset="3186.85">13379 6352 833 0,'0'0'672'15,"0"0"-589"-15,0 0-18 16,0 0 115-16,0 0-63 16,147-36-67-16,-91 22-50 15,-12 4-116-15,-3 0-460 0</inkml:trace>
  <inkml:trace contextRef="#ctx0" brushRef="#br0" timeOffset="4001.17">14068 6250 1446 0,'0'0'382'0,"0"0"-269"16,0 0-52-16,-135 64 23 15,100-32-43-15,8 0-22 16,12-1-19-16,11-4-6 16,4-6-23-16,0-3 10 0,19-8-33 15,6-6-12-15,4-4-8 16,2-2 55-16,0-18 17 15,0-6 19-15,-6-5-6 16,-2 2 15-16,-8 2-17 16,-7 7 6-16,-2 6 15 15,-6 10 0-15,0 4-13 16,0 0-19-16,2 6-31 16,0 17 31-16,7 2 4 15,4 4-4-15,7-6-24 0,5 0 9 16,4-9-7-1,2-6 0-15,0-8-10 16,-4 0-2-16,-2-4 27 0,-6-16 7 16,-1-6 20-16,-3-5-2 15,-3-3-8-15,-3 0 3 16,1 2 9-16,-2 6-13 16,-2 8-4-16,-1 8-5 15,-1 10-1-15,2 0-56 16,6 12 38-16,1 16 19 15,3 4 22-15,2 2 0 16,-2 0-16-16,-3-6 8 16,-3-6-12-16,-2-8 17 15,-6-5 9-15,0-7 35 16,-2-2 49-16,0 0 29 0,0-8-1 16,0-17-73-1,4-4-49-15,3-6-18 0,5-1-23 16,3 2-23-1,5 6 2-15,2 10 14 0,0 8 6 16,1 10 6-16,-3 0-13 16,-3 12 31-16,4 10 0 15,-6 2 1-15,1-2 11 16,-1-4-11-16,-1-6-1 16,1-5 20-16,6-7 1 15,5 0 12-15,8-3 14 16,3-15-10-16,3-2-37 15,-1 0 3-15,-8 2-14 16,-9 4-21-16,-11 6-122 0,-6 4-151 16,-5 4-409-16</inkml:trace>
  <inkml:trace contextRef="#ctx0" brushRef="#br0" timeOffset="4349.91">13379 6972 1048 0,'0'0'397'15,"0"0"-285"-15,0 0 28 16,0 0 116-16,178-18-61 16,-93 10-73-16,9-2-6 15,22-4-20-15,19 0-36 16,-10-2-40-16,-16 4 4 16,-15 0-24-16,-23 4-13 15,7 0-72-15,2-1-54 16,-10 4-104-16,-11-4-77 15,-18 4-239-15,-22-4-279 0</inkml:trace>
  <inkml:trace contextRef="#ctx0" brushRef="#br0" timeOffset="4611.91">13640 7052 1077 0,'0'0'352'16,"0"0"-260"-16,0 0-16 16,0 0 139-16,183 0-71 15,-59-18-24-15,30-2-7 16,-12 0-46-16,-28 4-26 0,-38 2-39 15,-23 2-2 1,17-16-95-16,-10 4-244 0,-12-4-770 0</inkml:trace>
  <inkml:trace contextRef="#ctx0" brushRef="#br0" timeOffset="7009.64">16979 6144 9 0,'0'0'980'16,"0"0"-805"-16,0 0-90 0,0 0 66 15,0 0 23-15,0 0-38 16,0 0-28-16,0 2-20 15,0-2-8-15,0 0-20 16,0 0-23-16,0 0-6 16,0 0-11-16,0 0-14 15,0 0 6-15,0 0 6 16,0 0-18-16,0 0 0 16,0 0 7-16,0 0-5 15,0 0-3-15,0 0 2 16,0 0 3-16,0 0-3 15,0 0-1-15,0 0 9 16,0 0-9-16,0 0 0 16,0 0 6-16,0 0 6 15,0 0 5-15,0 0-2 0,0 0-2 16,0 0 4-16,0 0-17 16,0 0 7-16,0 0-7 15,0 0-7-15,0 0 7 16,0 0 0-16,0 0 1 15,0 0-2-15,0 0-3 16,0 0 3-16,0 0-10 16,0 0-85-16,-4 0-173 15,-11 0-709-15</inkml:trace>
  <inkml:trace contextRef="#ctx0" brushRef="#br0" timeOffset="7816.84">17193 6021 398 0,'0'0'512'0,"0"0"-335"15,0 0-14-15,0 0 7 16,0 0 13-16,0 0-48 16,-27-122-28-16,14 102 35 15,-3 0-17-15,-1 0-57 16,-5 2-23-16,-1 2-5 15,1 4 12-15,-2 4-19 16,-1 2-33-16,0 4 0 16,2 2-12-16,-2 0 12 15,2 18 0-15,1 16-9 16,2 18-4-16,6 16 12 0,10 15 1 16,4 7 1-16,11 2 0 15,18 3 0-15,10-5 14 16,2-2-14-16,1-6 5 15,-1-4-5-15,-5-8-1 16,-5-3-2-16,-4-9 2 16,-8-4 2-16,-3-8 5 15,-5-6-4-15,-4-6-3 16,-2-6-6-16,-1-6-17 16,-2-6-68-16,-2-6-77 15,0-10-107-15,-6 0-252 16,-12 0-328-16</inkml:trace>
  <inkml:trace contextRef="#ctx0" brushRef="#br0" timeOffset="7989.42">16828 6603 1167 0,'0'0'322'0,"0"0"-239"15,116-44-50-15,-44 24-4 16,45-6-29-16,-14 6-74 16,-14-1-249-16</inkml:trace>
  <inkml:trace contextRef="#ctx0" brushRef="#br0" timeOffset="8750.85">17719 6258 1476 0,'0'0'235'0,"0"0"-143"16,0 0 81-16,0 0-34 15,0 0-76-15,-113-10-41 16,82 20 4-16,-6 16-25 15,0 10 6-15,1 7-7 16,7 3-5-16,14-1-4 0,13-2-4 16,2-7-35-16,13-10-5 15,16-8-1-15,2-10-4 16,5-8-60-16,-3 0 73 16,-2-22 14-16,-2-8-2 15,-4-8 33-15,-7-3 1 16,-7 1 8-16,-5 3-2 15,-6 6 21-15,0 9 7 16,0 8 3-16,0 10-26 16,0 4-12-16,-6 6-14 15,2 18 13-15,4 7 1 16,0-2-31-16,12 2-24 16,20-9-2-16,5-6-1 0,2-10 8 15,-1-6 8 1,-3 0 29-16,-2-12 13 0,-4-11 35 15,-4-4 20-15,-4-5 28 16,-2-3-10-16,-3 2 34 16,-5 4-44-16,-3 9-25 15,0 10-12-15,-2 8-26 16,3 2-40-16,4 12-52 16,5 14 90-16,3 8 2 15,-4 0 1-15,-1-3-1 16,-3-6 0-16,-7-4 0 15,0-11 0-15,-4-4 0 0,-2-4 68 16,0-2 56-16,0 0 16 16,0-8-20-1,0-15-83-15,4-6-37 0,7-4-1 16,5 4-25-16,1 2 2 16,4 11 0-16,-1 10 24 15,-3 6-12-15,-1 0-4 16,2 13 16-16,0 5 3 15,-1 1-3-15,6-5-61 16,16-11-77-16,-2-3-130 16,-2 0-374-16</inkml:trace>
  <inkml:trace contextRef="#ctx0" brushRef="#br0" timeOffset="9149.98">19146 5577 1728 0,'0'0'219'15,"0"0"-136"-15,0 0 25 16,0 0-77-16,0 0-18 15,-154 37-12-15,102 12 6 16,8 6-7-16,10 8-1 16,17 5 0-16,14 2-2 0,3 4 3 15,16 5-1-15,17 1 1 16,8 4 0-16,3 4 1 16,-1 5-1-16,3 17 1 15,-8-8-1-15,-3 0 3 16,-6-1-2-16,-6-21 9 15,1 8-2-15,-3-11-8 16,-4-14 1-16,-6-10-1 16,-6-15-34-16,-5-18-154 15,0-10-315-15,-14-10-153 0</inkml:trace>
  <inkml:trace contextRef="#ctx0" brushRef="#br0" timeOffset="9296.91">18945 6738 1659 0,'0'0'269'0,"0"0"-190"16,0 0 16-16,0 0 13 15,164-99-58-15,-92 77-41 16,8 0-9-16,38-6-123 16,-20 6-207-16,-18 0-404 0</inkml:trace>
  <inkml:trace contextRef="#ctx0" brushRef="#br0" timeOffset="9800.07">19809 6294 1527 0,'0'0'252'16,"0"0"-207"-16,0 0 74 16,-144 78 1-16,101-40-57 15,7-1-19-15,12-5-7 16,11-6-24-16,9-6-13 15,4-8 0-15,0-6 0 16,8-6-1-16,17 0-18 16,4-14-24-16,4-16-10 15,3-6 2-15,-3-5 1 16,-8 0 33-16,-6 5 17 16,-5 7 6-16,-7 11 30 15,-3 12 5-15,-4 6-41 16,2 4-12-16,0 20 12 0,2 8 16 15,4 1-15-15,5-1 1 16,1-8-1-16,1-6 0 16,3-6 0-16,2-11 0 15,2-1 6-15,1-7 5 16,1-17 0-16,-2-8-11 16,-2-5 14-16,-5-1 1 15,-5 0 36-15,-1 8-3 16,-7 6-1-16,0 10 12 15,0 12 11-15,0 2-71 16,0 16-14-16,8 20 14 16,1 6 45-16,5 2-29 15,6-1-4-15,0-7-6 0,3-11-6 16,8-21-104-16,-6-4-120 16,-5-1-351-16</inkml:trace>
  <inkml:trace contextRef="#ctx0" brushRef="#br0" timeOffset="9950.84">19992 5897 1491 0,'0'0'672'0,"0"0"-623"15,0 0-49-15,0 0-16 0,0 0-64 16,0 0-536-16</inkml:trace>
  <inkml:trace contextRef="#ctx0" brushRef="#br0" timeOffset="11000.48">20449 6360 1508 0,'0'0'385'0,"0"0"-332"16,31-106-32-16,-18 54 5 15,-6-6-24-15,-7-4-2 16,0-6 1-16,-11-5 6 0,-11-1-7 16,-1 4 1-16,3 6 10 15,3 13-11-15,3 18 1 16,5 15 44-16,3 18-36 15,1 8-9-15,2 35-21 16,1 18 21-16,2 15 2 16,2 8-1-16,21 5 4 15,8 1-4-15,5-4 4 16,4-6-5-16,2-10-12 16,0-16 11-16,1-16 1 15,-1-16 26-15,3-13 22 16,6-9 36-16,0-9 0 15,1-19-47-15,-8-6-22 16,-13-2-15-16,-12-2-19 0,-17 8-20 16,-2 6 17-16,-23 14-26 15,-12 10 9-15,-3 2 27 16,5 20 2-16,10 4 4 16,17-2-4-16,6-2-5 15,13-4-16-15,22-4 25 16,8-7 6-16,8-7 9 15,5 0 4-15,2-3 12 16,0-12 6-16,-3-6 34 0,-2-1-27 16,-5-4-7-1,-7-4-13-15,-7 0-6 0,-7-4-6 16,-9-2-6-16,-7 0-35 16,-7 4-18-16,-4 7-5 15,0 11 57-15,2 13-9 16,2 1-42-16,6 15-33 15,7 18 62-15,6 3 8 16,4 4-16-16,2-2 8 16,-2-8 12-16,-6-8 11 15,-3-6 0-15,-5-10 1 16,-3-4 5-16,-6-2 51 16,-4 0 47-16,0-16-73 15,0-4-18-15,0-2 14 16,-2-2-26-16,-14 2 5 0,-3 4 3 15,-4 8-8 1,-4 8 4-16,-2 2-5 0,-2 8-14 16,4 16 12-1,10 2-26-15,9 2-22 0,8-4 0 16,6-4 11-16,20-5 21 16,8-10 9-16,6-5 9 15,4 0 13-15,3-20 12 16,-3-8 10-16,1-8-14 15,-7-6-11-15,-11-8 5 16,-10-4-9-16,-12-5 25 16,-5-5 45-16,-7 0-36 15,-12 2-19-15,-2 12 6 16,6 14 69-16,1 14 29 16,10 13-18-16,2 9-71 0,2 9-36 15,0 21 0-15,6 16 7 16,17 8 21-16,4 4-20 15,6-2 7-15,7-3-15 16,0-5 0-16,3-6-143 16,-10-14-235-16,-14-14-1005 0</inkml:trace>
  <inkml:trace contextRef="#ctx0" brushRef="#br0" timeOffset="12210.93">17461 8430 1408 0,'0'0'585'0,"0"0"-493"15,0 0-72-15,0 0 48 16,0 0 43-16,131-30-12 16,-62 12-28-16,9-3-20 15,1 3-39-15,-8 3-12 16,8 1-159-16,-18 1-224 15,-18 5-425-15</inkml:trace>
  <inkml:trace contextRef="#ctx0" brushRef="#br0" timeOffset="12411.07">17960 8354 1776 0,'0'0'267'0,"0"0"-213"16,0 0 162-16,0 0-6 15,27 146-80-15,-17-94-47 16,4 2-47-16,-5 3-9 16,0-3-9-16,0 2-18 15,-2-6-11-15,-1-4-144 16,3-4-115-16,-2-12-278 16,0-14-326-16</inkml:trace>
  <inkml:trace contextRef="#ctx0" brushRef="#br0" timeOffset="12608.84">18243 8658 1279 0,'0'0'653'0,"0"0"-539"15,0 0 10-15,0 0 3 16,0 123-68-16,2-89-59 15,5-8-13-15,2-14-159 16,2-6-146-16,-4-6-397 0</inkml:trace>
  <inkml:trace contextRef="#ctx0" brushRef="#br0" timeOffset="12799.94">18169 8267 1960 0,'0'0'379'0,"0"0"-201"15,0 0-5-15,0 0-75 16,0 0-98-16,0 0-45 16,0 0-99-16,0 4-178 15,0 7-447-15</inkml:trace>
  <inkml:trace contextRef="#ctx0" brushRef="#br0" timeOffset="13868.31">18726 8508 1881 0,'0'0'253'0,"0"0"-191"15,0 0-22-15,-131 130 3 16,102-75-23-16,13-3-20 0,16-6-49 16,0-10-7-1,33-14-3-15,19-14-24 16,10-8-1-16,9-14-22 0,3-24 14 15,-3-9 32-15,-8-8 18 16,-14-6 42-16,-15-1 9 16,-17-4 37-16,-12 0 14 15,-5 0-22-15,-16 6 3 16,-13 8 38-16,-2 11 25 16,2 13 92-16,2 14-88 15,5 12-25-15,4 2-47 16,7 26-36-16,6 19-11 0,5 14 11 15,3 9 0 1,19 3-13-16,7-1 6 0,2-4-8 16,-4-6-15-16,-7-11 21 15,-5-12-20-15,-5-12-41 16,-8-13-7-16,-2-10 58 16,0-2 19-16,0-12 31 15,0-20-31-15,0-13-21 16,0-10 20-16,0-6-1 15,13 1-24-15,5 8-13 16,0 10 29-16,-2 14-18 16,-3 12 8-16,-5 14-3 15,-5 2 9-15,-3 22 14 16,0 18 4-16,-14 12 2 16,-8 4-6-16,2-1 10 0,2-10-9 15,12-7 0-15,6-9-1 16,0-10 0-16,27-5 1 15,12-7 4-15,11-7-5 16,8 0 9-16,2 0-9 16,-1-16 38-16,-1-7 24 15,-6 0-7-15,-10-4-11 16,-11 1-7-16,-6 2 8 16,-11 4 4-16,-8 8-8 15,-6 8-2-15,0 4 10 16,0 0-43-16,-8 10-6 15,-9 14-1-15,5 5 0 16,6 0-31-16,6 0-18 16,6-7-9-16,19-6 16 0,10-8 7 15,5-8 20-15,1 0-14 16,2-13 30-16,-3-14 18 16,-4-8-7-16,-5-7 24 15,-9-8 14-15,-4-2-3 16,-11-4 0-16,-7-2-13 15,0 2-11-15,-5 3-7 16,-10 12 22-16,-1 10 12 16,3 13 18-16,4 8 4 15,3 10-37-15,0 0-34 16,2 12-20-16,4 21 9 16,0 7 10-16,0 7-1 15,16 4-5-15,11-3-2 0,4-2 3 16,0-4-23-16,-5-2-65 15,-5-6-59-15,-13-4-82 16,-6-12-146-16,-2-7-458 16</inkml:trace>
  <inkml:trace contextRef="#ctx0" brushRef="#br0" timeOffset="13995.18">19631 8436 1209 0,'0'0'641'16,"0"0"-476"-16,0 0-60 15,134-78 69-15,-57 52-51 16,15-3-102-16,42-9-21 16,-21 6-235-16,-17 4-661 0</inkml:trace>
  <inkml:trace contextRef="#ctx0" brushRef="#br0" timeOffset="14483.74">17935 9256 1446 0,'0'0'335'0,"0"0"-251"16,0 0 88-16,152-22 64 16,-20 2-70-16,57-10-53 15,27-3-27-15,2 0-14 16,-18 5-14-16,-34 6-31 0,-12 4-18 16,-34 3-2-16,-28 8-7 15,-28 0-101-15,-20 5-133 16,-6 0-156-16,-11 0-307 15,-19 2-638-15</inkml:trace>
  <inkml:trace contextRef="#ctx0" brushRef="#br0" timeOffset="14666.88">18589 9240 530 0,'0'0'972'0,"0"0"-672"16,0 0-138-16,0 0-3 0,0 0-78 15,0 0 108-15,258-10-30 16,-31-28-32-16,7-4-19 16,-22 2-24-16,-36 5-41 15,-18 6-43-15,-22-7-31 16,-41 9-226-16,-26 1-645 0</inkml:trace>
  <inkml:trace contextRef="#ctx0" brushRef="#br0" timeOffset="15530.17">21311 7965 1543 0,'0'0'391'0,"0"0"-262"15,0 0-113-15,0 0 77 16,4 126 142-16,10-48-83 15,3 6-78-15,2 5 35 16,0-3-40-16,2-2-36 16,-9-4-15-16,0-5-18 15,-5-11-47-15,-1-12-132 16,-2-18-196-16,2-20-566 0</inkml:trace>
  <inkml:trace contextRef="#ctx0" brushRef="#br0" timeOffset="15884.11">21723 8478 1713 0,'0'0'310'15,"0"0"-181"-15,0 0-46 16,-55 108-3-16,55-86-39 0,4-8-7 15,27-5-10 1,11-9-23-16,14 0 53 0,7-13-24 16,3-15-20-16,-6-2 17 15,-10-2 10-15,-17 0 22 16,-13 6 22-16,-18 4-17 16,-2 6-4-16,-26 6-42 15,-21 6-18-15,-16 4-21 16,-8 0 7-16,-1 14-25 15,12 0 14-15,14-2-8 16,17-4-47-16,20-2-60 16,18-6-167-16,24 0-399 15,7-6-558-15</inkml:trace>
  <inkml:trace contextRef="#ctx0" brushRef="#br0" timeOffset="16316.88">22347 8342 1646 0,'0'0'255'16,"0"0"-180"-16,0 0 19 16,0 0-30-16,0 0-52 15,-72 102-12-15,72-90-28 16,25-6-22-16,8-6-1 15,10 0 9-15,4-18 42 16,0-6 0-16,-5 2 10 16,-9 4 12-16,-10 6 44 15,-10 8 9-15,-5 4-34 0,0 22-17 16,0 40 107-16,1 44-20 16,3 47-59-16,3 17-25 15,-1-19-27-15,-5-41 7 16,-5-46-7-16,-4-16-10 15,-13 2-35-15,-24-4-23 16,-9-7-9-16,-10-24 35 16,5-15 34-16,4-22 7 15,14-28-15-15,17-20-17 16,16-26-27-16,25-28-63 16,46-23-139-16,16 1-132 0,-11 39-132 15,-14 35-317-15</inkml:trace>
  <inkml:trace contextRef="#ctx0" brushRef="#br0" timeOffset="17017.82">22864 8301 1018 0,'0'0'242'16,"0"0"-107"-16,0 0 29 16,-116 49-43-16,92-17-44 15,5 6-30-15,15 0-28 16,4 0-8-16,16-4-5 15,20-6-6-15,6-6 0 0,7-10-18 16,0-12-61 0,-2 0 2-16,-7-10 30 0,-5-14 37 15,-6-4 10-15,-8 2 47 16,-6 2 48-16,-4 6 27 16,-6 10 33-16,-1 8-40 15,0 12-82-15,1 30-33 16,6 36 93-16,9 35-35 15,7 25-23-15,0-8 3 16,-5-29-19-16,-9-37-6 16,-9-28-8-16,-4-4-5 15,0-6-33-15,-15-6-10 16,-14-20 8-16,-6 0 7 16,-1-34-5-16,5-18-20 15,9-16 6-15,22-27-2 16,0 3-32-16,31-6-58 15,20-1-8-15,12 19 78 0,8-2 11 16,0 12 8-16,-11 14 50 16,-13 12 6-16,-14 11 90 15,-17 15 43-15,-12 13-3 16,-4 5-35-16,0 5-61 16,-15 24-23-16,-1 7-2 15,7 8-15-15,7 0 7 16,2 0-14-16,11-8 7 15,13-4-18-15,3-12-5 16,0-8 7-16,-2-8 4 16,0-4-18-16,-4-4 30 15,2-20 36-15,1-8 29 0,3-6 32 16,2-4-25-16,2 0 8 16,-2 6-56-16,-1 8 19 15,-3 12-16-15,-2 12-20 16,-3 4-7-16,2 0 0 15,0 18 0-15,1 2 2 16,-1 0 6-16,-2-4-8 16,-2-2-44-16,-5-8-90 15,-3-4-118-15,-8-2-318 0</inkml:trace>
  <inkml:trace contextRef="#ctx0" brushRef="#br0" timeOffset="17162.77">23492 8141 1719 0,'0'0'372'16,"0"0"-243"-16,0 0-99 15,0 0 16-15,0 0-46 16,138-6-12-16,-71 12-250 16,0 4-445-16</inkml:trace>
  <inkml:trace contextRef="#ctx0" brushRef="#br0" timeOffset="17500.43">24123 8458 1204 0,'0'0'660'0,"0"0"-569"16,0 0-31-16,0 0 34 15,47 124 34-15,-16-78-67 16,2 11-27-16,3 9-22 15,-7 10 89-15,-4 2-3 16,-10 2-67-16,-11-4-15 16,-4-7-4-16,0-7-12 15,-15-8-9-15,-14-8-31 16,-5-12 15-16,-1-14 16 16,0-16 9-16,5-4 27 15,10-38 28-15,16-36-36 16,4-34-1-16,58-30 27 0,26-9 11 15,12 27-27-15,-6 33-29 16,-26 41-17-16,22 4-68 16,-14 10-171-16,-12 4-626 15</inkml:trace>
  <inkml:trace contextRef="#ctx0" brushRef="#br0" timeOffset="19800.06">18051 9549 1194 0,'0'0'226'16,"0"0"-164"-16,0 0 21 15,0 0 32-15,0 0 0 16,0 0-40-16,0 0 16 16,-122 48 4-16,99-28-11 15,-3 8-10-15,-8 12-1 16,-4 14 10-16,-6 13 0 16,-3 27 26-16,5 26-50 15,13 24-20-15,16 7-22 16,13-7-10-16,17-11-5 15,28-19-2-15,6-18 11 16,5-24-11-16,29-14-4 16,42-19-30-16,31-11 34 15,35-10-6-15,6-18 12 16,-8-9 6-16,5-14 13 0,3-1-19 16,-3 2 0-16,-9 1 1 15,-17 3 2-15,-37 3 20 16,-33 0-5-16,-36 5 4 15,-14 0-18-15,-3 2 4 16,-9 0-13-16,-9 0 5 16,-14 2-6-16,-11 0 14 15,-4 0 29-15,0-6-3 16,-2-6-38-16,-15-6-2 16,-6-4-12-16,-6-4-78 15,-8-2-14-15,-6-2-8 16,-6 4-3-16,-2 4 17 0,4 3 64 15,4 10 34 1,12 2 6-16,12 7 6 16,7 2 34-16,12 2-1 0,0 2-45 15,18 0 6-15,24 2-6 16,16 10 71-16,19 3-28 16,4-4-3-16,4 1-13 15,-4 2-6-15,-12-1 6 16,-16 1 13-16,-17 4 20 15,-15 5-18-15,-15 10 8 16,-6 7 21-16,-14 6-7 0,-17 0-19 16,-5-2-17-1,-4-6-10-15,5-6-18 0,6-9-30 16,13-14-131-16,11-4-130 16,5-5-437-16</inkml:trace>
  <inkml:trace contextRef="#ctx0" brushRef="#br0" timeOffset="21200.58">21431 10046 834 0,'0'0'494'16,"0"0"-388"0,0 0-49-16,0 0 29 0,0 0-16 15,-136-16-22 1,69 22-9-16,-4 18 53 0,-2 10 16 15,3 7-5-15,12 5-24 16,18 2 10-16,21-1-14 16,19-2-57-16,19-3-18 15,56-4 1-15,42-4-1 16,34-4-28-16,-1-6-9 16,-30-3-25-16,-37-6 55 15,-30 3 7-15,-2 7 1 16,-8 3 0-16,-12 5 6 15,-24 2 12-15,-7-1 20 16,-33 0 39-16,-19-2-19 0,-12-2-30 16,-5-8-15-1,-5-8-2-15,5-6 3 0,4-6 10 16,9-2-11-16,14-2-14 16,18-18-23-16,24-24-138 15,18 4-353-15,15 0-673 0</inkml:trace>
  <inkml:trace contextRef="#ctx0" brushRef="#br0" timeOffset="22651.1">22064 10529 1497 0,'0'0'638'0,"0"0"-548"15,0 0-50-15,0 0 34 16,0 0-27-16,-5 107-14 16,5-79-29-16,8-6 4 15,13-6-10-15,8-10 2 16,5-6-10-16,9-2 10 16,-1-20 4-16,2-11 8 15,-3-3 12-15,-10-4-2 16,-7 4-1-16,-8 7 19 15,-10 4-29-15,-4 9 3 16,-2 8 7-16,0 8-18 16,0 0-3-16,2 2-33 15,8 16 11-15,7 8 21 16,10 0-18-16,16-2-28 16,10-6 19-16,13-7-2 0,4-10 12 15,-1-1 18-15,-7-4-2 16,-8-14 2-16,-14-5 7 15,-11-8 0-15,-9-3 28 16,-9-6-6-16,-2-6-3 16,-7-8-12-16,0-4-6 15,-2 4-8-15,0 4-12 16,0 13 12-16,0 17 0 16,0 16 0-16,0 4-7 15,0 21-25-15,-6 19 32 0,3 6-3 16,3 4 9-16,0-2-5 15,17-8-1-15,6-8-1 16,4-10 1-16,0-6 0 16,-2-8-1-16,-3-8-1 15,-4 0 2-15,2-10 9 16,-5-14 22-16,3-10-16 16,-5-8 26-16,-3-4-14 15,-8-6-10-15,-2-1 9 16,0 3 0-16,-2 8-7 15,-8 10 6-15,4 14 25 16,1 12-4-16,1 6-42 16,0 14-4-16,2 44-31 0,2 38 31 15,10 29 10-15,24 15-2 16,6-5-7-16,3-11-1 16,-10-12 2-16,-6-18 2 15,-10-17-2-15,-7-27-2 16,-4-18-42-16,-2-6-23 15,-1-8 38-15,-1-8 27 16,-2-10 19-16,0-8-9 16,-13-24-10-16,-12-14-27 15,-10-13-3-15,-11-9-5 16,-2-10-1-16,-1-8-4 16,9-4 29-16,17 1-5 15,23 3 4-15,5 6 0 16,37 12-17-16,13 12-49 15,8 17 41-15,-7 20 14 16,-9 19 12-16,-12 8 11 16,-14 30 18-16,-10 10 70 0,-11 6-20 15,0 2 3-15,-7-6-22 16,-13-8-7-16,-3-8-24 16,2-9-6-16,-4-7-11 15,4-8-1-15,106-113-1975 63,-22 89 1413-63,1 6 548 15,-4 6 14-15,-6 2 333 0,-12 0-76 16,-11 0 9-16,-8 0-18 16,-10 0 13-16,-1-6 9 15,-6-2-8-15,3-8-70 16,-3-2-59-16,2-4-54 15,-6-2-33-15,0 0-28 16,-2 2-6-16,0 4 11 16,-8 6-5-16,-9 10-18 15,-5 2-10-15,-5 10-4 16,3 16-3-16,4 6 15 16,9 0-22-16,11 0-26 15,0-4 8-15,11-6-27 16,11-4 13-16,4-6 48 0,1-8 2 15,2-4 6-15,-4 0 8 16,2-6 24-16,-1-13 11 16,-1-2 9-16,-1-3-8 15,-4 2-12-15,1 2-3 16,-6 4-21-16,-1 2 1 16,-1 6-1-16,-3 4-8 15,7 4-17-15,3 0 5 16,9 0 12-16,6 10 9 15,10 0-8-15,6 0 6 16,3-2 5-16,3-4-10 16,-3-2-2-16,-7-2 0 15,-7 0-94-15,-13 0-185 16,-17 0-723-16</inkml:trace>
  <inkml:trace contextRef="#ctx0" brushRef="#br0" timeOffset="24567.34">17457 9212 920 0,'0'0'240'0,"0"0"-93"16,0 0 6-16,0 0 29 15,0 0-39-15,0 0-46 0,0 0-14 16,0 0 2-16,0 0-10 16,-3 0-17-16,-10 0-19 15,-7 0-22-15,-9 0-16 16,-14 6 0-16,-15 8-1 16,-11 8 12-16,-10 8-3 15,-13 8-8-15,-7 10 18 16,-3 10-3-16,-2 7-5 15,3 11 8-15,-3 22-19 16,-5 36 16-16,-3 55-7 16,5 25 6-16,13 15 4 15,19 4-7-15,19-9-11 0,14 15 11 16,17 18-3 0,19 11 1-16,6 1-10 0,21-6 0 15,18-19-1 1,7-27 1-16,2-31 9 0,-2-21-7 15,-1-19-1-15,1-7-1 16,-3-27-6-16,-3-24 6 16,0-22-7-16,7-10 7 15,15 7 0-15,34 13 6 16,40 14-6-16,38-2 0 16,15-16 1-16,-2-19 0 15,-6-27 6-15,-17-20-7 0,0-6 0 16,-6-13 6-16,-11-10 12 15,-28 1 4-15,-27 3 21 16,-30 3-25-16,-17 5-2 16,-7-2-15-16,-5 5 0 15,-8 0 7-15,-16 2 1 16,-9 2 9-16,0-2 50 16,-5-2-26-16,-12-6-26 15,-6-2-16-15,-1-6-11 16,-5-4-17-16,-3-8-24 15,-3-2-3-15,-1-2 4 16,1 0 8-16,-1 4 7 16,4 6 1-16,9 7 21 15,2 7 8-15,10 9 6 16,9 0 16-16,2 5-10 0,0 0-6 16,20 0-26-1,20 13 26-15,13 2 22 0,17 2 3 16,3-2-12-16,0 2 7 15,-3-5 15-15,-15 4 1 16,-12 4 1-16,-12 8 6 16,-16 6 4-16,-13 12 3 15,-2 0-11-15,-15 6-12 16,-14-3-14-16,0-8-13 16,7-10-71-16,17-26-121 15,5-5-280-15,0-1-550 0</inkml:trace>
  <inkml:trace contextRef="#ctx0" brushRef="#br0" timeOffset="25317.36">19475 13208 1560 0,'0'0'301'0,"9"161"-120"16,2-71-90-16,7-20-52 15,0 8-19-15,4 5-12 16,-1-15-8-16,-6-18-49 16,-1-14-29-16,-8-20 40 15,-4-16-4-15,-2 0 33 16,0-34-19-16,0-20-78 15,-14-16 74-15,-15-28 31 16,-17-33 1-16,-10-21-7 16,4 9-2-16,15 31 9 15,20 38 0-15,14 26 27 16,3-5 22-16,3-1-25 16,18 0 1-16,8 12 20 0,5 12 21 15,2 12-18-15,-5 14-26 16,0 4 0-16,-3 18 2 15,-1 18 26-15,-4 10 29 16,-7 8-13-16,-10 7-24 16,-6 3 5-16,-14 2-13 15,-21-2-10-15,-13-2-12 16,-8-10-12-16,-2-7-32 16,4-13-32-16,0-20-81 15,16-8-98-15,14-4-297 0</inkml:trace>
  <inkml:trace contextRef="#ctx0" brushRef="#br0" timeOffset="27736.6">19952 13315 1403 0,'0'0'739'0,"0"0"-562"15,0 0-97-15,0 0-13 16,0 0-24-16,0 0-28 0,0 0 25 16,-23 136 0-1,17-84-10-15,4-4-6 0,2-3-8 16,0-5 12-16,17-4-14 15,6-6-13-15,3-6 6 16,1-6-7-16,2-4-13 16,-2-6-16-16,0-8-12 15,-3 0 29-15,-2 0 12 16,1-6 0-16,-4-12 1 16,0-4 27-16,-6-4-17 15,0-6 1-15,-2-4-12 16,-1-3-9-16,-4 1 7 15,-4 4-13-15,-2 4 5 16,0 8 10-16,0 8 9 16,0 8-2-16,0 4-7 0,0 2-5 15,0 0-14-15,0 12-14 16,0 14 12-16,0 6 21 16,9 3 0-16,9-4-9 15,6-3 3-15,3-6-4 16,2-5 8-16,0-10 1 15,-4-4-1-15,-1-3-25 16,-4 0 27-16,0-17 7 16,-2-5 18-16,-2-7-8 15,0-8-10-15,-8-3-7 16,-3-6 0-16,-5 2-6 16,0 2-6-16,0 10 12 15,0 6 2-15,0 8 7 0,0 4-9 16,0 6 9-16,-3 1-9 15,3 6-11-15,0 1-28 16,0 0-2-16,0 0 3 16,0 0-3-16,0 0-4 15,0 0 1-15,0 0 31 16,0 0 5-16,0 0 8 16,0 0-1-16,0 0 1 15,0 0 0-15,-2 0-1 16,0 0 0-16,-2 12 1 15,-1 14 5-15,5 8 9 16,0 6-6-16,0 4-7 16,20-4-1-16,9-4 6 0,4-6-1 15,4-10-4-15,-4-4 6 16,-4-12-7-16,-3-2 0 16,-6-2 1-16,1 0 22 15,-6 0-6-15,1-6 5 16,-1-4-22-16,1 0 0 15,1-4 6-15,4 0-5 16,1-4 0-16,0-2-2 16,-2-2 1-16,1-2-12 15,-4 2-6-15,-1-2-20 16,-5 4-7-16,-3 0-2 16,-2 0-6-16,0 4 17 15,-1-1-6-15,-1 3 19 16,0 2 6-16,0 2 6 0,4 2-11 15,-4 5 8 1,-2 0 3-16,1 2 10 0,-1 1-10 16,0 0-4-16,2 0-22 15,-2 0 25-15,3 0 12 16,-3 0 7-16,1 0-5 16,-3 0 21-16,2 0 22 15,0 0-11-15,3 0 6 16,1-4-2-16,3-7-13 15,2 1-14-15,-4 0-5 16,-1 2 5-16,-3 2 13 16,-3 4 4-16,0 2 8 15,-3 0-10-15,-19 11-15 0,-9 12-11 16,-5 12 0-16,1 7 0 16,6 4-1-1,11-2-13-15,13-2-9 0,5-4 21 16,10-2-4-16,19-2-1 15,6-6 1-15,9-3 5 16,8-7 1-16,4-9 0 16,0-4-15-16,-4-5 15 15,-2-6 11-15,-6-16-10 16,-1-13 17-16,-5-7 13 16,-5-10 0-16,-8-8 3 15,-12-6-33-15,-9-7 20 0,-4-5-20 16,0 0-1-1,-17 2 7-15,-2 10 11 0,2 14-3 16,3 13 8-16,3 17 23 16,5 16-11-1,-2 6-35-15,4 23-46 0,2 27 34 16,0 16 12-16,2 10 1 16,2 6 1-16,18-4-1 15,5-5 5-15,1-7-5 16,-1-12 0-16,-3-10 9 15,-3-14 2-15,-7-12 1 16,-3-10 5-16,-1-8 6 16,-2 0 12-16,7-10 8 0,5-20 8 15,7-6-41 1,-1-4-11-16,0 2-33 0,1 8-12 16,-2 10-32-16,0 12 3 15,2 8 11-15,4 0-5 16,2 8 12-16,3 8 38 15,-1 0 18-15,-2-2 0 16,0-4-1-16,0-8 0 16,-2-2 1-16,1 0 6 15,-4-16-6-15,-1-6 25 16,-7-5 19-16,-3 0-5 16,-6-1 11-16,-5 3-17 15,-4 3-5-15,0 6-3 0,-8 8-19 16,-12 8-6-1,-9 4-21-15,-4 27 8 0,-4 13 12 16,6 3 1-16,8 2-14 16,11-7 13-16,10-6-40 15,2-12-22-15,0-8 20 16,14-10 18-16,3-6 18 16,5 0 7-16,3-20 47 15,6-10 1-15,0-6-16 16,1-4 8-16,-3 0-1 15,-6 6-17-15,-7 7-5 16,-5 12-17-16,-3 7 0 16,-4 8-66-16,2 0-24 15,5 12 32-15,3 8 25 16,6 2-55-16,4-4-38 0,3-2 22 16,4-6 30-16,3-4 38 15,-1-6 26-15,-2 0-12 16,0-4 22-16,-4-14 46 15,0-2 27-15,-4-6-17 16,-2-1 11-16,-3 1 2 16,-5 4-3-16,1 6-15 15,-1 8-17-15,1 6-34 16,1 2-12-16,4 8-22 16,0 18 34-16,4 9 16 15,-5 2 0-15,-3 6-8 16,-9-1 24-16,-6-4 4 0,0-4-23 15,-10-8-8 1,-19-6-5-16,0-10-33 0,-1-8 15 16,11-2 2-16,9-10-3 15,10-20-37-15,14-8-64 16,26-6 3-16,14-2 60 16,6 2 26-16,2 1 3 15,-3 6 19-15,-11 5 9 16,-10 3 24-16,-14 9 37 15,-12 6 21-15,-12 4-10 16,0 10 23-16,-18 0-48 16,-13 4-16-16,-3 20 6 15,1 6 34-15,6 3 0 16,14 0-37-16,13-1-20 16,5-2-13-16,28-7 5 0,11-5-6 15,10-10 1-15,2-7-1 16,4-1 13-16,-4 0-4 15,-8-7-9-15,-5-27-28 16,-15 3-241-16,-12-1-887 0</inkml:trace>
  <inkml:trace contextRef="#ctx0" brushRef="#br0" timeOffset="29534.08">24450 12242 1252 0,'0'0'242'0,"0"0"-79"16,0 0-26-16,-135 6-12 16,83 30-4-16,-14 42-43 15,-17 45 17-15,0 33 30 16,12 6-5-16,34-28-50 15,27-39-12-15,10-37-32 16,22-12-12-16,21 0-14 16,12-3-11-16,19-10-2 0,8-19 13 15,7-14 1-15,3-6-1 16,-3-26 14-16,-4-8 32 16,-12-10 24-16,-15-4 3 15,-15-6 19-15,-21-4-12 16,-20-6-16-16,-4-5-21 15,-34-1-19-15,-18 2-10 16,-10 8-14-16,-7 14 0 16,0 11-11-16,6 18-29 15,14 13-56-15,38 14-92 16,13 20-283-16,2 2-360 0</inkml:trace>
  <inkml:trace contextRef="#ctx0" brushRef="#br0" timeOffset="29884.09">24968 12855 1991 0,'0'0'298'0,"0"0"-240"15,0 0 49-15,115 85 13 16,-66-39-33-16,0 4-53 16,-7 2-19-16,-10-2-6 15,-12-6-8-15,-11-10 0 16,-7-10-1-16,-2-10 6 16,0-7-6-16,-2-7 13 0,-14-4 13 15,-4-24-3-15,2-11-5 16,5-13-7-1,11-6-8-15,2-6-3 0,17 2-33 16,28 2-42-16,51-9-124 16,-7 17-297-16,-7 12-356 0</inkml:trace>
  <inkml:trace contextRef="#ctx0" brushRef="#br0" timeOffset="30734.08">25825 12781 1662 0,'0'0'319'15,"0"0"-211"-15,-103 113-33 16,76-66-33-16,17-4-42 16,10-7-2-16,16-12-11 15,24-10 12-15,10-14 1 16,10 0 0-16,6-26 1 15,1-10 18-15,-7-10 9 16,-10-7 14-16,-11-5 14 16,-15-3 24-16,-15-10-16 15,-9-3-21-15,0-4-24 16,-27-1-19-16,-4 6-1 16,0 8-1-16,2 11-8 0,4 14 10 15,7 14 13 1,9 14 3-16,5 12-16 0,2 0-7 15,0 26-63-15,2 20 69 16,0 14 1-16,0 14 0 16,0 7 1-16,8 1-1 15,9 6 1-15,0 2 6 16,1-2-7-16,5-6 0 16,2-15-11-16,7-23-32 15,6-22 43-15,4-20 13 16,8-4 60-16,2-32 3 15,4-12 26-15,0-8-20 16,-6-7-22-16,-13 1-33 0,-10 0-27 16,-12 6-13-16,-8 12 5 15,-7 14 1-15,0 12-2 16,-15 16-24-16,-8 2 12 16,-4 30 11-16,2 12 10 15,8 8 1-15,13 0-1 16,4-3-6-16,9-9-21 15,22-8 11-15,9-8 14 16,5-8 1-16,5-10 1 16,8-6 9-16,2-2 12 15,5-27 0-15,0-7 1 16,-5-10 2-16,-7-2-15 0,-7 2-3 16,-15 8 3-1,-12 12 2-15,-5 12-11 16,-5 12-1-16,2 2-21 0,0 10-27 15,4 16 49-15,6 4 0 16,-1 0 7-16,4-2-6 16,-2-8-1-16,5-8 14 15,4-10-4-15,5-2 35 16,4-2 3-16,3-20-9 16,-3-4-15-16,-3-2 4 15,-3 0-27-15,-10 2-1 16,-3 2-46-16,-8 2-80 15,-9 2-96-15,-4 6-286 0,0 2-548 16</inkml:trace>
  <inkml:trace contextRef="#ctx0" brushRef="#br0" timeOffset="33317.64">14027 7204 424 0,'0'0'254'16,"0"0"-118"-16,0 0 24 15,0 0-44-15,0 0-57 16,0 0-59-16,0 0 13 16,-7 0-7-16,5 11 30 15,2 3 27-15,0 2-4 16,0 6 11-16,0 8 4 16,-2 10 48-16,2 20-6 15,-4 35 41-15,-3 43-46 16,-2 48 27-16,4 11-56 15,5-9-17-15,0-24-10 0,23-23-30 16,2 3-14-16,-3 5 6 16,-4 5-6-16,-2 15 8 15,-8 17 11-15,1 19-10 16,0 15-14-16,4 5 3 16,12-11-8-16,6-17-1 15,9-16-1-15,2-13 1 16,-1-1 6-16,3 3 1 15,3-2 4-15,0-1-10 16,0-3 1-16,-7 3-1 16,-3-7 0-16,-6-2-1 15,1 3 1-15,-1-9 0 16,4-1 9-16,2-1 5 0,0-16-1 16,-5-25-4-16,-6-29-4 15,-6-28-5-15,-2-20 1 16,3-2 0-16,0-2 4 15,4-6-6-15,2-8 1 16,4-6 17-16,4 1 12 16,8 2-2-16,4 3-18 15,0 6 1-15,-1 4-10 16,6 5 5-16,0-1 0 16,12 0-6-16,9-4-3 15,25-8 3-15,29-4 0 16,26-2 0-16,8 6 0 15,-27 4 6-15,-32 6 0 0,-35 2 0 16,-7 2-5 0,7 4-1-16,2 4 1 0,0 2-1 15,-11-4 0-15,-9-5 0 16,-6-5 0-16,-6-6-12 16,-1-6 12-16,-1-6 1 15,-1-2-1-15,-1 0 0 16,-2-4 0-16,0 0 11 15,-2 2-3-15,0 0 0 16,-2-2 2-16,-2 2-4 16,2 0-5-16,4 2 10 15,5 2-10-15,6 0 10 16,5 0-10-16,9-2 36 16,2-2-28-16,4-2 2 0,3 0-2 15,-5 0-8-15,-10 0 10 16,-7 0-11-16,-16-2 1 15,-10 0-1-15,-10 2-1 16,-2-2 1-16,-5 0 7 16,0 0 22-16,0 0 14 15,0 0 0-15,0 0-7 16,0 0-12-16,0 0-1 16,0 0-4-16,0 0 0 15,0 0 4-15,0 0-2 16,0 0 0-16,0 0 1 15,0 0-1-15,0 0-6 16,0 0-1-16,0 0-2 16,0 0-11-16,0 0 5 15,0 0-5-15,0 0 1 0,0 0-1 16,0 0 11-16,0 0-3 16,0 0 2-16,0 0-1 15,0 0-1-15,0 0 2 16,0 0-1-16,0 0-2 15,0 0 4-15,0 0-2 16,0 0 8-16,0 0-6 16,0 0 3-16,0 0 6 15,0 0 0-15,0 0-3 16,0 0-6-16,0 0-5 16,0 0-6-16,0 0-1 15,0 0 2-15,0 0-2 16,0 0-1-16,0 0 1 0,0 0 0 15,0 0 0-15,0 0-1 16,0 0 0-16,0 0-8 16,0 0 3-16,0 0 5 15,0 0 0-15,0 0 0 16,0 0 0-16,0 0-6 16,0 0 6-16,0 0 1 15,0 0 0-15,0 0 0 16,0 0 0-16,0 0 1 15,0 0 0-15,0 0 5 16,0 0 0-16,0 0 0 16,0 0-5-16,0 0 1 0,0 0 7 15,0 0-3-15,0 0-6 16,0 0 0-16,0 0-13 16,-7 0-87-16,-13-6-144 15,-2-4-317-15,1-6-621 0</inkml:trace>
  <inkml:trace contextRef="#ctx0" brushRef="#br0" timeOffset="39168.43">21612 14339 1159 0,'0'0'248'15,"0"0"-152"-15,0 0-37 0,0 0 20 16,0 0 8-16,0 0-31 15,0 0-7-15,0 0 0 16,0 0-2-16,2 0-8 16,-2 0-11-16,0 0 4 15,0 0-13-15,0 0-1 16,0 0 7-16,2 0-3 16,-2 0 15-16,0 0-3 15,0 0-5-15,0 0-2 16,0 0 2-16,2 0-8 15,1 0-13-15,1 11-8 16,5 16 0-16,5 19 37 16,1 17 43-16,1 11-29 15,-1 6-10-15,1 2-23 16,-1-6-1-16,-1-4 5 0,-1-7-4 16,1-11-2-16,-6-8-10 15,-1-10-5-15,-1-10 1 16,-3-4 5-16,0-9-7 15,-3-4 0-15,2-3-5 16,-2-2-18-16,0-4 4 16,0 0 19-16,0 0 1 15,0 0 11-15,0-24-12 16,-2-14-17-16,-10-14-5 16,-1-12 21-16,-5-8-5 15,0 0-7-15,-4-3-29 16,-1 5 4-16,4 4-16 15,-1 6 14-15,6 10 30 0,1 8 9 16,6 12-5-16,3 3 6 16,0 13 0-16,4 6 6 15,0 7-6-15,0 1-7 16,0 9-21-16,8 22 1 16,19 19 27-16,13 14 40 15,9 10-27-15,11 4-11 16,3-4-2-16,1-6-49 15,-3-11-12-15,-9-11-30 16,-7-12 29-16,-9-12 34 16,-9-8 21-16,-10-10-21 15,-3-4 21-15,-5-4 7 0,-3-22 66 16,2-10 6-16,-6-16-1 16,-2-7 13-16,0-3-26 15,-10 2 17-15,-9-2-29 16,-2 10 18-16,1 10 20 15,3 8-22-15,1 7-34 16,3 8-7-16,-1 2-1 16,3 6-14-16,0 0-6 15,5 6-21-15,0 0-43 16,6 1-79-16,0 0-208 16,8 0-576-16</inkml:trace>
  <inkml:trace contextRef="#ctx0" brushRef="#br0" timeOffset="40567.75">22564 14901 1422 0,'0'0'486'0,"0"0"-360"16,0 0-106-16,0 0 20 16,0 0 15-16,0 0-5 15,0 0-21-15,133-46 2 16,-113 28 42-16,-7 1-6 16,-6-1-13-16,-7 0-31 15,0 0 2-15,-2 4 3 16,-21-2-7-16,-5 10-21 15,-9 6-7-15,-5 0 5 16,-2 22 2-16,4 15 0 0,6 7 0 16,17 4-1-1,15 0-18-15,2-4 2 0,28-4-12 16,17-6-19-16,7-14-13 16,0-4 17-16,6-12 11 15,-4-4 4-15,0 0 29 16,-6-22 0-16,-3-6 32 15,-7-6 1-15,-7-2-2 16,-6-8 11-16,-10 8 4 16,-5 0-18-16,-8 10 6 15,-2 8 19-15,0 5-12 16,-16 13-16-16,-7 4-25 0,-3 27 0 16,2 10-7-1,7 8-2-15,15 1-33 0,2-4-26 16,25-8 10-16,15-8-30 15,7-12-5-15,1-12 15 16,4-6 41-16,-3 0 37 16,-2-12 12-16,-2-12 19 15,-5-4 6-15,-1-8 7 16,-3-4 42-16,-3 0 2 16,-6 0-47-16,-4 5-5 15,-5 12-36-15,-7 5 0 16,-5 8-9-16,1 6-19 15,-5 4-14-15,-2 0-2 16,0 0 8-16,0 0 5 16,0 0 31-16,0 0 0 0,0 0 18 15,0-3 50-15,-9-1 11 16,-8 3-47-16,-10 1-11 16,-6 0-20-16,-6 13 6 15,-1 15-7-15,7 7-3 16,10 1 2-16,13-4-14 15,10-2-9-15,8-8-16 16,21-8-6-16,11-6-6 16,5-8 15-16,5 0 28 15,-4-16 9-15,1-12 6 16,-9-6 0-16,-5-6 28 16,-8-2 26-16,-14-8 1 15,-11-3 29-15,0-5-12 0,-13-2-46 16,-12-2-11-16,-4 4 3 15,4 10-6-15,3 9-9 16,9 15 16-16,4 15-2 16,7 9-23-16,2 4-27 15,0 28-21-15,13 18 42 16,12 4-3-16,8 8-15 16,5 0-14-16,1-4-4 15,7-9-19-15,-4-9 6 16,3-8 10-16,-6-14 29 15,-1-13 9-15,-5-5 7 16,-4-1 13-16,-4-25 11 16,-7-5 14-16,-7-2-5 0,-2-2-3 15,-7 3 4-15,0 10-3 16,-2 2-13-16,0 10-6 16,5 6-12-16,2 4-15 15,8 0-8-15,5 12 12 16,5 6 11-16,4 4 9 15,0 2 2-15,-7-2 4 16,-2-4 6-16,-11-2-4 16,-9-3 0-16,0-2-7 15,-18 6 34-15,-20-3 0 16,-11 2-38-16,-9-2-6 16,0-4-61-16,-6-10-58 0,17 0-103 15,13-18-285-15</inkml:trace>
  <inkml:trace contextRef="#ctx0" brushRef="#br0" timeOffset="41758.94">24698 14125 1137 0,'0'0'510'15,"0"0"-393"-15,0 0-103 16,0 0 48-16,0 0 61 16,10 106-33-16,-2-76-16 15,-2 0 9-15,1-2 4 16,2 4-19-16,2 4-1 15,2 7-9-15,3 4-21 0,4 10-12 16,0 1 8 0,1 0-18-16,-4-4 0 0,-3-6-14 15,-4-11 8-15,-1-10-8 16,-7-10-1-16,0-9 1 16,1-6 0-16,-3-2 0 15,0 0 12-15,0-6 1 16,0-19-14-16,-9-7-9 15,-6-9 0-15,-6-8 3 16,-3-7 4-16,-5-4-12 16,-2-12-7-16,2-8-24 15,2-5-13-15,9-1 27 16,10 2-21-16,8 12 12 0,0 16 15 16,2 15-9-1,11 19 3-15,3 12 13 0,-1 8 18 16,3 2 9-16,2 7 0 15,2 15 19-15,1 6 0 16,-2 3 0-16,0 1 0 16,-5 3 9-16,-3-11-4 15,-5-2-3-15,-3-4-10 16,-5-6 9-16,0 0-6 16,0 0-2-16,-9 2 11 15,-10 4 3-15,-8-2-3 16,-2 2-16-16,0-4-1 0,0-2-8 15,4-4-5 1,7-2-2-16,5-4-5 0,4 0-30 16,9-2-67-1,0 0-129-15,0 0-422 0</inkml:trace>
  <inkml:trace contextRef="#ctx0" brushRef="#br0" timeOffset="43034.78">25263 14008 1011 0,'0'0'833'0,"0"0"-575"0,0 0-161 15,0 0-86-15,0 0 65 16,0 121 93-16,2-51-63 16,6 6-24-16,3-1-17 15,2-2-32-15,7-2-4 16,0-9-18-16,0-4 0 15,-2-16-11-15,-5-8 0 16,-3-16-6-16,-6-6-18 16,-2-10 0-16,-2-2 12 15,0 0 12-15,0-24-1 16,-6-16-52-16,-10-14 1 16,-2-14 28-16,0-10 2 15,0-7-30-15,5-7-2 0,4 6 32 16,9 6 7-1,0 12 8-15,7 15-1 0,10 16 7 16,3 10-6-16,3 15 7 16,4 12 19-16,2 0-18 15,6 30 4-15,3 15 26 16,0 9-3-16,-3 4-4 16,-6 2-9-16,-4-6-5 15,-9-10 5-15,-3-10-9 16,-7-12-5-16,-4-8 0 15,2-8-1-15,-4-4 2 16,0-2 16-16,0 0 1 16,0-8 11-16,0-20-13 15,0-16-17-15,4-16-28 0,9-8 0 16,7 0 5-16,5 7-27 16,-1 21 26-16,0 20 23 15,-1 20 1-15,2 13 0 16,2 32 60-16,1 14-1 15,3 5-30-15,3 4-15 16,-3-4-5-16,0-6-3 16,1-8-1-16,-9-6-5 15,-4-5-30-15,-17 7-70 16,-2-12-155-16,-5-8-514 0</inkml:trace>
  <inkml:trace contextRef="#ctx0" brushRef="#br0" timeOffset="43735.06">24880 15432 1337 0,'0'0'300'0,"0"0"-119"16,0 0-42-16,0 0 4 16,0 0 29-16,0 0-30 15,152 97-39-15,-54-97-20 16,37-13-23-16,37-23-22 0,11-8-24 16,-12-4 1-16,-21 4-5 15,-26 6 7-15,-18 2-1 16,-21 6-8-16,-21-2 12 15,-9-3-8-15,5-13-1 16,8-12 1-16,5-34 9 16,-4-25-20-16,-18 10-1 15,-15 6 0-15,-20 17 2 16,-16 18-1-16,0-4 10 16,-16-10 11-16,-15 7-13 15,-11 9-9-15,-8 2 0 16,-3 2-1-16,-10 4 1 15,-3-1 0-15,-5 5-1 16,-12 2 1-16,-4 4 0 0,-9 4-7 16,-20-1-19-16,-22 8-4 15,-20 16-2-15,-2 15 17 16,11 9-7-16,10 30 22 16,19 12 0-16,-1 11 4 15,21-2-4-15,17-4 0 16,21-8 12-16,9 5 12 15,-5 8 12-15,0 20-10 16,-2 23-1-16,8 24 2 16,13 29 6-16,12 5-3 0,14-23-2 15,13-33 18 1,0-38-10-16,17-12-30 0,24 4-5 16,17 2 19-16,19-2-14 15,17-9 10-15,26-14-14 16,18-12-2-16,21-19-56 15,-3-5-110-15,-45-18-151 16,-35-4-421-16</inkml:trace>
  <inkml:trace contextRef="#ctx0" brushRef="#br0" timeOffset="45084.09">26622 13327 1285 0,'0'0'286'16,"0"0"-95"-16,0 0-32 0,0 0-23 15,0 0-27 1,0 0-33-16,0 0-16 0,-11-15-3 16,11 14 6-16,0 1 4 15,0 0-16-15,0 0-8 16,0 0-2-16,0 0 3 16,0 0-3-16,0 0-11 15,0 0-4-15,0 0-13 16,0 0-6-16,0 0-7 15,11 8-10-15,12 14 10 16,4 10 22-16,8 8-8 16,3 0-5-16,5 0-8 15,-3-4 7-15,5-6-7 16,-1-7-2-16,7-5-7 16,4-7 8-16,11-7 0 0,7-4 5 15,4 0 3-15,6 0 5 16,2-14-7-16,-2-1-4 15,1-6-2-15,-2-5 13 16,-1 0-7-16,-6-4 0 16,-6 2-5-16,-4 2 9 15,-9 0-4-15,-3 4 3 16,-3 2-7-16,-2 2-1 16,4-2 0-16,-2 2 7 15,2 2 4-15,2 2-6 16,2 0-6-16,2 1 7 15,-1 5 10-15,-1 0-11 16,-3 5-5-16,-5 0 7 0,-9 2 6 16,-7-2-8-1,-6 3-5-15,-8 0 7 0,-2-1 1 16,-1-4 3-16,-1 3 6 16,1-4 4-16,1 2 0 15,-3 0-2-15,-1 0-10 16,-6 2 2-16,-2 1-10 15,-4-2-1-15,0 3-1 16,0-4-28-16,0-2-32 16,-13-3-37-16,-9-4-24 15,-7-1 13-15,-4 0 20 16,-6 2 21-16,6-2 36 0,-1 4 24 16,11 0 6-16,2 2 1 15,7 4 0-15,6 0 10 16,5 4 17-16,3 0-15 15,0 0-12-15,0 0-5 16,0 0-11-16,7 0-5 16,13 0 21-16,5 2 44 15,6 8 4-15,3 4-15 16,-1 0 4-16,2 4-1 16,1 4 3-16,-1 1 5 15,2 2-6-15,-2 1-5 16,-3 0-1-16,-8 2-17 15,-4 1 3-15,-9-1-10 0,-8 0 11 16,-3 0 2 0,-8 0 0-16,-18 0 2 15,-8-4 3-15,-4-4-8 0,3-4-3 16,1-4-6-16,10-4-9 16,9-4-39-16,7-4-55 15,8-6-75-15,18-14-197 16,9-12-1435-16</inkml:trace>
  <inkml:trace contextRef="#ctx0" brushRef="#br0" timeOffset="45544.17">29678 13507 905 0,'0'0'1013'0,"0"0"-762"16,0 0-81-16,0 0-72 15,0 0-37-15,0 0-25 16,0 0-36-16,0 2-9 16,0-2-208-16,0 0-586 0</inkml:trace>
  <inkml:trace contextRef="#ctx0" brushRef="#br0" timeOffset="45730.68">30223 13609 1984 0,'0'0'551'16,"0"0"-405"-16,0 0-145 15,0 0-1-15,0 0-176 16,0 0-601-16,0 0-568 0</inkml:trace>
  <inkml:trace contextRef="#ctx0" brushRef="#br0" timeOffset="45927.06">31282 13577 2099 0,'0'0'477'15,"0"0"-362"-15,0 0-100 16,0 0-15-16,0 0-94 16,0 0-167-16,0 0-347 15,-18 0-529-15</inkml:trace>
  <inkml:trace contextRef="#ctx0" brushRef="#br0" timeOffset="46181.97">31832 13513 1568 0,'0'0'523'16,"0"0"-311"-16,0 0-121 15,0 0-57-15,0 0-34 0,0 0-3 16,0 0-64-16,113-40-28 16,-5 24-33-16,-10 2-171 15,-3 0-414-15</inkml:trace>
  <inkml:trace contextRef="#ctx0" brushRef="#br0" timeOffset="46476.09">32882 13457 1028 0,'0'0'983'16,"0"0"-691"-16,0 0-135 15,0 0-77-15,0 0 12 16,0 0 16-16,0 0-4 15,0 0-16-15,0 0-11 16,0 0-7-16,0 0-16 16,0 0-21-16,0 0-27 0,2 0 9 15,-2 0-8-15,0 0-6 16,0 0 5-16,2 0-6 16,-2 0 2-16,0 0-1 15,0 0-1-15,0 0-34 16,0 0-64-16,0 0-56 15,-2-4-75-15,-12-8-141 16,-8-2-846-16</inkml:trace>
  <inkml:trace contextRef="#ctx0" brushRef="#br0" timeOffset="46994.08">31251 13922 358 0,'0'0'316'0,"0"0"-316"16,0 0-391-16</inkml:trace>
  <inkml:trace contextRef="#ctx0" brushRef="#br0" timeOffset="47384.9">30235 14520 487 0,'0'0'0'0</inkml:trace>
  <inkml:trace contextRef="#ctx0" brushRef="#br0" timeOffset="47981.81">29506 14642 1657 0,'0'0'316'0,"0"0"-149"16,0 0-96-16,0 0-18 15,0 0 39-15,0 0 37 16,0 0-7-16,6 0 6 15,-4 0-16-15,-2 0-13 16,0 0-15-16,0 0-22 16,0 0-26-16,0 0-6 15,0 0-6-15,0 0 2 16,0 0-8-16,0 0 6 16,0 0-3-16,0 0-6 15,0 0 1-15,0 0-4 0,0 0-10 16,0 0 5-1,0 0-6-15,0 0 8 0,0 0-8 16,0 0 0-16,0 0 0 16,0 0 0-16,0 0 0 15,0 0 1-15,0 0-2 16,0 0 1-16,0 0-1 16,0 0 1-16,0 0 0 15,0 0 5-15,0 0-6 16,0 0 0-16,0 2 0 15,0-2 1-15,0 0-1 16,0 0 1-16,0 0 1 16,0 0-1-16,0 0 5 15,0 0-5-15,0 0 0 16,0 0 5-16,0 0-5 0,0 0 0 16,0 0 0-16,0 0-1 15,0 0-11-15,0 0-47 16,0 0-55-16,0 0-51 15,-17 0-86-15,-5-8-137 16,-12-8-643-16</inkml:trace>
  <inkml:trace contextRef="#ctx0" brushRef="#br0" timeOffset="51431">14085 3932 1230 0,'0'0'400'16,"0"0"-295"-16,0 0-85 15,0 0-11-15,0 109-2 16,7-66 2-16,9 5 23 15,4 7-7-15,2 1-11 0,-2 4-12 16,-2 2 8-16,-3 0-1 16,-6-1 1-16,-4-7-10 15,-3-10-84-15,-2-10-3 16,0-14 12-16,0-18-98 16,0-24 82-16,0-23-264 15,0-5-235-15</inkml:trace>
  <inkml:trace contextRef="#ctx0" brushRef="#br0" timeOffset="51768.62">14124 3836 920 0,'0'0'303'16,"0"0"-39"-16,0 0-90 0,0 0-116 16,0 0 11-1,0 0 14-15,151 94 7 0,-94-32-4 16,8 6-15-16,0 0-36 15,4 1-10-15,-2-7-9 16,-3-6 40-16,-6-12-23 16,-8-10-30-16,-13-14 1 15,-5-10-4-15,-8-10 0 16,-2 0 17-16,-2-14 29 16,-5-18-6-16,-1-12 34 15,-5-16-6-15,-7-10-10 16,-2-12-31-16,0-7-21 15,-6 7 21-15,-9 12-6 0,-4 18 2 16,1 20-23 0,1 16-7-16,-4 16-106 0,6 16-236 15,1 6-564-15</inkml:trace>
  <inkml:trace contextRef="#ctx0" brushRef="#br0" timeOffset="52013.89">15402 4142 117 0,'0'0'1690'0,"0"0"-1512"15,0 0-118-15,0 115 33 16,0-63-9-16,0 4-47 15,0-5-30-15,0-6-7 16,14-10-25-16,-3-10-84 16,-3-18-145-16,-1-7-297 15,-7 0-636-15</inkml:trace>
  <inkml:trace contextRef="#ctx0" brushRef="#br0" timeOffset="52175.41">15231 3978 684 0,'0'0'1177'15,"0"0"-977"-15,0 0-108 0,0 0-11 16,0 0-81-16,0 0-112 16,0 0-157-16,62 20-394 0</inkml:trace>
  <inkml:trace contextRef="#ctx0" brushRef="#br0" timeOffset="52529.01">15757 4263 1609 0,'0'0'277'15,"0"0"-215"1,0 0-23-16,0 0 61 0,0 0-47 16,0 0-31-16,0 0-1 15,46 100-7-15,-42-94-8 16,-1-2-5-16</inkml:trace>
  <inkml:trace contextRef="#ctx0" brushRef="#br0" timeOffset="52968.93">16187 4114 2328 0,'11'0'-44'0,"2"9"14"0,5 7 23 16,2 4 7-16,2 2 0 15,5-3-10-15,2-2-11 16,2-7 15-16,2-4-12 16,3-6-5-16,0 0 15 15,0-16 2-15,-5-10 5 16,-2-8 2-16,-8-10-1 16,-5-10 8-16,-5-9-8 15,-4-1 0-15,-7-2 10 16,0 7 17-16,0 8-12 15,0 12 32-15,-5 11-4 16,1 12 16-16,2 9-13 16,0 4-14-16,2 3-32 15,0 0-16-15,0 6-12 16,0 10 19-16,0 2 9 0,4 0 6 16,3 0 0-16,-5-1 3 15,1-3-9-15,-3 2-5 16,0 4-72-16,-29 12-92 15,0-6-159-15,-2-4-423 0</inkml:trace>
  <inkml:trace contextRef="#ctx0" brushRef="#br0" timeOffset="54569.05">15942 4207 924 0,'0'0'248'0,"0"0"-55"0,0 0 26 16,0 0-54-1,0 0-35-15,0 0-17 0,0 0 13 16,21-16-18-16,-13 7-11 15,0 4-9-15,-1-1-21 16,1 2-33-16,4 1-33 16,8 0 0-16,4 1 0 15,8 0-1-15,1 2-1 16,0 2-27-16,1 21 1 16,-5 14-1-16,-7 9 28 15,-4 8 1-15,-7 0 13 16,-7-4-7-16,-4-10-7 0,0-11-11 15,0-11-6 1,0-11 10-16,0-4 7 0,-4-3 11 16,-4-4 5-16,-6-19-10 15,3-7-6-15,2-6-9 16,5-2 9-16,4-2 0 16,0-2-7-16,2 4-10 15,13 4 6-15,3 6 11 16,-3 8 0-16,-1 8-1 15,-1 8-11-15,-2 4 2 16,1 0-18-16,5 2 19 16,4 14 9-16,5 0 10 15,3 0 3-15,3-2-13 16,1-8-14-16,-2-4-8 16,0-2 0-16,0-2 13 0,-2-14-2 15,-4-9-5-15,-3-4 16 16,-6-10-12-16,-5-5 12 15,-7-6-1-15,-4-8 2 16,0-4-1-16,0-2 0 16,-13-2 9-16,0 5 0 15,-3 9 1-15,5 12 20 16,-1 8-5-16,6 12-4 16,4 10-3-16,2 8-5 15,0 2-13-15,0 20-27 16,2 24 13-16,14 19 12 15,6 28 2-15,-2 0 9 0,5 3-8 16,-3 2 0-16,-4-17 0 16,-2 3 8-16,-3-6-9 15,-7-14 0-15,-2-12 1 16,-2-16-1-16,2-16 0 16,-2-9 0-16,0-9 6 15,2 0 23-15,3-17-2 16,4-12-5-16,2-10-8 15,5-3-4-15,2 0-9 16,5 2-1-16,2 4-8 16,6 4-2-16,7 4-8 15,3 3 17-15,-1 6-8 16,0-2-1-16,-7 6 4 0,-4-2 5 16,-6 1 1-16,-7 0 8 15,-7 0-1-15,-7 0-7 16,-4 2-4-16,0 2 4 15,0 6 28-15,-17 6-25 16,-1 0-3-16,-1 10-20 16,2 16 12-16,9 2-7 15,8 3-32-15,0-3-9 16,19-6-8-16,10-10 8 16,10-6 16-16,1-6 24 15,4-3 16-15,1-21 6 16,1-12 2-16,-3-8 6 15,-7-8-13-15,-7-6 18 16,-10-6 9-16,-9-4-7 16,-8-3 19-16,-2 3-1 0,0 4-17 15,-16 12-15-15,1 16 49 16,1 14-15-16,-1 20-15 16,-1 4-26-16,-2 38-7 15,0 36-1-15,12 34 7 16,6 31 0-16,26-11-12 15,10-26 11-15,-3-29-17 16,-8-27 10-16,6 2 7 16,5-4 1-16,1-8-12 15,-3-18 11-15,-1-16-15 16,-2-4 17-16,0-12 34 16,-2-16 6-16,0-8-10 15,-8-4 3-15,-8 0-3 16,-9 4-23-16,-4 5 6 15,0 12 4-15,0 13 2 0,-6 6-19 16,-1 6-39-16,5 21 22 16,2 4 8-16,0 1 8 15,18-2-17-15,4-8-10 16,5-6-8-16,2-6-10 16,0-8-1-16,2-2 11 15,4-20-98-15,-6-10-370 16,-8-4-1092-16</inkml:trace>
  <inkml:trace contextRef="#ctx0" brushRef="#br0" timeOffset="55335.48">18706 3820 1068 0,'0'0'362'0,"0"0"-150"15,0 0-59-15,0 0 17 16,0 0-61-16,0 0-59 15,0 0-19-15,-53-67-31 16,35 67-12-16,-7 0 6 16,-4 18 6-16,-2 13 1 15,2 7 5-15,12 6-6 16,15 2 0-16,2 0 0 16,35-2-25-16,21-8-22 15,15-5 34-15,10-8 13 0,-2-6 7 16,-5-3 6-16,-13-2-11 15,-19 2-2-15,-20 0-25 16,-15 0 25-16,-7 6 13 16,-23 2 73-16,-19 2-11 15,-10-2-32-15,-3-4-12 16,0-6-12-16,3-8-3 16,9-4 1-16,15 0-12 15,10-16-5-15,16-12-100 16,24-38-171-16,20 5-113 15,10-3-243-15</inkml:trace>
  <inkml:trace contextRef="#ctx0" brushRef="#br0" timeOffset="55546.25">19161 3471 1249 0,'0'0'577'15,"0"0"-400"-15,0 0-45 16,0 0-47-16,0 0-49 15,0 0-26-15,0 0 76 16,-23 148 13-16,19-74-9 16,4 7-47-16,0-1-24 15,25-2-9-15,4-8-10 16,6-8-72-16,10-8-167 16,-7-15-278-16,-11-19-222 0</inkml:trace>
  <inkml:trace contextRef="#ctx0" brushRef="#br0" timeOffset="55697.84">19319 3693 1453 0,'0'0'215'16,"0"0"-158"-16,116-38-57 15,-29 26 0-15,-14 6-278 16,-8 6-595-16</inkml:trace>
  <inkml:trace contextRef="#ctx0" brushRef="#br0" timeOffset="55968.17">19626 4155 1101 0,'0'0'275'16,"0"0"-95"-16,0 0-69 15,0 0-10-15,12 114-9 16,19-106 32-16,7-8 13 16,6 0-25-16,1-10-21 15,-5-14-21-15,-7-6-3 16,-15-6 4-16,-13-9-14 16,-5-3-30-16,-23-4-27 15,-19 2-26-15,-9 8-90 16,-3 10-39-16,-8 14-92 15,15 8-323-15,18 4-636 0</inkml:trace>
  <inkml:trace contextRef="#ctx0" brushRef="#br0" timeOffset="56268.46">20104 3918 1277 0,'0'0'267'15,"0"0"-176"-15,0 0 54 16,95 119-6-16,-51-78-27 16,-1-1-35-16,-3-3-6 15,-9-10-45-15,-10-4-26 16,-13-7-22-16,-8-8-74 16,-4-6 58-16,-25-2 23 0,-9-2-33 15,-2-22 1-15,4-13 22 16,14-10 24-16,13-14-1 15,9-3-23-15,31 0 25 16,23 4 0-16,19 10-8 16,47 2-104-16,-14 13-188 15,-17 12-202-15</inkml:trace>
  <inkml:trace contextRef="#ctx0" brushRef="#br0" timeOffset="57085.06">20654 3870 418 0,'0'0'577'16,"0"0"-416"-16,-76 102-43 0,63-62-60 16,13-4-35-1,0-10-11-15,17-8 8 0,8-10 25 16,6-8 85-16,2 0-24 16,1-13-4-16,1-14-14 15,-1-5-25-15,0-2-28 16,-5 2-13-16,-3 4-9 15,-4 8-11-15,1 14-2 16,-3 6-20-16,2 18-11 16,5 24 31-16,2 16 13 15,4 7-4-15,-2 5 0 16,-2 0 2-16,-11-4-10 0,-15-6-1 16,-3-10-13-1,-29-9-28-15,-11-18 40 0,-5-13 1 16,5-10 4-16,9-10-3 15,12-20 16-15,15-12 10 16,4-6 4-16,11-8 28 16,28-6-12-16,9-8-9 15,12-5-13-15,5-3-12 16,-1 6-13-16,-4 12 8 16,-8 12-8-16,-14 11 1 15,-11 14 0-15,-15 5 0 16,-4 5-1-16,-8 5 13 15,0 1-11-15,0 0 4 16,-8 2 4-16,0 0-1 0,-1 4 4 16,-2 1-1-16,0 0-12 15,-2 0 0-15,-3 3-6 16,-2 8 6-16,0 0-1 16,3 4 0-16,-1-1-5 15,7 0 6-15,3-2 0 16,4-2-9-16,2-2 8 15,0-2-13-15,0 0 4 16,8-4-17-16,12 2-7 16,7-4 34-16,4 0 7 15,4 0 8-15,2 0-15 16,-2-12 0-16,-4-6 1 16,-2-3 0-16,-7-1 7 15,-4 0 3-15,-9 2-11 16,-9 2 1-16,0 6 8 15,-7 6 14-15,-15 6-23 0,-4 0 0 16,-1 9-10-16,7 13 10 16,11 3-6-16,9 1-10 15,2-1-3-15,25-5 8 16,11-2 5-16,4-9 6 16,3 0 9-16,3-7 13 15,-3-2-7-15,9 0-15 16,-16-12-52-16,-11-6-432 0</inkml:trace>
  <inkml:trace contextRef="#ctx0" brushRef="#br0" timeOffset="57901.86">23744 3445 1128 0,'0'0'199'16,"0"0"-62"-16,-156 112-37 16,100-60-45-16,21 2-28 15,22-5-14-15,13-5-13 0,35-8-9 16,28-6 9-1,12-6 6-15,10 0 45 0,-6 0-1 16,-9 6 29-16,-19 0 20 16,-20 2-30-16,-19-4 3 15,-12 0-15-15,-16-6-14 16,-20-2-9-16,-8-8-4 16,-3-6-10-16,5-6 11 15,11-3 15-15,15-23 15 16,16-10-5-16,2-9-8 15,31-7-32-15,10 0 1 16,8 0-10-16,0 5-7 16,-1 6 0-16,-8 5-70 0,0-3-85 15,-11 11-156 1,-9 2-415-16</inkml:trace>
  <inkml:trace contextRef="#ctx0" brushRef="#br0" timeOffset="58269.39">24382 3599 401 0,'0'0'1135'16,"0"0"-955"-16,0 0-30 15,-125 82 6-15,84-43-19 16,6 3-49-16,10 2-46 15,12-2-25-15,13-2-17 16,2-6-1-16,29-4 1 16,13-10 12-16,14-6 27 0,5-8-10 15,1-6 1-15,-3 0-9 16,-10-16 4-16,-9-8 11 16,-11-10 11-16,-6-6 26 15,-13-6-12-15,-8-4-36 16,-4-1-11-16,-14 8-13 15,-19 8 20-15,-14 9-12 16,-11 10-9-16,-6 10-12 16,4 6-30-16,10 0-74 15,26 2-96-15,15 6-304 16,9-2-820-16</inkml:trace>
  <inkml:trace contextRef="#ctx0" brushRef="#br0" timeOffset="58481.12">25070 3495 2038 0,'0'0'393'0,"0"0"-215"16,0 0-24-16,0 0-74 15,0 0-80-15,0 0-79 16,0 0-242-16,0 42-601 0</inkml:trace>
  <inkml:trace contextRef="#ctx0" brushRef="#br0" timeOffset="58677.85">25311 4367 867 0,'0'0'1770'15,"0"0"-1540"-15,0 0-129 16,0 0-50-16,0 0-51 16,0 0-179-16,0 0-287 0,-90-70-535 15</inkml:trace>
  <inkml:trace contextRef="#ctx0" brushRef="#br0" timeOffset="58864.94">24778 3591 2136 0,'0'0'335'0,"0"0"-216"16,0 0-49-16,0 0-39 15,0 0-6-15,0 0-25 16,127 26-95-16,-83-14-294 16,-6-4-841-16</inkml:trace>
  <inkml:trace contextRef="#ctx0" brushRef="#br0" timeOffset="59391.25">25384 3511 1181 0,'0'0'314'0,"0"0"-174"0,0 0-63 15,-47 160 128-15,12-29-22 16,-4 19-56-16</inkml:trace>
  <inkml:trace contextRef="#ctx0" brushRef="#br0" timeOffset="59934.68">24582 4816 0 0,'14'-7'0'0,"1"-2"0"0,3 0 0 16,9-8 0-16,-10 5 0 15,1 0 0-15,-9 6 0 16,9-8 0-16,-7 6 0 16,9-6 0-16,0-2 0 15,-9 6 0-15,9-6 0 16,0 0 0-16,-1 2 0 15,-2 0 0-15,-3 2 0 16,-6 2 0-16,3-4 0 0,-11 10 0 16,0 0 0-1,0 0 0-15,-6-2 0 16,-1-1 0-16,1 2 0 0,0-1 0 16,2 2 0-16,2 0 0 15,-2 0 0-15,4 4 0 16,-5 0 0-16,3 0 0 15,-4 0 0-15,0 0 0 16,2 0 0-16,-2 0 0 16,1 0 0-16,1 0 0 15,2 0 0-15,0 0 0 16,2-6 0-16,0-2 0 16,0-5 0-16,0 5 0 0,6-3 0 15,5 8 0 1,16 3 0-16,8 0 0 15,-1 0 0-15,-5 0 0 16,-9 0 1935-16,-20 0-1451 0,0 0-329 16,0 0-70-16,0 0-41 15,0 0 18-15,0 0-28 16,0 0-16-16,11-4-18 16,-5-14-112-16,4 0-195 15,-4-6-860-15</inkml:trace>
  <inkml:trace contextRef="#ctx0" brushRef="#br0" timeOffset="60131.46">25168 4327 1672 0,'0'0'840'0,"0"0"-704"15,0 0-87-15,0 0-42 16,0 0-7-16,0 0-104 16,0 0-199-16,-36 16-377 15,14-10-255-15</inkml:trace>
  <inkml:trace contextRef="#ctx0" brushRef="#br0" timeOffset="61201.92">23524 4590 851 0,'0'0'398'0,"0"0"-240"0,0 0-86 16,0 0-9-16,0 0 40 15,0 0 65-15,0 0-13 16,180 56-10-16,-44-32-25 15,55 2 1-15,25 2-51 16,0-2-29-16,-15-6-18 16,-26-8-14-16,-13-8 5 15,-6-4-6-15,-9 0-8 16,-5-16 2-16,-3-14 8 16,-8-10-10-16,2-18 0 15,-1-12-14-15,-5-13 1 16,-20 5-18-16,-20 10-6 15,-27 10 17-15,-11 2 20 0,-2-14-1 16,-7-15 1-16,-9-11 0 16,-20-2 6-16,-11 0-4 15,-2 1 16-15,-20 3 16 16,-3 0-19-16,-4 0-4 16,2 0-2-16,-4-3-8 15,-2 3-1-15,-3 4-9 16,-10 3-6-16,-12 11-1 15,-31 2 8-15,-38 6 8 16,-45 4-2-16,-20 10-10 16,3 9 4-16,8 13-3 15,21 6-10-15,-3 4 11 16,-6 4 3-16,-9 4 5 16,-9 8 1-16,-7 6-8 15,-7 0 8-15,5 0-7 0,3 14 8 16,12 4 1-16,11 6-1 15,12 8 0-15,11 4-5 16,14 8 5-16,21 1 6 16,28-3 18-16,18 2-3 15,0 24-5-15,-12 40 5 16,-7 55-9-16,8 37 3 16,38 11 1-16,37 0 0 15,25-15 11-15,48-13-9 16,32-13-17-16,28-18 8 15,27-13 16-15,11-15 12 16,7-16-16-16,0-18-9 0,-9-22-4 16,-6-19-8-16,-7-21 0 15,-14-14 9-15,-9-12 4 16,-21-2-1-16,-27 0-6 16,-21 0 5-16,-12 0 2 15,2-6-5-15,-8 0 4 16,-5 0-2-16,-18 2 6 15,-11 2 10-15,-8 0 32 16,-2 2 3-16,0 0-20 16,0 0-25-16,0 0 5 15,0 0-9-15,0 0-11 16,0 0 0-16,0 0 4 16,0-2-5-16,0 0-53 0,0-16-56 15,0-2-109-15,-12-6-511 16</inkml:trace>
  <inkml:trace contextRef="#ctx0" brushRef="#br0" timeOffset="61612.85">23885 5043 1652 0,'0'0'213'15,"0"0"-213"-15,0 0-306 16,0 0-242-16,0 0-192 0</inkml:trace>
  <inkml:trace contextRef="#ctx0" brushRef="#br0" timeOffset="61752.52">24074 5089 2479 0,'0'0'294'16,"0"0"-294"-16,0 0-24 0,0 0-649 15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6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6849,'0'0'7402,"142"-61"-7394,-99 55 8,0 3-16,3 3-352,-10 0-1568,-11 0-2089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1 263 5129,'0'0'7168,"13"-10"-6569,45-32-145,-53 38-395,0-1 1,0 1 0,0-1 0,0 0 0,-1 0 0,0-1 0,0 1 0,-1-1 0,1 0 0,3-10 0,-2 7 21,-2 1-58,-1-1 0,0 1 1,0 0-1,0-1 0,-1 1 1,0-1-1,-1 1 0,0-1 1,-2-14-1,2 21-31,0 1 0,-1-1 0,1 1 0,-1 0 1,1-1-1,-1 1 0,1-1 0,-1 1 0,0 0 0,1 0 0,-1-1 0,0 1 0,0 0 0,0 0 1,0 0-1,0 0 0,0 0 0,0 0 0,-1 0 0,1 0 0,-2 0 0,0-1-19,0 1-1,0 0 0,-1 0 1,1 0-1,0 0 0,-1 1 1,1-1-1,0 1 0,-6 0 1,6 0 0,-1 0 1,1 0 0,0 0 0,-1 1-1,1-1 1,-1 1 0,1 0 0,0 0 0,-1 0-1,1 1 1,0-1 0,0 1 0,0-1 0,0 1-1,0 0 1,1 0 0,-1 1 0,0-1-1,-2 4 1,3-2-21,0 1 1,0-1-1,1 1 0,0-1 0,0 1 0,0-1 1,0 1-1,1-1 0,0 10 0,0-12 18,0 1 1,1 0-1,-1 0 0,1-1 1,-1 1-1,1 0 0,0-1 0,0 1 1,0-1-1,0 1 0,1-1 1,-1 0-1,1 1 0,-1-1 0,1 0 1,0 0-1,0 0 0,2 2 1,10 4-42,0 0 0,0-2 0,0 1 1,1-2-1,0 0 0,31 6 0,-21-5 50,41 15 0,-58-17 17,-1-1 0,1 1 1,-1 1-1,0-1 0,0 1 0,0 0 1,0 1-1,-1 0 0,6 7 1,-10-11 5,0 0 0,1 0 0,-1 0 0,0 0 0,0 0 1,1 0-1,-1-1 0,1 1 0,0-1 0,-1 0 0,1 0 1,0 0-1,5 2 0,1-2 32,0 0-1,-1-1 1,13 0 0,-5 0-14,-11-1 10,-1 0 0,0 0 1,0 0-1,1 0 0,-1-1 1,0 1-1,0-1 1,0 0-1,0 0 0,-1-1 1,1 1-1,-1-1 1,1 0-1,-1 0 0,0 0 1,0 0-1,0 0 0,2-4 1,3-3 106,-1-1 0,0 1 0,-1-1 0,0-1 0,4-12 0,-6 12 57,0 0 0,-1 0 1,0 0-1,-1 0 0,0 0 1,-1-18-1,6 31-297,3 16-72,-1-1-1,-1 2 0,11 34 1,-18-46-2085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11747,'0'0'6561,"0"-13"-9938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6265,'0'0'6632,"0"16"-6346,1 47 421,17 115 1,-6-119-594,29 80 1,-41-137-107,0-1-6,0 0 1,1 0-1,-1 0 0,1 0 1,-1 0-1,1 0 0,-1 0 1,1 0-1,-1 0 1,1 0-1,0 0 0,0 0 1,0 0-1,-1 0 0,1 0 1,0-1-1,0 1 0,0 0 1,0-1-1,0 1 0,0 0 1,0-1-1,0 1 0,2-1 1,-2 0 4,0 0 0,-1 0 1,1 0-1,-1 0 0,1-1 0,0 1 0,-1 0 1,1 0-1,-1-1 0,1 1 0,-1-1 1,1 1-1,-1 0 0,1-1 0,-1 1 1,0-1-1,1 1 0,-1-1 0,1 1 1,-1-1-1,0 1 0,0-1 0,1 0 0,-1 1 1,0-2-1,5-17 34,-4 16-25,2-25-30,0-1-1,-2-31 0,-1 58 1,0 0-1,0-1 1,0 1 0,-1 0-1,1-1 1,-1 1 0,0 0-1,1 0 1,-1 0-1,0 0 1,0 0 0,0 0-1,-1 0 1,1 0 0,0 0-1,-1 0 1,1 1-1,-1-1 1,0 0 0,0 1-1,1 0 1,-1-1 0,0 1-1,0 0 1,0 0-1,0 0 1,0 0 0,-1 0-1,1 0 1,0 1 0,-3-1-1,-8-1-94,-1 0 0,1 0-1,0 2 1,-18 0 0,11 1-74,-76-1-4276,70 0-547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9338,'0'0'4684,"0"0"-4685,0 0 0,1-1 0,-1 1 0,0 0 1,1 0-1,-1 0 0,0 0 0,1 0 0,-1 0 1,0 0-1,1 0 0,-1 0 0,0 0 0,1 0 1,-1 0-1,0 0 0,1 0 0,-1 0 0,1 1 1,-1-1-1,0 0 0,0 0 0,1 0 0,-1 0 1,0 1-1,1-1 0,-1 0 0,0 0 0,0 1 1,1-1-1,-1 0 0,0 0 0,0 1 0,1 0 1,23 61-20,-17-43 63,0 0 1,0-1 0,19 29-1,-21-39-31,0 0 0,1-1 0,0 1 0,1-1 0,12 10 0,-16-14 1,1-1 1,-1 0-1,1 0 1,-1 0-1,1 0 1,0-1-1,0 1 1,0-1-1,0 0 0,0-1 1,0 1-1,0 0 1,0-1-1,0 0 1,0 0-1,4-1 0,-6 0-6,0 0-1,1 0 1,-1 0-1,0 0 1,0 0 0,-1-1-1,1 1 1,0 0-1,0-1 1,-1 0-1,1 1 1,-1-1-1,1 0 1,-1 0-1,0 0 1,0 0-1,1 0 1,-2 0-1,1 0 1,0-1-1,0 1 1,-1 0-1,1-3 1,2-7-1,0-1 0,2-24 0,-4-27-101,-1 64 61,0 0-1,1 0 1,0 0-1,-1 0 0,1 0 1,-1 0-1,1 0 1,-1 0-1,1 0 0,-1 0 1,1 0-1,-1 0 0,1 0 1,-1 1-1,0-1 1,1 0-1,-1 0 0,1 0 1,-1 1-1,1-1 1,0 1-1,24 37-75,-20-29 107,0 0 1,0-1-1,11 12 0,-15-18 4,1 0 0,0 0-1,0 0 1,1-1 0,-1 1-1,0-1 1,0 1 0,1-1 0,-1 0-1,1 0 1,-1 0 0,1 0-1,0 0 1,-1-1 0,1 1 0,0-1-1,4 1 1,6-1 31,21-2-1,-32 2-25,0-1 0,-1 1 1,1-1-1,0 0 0,0 0 0,-1 0 1,1 0-1,-1 0 0,1 0 0,-1 0 0,1 0 1,-1-1-1,0 1 0,1-1 0,1-2 1,5-9 35,-1 1-1,-1-1 1,0-1 0,0 0 0,-1 1 0,-1-1 0,-1-1 0,3-16 0,-1-12 272,-2-61 1,2-21 160,-2 110-511,-2 32-211,0 0 238,2 5 19,1 1 1,1-1-1,1-1 0,1 1 0,1-1 1,17 33-1,78 111 75,-55-94-138,-34-45-3433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8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6809,'0'0'6290,"228"-58"-7723,-175 51-1615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1344,'0'0'9629,"26"-6"-8984,79-17-120,-95 21-407,-1-1 0,0 0 0,16-7 0,-23 8-57,1 0-1,-1 0 1,0 1 0,1-1 0,-1 0 0,0-1 0,3-3-1,-4 5-15,-1 1 0,1-1 0,-1 0 0,1 1 0,-1-1 0,1 0 0,-1 1 0,0-1 0,1 0 0,-1 0 0,0 0 0,0 1 0,1-1-1,-1 0 1,0 0 0,0 0 0,0 1 0,0-1 0,0-1 0,0 1-31,0 1-1,-1 0 1,1-1 0,0 1-1,-1-1 1,1 1 0,0-1-1,-1 1 1,1 0 0,-1-1-1,1 1 1,-1 0 0,1-1 0,0 1-1,-1 0 1,1 0 0,-1 0-1,1-1 1,-1 1 0,0 0-1,0 0 1,-37-1-125,28 2 171,6-1-76,0 0 1,0 0-1,-1 1 1,1-1 0,0 1-1,0 0 1,0 1-1,0-1 1,0 1-1,0-1 1,0 1 0,1 0-1,-1 1 1,1-1-1,-1 0 1,1 1-1,0 0 1,0 0 0,0 0-1,0 0 1,0 1-1,1-1 1,0 1-1,-1-1 1,1 1 0,1 0-1,-1 0 1,1 0-1,-1 0 1,1 0-1,0 0 1,0 0 0,1 0-1,-1 1 1,1-1-1,0 8 1,0-1-47,0-7 46,0-1 0,0 0 0,0 0 0,0 0 0,0 0 1,1 0-1,1 6 0,-1-8 16,-1 0 0,1 0 0,0 0 0,-1 0 1,1 0-1,0 0 0,0-1 0,0 1 0,0 0 0,0 0 0,0-1 0,0 1 0,0 0 0,0-1 0,0 1 0,1-1 1,-1 1-1,0-1 0,0 0 0,0 0 0,1 1 0,-1-1 0,3 0 0,4 1 24,0 0-1,0-1 1,0 0-1,0-1 0,16-2 1,-20 2-12,1-1 0,-1 1 1,0-1-1,1 0 0,-1-1 1,0 1-1,0-1 0,-1 0 0,1 0 1,0 0-1,4-5 0,36-50 79,-11 13-42,-31 44-59,0 0-1,0 0 1,0 0-1,0 0 1,0 1-1,0-1 1,0 1-1,0-1 0,0 1 1,0-1-1,0 1 1,0 0-1,0 0 1,3 0-1,31 4-167,-30-1 176,0 0 1,-1 0-1,1 0 0,0 1 1,-1-1-1,0 1 0,0 1 0,6 5 1,1 3 9,20 26 1,-31-37 16,1 0 0,-1-1 0,0 1 0,0 0 0,0-1 1,0 1-1,-1 0 0,1 0 0,0 0 0,-1 0 1,1 0-1,-1 0 0,0-1 0,1 1 0,-1 0 1,0 0-1,0 0 0,0 0 0,-1 0 0,1 0 0,0 0 1,-1 0-1,1 0 0,-1 0 0,0 0 0,0 0 1,1 0-1,-1-1 0,0 1 0,-1 0 0,1-1 0,0 1 1,0-1-1,-1 1 0,1-1 0,-1 0 0,1 1 1,-1-1-1,0 0 0,1 0 0,-1 0 0,-3 1 0,-10 4 5,-1 0-1,1-1 0,-1-1 1,-23 3-1,-29-2-5361,52-5-1334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9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1 11586,'0'0'5450,"0"16"-5450,-22 13 112,-10 9-32,-36 10-80,11-9-1609,4-10-3584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21 3753,'0'0'1296,"4"-1"-820,5-2-267,10-8 8617,-19 11-8713,-7-4 2039,0 4-2096,3-1-56,-1 1 1,0 0 0,0 0-1,0 0 1,1 1-1,-1 0 1,0-1 0,1 2-1,-1-1 1,0 0-1,1 1 1,0 0 0,-1 0-1,1 0 1,-6 5-1,2 0 1,1 0 0,0 1 1,0 0-1,1 0 0,0 1 0,1 0 0,0 0 0,0 0 0,0 0 0,1 1 0,1 0 0,0 0 0,0 0 1,-2 16-1,1 11-1,1 0 0,4 63 1,1-84 6,0 0 0,0-1 1,2 0-1,0 1 1,0-1-1,9 16 0,46 88 22,-32-68-23,42 110-4,-56-130-688,-13-29-609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4033,'0'0'12018,"79"-77"-11754,-40 67-15,4 1-49,7 2-48,-4 4-24,4 0-120,-4 3-8,1 0-168,13 0-1161,-10-3-1895,-11-4-6706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28:53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13869 3840 329 0,'0'0'321'16,"0"0"-254"-16,0 0-38 15,0 0 171-15,0 0-54 16,0 0-46-16,0-10-19 15,0 8 2-15,0-1 0 16,0 2-8-16,0 1 2 16,0 0-10-16,0 0-23 15,0 0-24-15,0 0-5 16,0 0-9-16,-2 1 3 0,-7 20 2 16,-2 13 23-16,-5 16 20 15,1 12-9-15,1 8-23 16,3 7-8-16,3-3-4 15,5 0-1-15,0-2-9 16,1-4 0-16,-2-6 9 16,2-9-8-16,0-9 0 15,0-12 1-15,2-8-2 16,0-10 1-16,0-6 0 16,0-6 1-16,0-2 9 15,0 0 7-15,-5 0 10 16,1-10-28-16,-4-10-22 15,2-6-117-15,0-20-130 0,1 7-245 16,1 2-567-16</inkml:trace>
  <inkml:trace contextRef="#ctx0" brushRef="#br0" timeOffset="766.83">13867 4052 793 0,'0'0'251'0,"0"0"-54"16,0 0-42-16,0 0 2 0,0 0-58 16,0 0-45-1,0 0-19-15,4-26-15 0,1 26-2 16,2-3-6-16,1 0 2 15,11-1 14-15,0-2 6 16,8 2-5-16,0-4-9 16,2 0-1-16,0 2-8 15,-4 0-4-15,-6 2 3 16,-1 2-9-16,-5 0 0 16,-1 2 0-16,-3 0-1 15,-3 4-8-15,-2 12 1 16,2 10 5-16,-4 6 2 0,0 7 13 15,0-3-4-15,2-2 1 16,-1-4-9 0,1-8 1-16,0-4 3 0,-2-4-5 15,1-4 0-15,-1-2 1 16,1-2-1-16,-3 0 0 16,2-2 2-16,-2 0-2 15,0-2 1-15,2-2 9 16,-2 0 5-16,4 0 2 15,3-4 3-15,2-18-5 16,7-6-3-16,-1-8-11 16,3-6 6-16,0-7-6 15,2-5-1-15,0 0 1 16,-1-2-1-16,4 6 0 0,-3 6 1 16,-2 8 3-16,-4 10-4 15,-4 8 0-15,-5 9-1 16,-3 9-6-16,1 0-8 15,-3 14-14-15,0 25 15 16,0 17 14-16,0 12 1 16,0 8-1-16,0-1 6 15,0-11-5-15,2-6 1 16,5-12 4-16,-1-8-6 16,1-6 2-16,-3-4-1 15,1-6 8-15,-1-4-3 16,-1-2-6-16,-1-3 0 15,-2-6 0-15,0 1 1 16,0-2-1-16,0-4-45 0,-5-2-235 16,-6 0-424-16</inkml:trace>
  <inkml:trace contextRef="#ctx0" brushRef="#br0" timeOffset="1315.23">14712 3932 1104 0,'0'0'226'0,"0"0"-113"15,0 0-16-15,0 0-17 16,0 0-14-16,0 0-11 0,0 0-11 15,4-4-9-15,-2 4-13 16,-2 0-7-16,0 0 4 16,2 8-19-16,-2 16 2 15,0 14 37-15,0 10 39 16,0 8-27-16,-2 1-10 16,-9-1-5-16,2-6-10 15,-2-4-10-15,2-4-2 16,2-6-8-16,3-6-5 15,1-6 12-15,1-4-7 16,2-8-5-16,0-3 0 0,0-5 1 16,0-3 9-16,7-1-3 15,13 0 8 1,9 0 23-16,9 0 18 0,9 0-9 16,6-1-16-16,3-7-8 15,0-1 6-15,-5 4-12 16,-7-2 2-16,-4 4-3 15,-9-1-2-15,-6 0-2 16,-11 1-6-16,-5 3 2 16,-7 0-8-16,-2 0 5 15,0 0-6-15,0 0 1 16,-29 0-1-16,-7 0-196 16,-11 0-717-16</inkml:trace>
  <inkml:trace contextRef="#ctx0" brushRef="#br0" timeOffset="1965.57">13682 4859 626 0,'0'0'154'0,"0"0"-73"0,0 0 9 15,0 0 14-15,0 0-20 16,0 0-6-16,0 0 0 15,-92 70-1-15,86-63-16 16,4 2 6-16,2-1 2 16,0-2-13-16,0 0-11 15,20 0 6-15,16-2 56 16,20-4 36-16,17 0-23 16,33 0-31-16,37-10-27 15,29-5-14-15,1 4-8 16,-30 3-13-16,-41 4 3 15,-37 4-8-15,-9 0-10 16,6 0-3-16,1 0-8 16,-1 0 6-16,-15 0-7 15,-16 0 2-15,-13 0-2 0,-9 0 1 16,-9 0 0 0,0 0-1-16,-4 0-49 0,-46 0-189 15,5-2-346-15,-3 0-237 16</inkml:trace>
  <inkml:trace contextRef="#ctx0" brushRef="#br0" timeOffset="2240.9">13883 5085 1083 0,'0'0'281'15,"0"0"-183"1,0 0-70-16,0 0-22 0,0 0 53 16,131 16 113-16,-31-14 14 15,32-2-63-15,-7 0-50 16,-12 0-30-16,-17 0-3 16,-20 0-9-16,1 0-12 15,4-2-7-15,-17 0-12 16,-22 2 0-16,-34 0-86 15,-8 0-400-15,-16 4-501 0</inkml:trace>
  <inkml:trace contextRef="#ctx0" brushRef="#br0" timeOffset="4815.34">14363 5329 400 0,'0'0'570'0,"0"0"-453"15,0 0-32-15,0 0 5 16,0 0-9-16,0 0 1 16,0 0-1-16,0 0 3 15,0 0-12-15,0 0-11 16,0 0-19-16,0 3-17 16,0 1-25-16,0 6 1 15,3 8 3-15,-3 6 40 16,0 6 37-16,0 8-11 15,0 6-3-15,0 4-28 16,0 6-10-16,0 4 1 16,0 3-13-16,0 1-5 0,0 0 6 15,-3-2 1 1,1-6-18-16,2-7 6 0,0-10-6 16,0-6 7-16,0-12-8 15,0-4 1-15,0-7 5 16,0-4-5-16,0-4 9 15,0 2-4-15,0-2 9 16,0 0 8-16,0 0 10 16,0 0 11-16,0 0 11 15,0 0-6-15,0 0-9 16,0 0-6-16,0 0-10 16,0 0-7-16,0 0-7 15,0 0 1-15,0 0-4 16,0 0-6-16,0 0 0 0,0 0 1 15,0 0-2-15,0 0 0 16,0 0 1-16,0 0-1 16,0 0 0-16,0 0 1 15,0 0 0-15,0 0 1 16,0 0-1-16,0 0 0 16,0 0 0-16,0 0-1 15,0 0 1-15,0 0 0 16,0 0 0-16,0 0-1 15,0 0 0-15,0 0 0 16,0 0 1-16,0 0-1 16,0 0 1-16,0 0-1 15,0 0 0-15,0 0 1 0,0 0-1 16,0 0 0-16,0 0 0 16,0 0 0-16,0 0 0 15,0 0 0-15,0 0 0 16,0 0 0-16,0 0 0 15,0 0 1-15,0 0 0 16,0 0-1-16,0 0 0 16,0 0 1-16,0 2 0 15,0 0 0-15,0-2-1 16,0 0 0-16,0 0 0 16,0 0 0-16,0 0-1 15,0 0 0-15,0 0 0 16,0 0 0-16,0 0 0 15,0 0 1-15,0 0-1 0,0 0 1 16,0 0 0-16,0 0-1 16,0 0 1-16,0 0-1 15,0 0 0-15,0 0-1 16,0 0 1-16,0 0 0 16,0 0-5-16,0 0 6 15,0 0 0-15,0 0 2 16,0 0-1-16,0 0 0 15,0 0 5-15,0 0-6 16,0 0 0-16,0 0 0 16,0 0 0-16,0 0 0 15,0 0-1-15,0 2-15 16,-15 2-171-16,-1 0-338 16,-3-2-443-16</inkml:trace>
  <inkml:trace contextRef="#ctx0" brushRef="#br0" timeOffset="7866.41">14386 6140 652 0,'0'0'185'0,"0"0"-126"16,0 0-21-16,0 0 30 15,0 0 8-15,0 0-5 16,0 0-26-16,0 0-6 16,0 0-13-16,0 0-7 15,0 0-6-15,0 0 3 16,0 0 6-16,0 0-2 15,0 0 9-15,0 0-6 16,0 0-10-16,0 0 8 16,0 0 2-16,0 0 2 15,0 0 2-15,0 0-3 0,2 0-11 16,5 0 0 0,2 2-5-16,6-2 30 0,6 0 7 15,1 2-8-15,7-2 2 16,3 0-2-16,3 0-5 15,5 0-12-15,2 0-5 16,5 0 1-16,-1 0-7 16,4 0-3-16,1 0-5 15,2 0 6-15,1 0-6 16,4 0-1-16,0 0 1 16,-2 0 0-16,-3-2 0 15,-2-2 5-15,-4 0-5 16,-5 2-1-16,-2 0 0 0,-1 0 0 15,1 2 2 1,-1-2-1-16,9 2 0 0,0 0-1 16,6 0 2-16,0 0-1 15,1 0 0-15,-2 0 2 16,-3 0-3-16,-4 2 2 16,-3 2-1-16,-1 0 0 15,-2-2 0-15,3 2-1 16,1-2 8-16,3-2-8 15,1 2 0-15,4-2 1 16,0 0-1-16,-6 0 0 16,1 0 1-16,-5 0-1 15,-2 0-1-15,1 0 1 16,1 0 0-16,5 2 1 16,1 0 0-16,6 2 0 0,0-2 0 15,1 2-1-15,-2 0 1 16,3-2-1-16,-2 2 0 15,0-2 2-15,1 0-2 16,1 2 0-16,-1-2 1 16,1 0-1-16,2 0 1 15,-1 0-1-15,1-2 0 16,1 2 0-16,-4-2 0 16,-1 0 0-16,-3 0 5 15,0 0-4-15,-1 0-1 16,0-2 1-16,4-2 0 15,6 2 0-15,9 0 0 0,3 2 5 16,-1 0-6-16,-2 0-1 16,-5 0 1-16,-1 0-1 15,-3 0 2-15,2 0-1 16,3 0 0-16,-1 2-1 16,0 2 1-16,-7-2 1 15,-6 2 0-15,-7-2-1 16,-5-2 1-16,-6 0-1 15,1 0 2-15,-1 0 0 16,3 0 7-16,7 0-8 16,3 0 18-16,5 0 16 15,5 0 28-15,-3 0 7 16,-4 0-31-16,-7 0-8 0,-8 0 10 16,-7 0-19-1,-3 0 8-15,-1 0 1 0,4-2 3 16,-3-2 6-16,2 0-13 15,1 0 7-15,-4 0-1 16,-1 0-7-16,-2 2 0 16,-2 0-9-16,-3 0-2 15,-1 2 2-15,-5-2-1 16,-5 2-4-16,0 0 1 16,-4-2-1-16,0 2 0 15,0 0 3-15,0 0-7 16,0-2-8-16,-27-2-6 15,-8-2-148-15,-14-4-520 0</inkml:trace>
  <inkml:trace contextRef="#ctx0" brushRef="#br0" timeOffset="11181.66">8903 6395 370 0,'0'0'248'0,"0"0"-89"15,0 0-57-15,0 0-3 16,0 0-4-16,0 0 6 15,0 0-5-15,2 0-9 16,0 0-12-16,-2 0-8 16,0 0-15-16,0 0-5 0,0 0-9 15,0 0-8-15,2 0-3 16,0 0-13-16,4 0-1 16,2 0-5-16,5 0 2 15,10 0 12-15,6 0 6 16,6 0-6-16,3 0 5 15,5 0-12-15,3 0-2 16,4 1-3-16,2 2-8 16,4 1 7-16,4 0 1 15,3-1-1-15,-1 1-8 16,3 0 1-16,0 3 5 16,2 0-6-16,0 0-1 15,-1-1 5-15,3-1-4 16,-4-1-1-16,-1-1 6 15,-2-3-5-15,2 0 1 0,-7 0 5 16,3 0-7-16,0 0 1 16,0-4 0-16,3 0 1 15,-1 0 5-15,1 0-7 16,-1-1 9-16,-2 1-8 16,2 1 6-16,3-1 2 15,1-3-1-15,-2 2-2 16,1 1 2-16,-3-1-7 15,-2 1 11-15,-7 3-6 16,-4 1-6-16,-7 0 2 0,-7 0-1 16,-4 0 0-1,-3 0-1-15,-1 0 1 0,2 0 1 16,6 0 6-16,6 0-7 16,10 0-1-16,9 0 1 15,2 0 0-15,6 0 1 16,-2 0-2-16,-1 0 1 15,-5 0 0-15,-2 0 5 16,-3-4 1-16,-5 0-7 16,-3-1 1-16,-10 1 5 15,-1 0-5-15,-7 0 0 16,-2 2-1-16,0 0 1 16,0 0-7-16,1 1 7 15,6-2-1-15,-3 2 1 16,0-2 1-16,-7 2-2 0,-4 1 1 15,-3-3 0 1,-9 3 0-16,3 0 0 0,-2 0-1 16,2-2 6-16,2 2-6 15,3 0 1-15,2-2 0 16,4 2-1-16,1-2 2 16,4 1-2-16,2 1 0 15,0 0-1-15,2 0 1 16,4 0 1-16,3 0-1 15,4 0 1-15,5-3 11 16,-3 3-3-16,1 0-8 16,-7-1 7-16,-5-2-7 15,-1 2 1-15,-6-2 5 0,1 1-6 16,0-2 5 0,-3 0 3-16,-2 3-8 0,1-4 13 15,0 1-8 1,-2 0-5-16,4-1 9 0,2 0-8 15,2-1-1-15,-2 2 0 16,-3 1 1-16,-2-2 5 16,-4 3-7-16,-3 0 0 15,-3 0 2-15,-1 2-2 16,-3-2 0-16,6 0 0 16,-1 0 0-16,3 0 14 15,2 0-14-15,0 0 1 16,0 0 6-16,1 0-7 15,0 0 6-15,-2 0-5 16,1 0-1-16,-3 0 0 0,1 0 2 16,-5 0-1-1,1 0 9-15,-3 2-9 0,-3-2-1 16,3 2 12-16,-2 0-12 16,2 0 1-16,2 0 6 15,2 0-5-15,0 0 6 16,-1 0-8-16,1 0-3 15,-2 0 3-15,-1 0 0 16,-2 0 1-16,1 0-1 16,-3-2 7-16,0 2-6 15,-2 0 7-15,0-2-6 16,0 2-1-16,-1 0 5 16,1 0 3-16,0-2-8 15,2 2 6-15,2 0-1 0,1-2-5 16,-1 2-1-16,2-2 1 15,-3 2-1-15,-1 0 1 16,0 0-1-16,-1 0 1 16,0 0 5-16,-3 0-6 15,0 0 0-15,1 0 0 16,-1-2 1-16,2 2 1 16,5 0-1-16,5 0-1 15,3 0 6-15,3-2-6 16,1 2 0-16,0 0-1 15,0 0 1-15,-3 0 9 16,-3 0-9-16,-1 0 0 0,-1 0 0 16,-2 0 0-16,-2 0 0 15,-2 0 0-15,-3 0 0 16,0 0 0-16,-2 0 1 16,1 0 1-16,-3 0 7 15,2 0-3-15,-2 0 4 16,0 0 5-16,2 0 1 15,-2 0 6-15,0 0-8 16,0 0 2-16,2 0-1 16,-2 0-10-16,3 0-4 15,-3 0-1-15,2 0 8 16,3 0-5-16,-1 0-2 16,0 0 11-16,1 0-11 15,-1 0 5-15,1 0 6 0,-3 0-2 16,-2 0 1-16,3 0 5 15,-3 0-4 1,0 0 4-16,2 0-2 0,-2 0-13 16,0 0 10-16,0 0-4 15,0 0-7-15,0 0 1 16,0 0 5-16,0 0-4 16,0 0 10-16,0 0-12 15,0 0 0-15,0 0 6 16,2-2-6-16,2 2 9 15,0 0-7-15,3 0 4 16,-3 0-6-16,2-2 1 0,-6 2-1 16,2 0 0-1,-2 0 1-15,0 0-1 0,0 0 1 16,0 0 8-16,0 0-9 16,0 0 8-16,0 0-1 15,0 0-5-15,0 0-1 16,0 0 10-16,0 0-11 15,0 0 6-15,0 0 4 16,0 0-9-16,0 0 8 16,0 0-7-16,0 0 4 15,0 0 3-15,0 0-2 16,0 0 7-16,0 0-1 16,0 0-4-16,0 0 9 15,0 0-9-15,0 0 1 16,0 0 1-16,0 0-10 0,0 0 17 15,0 0 0-15,0 0-11 16,0 0 5-16,0 0 0 16,0 0-5-16,0 0-6 15,0 0 11-15,0 0-11 16,0 0 19-16,0 0-19 16,0 0 9-16,0 0-2 15,0 0-7-15,0 0 8 16,0 0-8-16,0 0 7 15,0 0 4-15,0 0-11 16,0-2 1-16,0 2-2 16,-8-2-44-16,-7 2-95 15,-5 0-90-15,-7 0-84 0,3 0-232 16,6 0-342-16</inkml:trace>
  <inkml:trace contextRef="#ctx0" brushRef="#br0" timeOffset="15031.57">19647 6164 2 0,'0'0'584'16,"0"0"-432"-16,0 0-60 15,0 0 28-15,0 0 9 16,0 0-12-16,0 0-24 16,0 0-24-16,0 0-5 15,0 0-16-15,0 0-6 16,0 0 0-16,0 0-5 15,0 0 1-15,0 0-5 16,0 0-2-16,0 0 8 0,0 0 6 16,0 0-12-1,0 0 0-15,0 0-8 0,0 0-2 16,0 0-5-16,0 0-8 16,0 0 5-16,0 0-14 15,0 0 0-15,0 0-1 16,0 8-12-16,0 8 12 15,2 6 1-15,-2 10 20 16,0 4-1-16,0 8 1 16,0 2-12-16,0 4 10 15,-4-1-2-15,-3 1-8 0,3-4 7 16,-2-2-15 0,2-6 0-16,0-6 16 0,2-4-16 15,-1-8 8-15,3-3-8 16,0-7 9-16,0-2 1 15,0-3-3-15,0 1 1 16,0-3-9-16,0 1 2 16,0-3 6-16,0 2-5 15,0-1 3-15,0-2-3 16,0 1 3-16,0-1-4 16,0 0 0-16,0 3-2 15,0-3 1-15,0 0 7 16,0 0-2-16,0 0-6 15,0 0 1-15,0 0 6 16,0 0-7-16,0 0 2 0,0 0-2 16,-10 0-108-1,0 0-245-15,-3 0-431 0</inkml:trace>
  <inkml:trace contextRef="#ctx0" brushRef="#br0" timeOffset="15751.89">19511 6695 851 0,'0'0'230'15,"0"0"-146"-15,0 0-34 16,0 0 66-16,0 0 3 15,0 0-37-15,0 0-33 16,2-6 3-16,-2 6-9 16,0 0-13-16,0 0-8 15,2 0-16-15,3 0-5 16,1 13 1-16,3 2 14 16,1 6 7-16,0-3-2 15,1 1 10-15,1-2-11 16,-4-3-5-16,1-2 4 15,-1-5-5-15,-2 2-13 16,0-5 17-16,-1 0-9 16,-1-3 1-16,-2-1-1 0,-2 3-9 15,2-3 6 1,-2 1-4-16,0 2-2 0,3-3 9 16,-3 0-9-16,0 2 8 15,3-2-7-15,-1 2 5 16,-2 0-5-16,2 0 1 15,-2-2-1-15,2 2 0 16,-2-2-1-16,0 2 1 16,2-2 1-16,-2 0-2 15,3 2 6-15,-3-2-6 16,2 0 6-16,2 0 10 16,2 0 6-16,6 0 28 15,1-6 7-15,8-9-15 0,0 0-3 16,4-7-13-16,2 0-16 15,-3-5 8-15,1 1-5 16,-3 2-6-16,-2 2-1 16,-2 4-6-16,-7 6 1 15,-4 4 14-15,-5 6-5 16,-2 0 3-16,0 2-7 16,0 0 0-16,0 0-5 15,0 0-1-15,0 0-1 16,0 0 0-16,0 0-11 15,0 0-3-15,-11 6-90 16,-12 8-193-16,-1-2-350 0</inkml:trace>
  <inkml:trace contextRef="#ctx0" brushRef="#br0" timeOffset="17214.88">9025 6441 629 0,'0'0'257'0,"0"0"-91"16,0 0-12-16,0 0 1 16,0 0-49-16,0 0-15 15,0 0-21-15,0-5-20 16,0 5 17-16,0 0-13 16,0 0 3-16,0 0-21 15,0 0 8-15,0 0 5 0,0 0-3 16,0 0-9-16,0 0-13 15,0 0-24-15,0 11-6 16,0 14 6-16,0 14 6 16,0 11 0-16,0 6 4 15,0 4 13-15,0-3-21 16,-2-7-1-16,0-5 8 16,2-10 0-16,0-7-9 15,0-8 0-15,0-6 0 16,0-4 10-16,0-4-9 0,0-2-1 15,0-2 6-15,0 0-6 16,0-2 1-16,0 0 7 16,0 0-7-16,0 0 9 15,0 0-9 1,0 0 5-16,0 0 0 0,0 0-5 16,0 0-1-16,0 0 0 15,-2 0-104-15,0 0-213 16,-5 0-418-16</inkml:trace>
  <inkml:trace contextRef="#ctx0" brushRef="#br0" timeOffset="18082.64">8861 6847 827 0,'0'0'211'0,"0"0"-80"16,0 0-13-16,0 0-21 16,0 0-27-16,0 0-7 15,0 0-13-15,2-9-3 16,-2 9 8-16,2 0-21 15,-2 0-5-15,2 0-16 16,5 0-13-16,-1 8-6 16,6 11 6-16,1 6 14 15,1 5 0-15,1 0 1 16,1-2-8-16,-5-2 0 16,0-8-6-16,-2-2 7 0,-2-6-8 15,-3-4 1 1,0-1 7-16,-2-4-7 0,1 1 0 15,-1-2 5-15,0 0-5 16,0 0 9-16,8 0-2 16,0 0 3-16,7-10 4 15,0-6-3-15,3 0-2 16,3-4 3-16,-2-2 2 16,0 0 2-16,-3 0-2 15,-1 0 14-15,-1 2-2 16,-3 4 9-16,-6 2 5 15,-3 4 18-15,1 1-12 16,-5 6 1-16,0-1-11 16,0 2-3-16,0 2-3 0,0-2-15 15,0 2-4-15,0 0-6 16,0 0-6-16,0 0 2 16,0 0-2-16,0 0 0 15,3 0 0-15,-3 0 0 16,0 0 0-16,0 0-1 15,0 0-6-15,0 0 7 16,0 0 0-16,0 0 0 16,0 0 0-16,0 0-5 15,0 0 3-15,0 0 1 16,0 0-49-16,0 0-88 16,0 0-44-16,0 0-56 15,0 2-248-15,0 2-390 0</inkml:trace>
  <inkml:trace contextRef="#ctx0" brushRef="#br0" timeOffset="25365.88">13399 5193 198 0,'0'0'291'0,"0"0"-219"16,0 0-54-16,0 0-2 16,0 0-9-16,0 0-6 15,2 5 16-15,0-4 2 16,0 3 5-16,3 0 59 15,0 2-17-15,-1-2-14 16,1 0-27-16,1 0 8 16,1 0-4-16,2 1-2 15,2 0 24-15,7-1-8 16,2-2 27-16,7 1-13 16,6-3 17-16,7 0-23 15,5 0 6-15,6 0-23 16,4-3-13-16,1-3 2 15,0-2-22-15,-2 2 8 0,-4 1-7 16,0-2 6-16,-4 3-7 16,-3 1 0-16,-1 0 0 15,-4-1 14-15,-4-2-9 16,-3 2-6-16,-2 0 2 16,2-2-1-16,-3 2-1 15,4-2 1-15,-6 3-1 16,-1-2 0-16,-2 1-1 15,-3 0 2-15,-5 0-1 16,-2 2 6-16,-1 0-6 0,-3 2 0 16,-1-2 1-1,2 0-1-15,1 0 1 0,2 0-1 16,0 0 0 0,3 0 1-16,2 0-1 0,0 0 0 15,-1 2 0-15,2-2 0 16,-4 0 1-16,-1 2-1 15,1-2 0-15,1 0 1 16,-1 0 3-16,1 0-3 16,-1 0-1-16,-3 2 1 15,-1 0 0-15,-3 0 1 16,2 0-2-16,-2 0 0 16,1 0 1-16,2 0 0 15,-2 0-1-15,2 0 1 16,-2 0-1-16,3 0 0 0,-4 0 0 15,3 0 1-15,-1 0 0 16,-2 0 0-16,1 0 0 16,1 0-1-16,-2 0 2 15,-1 0 0-15,-3 0-2 16,-2 0 2-16,2 0-1 16,2 0 0-16,0 0 5 15,1 0-6-15,1 0 0 16,4 0 1-16,-3 0-1 15,-1 0 2-15,2 0-2 16,-1 0 0-16,-3 0 0 16,0 0 0-16,-1 0 0 15,0 0 0-15,-5 0 1 16,0 0-1-16,2 0 10 16,-2 0-8-16,0 0 15 0,0 0 21 15,0 0 3-15,0 0-14 16,0 0 5-16,0 0 17 15,0 0-3-15,0-2 1 16,0-4 16-16,0 0-25 16,0-2-37-16,0 0 15 15,0-2 0-15,-5 2 12 16,1 0-6-16,-1 0-5 16,1 0-5-16,0 0 3 15,-1 0-1-15,1 0 1 16,-1 2 7-16,3 0-13 15,-3 2 13-15,1 0-3 0,2 0-13 16,-5 2 12-16,3 0-18 16,-6 0 0-16,0 0-2 15,-3 2 2-15,-8 0-1 16,-3 0 0-16,-5 0 0 16,-3 0 0-16,-3 0 1 15,2 0 0-15,-3 4 0 16,-2 0 1-16,0 0-1 15,-4 0 1-15,-2-2-1 16,1 0 1-16,3 0-1 16,4-2 0-16,3 0-6 15,4 0 6-15,2 0 0 16,0 0 0-16,3 0-1 16,-1 0 0-16,3 0 0 0,2-2 0 15,2 2-4-15,0 0 5 16,2 0 0-16,-1-2-8 15,1 2 8-15,-1 0-2 16,-4 0 2-16,-1 0 0 16,-1 0-1-16,-3 0-1 15,4 0 2-15,-1 0 0 16,6 0 0-16,-1 0 0 16,-3 0 0-16,4 0-9 15,-5 0 8-15,-1 0-4 16,-1 0 4-16,0 0 2 15,1 4 6-15,3-4-7 0,5 2 0 16,1-2-4 0,1 0 4-16,4 2 5 15,-1-2-5-15,2 2 0 0,-1 0-1 16,1-2-5-16,-2 2 5 16,-3-2 1-16,-3 2 0 15,-3 2 12-15,-6-2-11 16,-2 2-1-16,-2 0-8 15,2 0 7-15,6 0 1 16,-2 0 0-16,0-2 0 16,3 0 9-16,1-2-8 15,0 2-1-15,9-2 0 16,3 0 0-16,2 0 0 0,3 0 0 16,-1 0 0-1,1 0 0-15,0 0 0 0,2 0 0 16,0 0-1-1,0 0 0-15,0 2 0 0,0-2-1 16,0 0 1-16,0 0 1 16,0 0-1-16,0 0-13 15,-2 2 14-15,2-2-1 16,-2 4-8-16,0 0 2 16,0 0 7-16,-3 4-1 15,3-2 2-15,-2-2-1 16,1 0 1-16,3-2 0 15,0 0-2-15,0 2 1 16,0 2-5-16,-3 2 5 16,3 2 0-16,0 0 1 0,0-2-1 15,0 0 0-15,0-4 0 16,0 0 0-16,0-2 0 16,0 0 0-16,0-2 0 15,0 2 0-15,0 1 0 16,0-2 1-16,0 3-1 15,0-2 2-15,3 0-2 16,0 0 1-16,-1 0 0 16,0 0-1-16,0 1 6 15,-2-3-6-15,5 1-1 16,-3 1 0-16,0 2 0 16,2 0 1-16,0 3 0 15,1-2 0-15,2 1 0 16,0 1 0-16,-1-2 0 0,3 1 0 15,-2 1 2-15,0-2-2 16,-1 0 10-16,1-1-10 16,-3 0 1-16,1 0-2 15,0-3-5-15,-1 2 6 16,-2-3 2-16,0 0-2 16,-2 0 1-16,2 0 0 15,-2 0 5-15,0 0 0 16,0 0-6-16,3 15-12 15,1-1-191-15,-4 0-332 0</inkml:trace>
  <inkml:trace contextRef="#ctx0" brushRef="#br0" timeOffset="27632.6">6800 7778 522 0,'0'0'108'16,"0"0"-44"-16,0 0 22 16,0 0 1-16,0 0-19 15,0 0 10-15,93-68 17 16,-84 56-2-16,-3 2 34 15,-3 0-22-15,-3 2 7 16,0 0-16-16,0-2-45 16,-3 2 0-16,-14 0-21 15,-5 4-5-15,-10 4-25 16,-7 0 0-16,-9 4 0 16,-5 20 10-16,0 4-8 15,1 6 0-15,6 2 4 0,10 0-6 16,12-2 0-16,10-2-1 15,14-4-8-15,0 2 9 16,20-3-6-16,11-1 6 16,7-2 0-16,4 0 0 15,3-4-1-15,1-2-12 16,0-2-2-16,-7-4 6 16,-7 0 8-16,-8-2 0 15,-5-2-1-15,-9 0 2 16,-5-4 0-16,-3 0 1 15,-2-2 0-15,0-2-1 16,0 4 5-16,0 0-5 0,-15 4-5 16,-12 2 5-16,-9 4 9 15,-9-4 13-15,-3 0-13 16,0-6 20-16,4-2 3 16,4-2-13-16,6 0-10 15,10 0 4-15,6 0-10 16,10 0 4-16,2 0-14 15,6 0 6-15,0-6-130 16,16 2-212-16,5-2-355 0</inkml:trace>
  <inkml:trace contextRef="#ctx0" brushRef="#br0" timeOffset="28699.84">7161 7986 948 0,'0'0'239'0,"0"0"-107"16,0 0 1-16,0 0 7 15,0 0-66-15,0 0-35 16,0 0-2-16,0-9-5 16,0 9-9-16,-3 0-17 15,-4 20 0-15,3 8-6 0,0 8 1 16,4 2 7-16,0 0-7 16,4-4 0-16,16-8-1 15,0-3 0-15,0-10 6 16,1-4-5-16,0-8 6 15,0-1 11-15,3 0-5 16,-1-18-12-16,1-6 18 16,-2-4-8-16,-4-4-9 15,-2 0 8-15,-8 2-8 16,0 2 6-16,-6 6-7 16,-2 6-1-16,0 4-1 15,0 6 1-15,0 4 1 0,0 2-1 16,0 0-12-16,0 6-10 15,0 12 7 1,0 2 13-16,0 2-3 0,8-2 4 16,8-4 1-16,2-2 0 15,4-6 0-15,3-2 15 16,-1-6-15-16,3 0 10 16,2-6-1-16,0-14-9 15,0-4 9-15,-2-4-8 16,-5-2 10-16,-5-2-5 15,-5-2 17-15,-8 2-2 16,-4 1 46-16,0 5-4 16,0 6-33-16,0 7-8 0,-2 4-5 15,-2 7-6 1,-4 2-11-16,2 14-26 0,-5 23 20 16,-1 17 6-16,4 14 9 15,8 10-2-15,0 6-7 16,6 4 6-16,17 2-6 15,2-1 0-15,-1-11-8 16,-4-12 8-16,-2-18 0 16,-9-18 7-16,-3-13-7 15,-4-11 6-15,-2-6-1 16,0 0 4-16,-2-6 23 16,-17-19-25-16,-6-7-6 15,-4-8 0-15,0-6-1 0,4-4-1 16,8-4 1-1,5 0-22-15,10-5-3 0,2 1-14 16,2 0 1-16,21 4-9 16,4 4-3-16,-1 8 14 15,1 8 9-15,-3 10 4 16,-4 10 2-16,-1 4 5 16,-6 7 4-16,0 3 12 15,-2 0-10-15,-4 13-5 16,-3 9 9-16,-4 1 6 15,0 2 14-15,0-1-13 16,-15-2 25-16,-5-4-1 16,-5 0 9-16,1-4-22 15,-1-2-4-15,-1-2 6 16,3 0-14-16,4-2-1 0,5-2-190 16,7-6-463-16</inkml:trace>
  <inkml:trace contextRef="#ctx0" brushRef="#br0" timeOffset="29382.68">8041 8069 700 0,'0'0'164'16,"0"0"-110"-16,0 0 23 0,0 0 13 16,0 0-1-16,0 0-29 15,0 0-8-15,97 18 20 16,-81-26 26-16,0-10-10 16,-3-4-24-16,-2-4-11 15,-4 2 2-15,-7-2-4 16,0 6-1-16,0 2-40 15,-5 6 13-15,-8 7-21 16,-7 5-2-16,-5 5-2 16,-4 22 0-16,0 12 0 15,6 7-4-15,4 0 5 0,15-4-1 16,4-4-6 0,0-8 8-16,15-6-2 0,6-6 1 15,-1-8 0-15,1-5 1 16,2-5 1-16,0 0 8 15,-1-9-3-15,0-9-5 16,-2-2 10-16,-2-4-9 16,-5 2 14-16,-2 0-10 15,1 2 11-15,-4 4-11 16,1 4 15-16,-2 6-21 16,2 6-12-16,2 0-3 15,0 4 14-15,5 18-13 16,0 8 13-16,1 2 1 15,-1 4 0-15,2-6 1 16,-5-6 0-16,-4-6 0 0,-5-9 4 16,-1-5 2-1,-3-4-6-15,0 0 27 0,0-11 31 16,0-14-4-16,0-12-30 16,6-5-1-16,4-4-15 15,3 0-9-15,7 0 0 16,2 2-8-16,2 6-9 15,10-1-92-15,-5 13-72 16,-9 8-345-16</inkml:trace>
  <inkml:trace contextRef="#ctx0" brushRef="#br0" timeOffset="29915.79">8745 8019 1098 0,'0'0'276'0,"0"0"-139"16,0 0-53-16,0 0-53 16,0 0-18-16,0 0 12 15,0 0 21-15,85 118 18 16,-62-84-23-16,2-6-23 15,-2-7-12-15,-1-8 5 16,-2-8-5-16,0-5 6 16,-2 0 7-16,2-21 7 15,0-7-9-15,0-6-6 16,-2-8 5-16,-2-2-4 16,-5 0 0-16,-3 2 0 15,-4 6 8-15,2 7 16 0,-6 11-8 16,2 10 20-16,-2 6-20 15,0 2-28-15,0 0-20 16,-2 10 6-16,-8 11-14 16,2 7-128-16,3-6-158 15,3-4-316-15</inkml:trace>
  <inkml:trace contextRef="#ctx0" brushRef="#br0" timeOffset="30167.88">9250 7900 1192 0,'0'0'183'16,"0"0"-130"-16,0 0 17 15,0 0 71-15,0 115-36 16,4-77 9-16,8-2-32 15,-1-4-35-15,3-6-13 16,-3-2-32-16,2-6 7 16,-4-4-9-16,-2-4-28 15,-5-10-190-15,-2 0-275 16,0 0-627-16</inkml:trace>
  <inkml:trace contextRef="#ctx0" brushRef="#br0" timeOffset="30604.83">9219 7575 584 0,'0'0'801'15,"0"0"-531"-15,0 0-55 16,0 0-60-16,0 0-73 16,0 0-48-16,0 0-34 15,-7-7-1-15,7 17-7 16,0 12 1-16,0-2-214 15,0-7-547-15</inkml:trace>
  <inkml:trace contextRef="#ctx0" brushRef="#br0" timeOffset="31068.71">9603 7790 1008 0,'0'0'166'0,"0"0"-119"16,0 0-10-16,0 0 11 16,0 0 10-16,0 0-1 15,0 0 2-15,-92 30 15 16,61-5 2-16,4-2-25 15,7-1 2-15,9-2-29 16,9-2-19-16,2 1-4 16,0-5-1-16,25 2 19 15,8-4-19-15,9-2 6 16,5-2 6-16,2-4-1 16,-4 2-11-16,-5 0 1 15,-9 0-1-15,-7 0 1 16,-11 0 0-16,-6-2 0 15,-4 0-1-15,-3 0-2 0,0 0 2 16,-5 2 1-16,-10 2 49 16,-6-2 1-16,2 2-25 15,-2-4-10-15,5-2-2 16,3-2-14-16,11 0-11 16,2-10-180-16,0-6-460 0</inkml:trace>
  <inkml:trace contextRef="#ctx0" brushRef="#br0" timeOffset="31932.69">10006 7963 1228 0,'0'0'198'16,"0"0"-127"-16,0 0 26 15,0 0-18-15,0 0-40 16,0 0-14-16,135-45-16 16,-110 30 1-16,-5-2 0 15,-7 3 0-15,-6 2 8 16,-7 1 16-16,0 2 2 16,0 1 7-16,-13 4-33 15,-12 4-5-15,-2 0-5 16,-6 6-1-16,-5 18 0 15,3 8-1-15,6 5 2 16,11 1 0-16,11 0 0 0,7-6 0 16,9-4-7-16,18-8-9 15,4-6 6-15,2-8-4 16,4-6 3-16,-2 0-2 16,1-2 6-16,3-14 7 15,1-4 0-15,1 0 0 16,1 0-1-16,-4 0-15 15,-3 4-84-15,-1 4-41 16,-8 6 41-16,-3 3 23 16,-5 3 9-16,-3 0 33 15,-1 0 22-15,-1 0 12 0,-4 0-1 16,-2 3 1 0,-3-3 1-16,-4 0 19 0,0 0 72 15,0 0 72-15,0 0-67 16,-2-6-16-16,-12-2-36 15,-3 1-15-15,-3 6-22 16,-5 1-5-16,0 0-2 16,4 9-10-16,5 10 2 15,7 3 7-15,5 0-9 16,4-2 10-16,0-4-7 16,2-4 7-16,11-4 0 15,3-4-12-15,3-4 3 16,2 0 2-16,1-12 6 15,1-12-8-15,-2-8 8 16,0-6 1-16,-8-5 6 0,-4-4 4 16,-6-4 24-16,-3-5-7 15,0-2 8-15,-3 2-14 16,-11 6-4-16,6 8 22 16,-1 13 27-16,4 11 58 15,3 13-47-15,2 5-62 16,0 5-15-16,0 27-22 15,5 13 22-15,8 9 16 16,2 6-16-16,3-2 0 16,-2-2 6-16,2-4 0 15,-4-2-5-15,-10 13-2 16,-2-15-151-16,-2-6-321 0</inkml:trace>
  <inkml:trace contextRef="#ctx0" brushRef="#br0" timeOffset="32934.01">6942 8620 967 0,'0'0'182'0,"0"0"-120"16,0 0-43-16,0 0 17 15,0 0 22-15,-5 161 6 16,3-93 4-16,2 0-1 16,0 0-21-16,0-6 21 15,9-5-11-15,5-11-1 16,-1-8-14-16,-1-6-20 16,-2-10 17-16,1-4 0 15,-1-6-12-15,-2-2 5 16,3-4-9-16,3-2 23 15,3-2 3-15,6-2 30 16,6 0-27-16,4 0-32 16,7-6-10-16,5-8-2 15,1 0-7-15,15-12-80 0,-14 4-247 16,-9 0-549-16</inkml:trace>
  <inkml:trace contextRef="#ctx0" brushRef="#br0" timeOffset="33399.18">7581 9124 1355 0,'0'0'184'0,"0"0"-133"15,0 0-23 1,0 0-5-16,0 0 14 0,0 0-2 16,0 0-2-16,135-27 10 15,-116 16-10-15,-5-4 10 16,-3 0-14-16,-5 1-6 16,-3 0 5-16,-3 1-1 15,0 1-10-15,0 2-11 16,-16 5 3-16,-4 2-9 15,-7 3-9-15,-6 3 8 16,-5 16 1-16,1 7-11 16,1 5 11-16,7 1-1 15,9 0 0-15,7-2 1 16,5 0 0-16,8-2 0 0,0-6 1 16,0-4 8-16,12-6-8 15,5-4 5-15,8-4-5 16,4-4-1-16,6 0 3 15,11 0-3-15,0-8-34 16,23-12-175-16,-11 4-181 16,-9 2-440-16</inkml:trace>
  <inkml:trace contextRef="#ctx0" brushRef="#br0" timeOffset="35382.65">8296 8929 947 0,'0'0'214'0,"0"0"-103"16,0 0-25-16,0 0-15 15,0 0-30-15,0 0-20 16,-124 24-9-16,84 6 40 15,-2 4 21-15,1 6-10 16,10-1-17-16,7-3-2 16,10-4-26-16,8-6-5 15,6-4-6-15,0-8-7 16,0-2 13-16,11-6-11 16,7-4 10-16,7-2-12 15,4 0 19-15,4-10-8 0,0-10-10 16,-2-4 0-16,-2-2 4 15,-7-4-5-15,-2 2-15 16,-6-1 15-16,-5 6-1 16,-5 2 2-16,-2 10 4 15,-2 2-4-15,0 5-1 16,0 4-1-16,0 0 0 16,0 0-13-16,0 10 12 15,-4 11-4-15,0 2 6 16,4 5 0-16,0-3-3 15,0-3 3-15,13-2 0 0,7-6-6 16,3-6 6 0,0-2 1-16,4-6 9 0,-2 0 3 15,2 0-11-15,0-14-2 16,0-6 20-16,-4-4-4 16,0-2 19-16,-3-4-4 15,-7-1-16-15,-3 1-3 16,-6 2-11-16,-4 4 6 15,0 2-7-15,0 4 0 16,-4 6-1-16,-12 2 0 16,-5 6-1-16,-2 4-12 15,0 0 14-15,3 12-14 0,5 10 6 16,5 4 0 0,8 4 8-16,2 0 1 0,4-2-1 15,17-2 0-15,3-3-10 16,5-5-1-16,5-4 4 15,-1-5 0-15,2 2 7 16,-1-4 0-16,-3 2 0 16,-2 0 0-16,-4 4-1 15,-5-1-4-15,-3 2 4 16,-1-2 1-16,-3 0 7 16,1 0-7-16,-1-4 0 15,-4-2 0-15,0-4 0 16,-2 0 6-16,-3-2-5 15,-4 0 6-15,2 0-6 16,-2 0 5-16,0 0 7 0,0 0 1 16,3-6 2-1,1-6-16-15,2-6 0 0,4-2-12 16,1-4 12-16,1-4-1 16,0 0 1-16,7-2-7 15,-2-1-33-15,6 5-10 16,-1 2-20-16,0 4 13 15,-2 2-38-15,0 6-14 16,-2 2 39-16,-4 6 11 16,-4 0 37-16,-1 4 9 15,-3 0 13-15,0 0-2 16,0 14 2-16,1 0 0 16,-1 3 0-16,4-2 2 0,-2-1 8 15,1-2 3 1,0-2 1-16,-2-3 2 0,2-4 3 15,-3 0-1-15,-1-2 3 16,-1-1 0-16,-2 0 9 16,1 0-11-16,-3 3-7 15,0-3-5-15,2 0-7 16,-2 0 0-16,0 0 1 16,0 0 1-16,0 0-1 15,0 0 17-15,0 0-1 16,2 0 5-16,3-13 4 15,1-2-18-15,1-6-8 0,5 2 0 16,-2-4-9 0,5 3 8-16,4 2-7 0,1 0-24 15,-1 4 7 1,4 2 15-16,0 6 4 0,-4 6-1 16,-3 0 1-16,-1 10-3 15,1 14 0-15,-3 6 9 16,5 4 1-16,1 0 1 15,-2 0 4-15,3-2-5 16,-2-3-1-16,0-5 1 16,-3-5 6-16,-1-4 0 15,-1-3 2-15,-1-6 1 16,0-4 12-16,2-2 16 16,4 0 3-16,2-6 2 15,3-10-3-15,0-6-17 0,2-2-10 16,-2-4 3-16,-3-1 6 15,-5 1-4-15,-4 5 8 16,-2 1 34-16,-4 3-4 16,-5 7 4-16,0 4-14 15,0 2-17-15,0 4-10 16,0 0-7-16,0 2-12 16,0 0 0-16,0 8-16 15,0 12 4-15,4 6 12 16,0 5 0-16,5 1 3 15,5 0 2-15,1-5-5 16,3-2 0-16,-3-7-7 16,1-4 9-16,-3-8-2 0,-3-2 10 15,-1-4-4 1,-1 0-4-16,2 0-2 0,3-16 15 16,0-8-14-16,3-4 8 15,1-4-9-15,4-3-1 16,-1 5-1-16,-1 6 1 15,-3 8-13-15,-3 8 3 16,-3 6-11-16,-1 2 6 16,-1 6 7-16,2 13-4 15,-2 4 13-15,1 1 0 16,0 1 0-16,2-3 8 16,0-4-8-16,0-4 0 15,-1-4 12-15,-2-5-11 16,-1-2-1-16,-1-3 7 0,2 0 5 15,2-3 6-15,7-12 1 16,0-3-13-16,5-4-6 16,3 1 3-16,-3 6-3 15,2 2-6-15,-1 9-1 16,-6 4 1-16,1 0 0 16,1 0 6-16,-4 10-1 15,1 5 0-15,1-1-5 16,-1 0 6-16,-1 0 0 15,-1-5-1-15,-3 1-60 16,-7-6-84-16,-2-4-158 0,-2 0-301 16</inkml:trace>
  <inkml:trace contextRef="#ctx0" brushRef="#br0" timeOffset="35587.61">9796 8622 1698 0,'0'0'291'0,"0"0"-189"16,0 0-67-16,0 0-34 16,0 0 5-16,0 0-6 15,0 0-103-15,127 125-293 16,-84-105-912-16</inkml:trace>
  <inkml:trace contextRef="#ctx0" brushRef="#br0" timeOffset="36116.18">10872 8875 340 0,'0'0'1046'0,"0"0"-893"16,0 0-114-16,0 0-2 15,0 0-7-15,0 0-15 16,0 0-1-16,-18-20 18 16,10 20-10-16,-5 8-9 0,-6 14-11 15,4 8-1-15,4 2 6 16,11 2 2-16,0-2-9 15,26-2 1-15,14-5-2 16,12-7 0-16,-1-8-98 16,0-6-24-16,-6-3 25 15,-12-1 56-15,-10 5 30 16,-12 8 12-16,-11 14 8 16,0 33 114-16,-15 52 39 15,5 45-47-15,8 15 157 0,2-23-48 16,4-49-163-1,4-46-38-15,-8-22-20 0,0-8 5 16,-16-8-4-16,-16-8 15 16,-7-8 27-16,-4-36 62 15,5-20-21-15,11-17-41 16,16-11-2-16,11-4-22 16,7-2-15-16,28 8-6 15,13 7 0-15,5 17-32 16,29 4-94-16,-13 18-155 15,-11 8-717-15</inkml:trace>
  <inkml:trace contextRef="#ctx0" brushRef="#br0" timeOffset="38332.8">19141 7339 753 0,'0'0'155'0,"0"0"-100"16,0 0 50-16,0 0 8 15,0 0-17-15,0 0 2 16,0-4-11-16,-3-2-43 16,1 2 4-16,-2 0 0 0,2 2 10 15,-1 2 2 1,-3 0-12-16,-6 8-33 0,-3 20-15 16,-3 12 8-16,1 10-6 15,3 7 3-15,9 1-4 16,5-6 15-16,0-6-15 15,14-6 1-15,6-12-1 16,4-6 5-16,1-12-6 16,4-6 7-16,2-4-7 15,0 0 0-15,3-16 8 16,-3-4-7-16,-2-6-1 16,-2-2 10-16,-8-4-10 15,-3 0 2-15,-5-2 8 16,-3-1-3-16,-4 3 2 15,-4 2-3-15,0 2-6 0,0 2 0 16,0 6 0-16,0 6 10 16,0 2-10-16,0 6 0 15,0 4 1-15,0 2-1 16,0 0-12-16,0 0 12 16,-2 0-8-16,2 0-2 15,-6 10-6-15,4 14 16 16,-2 12 7-16,2 10-7 15,2 7 1-15,0 1 7 16,0-2-7-16,0-4 0 16,12-6 2-16,3-10-3 15,1-8 1-15,1-8-1 0,3-6 1 16,-2-8 3-16,0-2-4 16,-3 0 1-16,1-4-1 15,-3-14 8-15,1-6-7 16,-1-6-2-16,-1-6 1 15,1-2-1-15,3 0 0 16,1 4-7-16,1 2 7 16,2 10-6-16,-2 4 1 15,0 9 5-15,-3 7-14 16,1 2 3-16,-1 8 1 16,1 14 11-16,0 9 0 15,-4 3 0-15,0 2-1 16,-3 0 1-16,-3-4 0 0,2-6 0 15,-4-4 0-15,-2-8 0 16,-2-6 0-16,0-2 1 16,0-6 5-16,0 0 2 15,0 0 8-15,0-14 6 16,0-10-21-16,0-8-1 16,5-8 1-16,5 0-1 15,6-1-12-15,4 4 6 16,7 9-1-16,0 6-2 15,2 11 9-15,-3 9-1 16,1 2-15-16,-4 14 8 16,-6 17 7-16,1 1 0 15,-5 4 1-15,1 0 0 0,-3-4 0 16,-4-2 0 0,-1-6 1-16,-4-6-1 0,-2-4-22 15,0-4-171-15,0-10-298 16</inkml:trace>
  <inkml:trace contextRef="#ctx0" brushRef="#br0" timeOffset="39083.06">20561 7435 5 0,'0'0'634'0,"0"0"-491"15,0 0-61-15,0 0 26 16,0 0 2-16,0 0 19 16,0 0-13-16,-48-22-6 15,46 20-23-15,0 2-18 16,2 0-1-16,0 0 4 0,0 0-21 16,0 0-10-1,0 0-18-15,0 0 0 0,0 0-11 16,0 0 3-16,0 0-14 15,-2 0 7-15,0-2 2 16,-3 2-1-16,1 0 3 16,-6 0-11-16,-3 0-2 15,-5 0-3-15,-7 0 2 16,-6 14-9-16,-2 6 11 16,0 2 0-16,1 2 6 15,6-2-12-15,8-1 5 16,9-6 1-16,7 2-10 15,2-3 10-15,11-2-1 0,25-2-3 16,10-2 4-16,10-1 14 16,6 2-14-16,-1-1-5 15,-8 0-3-15,-9 0 8 16,-9 0 0-16,-14 0-1 16,-9 0-5-16,-10 2 0 15,-2 0 6-15,0 2-2 16,-22 4 2-16,-5 0 2 15,-7-2 16-15,-3 0-11 16,-4-4 0-16,1-4-7 16,0-2 1-16,7-4 13 15,4 0-14-15,7 0 1 16,9 0 11-16,8-6-10 16,5-4-2-16,7-8-122 15,14 2-358-15,6 0-267 0</inkml:trace>
  <inkml:trace contextRef="#ctx0" brushRef="#br0" timeOffset="40216.28">20897 7465 899 0,'0'0'279'0,"0"0"-124"16,0 0-23-16,0 0 34 16,0 0-53-16,0 0-44 15,0 0-50-15,-23 16-13 16,7 10 1-16,3 5 8 16,7 3-14-16,4 0 15 15,2-2 3-15,6-4-19 16,17-2 13-16,3-6-13 0,3-8 1 15,2-4 9-15,0-8 7 16,0 0-9-16,-2 0-7 16,-4-14 9-16,-2-6-5 15,-6-2-4-15,-1-4 9 16,-7 0-10-16,-3-1-1 16,-1 5 0-16,-5 7 2 15,2 5-1-15,-2 6 1 16,3 4-1-16,-1 0-5 15,4 0-27-15,3 18 32 16,5 4-1-16,3 4 2 16,6 0-2-16,-1-6 2 15,3-4 4-15,-1-6-5 16,0-4 0-16,-1-6 16 0,-1 0-16 16,0-8 17-16,-4-12-7 15,-1-6-1-15,-5-6-3 16,-5-7 1-16,-5-2-4 15,-2-6 30-15,0-3-11 16,0 4 8-16,-2 4-4 16,-3 12-2-16,1 8 30 15,2 12 26-15,0 10-30 16,0 0-50-16,-4 14-17 16,0 26 6-16,2 18 11 15,1 16 2-15,3 24-1 0,0-3 11 16,13 1 0-16,10-2-11 15,-1-19 4-15,3 3-5 16,-1-16 1-16,-6-16-1 16,-3-14 0-16,-5-12 0 15,-6-10 0-15,-2-6 2 16,-2-4 4-16,0 0 9 16,0-4 17-16,-4-18-32 15,-12-10 1-15,-1-12-1 16,-2-10 0-16,4-10 0 15,8-8-6-15,7-3 4 16,0 1 1-16,14 4-1 16,13 10-4-16,4 11 6 0,0 11-6 15,2 12-7 1,-1 8 13-16,-3 10-13 0,-5 8-5 16,-4 0 5-16,-6 8 7 15,-4 16-5-15,-5 5 11 16,-3 3 0-16,-2-2 0 15,0-2-1-15,-4-4 1 16,-9-6 10-16,-6-4-10 16,-1-2 12-16,-2-4-12 15,0-2 0-15,-3 0 15 16,-2-4-15-16,1-2-8 16,0 0-35-16,-1-4-134 15,6-12-206-15,8-2-660 0</inkml:trace>
  <inkml:trace contextRef="#ctx0" brushRef="#br0" timeOffset="41218.18">21841 7604 892 0,'0'0'369'0,"0"0"-281"0,0 0-53 16,0 0 62-1,0 0 36-15,0 0-34 0,0 0-25 16,110 18-18 0,-86-18-11-16,4-10 8 0,1-9-5 15,0 0-4-15,-4-3-21 16,-4-2-8-16,-8-2 1 15,-4 1 1-15,-5 3-17 16,-4 2 0-16,0 6-1 16,0 4 0-16,-11 4-1 15,-7 6-4-15,-2 0-4 16,-5 2 9-16,2 20-14 16,2 4 15-16,5 4-7 15,12 2-4-15,4 1 11 16,0-4-1-16,14-2 6 15,9-5-6-15,9-4 1 16,4-2 0-16,0-8 0 0,1-4 1 16,-1-4 5-16,-1 0-6 15,-1-4 0-15,-5-12 0 16,-3-5 6-16,-3-4 0 16,-6-1-5-16,-7-4 8 15,-6 2-9-15,-4-3 0 16,0 5 0-16,0 0-1 15,-2 6 0-15,-2 4-15 16,-1 4-13-16,2 4-16 16,3 4-17-16,0 2-30 15,12 2-41-15,7 0 80 16,6 0 43-16,4 14-2 16,-2 4 11-16,0 8 0 0,0 4 1 15,-2 5-1-15,-6-2 1 16,1 0 10-16,-5-5-10 15,-3-6 0-15,-3-7 1 16,-5-6 8-16,0-5-1 16,-1-2 17-16,4-2-3 15,2 0 19-15,6-2 9 16,5-14-2-16,5-4-35 16,-3-7 6-16,0 1-9 15,-6-3 2-15,-3 0-12 16,-3 5-5-16,-4 4 5 15,-4 4 11-15,0 8-11 16,-2 4-1-16,3 4 1 0,-1 0-22 16,6 12-12-1,4 10 33-15,3 5-1 0,3 0 2 16,7 1 0-16,-1-6 0 16,3-1 1-16,0-7 0 15,0-4 0-15,-3-6 5 16,3-4-4-16,-2 0-1 15,-1-4 0-15,0-13 14 16,-6-4-6-16,-2-4 1 16,-10-5 3-16,-6-4-12 15,0-2 1-15,-2-2 9 16,-15 0-10-16,1 4-1 0,-2 6-9 16,4 6 1-1,6 6 7-15,6 12-107 0,2 2-231 16,0 2-685-16</inkml:trace>
  <inkml:trace contextRef="#ctx0" brushRef="#br0" timeOffset="41449.97">23379 7253 1031 0,'0'0'356'0,"0"0"-271"16,0 0-55 0,0 0 24-16,-21 138 48 0,21-94-12 15,0-4-23 1,0-4-48-16,10-5 2 0,-2-8-13 16,-1-9-8-16,-3-7-228 15,-4-7-486-15</inkml:trace>
  <inkml:trace contextRef="#ctx0" brushRef="#br0" timeOffset="41667.83">23325 6980 1407 0,'0'0'247'0,"0"0"-152"15,0 0 76-15,0 0 18 16,0 0-108-16,0 0-69 16,0 0-12-16,9 12-12 15,11 4-78-15,-2 0-279 16,2-6-716-16</inkml:trace>
  <inkml:trace contextRef="#ctx0" brushRef="#br0" timeOffset="42832.66">23882 7203 1415 0,'0'0'343'0,"0"0"-256"16,0 0-67-16,0 0-1 15,0 0 10-15,-144 48-14 16,106-22-8-16,9 2-6 16,6-2 0-16,13 0 4 15,10 0-5-15,0-4 0 16,17 0 1-16,18-2 18 16,13 0-19-16,0 1 1 15,-1-3 14-15,-7-4-15 16,-11-5 0-16,-13-3 0 0,-14-2 0 15,-2-1-2-15,-18 1 2 16,-20 0 7-16,-9-2-5 16,-3-1-2-16,2-1 1 15,15 0-1-15,8 0 8 16,17 0 5-16,8-6 13 16,4-2-26-16,31-2-11 15,21 1 5-15,13-1-2 16,12 2 8-16,4 1-2 15,-8 4 1-15,-3-4-24 16,-11-3 8-16,-11 0-2 16,-6-3 9-16,-13-6 10 15,-6 1 7-15,-10-2-7 16,-7-2 0-16,-8 2 0 0,-2 0 8 16,0 4-7-16,-2 4 20 15,-15 6 0-15,-2 6-21 16,-6 0-1-16,-8 10-4 15,0 16 5-15,-4 6 1 16,8 6 0-16,10-2-1 16,10-2 1-16,9-3-1 15,0-4 1-15,24-4 0 16,7-5 0-16,5-6 6 16,7-6-6-16,1-6 6 15,3 0-5-15,1 0 4 0,0-14-6 16,1-3 0-16,-5-5 0 15,-4-2 0-15,1-2 0 16,-6 0 0-16,-4 0-39 16,-6 4 18-16,-5 4-4 15,-9 4 16-15,-4 8-2 16,-3 2 5-16,-4 2 6 16,0 2 0-16,0-2 3 15,0 2-3-15,0-4 0 16,-6 2 1-16,-4-2 6 15,1 0-7-15,-1 0 17 16,-4 2-10-16,-1 2-6 16,-8 0-1-16,-2 6 0 0,-4 16 0 15,-2 4 1 1,4 4-1-16,8 0 7 0,5 0-7 16,12-3 1-16,2-4 3 15,0-2 5-15,18-7-9 16,7-6 6-16,4-6 2 15,6-2-8-15,3 0 18 16,0-18-18-16,-1-6 6 16,-6-7 8-16,-4-7-13 15,-4-6-1-15,-5-6 10 16,-7-10-10-16,-3-8 2 16,-3-10-2-16,-2-3 0 15,-3 3-8-15,0 14 8 16,0 14 12-16,0 20 33 15,0 18 44-15,0 12-21 0,0 10-68 16,0 30 0-16,-8 22 8 16,4 12 61-16,4 10-39 15,0 2-17-15,0-3 2 16,0-5-14-16,7 0 8 16,-2-2-9-16,-17 23-99 15,-19-19-194-15,-13-16-658 0</inkml:trace>
  <inkml:trace contextRef="#ctx0" brushRef="#br0" timeOffset="43636.03">19971 8260 1070 0,'0'0'246'16,"0"0"-92"-16,0 0 29 16,0 0-29-16,0 0-72 15,0 0-36-15,0 0-46 16,0 18 0-16,-2 15 23 15,-4 14 34-15,-1 5 12 16,3 6-32-16,4 2-9 0,0 0-3 16,0-2-6-16,0-8-4 15,4-7-8-15,5-13-6 16,3-12 2-16,1-8 4 16,9-8 1-16,9-2 42 15,14-2 28-15,10-14-18 16,10-4-31-16,4-1-20 15,1 3 3-15,-8 0-12 16,9-4-95-16,-15 4-184 16,-14 3-352-16</inkml:trace>
  <inkml:trace contextRef="#ctx0" brushRef="#br0" timeOffset="44083.74">20673 8624 1413 0,'0'0'301'0,"0"0"-235"16,0 0-46-16,0 0 33 15,0 0 8-15,0 0-20 16,139 8-14-16,-106-12-14 15,-1-6 5-15,-6-2-11 16,-4-2 4-16,-4 0-5 16,-9 0 0-16,-7 2 7 0,-2 2-5 15,0 4-8 1,-19 2 0-16,-15 4-6 0,-6 0 5 16,-5 0-7-16,3 20 5 15,2 4 2-15,11 6-4 16,7 2 4-16,6 5-13 15,12 1 14-15,4-4 8 16,0 0-8-16,18-6 0 16,8-6 8-16,10-4-7 15,4-6 4-15,9-4 1 16,4-6-6-16,5-2-36 16,9 0-84-16,29-10-110 15,-14-8-102-15,-11-6-247 0</inkml:trace>
  <inkml:trace contextRef="#ctx0" brushRef="#br0" timeOffset="45654.82">21527 8602 844 0,'0'0'302'16,"0"0"-171"-16,0 0-49 15,0 0 11-15,0 0-6 16,0 0-44-16,0 0-16 15,-114 73 2-15,93-41 5 16,2-3-14-16,11-2 8 0,6-3-15 16,2-6-12-16,0-4 20 15,2-4-20-15,11-4 6 16,3-4 0-16,3-2 16 16,6 0-4-16,0-10-8 15,-1-8-5-15,-6-4 1 16,-5-2 2-16,-6 1-1 15,-7 5-7-15,0 4 5 16,0 6 0-16,0 7 3 16,-2 1-9-16,-10 0-5 15,1 16 5-15,3 8-2 16,3 2 2-16,5 2-9 16,0-2 9-16,20-6 1 15,7-2-1-15,6-6 1 16,2-6 9-16,6-6-2 0,-1 0-2 15,-2-2 2-15,-3-14-2 16,-6-4 2-16,-6-4-7 16,-7-2 12-16,-8 0-2 15,-8-2-9-15,0 2-2 16,-2 1 2-16,-14 3-3 16,-1 2 1-16,-1 4-7 15,5 5 6-15,1 2-15 16,6 5 16-16,3 4-7 15,3 0-23-15,0 14 29 16,0 10 1-16,14 5-8 16,8 3 2-16,11 2 6 15,8 0 1-15,1 0 0 16,5-2 0-16,-5-4 12 16,-4-4-12-16,-7-4 5 0,-6-4-6 15,-10-2-5-15,-3-6 4 16,-6-2 1-16,-2 0 0 15,1-4 0-15,2-2-1 16,0 0 1-16,3 0 0 16,4-2 14-16,6-14-3 15,4-6-10-15,5-4-1 16,0-6-1-16,1-2-19 16,-1-2-8-16,-3 2 10 15,-2 5 1-15,-3 7-17 16,-5 11 21-16,-3 4 6 0,-5 7 6 15,2 0-14 1,1 13 6-16,-1 9 9 0,2 6-3 16,-1 4 3-16,0-2 0 15,0-2 0-15,0-4 3 16,0-8 4-16,-4-4-6 16,0-4 5-16,-5-6-6 15,-2-2 8-15,2 0 14 16,0-8 12-16,3-14-21 15,4-10-10-15,4-4 4 16,2-9-7-16,10 2-17 16,2 0-52-16,6 7-64 0,1 13 65 15,-3 10 37 1,-4 13 24-16,-5 4-5 0,-9 23 11 16,1 6-4-16,-1 6 5 15,3 3 11-15,6-4-11 16,5-2 0-16,9-8 0 15,0-8 13-15,3-6-12 16,-1-10 0-16,-5-4 13 16,1 0 1-16,-5-8 11 15,-5-10 16-15,1-8-8 16,-4-4 10-16,-4-6-25 16,-1-2-9-16,-5 2-4 15,-3 6 2-15,0 5 38 16,-6 11-10-16,0 7-7 15,-2 4 1-15,0 3-30 0,0 0-3 16,0 18-5-16,0 8 6 16,0 6 2-16,0 3 0 15,0-2 0-15,15-2 12 16,6-7-11-16,1-4-2 16,0-6 0-16,0-6 1 15,1-6 13-15,-4-2-6 16,2 0-6-16,3-4 22 15,3-16-22-15,2-6 11 16,4-5-4-16,3-2-8 16,-3-2 0-16,-1 5 12 15,-6 6-11-15,-3 10 0 16,-10 10 0-16,-5 4-1 16,-3 4-16-16,0 20 16 0,-3 7 21 15,0 3-15-15,3-2 13 16,-3-4-12-16,0-10-7 15,0-6 0-15,-2-6 13 16,2-6 10-16,1 0 70 16,1 0 19-16,10-10-10 15,3-10-46-15,10-6-50 16,6 0-6-16,3 1 0 16,2 6 0-16,-4 9 0 15,-3 7-11-15,-6 3 2 16,-6 9-5-16,-3 17 6 0,-5 4 7 15,-3 4 0 1,-2 0 0-16,-2-6-9 0,-2-8-67 16,-2-12-118-16,0-6-121 15,0-2-253-15</inkml:trace>
  <inkml:trace contextRef="#ctx0" brushRef="#br0" timeOffset="45842.2">23268 8320 1847 0,'0'0'268'0,"0"0"-207"16,0 0-41 0,0 0-3-16,0 0-16 0,0 0-1 15,0 0-13-15,104 27-224 16,-62-18-368-16</inkml:trace>
  <inkml:trace contextRef="#ctx0" brushRef="#br0" timeOffset="46487.33">24125 8502 191 0,'0'0'1372'16,"0"0"-1195"-16,0 0-143 0,0 0-12 16,0 0 23-16,0 0 30 15,0 0 11-15,-27 84-43 16,20-62-27-16,7-2-4 16,0-3-4-16,0-5-7 15,10-2 0-15,7-5 0 16,4-2-1-16,3-2 0 15,0-1-5-15,3 0 5 16,-2 0 0-16,-3 0 0 16,-5 9 0-16,-5 13-1 15,-5 14-13-15,-7 22 14 16,0 36 26-16,0 53 36 0,4 41 191 16,16 8-128-1,0-35-82-15,-4-57-12 0,-16-58-17 16,0-22-14-16,-33-10 5 15,-19-8-5-15,-19-6 12 16,-5-30-1-16,7-26 16 16,15-16-15-16,23-12-12 15,29-6 1-15,6 1 2 16,39 5-3-16,17 12 1 16,9 14-2-16,6 16 1 15,-3 16-1-15,-9 13-5 16,-13 12 5-16,-11 1-12 15,-14 0-13-15,-12 4-45 16,-7 6-12-16,-6 0 14 0,0-1 22 16,0 0 19-16,-6-4-5 15,1-1 9-15,1-4 16 16,4 3-6-16,0-3-30 16,0 1-30-16,0-1 37 15,0 3 23-15,0-1 12 16,0-2 1-16,0 4 1 15,0-2-123-15,-2-2-363 0</inkml:trace>
  <inkml:trace contextRef="#ctx0" brushRef="#br0" timeOffset="46774.18">13435 9234 1011 0,'0'0'0'0,"0"0"-961"15</inkml:trace>
  <inkml:trace contextRef="#ctx0" brushRef="#br0" timeOffset="52884.3">6187 7419 398 0,'0'0'82'15,"0"0"-20"1,0 0 12-16,0 0-17 0,0 0 17 16,0 0 21-16,0 0 9 15,-20 2-4-15,20-2 20 16,0 0-24-16,0 0-11 16,0 0-11-16,0 0-19 15,0 0-26-15,-3 6-11 16,-3 8-17-16,-3 10 1 15,-5 14 17-15,1 16-3 16,2 15 11-16,4 11 21 16,7 20-8-16,2-3 21 15,17 1 9-15,5-2-20 16,-2-14-22-16,5 6-27 0,0-5 10 16,-1-3-10-16,-3-2 1 15,-4 2 4-15,-2 0 4 16,-5 1-3-16,-4-1-7 15,-6-4 1-15,-2-2 0 16,0-2 1-16,0-5 5 16,0-7-6-16,0-12 11 15,0-12-12-15,0-12-6 16,0-8 6-16,0-8-1 16,0 0 1-16,0-4 0 15,0 4 0-15,0 2 1 16,0 6-1-16,0 4 2 15,-2 7 8-15,-6 1-8 0,4 2-4 16,0-5 4-16,2-3 1 16,2-5-3-16,0-3-2 15,0-6 2-15,0 0-1 16,0 0 1-16,0-2 0 16,0 2 0-16,0 2 1 15,0 2 0-15,0 2 0 16,0-2 0-16,-2-2 0 15,-1 0-1-15,1-4 1 16,2-4 0-16,0 0 0 16,0-2 9-16,0 0-10 15,0 0 0-15,0 0 0 16,9 0 0-16,2 0 1 16,3 4-1-16,-2-2 1 15,7-2-1-15,-2 0 1 0,6 0 1 16,6 0 4-16,6 0-6 15,10-2 1-15,4-4 0 16,6-2 0-16,6 2-1 16,-1-2 6-16,4 0-4 15,1 0-2-15,4-2 0 16,7-2 1-16,7 2-1 16,5 0 0-16,9 0 1 15,3 2-1-15,6-3 0 16,2 4 0-16,-2-5 1 15,-3 0-1-15,-1-2-9 0,-4 0-14 16,0 0-12-16,-2 1 14 16,3 1 5-16,-4 1 9 15,3-3 5-15,-2-1-4 16,0 1 6-16,-1 0 0 16,-5 0-6-16,-5 2 6 15,-10 2 0-15,-5 4 0 16,-4 0 0-16,-3 2 0 15,1-2 0-15,1 2 0 16,1-2 2-16,-1-2-2 16,-1 2 1-16,-1 2-1 15,-5 0 0-15,-2 0 0 16,0 0 0-16,-1 2 0 0,0 0 1 16,1 0 0-16,2-2-1 15,-2 0 0-15,0 0 0 16,0 0-1-16,3-2 2 15,5 2-1-15,2 2 2 16,5 2-2-16,-2 0 0 16,-2 0 0-16,-5 0 1 15,-6 0-1-15,-4 0 0 16,-8 2 0-16,-4 0 0 16,-2-2 1-16,-2 0-1 15,-3 0 1-15,0 0-1 16,3 0 0-16,2 0 0 15,7 0 0-15,2 0 0 16,1 0 4-16,0 0-3 0,-4 0-2 16,-7 0 1-16,0 0-9 15,-11 0-4-15,-2 0 12 16,-3-4-5-16,-6 0 6 16,-3 2 1-16,-4-2-1 15,-1 2 1-15,-3 2-2 16,0 0-1-16,-1-2 2 15,2 2 0-15,1 0 7 16,3-2-7-16,-3 0 0 16,4 0-2-16,-6 2 2 15,1-2-1-15,-1 2 1 16,-2 0 1-16,0 0 7 16,-2 0-6-16,0-2 5 15,0 2 9-15,0 0 9 16,0 0-14-16,0 0 18 0,0-2-3 15,2 0 16-15,1-2 19 16,2-4-16-16,-1-2-30 16,3-4-9-16,-1-4 3 15,1-6 4-15,0-8 0 16,-3-8 1-16,-2-11 2 16,-2-11-15-16,0-12 10 15,0-8-10-15,-2-10 7 16,-12-2 5-16,-1-1-13 15,1 3 0-15,4 8 8 16,1 5-8-16,5 7 11 16,4 6-11-16,0 2 1 0,0 4 0 15,0 6-1-15,-6 3 0 16,4 7-1-16,-2 4 0 16,0 4 1-16,-3 6 1 15,3 6 0-15,-1 4 7 16,0 4-8-16,1 2 0 15,2 0 7-15,0 0-6 16,-1-2 0-16,1-2 6 16,0 0-6-16,2 0 0 15,-2 0 6-15,0 0 11 16,-3 1 6-16,3 2 2 16,-5-2-5-16,3 3-3 15,-3 2-3-15,1-2-3 0,-1 0-11 16,-3 0 0-16,4 0 6 15,0-2-5-15,-1 2 5 16,0 2-6-16,0 0 5 16,1 0 2-16,-3 2-7 15,-3 0 8-15,-1 0 0 16,-3 0-9-16,-1 2 0 16,-6 0 0-16,-3 2-1 15,-3 2 1-15,-7 0 0 16,-2 0 0-16,-7 0-1 15,-5-1 1-15,-4 2-1 16,-6-1 1-16,-3 2 0 16,-3 0 1-16,1 0 0 15,1 2-1-15,4 0 0 0,-1 0 0 16,3 0 0-16,-2-2 0 16,2 2 3-16,2 0-3 15,-2-3 0-15,5 2 0 16,0 1 0-16,1 0-1 15,4 0 1-15,0 0 0 16,2 0 0-16,1 0 0 16,1 0 0-16,-1 0 0 15,1 0 0-15,-2 0 0 16,2 0 0-16,2 0 1 16,-1 1-1-16,4 2 0 15,-1 1-1-15,1-2 0 16,4 2 1-16,-1-2-1 15,3 0-4-15,2-1 4 0,-3-1 1 16,-1 3-1 0,-4-1-11-16,-5 2 11 0,-3 0-12 15,-4 0-3-15,-5-2-1 16,0 0 5-16,3-2-2 16,0 0 7-16,4 0 7 15,0 0 0-15,2 0 0 16,1-2-1-16,-4 0 0 15,1 0 0-15,0 2 1 16,-2 0-1-16,-1 0-9 16,2 0 9-16,0 0-6 15,2 0 6-15,0 2-5 16,6 0 9-16,2-2-9 16,4 0 2-16,5 0 3 0,0 0 1 15,4 0 0-15,-2-2 1 16,2-4 0-16,-1 0 1 15,-3 0-1-15,0 0-1 16,-4 2 1-16,0-3 0 16,-5 4-1-16,2-3-1 15,-2 0 1-15,-2-2 0 16,0 2 0-16,-6 2-1 16,0 0 1-16,-8 4 0 15,-4 0 0-15,-5 0-1 16,-1 4 1-16,-4 7-2 0,8 2 2 15,1-5-2-15,11 0 2 16,2-4-1-16,9 0 1 16,3-2 1-16,7-1-1 15,2 2 0-15,3-1 10 16,1 2-11-16,-1 0 1 16,0 2-10-16,-1 0 9 15,0 0 1-15,6 0-5 16,3 0 5-16,1-2 0 15,1 0 0-15,1 0 1 16,-1-2-1-16,-1 2 1 16,-4-2-1-16,-1 4 0 15,-4-2 0-15,0 0 0 16,-3 0 1-16,0 0-1 0,-2 0 0 16,2 0 0-16,3 0 0 15,4 0 1-15,-1-2 0 16,9 0 0-16,-2 0 0 15,7 0-1-15,3-2 0 16,0 2 0-16,1-2-1 16,1 2 0-16,0-2 1 15,2 0-6-15,-2 2 0 16,2-2 5-16,0 0 1 16,0 0 1-16,0 0 0 15,0 0 0-15,0 0 7 16,0 0 0-16,0 0 1 15,0 0 11-15,0 0 0 16,0 0 4-16,0 0 0 0,0 0-5 16,0 0-1-16,0 0-6 15,0 0-3-15,0 0 1 16,0 0-9-16,0 0 0 16,0 0 1-16,0 0-1 15,0 0-1-15,0 0-1 16,0 0-11-16,0 0 3 15,0 0-19-15,0 2-89 16,0 4-370-16,-12-4-533 0</inkml:trace>
  <inkml:trace contextRef="#ctx0" brushRef="#br0" timeOffset="67900.64">18778 7018 431 0,'0'0'156'0,"0"0"-16"15,0 0-39-15,0 0-14 16,0 0-9-16,0 0-12 15,6 0-1-15,-3-2 5 16,-3-2-23-16,0 0-7 16,2 0 29-16,-2 2 5 15,0 0-9-15,0 2-11 16,0 0-17-16,0 0-14 16,0 0-13-16,0 0-10 15,0 0-7-15,0 10 6 16,0 12 1-16,0 10 22 0,0 8-2 15,0 10-5-15,0 7-8 16,0 7 3-16,0 6 13 16,0 8-8-16,-11 5-2 15,-1 4 2-15,4 2-4 16,1-1-10-16,3-4 1 16,4-2 4-16,0-1 5 15,0-5-2-15,0-2-3 16,0-2 1-16,0 0-5 15,0-1 17-15,0-1-5 16,0 2 0-16,0 2-3 0,0 3-10 16,0-3 91-1,6-2-52-15,7-8-18 0,1-2-22 16,-3-8 17-16,1-4-5 16,-2-5-5-16,-3-9-5 15,-1-8 4-15,-1-10-5 16,-5-6 0-16,3-4 5 15,-3-2-5-15,0-2 1 16,0 0-1-16,0 0 1 16,0 2 17-16,0 2-2 15,0 0-5-15,0 2-5 16,0-2-6-16,0-2 4 16,0 0-4-16,0-4-1 15,0 2 1-15,0 0-1 16,0 2 0-16,0 4 0 15,0 0 1-15,0 2 5 16,0 0-5-16,0-2 0 0,0-2 0 16,0-2-1-16,0 0 1 15,2-1-1-15,0-1 1 16,2-1 0-16,-1 1 0 16,1 3 0-16,0-2-1 15,1 3 0-15,4 2 0 16,2 3 0-16,4 2 1 15,8-1-1-15,3 1 1 16,6-4 1-16,5 0 6 16,6-4-8-16,6 0 1 15,2-3 11-15,7-2-12 0,3-2 0 16,7 0 6 0,8 0-6-16,9-10 11 0,24-11-10 15,25-5-1-15,24-2 1 16,11-2 1-16,-13 5-2 15,-11 2 0-15,-22 5 0 16,-4 4 0-16,-15 2 1 16,-21 2 0-16,-11 2-1 15,-3 0-12-15,14 0 6 16,28-6 6-16,30-4 0 16,-14 0 0-16,-16 4 0 15,-13 2 0-15,-20 2 11 16,9 2-11-16,6-2 0 0,-8 2-1 15,-2 0 1-15,-1-1 0 16,3 2 1-16,6-4-1 16,3 4 1-16,-3-1-1 15,0-2 0-15,-4 3 2 16,-5 2-7-16,-1 2 11 16,-3 2-6-16,0 1 0 15,-4 0 1-15,-3 0 0 16,-5 0-1-16,-5 0-1 15,-3 0 1-15,-7 0 0 16,-7 0 0-16,-4 0 0 16,-6 0-2-16,2 1 2 15,2 2 0-15,6 1 0 16,10 0 0-16,6 0 0 0,0 2 1 16,0-5-1-16,-2 3 0 15,-7 1-1-15,0-3 2 16,-3 0-1-16,-4-1 0 15,-4-1 0-15,-9 0 0 16,-4 0 0-16,-5 0 0 16,1 0 0-16,3 0 0 15,10 0 0-15,10 0 0 16,8-3 1-16,2-1 0 16,-5 0 0-16,-9 1 0 15,-10-1 0-15,-5 3-1 16,-4-3 2-16,2 2-2 15,4-1 0-15,4 2 0 16,10 1-1-16,4 0 0 16,4 0 1-16,5 0 0 0,-3 0 0 15,0 0 0-15,3 0-1 16,5 0 1-16,-1 0 0 16,-2 0 0-16,-8 0 0 15,-7 0 0-15,-11 0 1 16,-8 0-1-16,-6 0 0 15,0 0 1-15,-3 0-1 16,-1 0 0-16,1 0 1 16,1 0-1-16,1 0 9 15,4 0-7-15,1 0 8 0,2 0-4 16,1 0 1 0,-5-3-1-16,-3 3-5 0,-7-1 9 15,-4 1-4-15,-3-3 11 16,-3 3 14-16,0-1-3 15,0 1-6-15,0-3-22 16,-13 1 0-16,-50-6-59 16,5 3-173-16,-10-9-548 0</inkml:trace>
  <inkml:trace contextRef="#ctx0" brushRef="#br0" timeOffset="70318.06">18726 7036 674 0,'0'0'183'16,"0"0"-121"-16,0 0-5 0,0 0 54 15,0 0-28 1,0 0-49-16,0 0-9 0,54-8 27 16,-31 2 18-16,0 0-7 15,2 0-23-15,4 2-1 16,4-2 4-16,7 2-9 15,10-2 15-15,6-2-18 16,6 2 1-16,9-2-6 16,7 2-4-16,6 2-6 15,8 0-4-15,1 2 4 16,6 2-3-16,1 0-13 16,2 0 10-16,1 0-1 15,0 0-8-15,1 0-1 16,-1 0 1-16,17 0-1 15,20 0 1-15,20-6 2 0,-10 0 3 16,-32 0-5-16,-33 0 0 16,-16 2 10-16,8 0-10 15,15-2 0-15,9 2 0 16,-3 0 0-16,-3 2 0 16,-3 0-1-16,-3 0-1 15,0 0 0-15,0 0 1 16,-3-2 0-16,4-2 0 15,-5-2 0-15,-5 2 1 16,-5-2-1-16,-6 0 1 0,-1 2 0 16,-4-1 0-1,3 2 0-15,4-1 1 16,5-1-1-16,4 0 5 16,1 0-4-16,-4-1-2 0,-1 2 1 15,2 1-1-15,-2 1 0 16,-1 1 0-16,0 2 0 15,-4-1-7-15,2-1 7 16,3 2 1-16,1-3-1 16,2 0 1-16,-2-1-1 15,4 1 0-15,4-1 1 16,4 1-1-16,2-1 0 16,1 1 7-16,-8 3-7 15,-4-2 1-15,-9 3-1 16,-6-1 0-16,-5-2-1 0,-4 2 2 15,2-4-1 1,0 1 0-16,4-4 0 0,3 2 0 16,-1-2 1-16,-1 0-1 15,-5 0 0-15,-4 2 0 16,-6 2 0-16,-3 0 0 16,-7 0 0-16,-7 0 0 15,-4 2 1-15,-5-2-1 16,-2 2 1-16,-2 0-1 15,2 0 1-15,2-2-1 16,1 2 0-16,6-2-1 16,2 2 1-16,2 2 0 15,3 0 0-15,-1 0 0 0,-2 0 0 16,2 0 1 0,-9 0-1-16,-2 0 1 15,-5 0-1-15,-6 0 1 0,-5 0 0 16,2 0 0-16,-4 0-1 15,1 0-5-15,-3 0 5 16,0 0 1-16,-4 0-1 16,3 0-14-16,-3 2 3 15,0 16 11-15,0 10 0 16,0 14 17-16,0 9 0 16,-5 10 6-16,-3 8 2 15,-3 5-12-15,6 2-6 16,0 2 12-16,5 0-18 15,-2 1 7-15,0 1-1 0,-2 0 8 16,-5 2-6-16,2 1-9 16,0-1 0-16,1-2 1 15,1-4 0-15,5-5 9 16,0-9-1-16,0-4 0 16,0-4 8-16,0 0 38 15,0 0-26-15,5 3 11 16,-1 1 1-16,3 0-13 15,2-2-28-15,0-2 24 16,-3-4-24-16,4-1 6 16,-4-4-4-16,1-4 11 15,-3-7-11-15,0-4-4 16,1-6 1-16,-2-6 1 0,-1 0 11 16,-2-4-3-16,2 2-2 15,-2 0 10-15,0 4 5 16,0 2-6-16,0 4 20 15,0 0-1-15,0 0-20 16,0-4-4-16,0-4-4 16,0-4 3-16,0-4-2 15,0-2 2-15,0 2 3 16,0-2-11-16,0 2 11 16,0-2 1-16,0-1-7 15,0-1 0-15,0-5-4 16,0 2 7-16,0-2-3 15,0-1 16-15,0 3-7 16,0-3 1-16,0 0 8 16,0 0-8-16,0 0 10 15,0 0-2-15,0 0 10 16,0 0 0-16,0 0-4 0,0 0-9 16,0 0-2-16,0 0-5 15,0 0-5-15,0 0-3 16,0 0 1-16,0 0-5 15,0 0 11-15,0 0 6 16,0 0 4-16,0 0 4 16,0 0 9-16,0 0-3 15,0 0-14-15,0 0-7 16,0 0-12-16,-41 0-110 16,-1 0-191-16,-14 0-519 0</inkml:trace>
  <inkml:trace contextRef="#ctx0" brushRef="#br0" timeOffset="81967.23">937 10668 608 0,'0'0'232'16,"0"0"-64"-16,0 0-55 15,0 0-12-15,0 0-1 16,0 0-29-16,3-2-27 0,-3 2-18 15,0 0-10 1,5 0-16-16,-1 18 0 0,4 14 64 16,-1 12 32-16,0 12-47 15,-4 8 1-15,-1 5-30 16,0-1-2-16,-2-2-17 16,0-8-1-16,0 0-72 15,0-18-141-15,0-18-311 0</inkml:trace>
  <inkml:trace contextRef="#ctx0" brushRef="#br0" timeOffset="82467.14">675 10601 871 0,'0'0'221'0,"0"0"-130"15,0 0-33-15,0 0-19 16,0 0 12-16,0 0 4 15,0 0 61-15,160-5-40 16,-100 5-11-16,5 0-18 0,-1 0 5 16,1 9-27-16,-5 12 3 15,-4 7-21-15,-3 4-6 16,-6 6 14-16,-9 2-6 16,-12 0-9-16,-12 2 0 15,-12-2 7-15,-2 2-5 16,-13 2 15-16,-21-1 17 15,-8-3-6-15,-2-2-16 16,-3-4 17-16,0-6-29 16,0-6 16-16,5-4-26 15,4-6 41-15,4-2-22 16,8-2-9-16,4-4-9 16,6 0 2-16,7 0-74 15,9 4-86-15,0-2-193 16,0-2-219-16</inkml:trace>
  <inkml:trace contextRef="#ctx0" brushRef="#br0" timeOffset="83156.55">1662 10928 1091 0,'0'0'184'0,"0"0"-113"0,0 0-38 16,-129 119 3-16,102-81-20 15,11-4-15-15,11-6-1 16,5-6-1-16,3-6-6 15,17-6 6-15,7-4 1 16,2-4-12-16,4-2-17 16,3-2 29-16,1-18 12 15,-3-6 8-15,-1-4-11 16,-6 2 8-16,-9 4 22 16,-7 8 35-16,-5 8 6 15,-6 3-8-15,0 5-50 16,0 0-22-16,0 0-21 15,0 15 21-15,0 3 6 0,0-2-5 16,0-2-1-16,0-2-18 16,2-8-11-16,17-4-15 15,3 0-4-15,3-10 48 16,4-18 12-16,2-10-1 16,0-10 0-16,-2-8 2 15,-3-7-12-15,-5-5 18 16,-5 0-19-16,-3 0 69 15,-9 6-64-15,-2 12-4 16,-2 11 23-16,0 13 21 16,0 12-20-16,0 8 10 0,0 6-26 15,0 0-9-15,-4 10-22 16,2 22 22-16,0 15 13 16,2 7 1-16,0 4-13 15,4 2 13-15,12-2-5 16,3-2 8-16,0-7-2 15,-2-6-5-15,-3-9-10 16,-1-7 2-16,-4-9-2 16,-2-8-74-16,-7-8-155 15,0-2-129-15,0 0-373 0</inkml:trace>
  <inkml:trace contextRef="#ctx0" brushRef="#br0" timeOffset="83316.88">2083 10690 1007 0,'0'0'241'0,"0"0"-102"15,0 0-57-15,0 0 18 16,133-57-71-16,-66 52-29 16,-9 1-116-16,-6 2-373 0</inkml:trace>
  <inkml:trace contextRef="#ctx0" brushRef="#br0" timeOffset="83701.3">2530 10740 1239 0,'0'0'300'0,"0"0"-159"15,0 0-62-15,-126 82-16 16,97-50 7-16,8-4-41 16,10-4-29-16,11-4-6 15,0-6-14-15,5-4-17 16,15-3 27-16,7-7-37 16,0 0 25-16,4-7 16 15,-4-8-1-15,-1-6 7 16,-6 1 0-16,-4 4 29 0,-7 4 2 15,-5 4 9 1,-2 4-10-16,0 4-21 0,3 0-9 16,4 0 0-16,9 0 0 15,8 2 1-15,10 2 21 16,7-4-22-16,5 0-71 16,23-2-156-16,-13-14-87 15,-10-2-207-15</inkml:trace>
  <inkml:trace contextRef="#ctx0" brushRef="#br0" timeOffset="84351.64">826 11729 785 0,'0'0'276'0,"0"0"-122"15,0 0-67-15,0 0 31 16,0 0 65-16,0 0-39 15,160-8-21-15,-99 1-23 16,8-3-24-16,7-5-25 16,6-6-19-16,5-1-9 15,0-4-22-15,-2 0 7 16,-6 0-8-16,-5 0 0 16,-7 4-57-16,-11 0-43 15,-12 6-27-15,-13 0-57 16,-13 4-93-16,-13 6-96 0</inkml:trace>
  <inkml:trace contextRef="#ctx0" brushRef="#br0" timeOffset="84742.6">877 11993 889 0,'0'0'217'16,"0"0"-116"-16,0 0 1 16,172-54 18-16,-105 30-17 0,7-2-10 15,1 2-26 1,1 0-3-16,-5 2-14 0,-11 4-13 15,-9 4-4-15,-10 2 1 16,-12 6-9-16,-12 2-9 16,-7 4-8-16,-8 0-8 15,-2 0 0-15,0 0 13 16,0 0 3-16,0 0 8 16,0 0 6-16,0 0-8 15,0 0-1-15,0 0-21 16,-4 0-33-16,-10-3-57 15,-18-2-86-15,6-1-319 16,1-2-318-16</inkml:trace>
  <inkml:trace contextRef="#ctx0" brushRef="#br0" timeOffset="89150.32">20324 9864 1302 0,'0'0'219'16,"0"0"-219"-16,0 0-112 15,0 0-832-15</inkml:trace>
  <inkml:trace contextRef="#ctx0" brushRef="#br0" timeOffset="105284.66">5017 11263 209 0,'0'0'201'16,"0"0"-100"-16,0 0-51 0,0 0 40 16,0 0 2-1,0 0-5-15,0 0-16 0,0 0-8 16,0 0-22-16,0 0-14 16,0 0-8-16,2 0-3 15,-2 0 4-15,0 0 12 16,0 0-12-16,0 0 3 15,0 0-4-15,0 0 6 16,0 0-2-16,0 0-3 16,0 0 9-16,0 0 7 15,0 0 2-15,0 0 7 16,0 0 6-16,0 0 13 16,0 0 11-16,0 0-2 15,0 0-3-15,0 0-4 16,0-6-49-16,0 0 8 15,-2 2-1-15,-2 0-2 16,0 0-11-16,-2 0-2 0,4 0 6 16,0 2-8-16,0 0-6 15,0 0 6-15,-1 0-7 16,-1 0 1-16,0 0-1 16,0 0 0-16,-1 2 3 15,-2-2 7-15,0 0-10 16,1 0 1-16,-3 0 1 15,2 0 6-15,0 0-2 16,-1 0-5-16,1 0 1 16,-2 0 12-16,2-2-13 15,-2 2 0-15,1-2 1 16,0 2 5-16,0 0-1 16,1 0-5-16,3-2 7 0,0 2-8 15,-2 2-6 1,2 0-2-16,0 0-4 0,-1 0-19 15,-1 0 31-15,-1 0-1 16,0 0-13-16,-2 0 14 16,1 0 26-16,-4 0-25 15,3 0-2-15,-1 0-9 16,0 0 10-16,-1 0 15 16,-2 0-14-16,1 0 15 15,0 0-8-15,-2 0 6 16,1 4-9-16,0 0-5 15,-3 0 0-15,3 2-40 0,-1 2 30 16,1 0 7-16,1 0 3 16,1 2 0-16,1 0 1 15,-2 2-1-15,3-2-9 16,-2 2-2-16,2 0 3 16,-2 0 6-16,0 2-4 15,-1 0 6-15,2 3-1 16,-1-1 0-16,-1 2 1 15,3-2 0-15,1-3 1 16,-2 1-1-16,4 1 1 16,-1-1-1-16,1 2 0 15,-2 0 1-15,2 0 1 16,-1 2 4-16,1-2 0 16,2 0-6-16,-2 0-9 0,4 0 9 15,0 2 2-15,0 0-2 16,2 3 1-16,0 0-1 15,0 3-1-15,0 0 1 16,0 5 0-16,0-1 0 16,0 0 1-16,0 2 1 15,0 0-1-15,4 0-1 16,6 0 1-16,-2 0 0 16,1-4 5-16,3 0-6 15,-1-2 2-15,1-4 1 16,2 2-3-16,2-4 0 15,0 3 1-15,1-2-1 16,3-1 11-16,1 0-11 16,3-1 11-16,2-1-11 0,3 0 0 15,5-4 0 1,2-2 43-16,2-2-20 0,2-2-14 16,-1-2-4-16,2 0 1 15,-1 0-3-15,-2 2 5 16,-3 2-8-16,2-2 1 15,-4-2-1-15,0-2-17 16,5-2-60-16,4 0-73 16,9-6-31-16,36-32-28 15,-11 2-126-15,-6 0-765 0</inkml:trace>
  <inkml:trace contextRef="#ctx0" brushRef="#br0" timeOffset="106462">5171 11281 325 0,'0'0'194'16,"0"0"-101"-16,0 0 0 0,0 0 9 15,0 0-17 1,0 0-9-16,0 0 12 0,0-3-4 16,0 3-25-1,0-3-20-15,0 1 0 0,0 0 8 16,0 0-18-16,-2 0-18 15,0 0 4-15,-1 0-7 16,1 0-8-16,0 2 1 16,2 0-1-16,0 0-12 15,-3 0-17-15,3 0-27 16,-2 0-21-16,-2 0-23 16,-1 0 29-16,3 0-20 15,-4 0-27-15,1 0-51 16,1 0-105-16</inkml:trace>
  <inkml:trace contextRef="#ctx0" brushRef="#br0" timeOffset="106614.51">5171 11281 182 0</inkml:trace>
  <inkml:trace contextRef="#ctx0" brushRef="#br0" timeOffset="106681.9">5171 11281 182 0,'-62'15'167'0,"62"-15"-70"0,0 0-8 0,0 0-8 15,0 0-30-15,0 0-44 0,0 1-7 16,0-1-137-16,0 0-222 16</inkml:trace>
  <inkml:trace contextRef="#ctx0" brushRef="#br0" timeOffset="108384.75">5133 11273 411 0,'0'0'178'15,"0"0"-87"-15,0 0-19 16,0 0 22-16,0 0-6 16,0 0-16-16,0 0-10 15,0 0 8-15,2 0 6 16,1 0-21-16,-3 0-17 16,0 0 3-16,0 0-5 0,0 0-3 15,0 0-7-15,0 0-4 16,0 0-1-16,0 0-1 15,2 0-6-15,0 0-14 16,2 0 0-16,5-8 28 16,0 0-2-16,2 0 6 15,2 0-13-15,1-2 3 16,-1 2-11-16,1 0-11 16,-3 2 1-16,3-2 14 15,-4 2-15-15,1-2-8 16,1 2 8-16,-1 0 5 0,2 0-4 15,1 2 7-15,-1-2-8 16,3 2-7-16,-1 0 7 16,-1-2 7-16,1 2-7 15,1-2 1-15,-1 2 0 16,-1-2 3-16,-1 2 4 16,1 0-5-16,-1 0-3 15,0 2-10-15,3-2 3 16,2-2 7-16,-3 2 23 15,3 0-22-15,-3-2-1 16,2 2 9-16,-5 0-9 16,5 0-2-16,-5 0-5 15,1 0 14-15,-1 0-8 16,1 2 1-16,1 0-7 0,-1 0 6 16,3 0-6-1,1 0-3-15,2 2 10 0,-2-2 1 16,1 2-1-16,-5 0 0 15,-1 0-1-15,-4 0-22 16,-1 0 1-16,-1 0 15 16,2 0 4-16,0 0 3 15,3 6-1-15,1 4 1 16,1 2 0-16,1 2 0 16,-1 2 6-16,0 0-6 15,1 2 0-15,-4 0 0 16,2 2 2-16,-3-2-1 15,2 4 5-15,-2 0-5 16,2 4 0-16,0 2-1 16,-2 4 11-16,2 0 1 0,-4 3 8 15,1-3-2-15,0-2 1 16,-4-2-3-16,3-2-10 16,-5 0 8-16,2-2-5 15,-2 0 3-15,-2 0 1 16,0-4-1-16,0 0 2 15,0-3 30-15,0-2-7 16,0-1-17-16,0 1-4 16,-2-1-10-16,-2 0 13 15,-1 0-11-15,-1 4-7 0,-2-2 9 16,2 2-10 0,0 0 6-16,-1 0-5 0,3-2 11 15,-4-2-11-15,2 0 8 16,-1 2-2-16,-1-2 9 15,-2 0-2-15,1-2-5 16,1 0 3-16,1-4-11 16,3 0-1-16,-1-2 0 15,0 0 1-15,1 0 0 16,0-2 2-16,-3 2-2 16,1 0 7-16,-2 1-8 15,0-2 1-15,-3 1 0 16,1 1 6-16,0-2-5 0,1 1-1 15,-3 1 0 1,1-2-1-16,3-1 1 0,-2 2 8 16,2-3-9-16,1 1-17 15,1-3 17-15,-4 1 9 16,1 2 0-16,1 0-9 16,-4 0 1-16,1-1 11 15,0 0-11-15,2 1-1 16,0-1 0-16,1-2 0 15,1-1 4-15,-3 3-1 16,4-2-3-16,0 2 0 16,-1-3 6-16,-3 1-6 15,4-1-20-15,-3 3 20 16,3-3 8-16,-4 2-7 16,4-2 6-16,-3 1-1 0,3-1-6 15,-2 0 0 1,2 3 15-16,-1-3-15 0,-1 1 0 15,-2-1 4-15,4 3 19 16,-1-2-9-16,1-1-5 16,-1 3-9-16,0-3-3 15,-2 1 3-15,-2 2 6 16,-3 0 0-16,1 1 10 16,-3 0-4-16,6-1-12 15,-3 1 1-15,1-1-2 16,1 1 1-16,-3 3-18 15,1-3-32-15,-3 2-31 16,-5 4-106-16,0-4-143 16,1-3-206-16</inkml:trace>
  <inkml:trace contextRef="#ctx0" brushRef="#br0" timeOffset="109834.8">5113 11297 227 0,'0'0'290'0,"0"0"-149"16,0 0-69-16,0 0 3 15,0 0-13-15,0 0-2 16,0 0-3-16,0-10 0 16,2 6-8-16,0 2 2 15,0-4-11-15,1 2 35 16,1-2-22-16,1 1-6 15,-1-4-12-15,1 1-17 16,1 0 34-16,1-4-13 0,0 0-1 16,2-4-21-16,2-4-5 15,2-2 13-15,3-4 8 16,2-4-11-16,-1-4-13 16,1-3 27-16,3 0-12 15,-2-6 20-15,4-3-43 16,-1 0 26-16,2 0-25 15,1 2 9-15,-1 2-2 16,-1 2-9-16,2 0 2 16,-2 2 1-16,2 2-2 15,-2 3 6-15,-4 5-7 16,1 4-9-16,1 4 9 16,-4 0 0-16,1 2 8 0,1 0-8 15,-2 2 0-15,-1-2-1 16,-1 2 1-16,1-2 5 15,-1 0-5-15,3 0-4 16,-2 0 4-16,4 0 1 16,-3 0-1-16,1 2 6 15,-2 1 17-15,-3 1-13 16,-2 4-8-16,-3 2 17 16,-2 3-18-16,1-1 6 15,-1-1-2-15,1 3 4 0,-2 0 4 16,-3 2-4-16,-2 0 10 15,2 0 3-15,-2 2-5 16,2-4 4-16,3 3-6 16,-3-4-6-16,2 1 6 15,-2 2-3-15,-2 2-11 16,0 0-1-16,0 0-6 16,0 0-5-16,0 0-65 15,0 12-223-15,-4 0-253 0</inkml:trace>
  <inkml:trace contextRef="#ctx0" brushRef="#br0" timeOffset="112667.79">5601 10515 434 0,'0'0'198'0,"0"0"-65"0,0 0-12 16,0 0-17-16,0 0 19 15,0 0-23-15,0 0-23 16,0-5 2-16,0 2-18 16,0 3 2-16,0-2 23 15,0-2 1-15,0 0-46 16,0 0-5-16,0 0-15 16,0-2 23-16,0-2-30 15,-6 2-8-15,-4-2-6 16,-3 0-9-16,-3 0 8 15,-1 0 1-15,-4 0 1 16,-1 2-1-16,-2-2-9 0,-1-2-8 16,1 2 1-1,1 0 0-15,1-2 0 0,2 0 0 16,2 2 16-16,3-2 6 16,-1 4 4-16,5 0-10 15,-2-2 1-15,-1 2-2 16,1 0 1-16,-1 0 0 15,-1 2-1-15,1 0 0 16,3 2 0-16,0-2 0 16,0 2 1-16,2 2 0 15,0 0 0-15,2 0-1 16,-2 0-1-16,-1 0 2 16,1 0-7-16,-5 0 0 0,-1 0 7 15,-1 0 1 1,-1 0 1-16,-2 0 8 0,3 6 3 15,1-2-6-15,1 2-5 16,-1 0 4-16,-3 0-5 16,3 0-1-16,-1 2 1 15,5-2 0-15,0 2-1 16,-1 0-1-16,4 0 1 16,1 0 0-16,1 0-1 15,4 2-9-15,-1 2 10 16,0 0 0-16,1 4 1 15,2-2-1-15,0 0 1 16,0 0-1-16,0-2 5 16,0 0-5-16,0-2 0 15,0 0-6-15,0 0 6 0,10 1-1 16,1-2 1-16,2 0 1 16,3-1 0-16,1-5 0 15,1 0 0-15,0-2 9 16,0-1-9-16,-2 3 13 15,1-3 2-15,1 0-5 16,3 0 1-16,0 0-11 16,4 0 20-16,2-3-11 15,-3-3-1-15,3-2-8 16,-3 0-1-16,-1 2 0 16,-1 2 0-16,-2-2 17 15,0 2-15-15,0 0 5 0,-2 0-5 16,2 0-1-1,-2 0 9-15,2 0-10 0,-4 1-9 16,1-2 9-16,-3 1 8 16,1 0 1-16,-1 2-9 15,-1-2 0-15,-2 2-2 16,3 0 2-16,-4 0-10 16,0 0 9-16,-4 2 0 15,1-2-7-15,-1 2 8 16,1-2 0-16,-2 2 0 15,2-2 0-15,-3 2 1 16,0 0-1-16,1 0-10 16,-3 0-2-16,0 0 10 0,0 0 2 15,0 0 2 1,-2 0-1-16,3-2 0 0,2 2 0 16,1 0-1-16,1-2 9 15,1 2-9-15,2-2 13 16,-2 0-13-16,1 0 0 15,1 0 1-15,-4 2 5 16,-1-2-6-16,-1 2 1 16,-2 0-1-16,0-2 6 15,-2 2-6-15,2 0 9 16,0-2-8-16,4 2 7 16,0-2-1-16,1 0 3 15,3-2-9-15,2 0 0 0,1 0 0 16,3 0-1-1,-3 0 1-15,3 2-7 0,-3 0 13 16,5 0-16-16,0 2 6 16,0-2 3-16,4 2 2 15,0 0-2-15,1 0 5 16,-1 0-5-16,-2 0-6 16,-2 0-1-16,-5 0-2 15,-1 0-13-15,-4 0 20 16,-1 6-11-16,-3 0 3 15,0 2 10-15,4 0 0 16,-4 0 2-16,0-2-1 16,1 2 8-16,-3 0-8 15,2-2-1-15,-2 2 0 16,0-2 0-16,2 0 0 0,-4 0 1 16,0 1-1-1,0-2 2-15,0 1-1 0,0-2 0 16,0 3-1-16,0 0 2 15,0 0-2-15,0-2 2 16,0-1-2-16,0 2 0 16,0-2 1-16,0 0 0 15,0 0 0-15,-4 1-1 16,2-1 1-16,0 0 0 16,0 0-1-16,-2-3 6 15,2 4-6-15,-1-1 1 16,1-3-1-16,0 2 1 0,-2 1 7 15,-1 0-8 1,0-1-7-16,-1 4 7 0,-3-1 7 16,0 2-7-16,0-3 0 15,-2 2 0-15,0-1 2 16,-1-2-2-16,2 0 1 16,-1 0 5-16,-3-2-5 15,3 0 0-15,-3 0 0 16,1-2 1-16,2 0 9 15,0 0-2-15,0 0 9 16,1 0 2-16,0 0-1 16,1-2-8-16,0-2 0 15,0 0 1-15,2 0-4 16,1 0-6-16,-1 0-1 16,0 2-1-16,0-2 6 0,1-3-6 15,-1 4 0 1,0-1 6-16,0 0-4 0,1 0-2 15,0 0 6 1,-1-2-4-16,0 2-1 0,2 0 6 16,1-3 2-16,0 1 4 15,-1 1-1-15,3-2-4 16,-2 1-1-16,2 1 2 16,-1-2-9-16,3 3 6 15,-3-2-6-15,1 2 1 16,-2 0 4-16,2 0-4 15,2 1 6-15,-2-1-1 16,0 0 4-16,-1-3 5 0,-1 1-9 16,0 1-5-1,-2-2 5-15,2 1 7 0,0 2-4 16,-3 0-8-16,3 0 1 16,0 2 5-16,-4-2 2 15,4 2-8-15,2 0 1 16,0 0-1-16,2 2 0 15,-3 0-1-15,3 0 6 16,0 0-7-16,0 0 1 16,0 0 0-16,0 0-1 15,0 0 1-15,0 0-1 16,0 0 2-16,0 0 0 0,0 0 0 16,0 0 0-1,0 0 7-15,0 0-7 0,-4-2 0 16,2 2 7-16,-2-2-7 15,-4 2 0-15,6 0-1 16,0 0 0-16,0 0 0 16,0 0 0-16,-3 0-1 15,3 0-1-15,0 0 1 16,-2 0-6-16,1 0 7 16,3 0 1-16,-2 0 0 15,2 0-1-15,-2 0 0 16,2 0-2-16,0 0 1 15,0 0 1-15,0 0-6 16,0 0 5-16,0 0-15 16,0 0-13-16,-3 0-75 0,1 0-107 15,0 10-168 1,0-2-292-16</inkml:trace>
  <inkml:trace contextRef="#ctx0" brushRef="#br0" timeOffset="114247.35">5013 11279 439 0,'0'0'175'0,"0"0"-146"16,0 0 15-16,0 0 20 0,0 0-6 16,0 0-24-16,0 0 0 15,40 0-3-15,-32 0 1 16,2 0 11-16,-1-1 12 16,1-2-3-16,-2-1 11 15,0 2-3-15,-3 2-9 16,-1-2-23-16,0 2-28 15,1 0-5-15,2 0-8 16,2 0 13-16,-3 0 6 16,1 0 6-16,0 0-1 15,-3 0 8-15,3 0-12 16,-5 0 8-16,2 0-6 0,1 0 2 16,-3 0-2-16,0 0-9 15,-2 0-1-15,2 0-8 16,1 0 9-16,-1 0 0 15,3 0 1-15,-3 0 12 16,0 0-4-16,0 0-9 16,-2 0 0-16,2 0 0 15,-2 0 6-15,0 0 4 16,0 0-4-16,0 0 6 16,0 0-2-16,0 0-3 15,0 0 6-15,0 0 12 16,0 0 23-16,0 0 10 0,0 0-4 15,0 0-13-15,0 0-14 16,0 0-15-16,0 0-11 16,0 0 7-16,0 0-8 15,0 0 0-15,0 0 6 16,0 0-5-16,0 0 12 16,0 0-7-16,0 0 20 15,0 0-5-15,0 0-5 16,0 0-7-16,0 0-8 15,0 0 0-15,0 0 1 16,0 0-2-16,0 0 0 16,0 0-11-16,0 0 11 15,0 0 0-15,0 0 0 16,0 0 0-16,0 0 0 16,0 0 0-16,0 0 1 15,0 0 5-15,0 0-6 0,0 0-14 16,0 2-67-16,0 8-162 15,0-2-77-15,0-2-370 0</inkml:trace>
  <inkml:trace contextRef="#ctx0" brushRef="#br0" timeOffset="119985.09">5155 13409 55 0,'0'0'274'0,"0"0"-189"16,0 0-85-16,0 0 1 15,0 0-1-15,0 0 1 16,0 0 6-16,2 0-6 16,-2 0 13-16,3 0 4 15,-3 0-11-15,2 0 10 16,0 0 28-16,1 0 23 16,-3 0-5-16,0 0 21 0,0 0 20 15,0 0 11-15,0 0 5 16,0 0-21-16,0-2 17 15,0 0-16-15,0 0 11 16,0 0-7-16,0-2-36 16,0 0-31-16,0 0 12 15,-7 4-22-15,-5 0 3 16,-3 0-30-16,-9 16-3 16,-3 14 3-16,-4 6 4 15,2 4-4-15,6 2-6 16,6-4 6-16,5-2 0 15,8 1-1-15,4-5 1 16,0-1 0-16,0 0 1 0,18-3-2 16,4-4 1-16,4-4 0 15,3-4 0-15,2-4-28 16,1-6 15-16,-5-6-5 16,-1 0 18-16,-3 0-17 15,-4 0 17-15,0-14 19 16,-3-2 3-16,-3-4-12 15,-3-6 14-15,-2 0-24 16,-2-4-6-16,-4 0 6 16,-2 1 15-16,0 3-4 15,0 2-2-15,-10 2 9 16,-4 4-17-16,-3 6 5 16,0 0-6-16,-1 6-8 15,-1 4-12-15,1 2-84 16,-2 0-104-16,0 6-46 0,4 6-118 15,3-2-504-15</inkml:trace>
  <inkml:trace contextRef="#ctx0" brushRef="#br0" timeOffset="120583.66">5470 13551 468 0,'0'0'213'16,"0"0"-61"-16,0 0-24 15,0 0-15-15,0 0-13 16,0 0-47-16,0 0-41 15,29-10 26-15,-12 10 20 0,1 0 4 16,2 0-37-16,2 0-18 16,-1 14 15-16,-4 4 1 15,-3 6-14-15,-3 2 15 16,-7-2-18-16,-2 1 1 16,-2-6-5-16,0-2-1 15,0-5 10-15,0-5 2 16,0-2-3-16,0-5 4 15,-4 0 5-15,-3-6 5 16,1-12-7-16,-1-6-8 16,4-5 4-16,3 1-12 15,0 2-1-15,0 4 0 16,0 2-11-16,12 4 6 0,1 4 4 16,1 2-104-16,3 2-74 15,-1 4-184-15,-3-2-599 0</inkml:trace>
  <inkml:trace contextRef="#ctx0" brushRef="#br0" timeOffset="122135.75">6067 13489 854 0,'0'0'244'0,"0"0"-114"15,0 0-35-15,0 0-3 16,0 0-22-16,0 0-22 16,0 0-23-16,-38-14-19 15,28 20-1-15,-3 10-3 16,5 2-2-16,-2 0 0 15,6 2-1-15,4-2 0 16,0-2-6-16,0 1 6 16,0-6 0-16,12 0-8 15,3-8-11-15,5 0-19 16,5-3 1-16,-2 0 24 0,2-3-13 16,-2-11 20-16,-3 0 6 15,-5-1 2-15,-1-2-7 16,-5 3 6-16,-5 2-29 15,-2 2 29-15,-2 2 0 16,0 4 17-16,0 0-16 16,0 0 10-16,0 4-5 15,0 0-6-15,0 0-13 16,0 0 11-16,0 8-14 16,0 8 16-16,0 6 31 15,0 5-30-15,0-2 9 16,7 0-4-16,2-2 1 15,0-5-6-15,0-4 0 16,1-1 0-16,0-8 9 0,-1-2-10 16,1-3-7-16,4 0 7 15,-1 0 28-15,3-4 23 16,-1-10-25-16,2-4-10 16,-5-4-10-16,5 0 10 15,-5-1-32-15,7 1 10 16,-4 4-10-16,1 4 7 15,-5 5-8-15,-1 2 7 16,0 5 10-16,-1 2 0 16,-3 0-10-16,4 0-17 15,-2 0 27-15,3 12 23 0,-1 0-1 16,1 4-2 0,-3-2-4-16,1-1 4 0,-2-2-19 15,-2-3-1-15,-3-4 1 16,0-2 0-16,0 1 8 15,0-3-6-15,0 0 14 16,7 0-17-16,3-10-4 16,5-8-2-16,3-4-32 15,3-1-20-15,-6 3-12 16,-1 6 21-16,-5 4 8 16,1 6 34-16,-1 4 7 15,-1 0-31-15,4 0 4 16,1 10 26-16,4 4-1 15,0-2-10-15,4 0-14 0,-1-2-38 16,3-8-2-16,0-2-31 16,-4 0-51-16,4 0 39 15,-5 0 0-15,0-10 20 16,0-4-21-16,-4 0-9 16,-1-2 33-16,-4 2 86 15,-1-2 42-15,-6 4 97 16,-2 2 24-16,-2 4 0 15,0 0-9-15,0 4-39 16,0 2-24-16,-11 0-44 16,0 0-41-16,-2 14 17 15,-1 4-13-15,5 6 5 16,7 0-9-16,2-2-5 0,0 2 17 16,4-1-18-16,12-4 16 15,4 3-16-15,0 1 8 16,5 3 15-16,-4 4-7 15,0 6 52-15,-3 8 16 16,-5 6 2-16,-6 4 8 16,-7 4 17-16,0 1-51 15,-5-9-12-15,-17-6-21 16,-7-10 0-16,-5-6 16 16,-3-12-11-16,-3-4 12 15,4-8-25-15,7-4 0 16,7 0 0-16,15-14 30 15,7-16-49-15,11-6-90 16,27-9-49-16,15-5 18 16,12 0 17-16,7 0 28 0,-1 0 27 15,-2 2 20-15,-3 2 26 16,-7 0 3-16,-6 2 7 16,-3 2-7-16,-11 2-19 15,-5 4-13-15,-9 5 21 16,-10 3-5-16,-11 8 6 15,-4 4 10-15,0 4 23 16,-7 6-13-16,-13 6 16 16,-8 0 3-16,-8 22 9 15,-2 14 55-15,2 6 0 16,10 3-9-16,13-1-33 0,13-4 15 16,4-6-32-16,31-6-17 15,17-8 22 1,12-8 8-16,12-6-36 0,2-6-11 15,14-4-62-15,-21-12-261 16,-22-2-1275-16</inkml:trace>
  <inkml:trace contextRef="#ctx0" brushRef="#br0" timeOffset="125802.08">5184 14454 654 0,'0'0'221'0,"0"0"-81"16,0 0-37-16,0 0-21 16,0 0-16-16,0 0-4 15,0-4-8-15,0 4-14 16,0 0 18-16,0 0-14 16,2 0-16-16,-2 0-28 15,2 14 0-15,-2 12 48 16,0 10 57-16,0 2-54 15,0 2-26-15,0-2 0 0,0-2-5 16,0-2 5-16,0-7-25 16,0-4 9-16,0-1-9 15,0 1-16-15,0-1-121 16,0-4-156-16,0-10-504 0</inkml:trace>
  <inkml:trace contextRef="#ctx0" brushRef="#br0" timeOffset="126117.24">5071 14472 624 0,'0'0'405'16,"0"0"-130"-16,0 0-124 16,0 0-35-16,0 0-30 15,0 0-37-15,0 0-24 16,67-28 50-16,-32 20 5 16,9-5 4-16,3 4-36 15,0-1-7-15,0 1-41 16,-3 4-10-16,-5 2-20 15,-6 3-112-15,-11 0-150 16,-11 0-277-16</inkml:trace>
  <inkml:trace contextRef="#ctx0" brushRef="#br0" timeOffset="126365.77">5231 14650 1031 0,'0'0'377'0,"0"0"-127"16,0 0-128-16,0 0-54 16,0 0-29-16,0 0-39 0,0 0 0 15,49 0 7 1,-20 0 23-16,7 0-30 0,17 0-65 15,-8 2-155-15,-5 2-185 0</inkml:trace>
  <inkml:trace contextRef="#ctx0" brushRef="#br0" timeOffset="126756.72">5772 14632 1064 0,'0'0'302'16,"0"0"-198"-16,0 0-85 16,0 0 3-16,0 0 21 15,0 0 4-15,132 62-30 16,-112-30 4-16,-2 3-14 15,-5 1 9-15,-6-4-4 16,-5-2-5-16,-2-6-3 16,0-2-3-16,-4-10-2 15,-10-2 1-15,-1-10 0 16,-1 0 41-16,3-18 26 0,3-14-23 16,6-12-36-16,4-6-8 15,0-1 0-15,7 5-9 16,13 6 9-16,0 8 0 15,2 6-51-15,14 4-90 16,-7 8-201-16,-3 4-467 0</inkml:trace>
  <inkml:trace contextRef="#ctx0" brushRef="#br0" timeOffset="127435.78">6293 14562 1046 0,'0'0'369'0,"0"0"-139"0,0 0-172 16,0 0-58-16,0 0-14 15,0 0 14-15,0 0 52 16,-2 146-5-16,2-93-28 15,2-7 0-15,10-2-10 16,1-14-9-16,3-6 0 16,-1-6 0-16,4-10-26 15,0-6-57-15,6-2-16 16,2-6 54-16,4-22 18 16,2-6-29-16,0-6 40 15,-4-5 4-15,-2 4 6 0,-4 4 6 16,-6 7 31-16,-7 8 40 15,-4 8-20-15,-4 6-10 16,-2 6-31-16,0 2-9 16,0 0-1-16,0 16 1 15,0 14 39-15,0 0 15 16,0 7-39-16,2-4 5 16,7-4-20-16,3-5 5 15,-1-6-6-15,-1-9 2 16,2-2-2-16,1-5-11 15,3-2 11-15,4-2 82 16,0-16-13-16,5-7-9 0,-4-2-30 16,2-5-8-16,-5-3-22 15,-3 3-9-15,-1 0-5 16,-5 8 13-16,-5 8 1 16,-2 4-34-16,-2 8 33 15,0 2 1-15,0 2-1 16,0 0-14-16,0 10 15 15,0 12 27-15,0 0 10 16,0 4-22-16,0-2-6 16,0-2-9-16,0-5-6 15,5-3-48-15,6-5-88 16,0-9-156-16,-4 0-418 0</inkml:trace>
  <inkml:trace contextRef="#ctx0" brushRef="#br0" timeOffset="127626.9">6962 14373 1400 0,'0'0'535'0,"0"0"-327"0,0 0-135 16,0 0-59-16,0 0-14 15,0 0-53-15,0 0-132 16,27 13-153-16,-23-4-564 0</inkml:trace>
  <inkml:trace contextRef="#ctx0" brushRef="#br0" timeOffset="128052.57">7276 14476 918 0,'0'0'330'0,"0"0"-118"15,0 0-142-15,0 0-27 0,41-111 33 16,-32 91 6-16,-3 7 11 15,0 2 2 1,-3 7-14-16,-3 4-36 0,0 0-41 16,0 0-4-16,0 15-16 15,0 10 16-15,-5 13 61 16,-3 3-26-16,3 3-13 16,1-2-4-16,2-4-3 15,2-2-4-15,0-6 1 16,0-4-10-16,0-2 9 15,0-6-2-15,0 0-9 16,9-4 1-16,1-1-1 16,4-4-31-16,-1 0-62 0,1-8-68 15,3-1-122 1,-3-1-72-16,-7-12-569 0</inkml:trace>
  <inkml:trace contextRef="#ctx0" brushRef="#br0" timeOffset="128213.89">7426 14526 1204 0,'0'0'487'16,"0"0"-359"-16,122-50-15 16,-60 28-43-16,1-2-58 15,3-2-12-15,-16 5-285 16,-19 3-961-16</inkml:trace>
  <inkml:trace contextRef="#ctx0" brushRef="#br0" timeOffset="130386.25">5113 12707 487 0,'0'0'149'0,"0"0"-8"15,0 0-16-15,0 0-24 16,0 0 1-16,0 0-13 16,0 0-4-16,4-26-11 15,-4 26 3-15,0 0-23 16,0 0-25-16,0 0-22 15,0 0-7-15,0 0-15 16,0 12-4-16,0 14 19 16,0 8 106-16,0 6-29 15,0 0-33-15,0 0-23 16,0-8-5-16,0-5-8 16,0-9-2-16,0-6 0 15,0-6-6-15,0-4 1 0,0-2-1 16,0 0-9-16,0 0 2 15,0 0-5-15,0 0-1 16,0 0-1-16,0 0 14 16,-2 0 11-16,-4-4-11 15,-3-8 0-15,1-5 0 16,2-1-19-16,0-4-19 16,3 1 3-16,-1-5 17 15,2-1 7-15,0 1-4 16,0 0-1-16,2 2 3 15,0 2 6-15,0 0 6 16,0 4 1-16,0 2-9 16,4 0 2-16,5 4-3 15,1 0 2-15,4 2 8 0,-3 4 2 16,3 0 3-16,-3 4-5 16,2 2 0-16,-2 0-33 15,2 0 33-15,3 8 7 16,-3 4 18-16,0 2-2 15,3 0 5-15,-3 2-12 16,-1 4 1-16,3 4 6 16,-1 6 2-16,1 2 3 15,6 4-3-15,-4 0-6 16,1-1-8-16,0-3 0 16,-2-6-10-16,-3-4 8 15,-4-6-9-15,-2-4 1 16,-3-4-2-16,-2-2 1 15,-2-2-18-15,0 2-104 0,0 2-13 16,-11-2-79-16,-7-4-182 16</inkml:trace>
  <inkml:trace contextRef="#ctx0" brushRef="#br0" timeOffset="130600.89">5254 12868 1024 0,'0'0'346'0,"0"0"-208"16,0 0-138-16,0 0-3 15,0 0-17-15,0 0 7 16,0 0-145-1,137 18-253-15</inkml:trace>
  <inkml:trace contextRef="#ctx0" brushRef="#br0" timeOffset="131135.7">5666 12886 942 0,'0'0'282'16,"0"0"-183"-16,0 0-81 16,0 0 17-16,0 0 25 15,33 146-18-15,-20-94 9 16,3 0-28-16,-1-6-11 16,1-6-11-16,-5-9 12 15,-2-9-12-15,-2-8 0 16,-5-9 0-16,-2-2-1 15,0-3 0-15,0 0 20 16,-2-18 0-16,-14-13-14 16,-4-10-5-16,0-10 0 15,2-5 10-15,1-6-11 16,3 2-29-16,7 1 4 0,5 9 3 16,2 9 21-1,0 6-14-15,9 9-20 0,9 8 6 16,2 6 10-16,2 8-10 15,3 4 19-15,1 0 10 16,-1 8-9-16,-2 10 9 16,-2 6 9-16,-3 0-2 15,-2 1 3-15,-7-2 6 16,-7-2-9-16,-2-6 6 16,0 2 15-16,-6-6 2 15,-12 2 14-15,-7-1-15 16,-4-2-11-16,2-2-17 0,1-2-1 15,4-6-58 1,5 0-114-16,11 0-159 0</inkml:trace>
  <inkml:trace contextRef="#ctx0" brushRef="#br0" timeOffset="131687.34">6077 12789 603 0,'0'0'511'16,"0"0"-439"-16,0 0 8 16,0 0 56-16,10 115-33 0,-4-69-49 15,3 0-3-15,3 0-9 16,-1-4-20-16,-1-2-4 15,2-8 7-15,-5-6-9 16,-3-5-16-16,-2-10 7 16,0-3-6-16,-2-5-1 15,0-2 9-15,0-1 8 16,0 0 7-16,-4-4 71 16,-14-15-54-16,-2-13-41 15,-2-11-27-15,1-9-18 16,4-4-14-16,5-2-56 15,6 4 10-15,4 5 67 16,2 11 27-16,0 6 5 0,8 6-43 16,15 6-17-1,4 4 11-15,6 4-3 0,5 4 2 16,-3 8 21-16,2 0-7 16,-6 0 17-16,-7 14-15 15,-6 4 12-15,-5 6 28 16,-8 0 13-16,-5-2-6 15,0 1 35-15,0-4-9 16,-14-1 1-16,-8-1 21 16,-4-3-8-16,-3-5-15 15,0 0-14-15,0-4-18 16,-5-5-29-16,7 0-139 16,7-5-342-16</inkml:trace>
  <inkml:trace contextRef="#ctx0" brushRef="#br0" timeOffset="132452.07">6472 12978 1162 0,'0'0'335'0,"0"0"-210"16,0 0-91-16,0 0-8 16,0 0 2-16,0 0-9 0,0 0-2 15,69-124 5-15,-62 98-22 16,-5-5-1-16,-2-3 1 16,0-4 1-16,0-4 0 15,0-4 6-15,-2 0-6 16,-3 2 7-16,3 5-8 15,0 7 12-15,2 9-6 16,0 6 10-16,0 5-10 16,0 6 1-16,0 2 3 15,0 4 5-15,0 0-15 16,0 0-10-16,0 12-19 16,0 16 29-16,0 15 50 15,0 7-14-15,0 6-1 0,0 2-11 16,11-4-2-16,4-4-12 15,4-10-10-15,0-6 0 16,1-9 7-16,-1-10-5 16,0-3 7-16,-1-7-9 15,5-4 1-15,3-1 24 16,3 0 23-16,2-14-1 16,-2-4-22-16,-4 0-4 15,-3-1-19-15,-4 0 20 16,-5 1-15-16,-4 6 2 15,-2 2-18-15,-5 2 24 16,1 4-15-16,-3 2 10 16,0 0-2-16,0 2-7 0,0 0-1 15,0 0-10 1,-3 8-21-16,-10 12 19 0,4 8 5 16,0 0 6-16,9 3-8 15,0-5 9-15,0-6 0 16,9-2-9-16,8-6 9 15,6-6 0-15,2-2 2 16,6-4 4-16,6 0-6 16,1-6 24-16,5-10-4 15,-3-4-5-15,-2-2-3 16,-7 4-6-16,-7 1-6 16,-19 9-140-16,-5 4-241 0,0 4-620 15</inkml:trace>
  <inkml:trace contextRef="#ctx0" brushRef="#br0" timeOffset="133570.79">6998 12759 411 0,'0'0'399'16,"0"0"-186"-16,0 0-124 0,0 0-39 15,0 0-6-15,0 0 6 16,0 0 21-16,0 0-14 16,9 0 21-16,4 0 31 15,5 0-20-15,0-2-17 16,2-2-5-16,-1 0-9 16,0-4-9-16,-1 0 0 15,-1 0-21-15,-1-2 2 16,-5 0-4-16,0 0-12 15,-6-2-6-15,-3 2-7 16,-2-2 13-16,0 2-3 16,0 2-11-16,-14 0-1 15,-5 2-9-15,-6 2 1 16,-4 4-1-16,-4 0-8 16,-3 2 9-16,0 16-3 15,5 2 11-15,2 6-1 0,5 0-7 16,6 2 2-16,9 2 1 15,5 0 6-15,4-2-1 16,0-3 0-16,0-5 1 16,8-7-1-16,1 0-5 15,3-8 6-15,1 2-6 16,2-4 4-16,3 0-15 16,11 1-109-16,-2-2-223 15,-10 0-393-15</inkml:trace>
  <inkml:trace contextRef="#ctx0" brushRef="#br0" timeOffset="135035.76">5184 15422 9 0,'0'0'1025'16,"0"0"-707"-16,0 0-122 16,0 0-65-16,0 0-68 15,0 0-47-15,0 0-15 16,7 0-1-16,0 0-13 15,4 6 13-15,-1 2 21 16,4-4-4-16,-1-2-11 16,-3 0-5-16,1 0-1 15,-5-2 0-15,4 0 32 16,-4 0 11-16,-2 0-8 0,1 0 9 16,-1-4-8-16,0-2-28 15,-4-4 8-15,0 2-1 16,0 4 24-16,0-4-5 15,-6 6-7-15,-7-2-27 16,-3 4-14-16,-7 0 14 16,-2 2-7-16,-7 18 5 15,-2 6 2-15,3 10 8 16,5 0-7-16,6 5 11 16,9-5-12-16,9-6 0 0,2 2 0 15,2-8 13-15,17-4-13 16,12-4 0-16,7-4-7 15,7-8 1-15,1-4 3 16,6 0-27-16,0 0-66 16,8-14-128-16,-12-2-92 15,-9-2-477-15</inkml:trace>
  <inkml:trace contextRef="#ctx0" brushRef="#br0" timeOffset="135552.72">5701 15240 734 0,'0'0'669'0,"0"0"-378"15,0 0-154-15,0 0-38 16,0 0-36-16,0 0-47 15,0 0-15-15,0 22 0 16,0 8 71-16,0 10-12 16,0 2-33-16,0 6-18 15,0-8-9-15,2 2 16 16,2-2-16-16,1-5 1 16,-2-9 5-16,-1-6-4 15,0-8-1-15,-2-6 0 16,2-6 0-16,-2 0 8 0,5 0-2 15,1-5-7 1,5-14-37-16,5-13 36 0,2-3-40 16,2 3 3-16,2 0-6 15,1 6 17-15,-2 4 10 16,4 6 1-16,-5 6-5 16,1 2 20-16,-2 8-12 15,0 0 7-15,-4 2-23 16,3 16 29-16,-3 4 0 15,1 6 13-15,-1-2 2 16,-1 2-5-16,1-1 2 16,-1-4-3-16,-3-2-8 15,3-3-1-15,-6-8-6 0,5-2-99 16,-1-4-222 0,-3-4-449-16</inkml:trace>
  <inkml:trace contextRef="#ctx0" brushRef="#br0" timeOffset="136369.76">6272 15458 876 0,'0'0'360'16,"0"0"-182"-16,0 0-116 15,0 0-28-15,0 0 82 16,0 0-31-16,0 0-30 16,89 32-40-16,-67-28 18 15,2-4 5-15,3 0 37 16,-2 0-4-16,0-8-10 15,-6-6 1-15,-3 4-15 16,-7-8-12-16,-5 2-30 16,-4 2-5-16,0-4-1 15,0 8-11-15,-15 6 11 16,-10 4-45-16,-8 0-10 0,-3 14 24 16,2 12 21-1,6 6-2-15,6 0 12 0,10 2 2 16,12-2 6-16,0-1-7 15,7-3-9-15,17-6 9 16,5-4 0-16,2-6-21 16,6-6 7-16,-4-2 14 15,0-4 10-15,-4 0 6 16,-2-12-9-16,-5-4-7 16,-6-2-45-16,-5-4-48 15,-5-3-43-15,-4 2-62 16,-2-4-4-16,0 9 60 15,0-4 99-15,0 8 33 16,8 2-3-16,0 2 13 16,5 0 8-16,3 6 17 0,2 0 53 15,0 4 4 1,4 0-3-16,0 0-33 0,1 10-21 16,1 6 42-16,1 2-5 15,-6 4 18-15,-3-2-27 16,-3 1-24-16,-7-2-7 15,-4-1 3-15,-2-1-5 16,0-3 7-16,0-6-21 16,0-4-6-16,0-2 19 15,0-2 0-15,-8 0-7 16,2 0 4-16,2-14 15 16,4-9-24-16,0-3-7 0,4-2-1 15,21-2-12 1,8 2 13-16,5 0-1 0,17-2-67 15,-7 8-230-15,-8 0-531 0</inkml:trace>
  <inkml:trace contextRef="#ctx0" brushRef="#br0" timeOffset="136818.76">7207 15436 1013 0,'0'0'239'15,"0"0"-126"-15,0 0-76 16,0 0 40-16,0 0 5 15,0 0-7-15,0 0-25 16,71 108-22-16,-46-87-1 16,-2-2 10-16,-1-1-1 15,-5 0 21-15,-3-1-20 16,-7-3-16-16,-3-6-2 16,-4-4 9-16,0 2-12 0,0-2 10 15,0-4-26 1,0 0 25-16,-4 0-17 0,-5 0 19 15,-3-4-27-15,4-18 0 16,6-5-1-16,2-5-16 16,2-4-46-16,22 0-51 15,10 2 57-15,6 2-72 16,2 6 39-16,9 2-48 16,-11 2-83-16,-9 10-185 0</inkml:trace>
  <inkml:trace contextRef="#ctx0" brushRef="#br0" timeOffset="137352.23">7602 15406 937 0,'0'0'211'16,"0"0"-132"-16,0 0-50 16,0 0-18-16,0 0-1 15,0 0-10-15,-27 110 8 16,40-101-8-16,5-5-23 16,5-4-9-16,0 0 32 15,4-4 9-15,-2-13 43 0,2-1 17 16,-2 4 10-1,-6-4 34-15,-3 4 19 0,-5 6 13 16,-4 4-7-16,-2 4-46 16,-3 4-92-16,-2 28 6 15,0 40 114-15,-7 53 17 16,-9 61-67-16,3 29-27 16,-3 7 138-16,-1-21-96 15,-6-61-51-15,-6-42-34 16,0-45-13-16,-4-25-51 15,-12-14 27-15,-8-10 37 16,-5-4 8-16,4-36-8 16,12-41-7-16,22-31-5 0,20 2 0 15,0 4-19 1,31 17 20-16,11 21-6 0,14-2 3 16,11-6-12-16,5 10 6 15,-3 12-10-15,8 6-20 16,-17 8-190-16,-19 13-445 0</inkml:trace>
  <inkml:trace contextRef="#ctx0" brushRef="#br0" timeOffset="143102.37">5148 16445 620 0,'0'0'529'0,"0"0"-313"16,0 0-36-16,0 0-62 0,0 0-48 15,0 0-44 1,5-12-26-16,2 16 1 0,4 14 7 16,4 8 44-16,3 6 27 15,-3 2-41-15,1 2-20 16,-5 0 10-16,-1-4-6 16,-6 0-12-16,-4-2-2 15,0-3-6-15,0 1 1 16,-4-12-3-16,-8-2-16 15,3-8-18-15,-1-6 34 16,0-10 0-16,6-22 0 16,4-17-12-16,0-9-10 15,14-8-4-15,13 2 26 16,6 6 32-16,0 10-31 16,3 12 7-16,-3 9 3 0,-4 14-11 15,0 13-79-15,-6 0-214 16,-10 4-360-16</inkml:trace>
  <inkml:trace contextRef="#ctx0" brushRef="#br0" timeOffset="143969.76">5578 16709 702 0,'0'0'671'0,"0"0"-476"16,0 0-92-16,0 0-50 15,0 0 14-15,0 0 19 16,0 0-18-16,121-18-24 16,-94 4-13-16,-5 6-7 15,-4-2-5-15,-5-2-13 16,-6 6 1-16,-5 2 8 15,-2 0 1-15,0 0 36 16,0 0-17-16,-9 2-1 16,-7 2-14-16,-8 0-20 15,-3 18-10-15,-1 10 1 16,3 8 1-16,7 3 8 0,11-7-9 16,7-4 2-16,0-2 6 15,13-8-12-15,12-4 1 16,4-6-7-16,6-4-15 15,6-4 22-15,8-4 12 16,2-10 20-16,3-4-19 16,-1-4-1-16,-8 0-8 15,-7 4-25-15,-9 4-10 16,-9-3-3-16,-7 12 21 16,-7 1 0-16,-3-1 10 15,-3 5-17-15,0 0 10 16,0 0 22-16,0 0 8 15,0 0-7-15,0 0 0 16,0 0 18-16,0 0-8 16,0 0 6-16,0 0 23 0,-11 0-6 15,-12 9-14-15,-2 13-19 16,2 0 0-16,2 2 1 16,11-2-1-16,7 0-1 15,3-8-6-15,0-6-2 16,9 0-7-16,10-8-29 15,6 0 25-15,4-4 19 16,5-14 14-16,-1-12 2 16,0-2-5-16,-4-12 5 15,-2-5-15-15,-7-5 50 16,-1-8 5-16,-8-2-3 16,-3 2-52-16,-1 8 15 15,-5 14-1-15,1 14 23 0,-3 12 17 16,0 10 0-1,0 4-27-15,0 0-28 0,0 22-38 16,2 14 38-16,2 10 0 16,5 10 15-16,4 2-1 15,3-4-8-15,-1-6 0 16,3-7-5-16,-2-5-1 16,-3-9-10-16,-4 0-86 15,3-13-133-15,-6-2-304 16,5-12-917-16</inkml:trace>
  <inkml:trace contextRef="#ctx0" brushRef="#br0" timeOffset="145102.03">6764 16280 438 0,'0'0'284'16,"0"0"-49"-16,0 0-48 16,0 0-28-16,0 0-27 15,0 0 12-15,0 0-3 0,0-36-16 16,0 36-18-16,0-4-20 16,0 4-19-16,0 0-12 15,0 0-12-15,0 0-8 16,0 0 2-16,0 0-10 15,0 0-28-15,0 8-12 16,-5 24-26-16,-4 18 38 16,3 17 21-16,4 5-13 15,2-2-6-15,0-4-2 16,15-16 11-16,5-6-3 16,3-12-7-16,-4-9-2 15,2-9 1-15,-1-2-16 16,-3-8-27-16,4-4 43 0,-1 0 10 15,-1-8 6 1,2-10-4-16,-1-13-2 0,-3-1-10 16,-3-8-6-16,-1 8-19 15,-4 2 24-15,-2 12 1 16,-4 8-9-16,-3 6-40 16,0 4 5-16,2 6 6 15,0 16 26-15,2 8 12 16,3-2 6-16,1-2-5 15,2-4-1-15,1-4 1 16,-1-5 6-16,2-3-7 16,-3-6-7-16,-3-4-2 0,-1 0 9 15,2 0 0-15,0 0 13 16,6-14 11-16,7-8-7 16,2-9-2-16,8-1-15 15,-5 2-10-15,4 8 0 16,-4 8-2-16,-4 10 3 15,-4 4-7-15,-1 0-53 16,-1 22 32-16,1 0 37 16,-1 4 17-16,-3-4-9 15,-3-2-7-15,-3-8 9 16,-2-3-9-16,-1-4 5 16,-3-5 1-16,3 0 3 15,-1 0 5-15,0 0 10 16,4 0-4-16,7-14 33 15,3-4-24-15,7-4-30 0,-1 0 0 16,2 8-19-16,-1 2 4 16,-6 10-3-16,1 2 8 15,-5 0-31-15,3 10 35 16,-3 0 6-16,1 6 12 16,-3-2-12-16,-5 0-46 15,-6 4-149-15,0-1-116 16,-6-3-193-16</inkml:trace>
  <inkml:trace contextRef="#ctx0" brushRef="#br0" timeOffset="145293.66">7176 16365 1343 0,'0'0'352'16,"0"0"-160"-16,0 0-88 16,0 0-72-16,0 0-32 15,0 0-67-15,0 0-267 16,58 62-393-16</inkml:trace>
  <inkml:trace contextRef="#ctx0" brushRef="#br0" timeOffset="145919.76">7704 16704 1119 0,'0'0'516'16,"0"0"-295"-16,0 0-91 15,0 0-64-15,0 0-38 16,0 0 10-16,0 0 30 16,83 0-3-16,-56 0-10 15,2-13-9-15,-2-1-29 16,-4-4-2-16,-5 0 2 16,-2 0-17-16,-7 0-5 0,-5 2 5 15,-4 6 3-15,0 6 4 16,0 0-7-16,0 4-11 15,-11 0-15-15,-7 18 6 16,-2 4 5-16,5 4 7 16,3-4-17-16,8 0-44 15,4-8 30-15,0 0 16 16,6-5-5-16,13-5-9 16,3-4-35-16,3 0 69 15,3 0 3-15,-1-9 0 16,2-5 0-16,0-4 1 15,-4-4 0-15,-3 4 12 16,0-4-4-16,-6 8 3 0,-3 6 1 16,-2 8 3-16,2 0-16 15,1 0 1-15,6 14 27 16,0 8 36-16,5 0-22 16,-6 4 17-16,-1-8-15 15,-5-4-2-15,-5-4-18 16,-6-6 11-16,-2 0 11 15,0 1 21-15,-25-5-15 16,-10 4-24-16,-15 0-28 16,-5 1-61-16,0 0-51 15,-6-1-122-15,16 0-286 16,14-4-661-16</inkml:trace>
  <inkml:trace contextRef="#ctx0" brushRef="#br0" timeOffset="153486.21">5258 17387 147 0,'0'0'182'16,"0"0"-81"-16,0 0 25 16,0 0-4-16,0 0-6 15,0-4-2-15,0 0-4 16,0 4-6-16,0-4-7 16,0 2-26-16,-2-2-9 15,0 0-13-15,2 4-17 16,0 0-6-16,0 0-2 15,0 0-7-15,0 0 3 0,0 0 8 16,0 0 3 0,0 0-10-16,0 0-2 0,0 0-1 15,0 0-11-15,0 0-7 16,0 0 0-16,0 0 0 16,0 0 0-16,0 0-1 15,0 0-5-15,0 0 6 16,0 0 1-16,0 0 0 15,0 0 5-15,0 0-6 16,0 0 1-16,0 0 10 16,0 0-9-16,0 0 5 15,0 0-1-15,0 0 0 16,0 0-6-16,0 0 0 16,0 0 1-16,0 0 0 0,0 0 0 15,0 0-1 1,0 0 1-16,0 0 1 0,0 0-1 15,0 0 17-15,0 0 5 16,0 0 1-16,0 0-7 16,0 0-4-16,0 0-7 15,0 0-4-15,0 0-1 16,0 0 0-16,0 0 0 16,0 0-1-16,0 0 7 15,0 0-7-15,0 0-1 16,0 0 1-16,0 0 1 0,0 0 0 15,0 0 5 1,0 0 6-16,0 0-5 0,0 0 9 16,0 0-8-16,0 0 2 15,0 0 6-15,0 0-16 16,0 0 8-16,0 0-7 16,0 0-1-16,0 18 0 15,0 14 28-15,0 8 16 16,0 9-18-16,0-1-8 15,2-2-5-15,2-2 0 16,0-4-3-16,1-8-9 16,1-10 0-16,-4-4 0 15,4-6 6-15,-4-6-7 16,0 2 1-16,-2 2-1 16,0-2 0-16,2 2-17 0,-2-2-25 15,0 6-38 1,0 4-29-16,0 4-70 0,0 0-112 15,0-3-221-15</inkml:trace>
  <inkml:trace contextRef="#ctx0" brushRef="#br0" timeOffset="153917.71">5269 17405 633 0,'0'0'264'15,"0"0"-30"-15,0 0-24 16,0 0-10-16,0 0-42 16,0 0-42-16,0 0-26 15,4 0-14-15,6 0-27 16,3-4-30-16,9 0 1 15,7-2 15-15,5 2-1 0,1-4-27 16,3 2-1-16,-5-2-6 16,0 4-28-16,-6 4-95 15,-2 0-103-15,-10 0-169 16,-10 0-339-16</inkml:trace>
  <inkml:trace contextRef="#ctx0" brushRef="#br0" timeOffset="154152.69">5267 17646 993 0,'0'0'358'0,"0"0"-49"0,0 0-123 15,0 0-71-15,0 0-65 16,0 0-41-1,0 0 16-15,62-4-14 0,-29 4-1 16,5-4-10-16,-3 4-90 16,19 0-126-16,-9 0-169 15,-7 4-272-15</inkml:trace>
  <inkml:trace contextRef="#ctx0" brushRef="#br0" timeOffset="155519.06">5757 17847 967 0,'0'0'253'15,"0"0"24"-15,0 0-60 16,0 0-99-16,0 0-76 15,0 0-17-15,0 0-16 16,106-57-2-16,-72 43-7 16,-7 0-27-16,-5 2-14 15,-6 2 1-15,-7 2-11 0,-5 2 20 16,-4-2 23-16,0-2-27 16,0-6 26-16,-4 6-4 15,-10-2 13-15,-3 2 0 16,-8 10 1-16,-2 0 9 15,-6 18-10-15,-1 18 6 16,3 4 2-16,7 4 11 16,8 5-7-16,12-8 0 15,4-4-11-15,2-7-1 16,20-4-6-16,7-8-9 16,6-12-71-16,4-6 85 15,1 0 1-15,0-18 13 16,-2-2-13-16,-2-10-1 15,-3 4-8-15,-6-6 9 16,-3 1 0-16,-4 3-1 0,-2 2-18 16,-5 0 8-16,1 8-10 15,-1 0-9-15,-2 4 1 16,3 0-6-16,-1 6 16 16,-1 2 3-16,-2-2 14 15,1 4 0-15,-3 0 1 16,-4 0 0-16,0 4 1 15,-2-2 0-15,-2 2 7 16,2 0-6-16,-2-4 16 16,0 4 15-16,0 0 15 15,0 0 4-15,0 0-8 16,0 0 1-16,0 0 1 16,-2 6-34-16,-8 10-11 0,-7 12 7 15,1 6 1-15,1-2 8 16,5 4 4-16,2-4 2 15,8-1-12-15,0-9-2 16,0 0-8-16,5-8 1 16,10-4-2-16,6-6 1 15,0-4 0-15,8 0 16 16,3-6 0-16,1-20-1 16,3-6-14-16,-2-8 7 15,-3-9-8-15,-4-5-30 16,-8 2-40-16,-5-6-23 0,-5 8-72 15,-5-3 23-15,-4 16 19 16,0 6 87-16,0 5 36 16,-4 12 7-16,-5 4 9 15,0-2 5-15,0 4-4 16,2 2 32-16,1 2-7 16,2 0 9-16,1 4 6 15,3 0 15-15,0 0-16 16,0 0-16-16,0-4-16 15,0 4-11-15,0 0-3 16,0 0-8-16,0 0 0 16,0 0 4-16,0 0 3 15,-3 0 1-15,1 0 4 16,-2 8-2-16,0 6 32 0,-3 4 1 16,3-6-23-16,-2-2-9 15,4-2-2-15,0-4 2 16,2-4 1-16,-2 5 0 15,2-5-1-15,0 0-6 16,-2 0 2-16,0 0 1 16,-5 1-9-16,-9 11-1 15,-5 7 1-15,-11 8-1 16,-6 14 0-16,-4 7 1 16,-2 10 24-16,5 0 13 15,10 0-12-15,10-4-10 16,12-10-10-16,7-12-6 15,0-1 0-15,22-5-12 16,11-4 12-16,12-4 24 16,1-4 2-16,6-4-5 0,2-6-21 15,-6-4 1-15,-1 0 16 16,-5 0-7-16,-6-10-2 16,-5-2-1-16,-2-2-7 15,-6 0-19-15,-3 2 5 16,-1-6-28-16,-2 4-8 15,-5-4-9-15,2 0-12 16,-3 0-37-16,7-9-76 16,-5 5-123-16,3 4-880 0</inkml:trace>
  <inkml:trace contextRef="#ctx0" brushRef="#br0" timeOffset="156006.81">7209 17690 116 0,'0'0'908'0,"0"0"-609"16,0 0-54-16,0 0-63 16,0 0-65-16,0 0-54 15,-131 0-35-15,111 24-18 16,7 6-2-16,3-2 2 15,6-2-9-15,4-8-1 16,0-4-1-16,0-2-18 0,10-6-17 16,0-6-42-1,5 0 56-15,2-18 22 0,1-14 8 16,-1-8-8-16,-1-4-6 16,-7-6 5-16,-3-2 1 15,-4 2-7-15,-2-8-2 16,0 3 9-16,0 7-7 15,0 8 6-15,0 8 1 16,0 14 16-16,-4 10 8 16,2 4 22-16,0 4-6 15,-3 4-39-15,1 26 5 16,-5 12-6-16,2 16 46 16,3 8 30-16,4 5-28 0,0-3 1 15,0-6-9 1,6-4-28-16,6-4-11 0,-3-5-1 15,1-5-82-15,0-2-96 16,-1-8-160-16,-3-12-329 0</inkml:trace>
  <inkml:trace contextRef="#ctx0" brushRef="#br0" timeOffset="156886.1">7526 17848 1197 0,'0'0'296'0,"0"0"23"0,0 0-108 16,0 0-89 0,0 0-69-16,0 0-53 0,0 0-15 15,-5 13 9-15,5 9 6 16,7 0 2-16,-2-2-2 15,1-8-30-15,-1-2-16 16,-3-6-20-16,2-4-5 16,5 0-35-16,3-4 80 15,5-20 19-15,5-11 7 16,5-1-38-16,2-4-59 16,-2 12-61-16,-4 6 67 15,-8 10 54-15,-2 12 28 16,-6 0 0-16,-2 18 9 15,-3 12 66-15,-2 6 3 0,0 4 10 16,0-3 10-16,0-7-57 16,0-16-12-16,0-2-14 15,0-10-5-15,0-2-1 16,0 0 0-16,6-6-4 16,5-20-58-16,7-14-9 15,3-5-25-15,0-5 61 16,6 2-21-16,0 8-113 15,0 8 20-15,-5 10 81 16,-4 14 48-16,-4 8 12 16,-4 8 8-16,-3 14 51 0,2 6 26 15,0 2-44 1,2 2-23-16,3-2 0 0,3-8-1 16,1-8-9-16,3-4-42 15,0-10 42-15,2 0 0 16,-3 0 0-16,-3-14-9 15,-5-4 8-15,-3 4-9 16,-7 2 10-16,-2 2 12 16,0 10 79-16,-4 0-14 15,-19 14-25-15,-6 19 15 16,0 6-6-16,4 1-18 16,8 1-17-16,11-11-17 15,6-2-9-15,0-8 0 16,0-6 0-16,4-4-62 15,7-10 4-15,5 0 58 0,1 0 0 16,1-14 20-16,0-8 4 16,0-6 2-16,-3-6 3 15,-3 2 1-15,-4 5-3 16,-1 1-16-16,-7 12-5 16,0 4-4-16,0 10 36 15,0 0-19-15,0 0-19 16,0 0-10-16,-5 14-35 15,3 0-54-15,2 4-67 16,0-5-83-16,9-8-482 0</inkml:trace>
  <inkml:trace contextRef="#ctx0" brushRef="#br0" timeOffset="157302.09">8408 17758 995 0,'0'0'236'0,"0"0"-19"16,0 0-67-16,0 0-29 15,0 0 2-15,116-54-5 16,-89 50-33-16,-5 4-22 16,-4 0-58-16,-5 0-5 15,-3 14-59-15,-2 4-20 16,-4 4 64-16,-1 0 15 15,-3 4-68-15,0-4-8 16,0-4-24-16,0 1-2 0,-11-10 3 16,-3 4-12-16,3-8 1 15,0-5 32-15,0 0 29 16,4 0 49-16,5-9 0 16,2-18 14-16,0-9 40 15,0-4-18-15,18-6-1 16,4-2-6-16,5 0-3 15,-1 8-12-15,4 4-14 16,-4 14-1-16,-5 3 0 16,-6 10-6-16,-7 9 6 15,2 0-13-15,-3 0-108 0,-3 9-193 16</inkml:trace>
  <inkml:trace contextRef="#ctx0" brushRef="#br0" timeOffset="157713.74">8876 17768 1202 0,'0'0'238'0,"0"0"-7"16,0 0-52-16,0 0-76 15,0 0-68-15,0 0-35 16,0 0-9-16,0 0-32 0,6 0 41 16,8-6 9-16,4-2-9 15,0-2-20-15,2-2-16 16,-7 6-15-16,-2-2 16 16,-6 4 25-16,-5 4-12 15,0 0 22-15,0 0 40 16,0 8-15-16,-5 10 20 15,1 0 23-15,1 4-23 16,3 0-20-16,0-8-3 16,7 0-2-16,9-6 10 15,4-4 2-15,0-4-16 16,0 0-10-16,1 0-6 0,-6 0-82 16,-1-8-79-1,-6-2-133-15,-1-2-196 0,-5 6-333 0</inkml:trace>
  <inkml:trace contextRef="#ctx0" brushRef="#br0" timeOffset="157920.41">9474 17696 1468 0,'0'0'337'0,"0"0"4"16,0 0-79-16,0 0-106 0,0 0-82 15,0 0-74-15,0 0-111 16,-63-28-507-16</inkml:trace>
  <inkml:trace contextRef="#ctx0" brushRef="#br0" timeOffset="160320.24">5271 12286 93 0,'0'0'109'0,"0"0"-57"16,0 0-17-16,147-66 8 15,-101 40 23-15,4-2 17 16,1-2-11-16,0-1 0 15,-4 1-36-15,-3 2 9 16,-3 4-3-16,-12 6-8 0,-7 4-27 16,-8 6-1-16,-8 4-6 15,-4 2-12-15,-2 2-27 16,-2 0-13-16,-18 0 41 16,-7 4-5-16,-6 12-45 15,-5 2-67-15,0 0-5 16,3-2 74-16,4-1 36 15,4-4 17-15,6-3 6 16,8-2 0-16,4 1-1 16,5-6-42-16,4-1-13 15,0 0 15-15,0 0 27 16,18-6-83-16,6-3 94 16,6-5 3-16,1-1 33 0,2 1 11 15,-2 0-5-15,0 0 34 16,-4 2-12-16,-5 2 4 15,-4 0-2-15,-7 4 8 16,-2 0-26-16,-4 2-5 16,-5 4 12-16,0 0-25 15,-23 0-21-15,-17 16-6 16,-13 10-17-16,-18 6-102 16,-10 2-22-16,-10 0 124 15,-7-2 17-15,0-1 36 16,7-8 81-16,10-4 2 15,19-7 21-15,22-4-10 16,17-6-2-16,19-2-49 0,4 0-79 16,13-2-27-16,18-14 17 15,10-4 10-15,5-1 10 16,4-2-9-16,3 1 12 16,-2-2-11-16,3-1 3 15,-3 3 4-15,-2 0-8 16,-2 0-1-16,-3 4-18 15,-4 0-11-15,-9 4-37 16,-8 2 25-16,-9 6 11 16,-12 4 15-16,-2 2-42 15,-19 0 41-15,-16 10 15 16,-12 8-35-16,-4 4-70 0,0-2-77 16,6-2 121-1,10-3 53-15,8-6 9 0,13-3 28 16,12-2-27-16,2-4 9 15,14 0-5-15,17 0 16 16,11-8-6-16,4-6-14 16,4-4 0-16,1 3-1 15,0-4-26-15,-4 1-1 16,-1-6-31-16,-9 6 2 16,-16 2-119-16</inkml:trace>
  <inkml:trace contextRef="#ctx0" brushRef="#br0" timeOffset="160752.41">5238 12057 235 0,'0'0'233'0,"0"0"-99"15,0 0-48-15,0 0-71 16,0 0 2-16,0 0-17 16,0 0 15-16,149-14 0 15,-72-6-15-15,0-2-26 16,-2-2-15-16,-7-2 41 15,-9-4 7-15,-7 0 33 16,-15 4 2-16,-12 4-10 16,-11 6-32-16,-14 6 1 15,0 4-1-15,-21 6 9 16,-12 0 0-16,-7 0-1 16,-5 8 1-16,3 6 5 15,1-2 1-15,8 0-2 16,12-2 0-16,4 0-12 0,13-2-1 15,4-2-25-15,0 0-18 16,15-4-78-16,12-2 34 16,6 0-30-16,8-8-29 15,1-12 60-15,1 0 8 16,-3-4 58-16,-7 2 20 16,-4 2 68-16,-9 2 14 15,-11 5 81-15,-9 6-74 16,0 7-53-16,-22 0-36 15,-43 11 0-15,5 11-23 16,0 1-220-16</inkml:trace>
  <inkml:trace contextRef="#ctx0" brushRef="#br0" timeOffset="161535.76">5311 11907 166 0,'0'0'68'16,"0"0"-67"-16,118-58 11 15,-60 28-6-15,4 0-5 16,-4-1 12-16,-6 2 16 16,-12 4 88-16,-11 6-9 15,-11 2-52-15,-16 9-56 16,-2 4-121-16,-14 4 81 16,-21 0 26-16,-15 6 13 0,-4 12-60 15,-11 2-84-15,-1 2 88 16,2-1 57-16,6-3 76 15,12-3-5-15,10-2-22 16,14-5-3-16,13-4-33 16,9-2-6-16,6-2 9 15,28 0-16-15,15-6 7 16,9-11-1-16,9-2-6 16,2-3 1-16,-5-3 3 15,-4 1-4-15,-12 2 38 16,-15 4 1-16,-14 6 17 15,-16 4-56-15,-3 8-10 16,-27 0 9-16,-22 8-8 16,-11 14-61-16,-11 4-44 15,-3 0 42-15,1 2 72 0,4-3 89 16,5-1-47-16,5-2-22 16,10-4-1-16,11-2 7 15,16-6 13-15,13-6 3 16,9-4-42-16,17 0-9 15,26-2 9-15,10-16 14 16,15-4-12-16,1-4 9 16,0-3-2-16,-5 3-9 15,-12 2 0-15,-15 6 25 16,-14 4-7-16,-19 8-18 16,-4 6-101-16,-27 0 23 15,-17 8 68-15,-14 10 9 16,-11 4-19-16,-1 0-6 15,-1-1 26-15,5-3 83 16,6 0 31-16,6-2-23 0,12-2-38 16,11-4-2-16,12-4-14 15,19-2-37-15,0-4-16 16,32 0 16-16,17-4 19 16,9-14-2-16,9-2-7 15,-1-4 2-15,1-4-12 16,-9 1 0-16,-8 4 0 15,-17 2 0-15,-12 6-4 16,-15 6-5-16,-6 9-105 16,-47 0 42-16,-5 12-25 0,-3 7-112 15</inkml:trace>
  <inkml:trace contextRef="#ctx0" brushRef="#br0" timeOffset="161649.7">4932 11815 192 0,'0'0'96'16,"0"0"-96"-16,179-54-30 16,-90 22 10-16,-6 3-123 0</inkml:trace>
  <inkml:trace contextRef="#ctx0" brushRef="#br0" timeOffset="161869.75">4972 11714 67 0,'0'0'219'0,"0"0"-56"16,0 0-95-16,0 0-47 16,0 0-21-16,0 0 31 15,154-38-8-15,-87 16-1 16,2 3-22-16,9-6-27 15,-18 7-96-15,-17 4-21 0</inkml:trace>
  <inkml:trace contextRef="#ctx0" brushRef="#br0" timeOffset="162021.6">5102 11616 565 0,'0'0'176'16,"0"0"10"-16,0 0-89 15,0 0-97-15,0 0-69 16,0 0 63-16,0 0-49 16,115-16-100-16,-72 6-208 0</inkml:trace>
  <inkml:trace contextRef="#ctx0" brushRef="#br0" timeOffset="162303.91">5684 11460 742 0,'0'0'199'0,"0"0"-20"15,0 0-111-15,0 0-59 16,0 0 1-16,0 0-10 16,0 0-39-16,140-64-5 15,-103 58-60-15,8-1-69 0,-11 6-11 16,-10-3-129-16</inkml:trace>
  <inkml:trace contextRef="#ctx0" brushRef="#br0" timeOffset="162458.06">5866 11354 636 0,'0'0'173'15,"0"0"-118"-15,0 0-55 16,0 0-16-16,0 0-11 16,0 0-30-16,130-39 5 15,-97 35-36-15,-8 3-158 0</inkml:trace>
  <inkml:trace contextRef="#ctx0" brushRef="#br0" timeOffset="162636.07">5634 11400 529 0,'0'0'183'16,"0"0"-42"-16,0 0-6 15,0 0-53-15,0 0-82 16,0 0-16-16,0 0-4 15,65-49-42-15,-30 30-38 16,-6 5-60-16,-13 1-178 0</inkml:trace>
  <inkml:trace contextRef="#ctx0" brushRef="#br0" timeOffset="162799.87">5634 11400 454 0,'-145'-107'191'0,"145"107"-15"0,0 0-36 15,0 0-137-15,23 0-3 16,8-8-12-16,4 2 12 16,3-2-17-16,3 0-29 15,-8 2-28-15,5-4-65 16,-9 2-24-16,-9 2-78 0</inkml:trace>
  <inkml:trace contextRef="#ctx0" brushRef="#br0" timeOffset="162953.24">5732 11213 215 0,'0'0'281'15,"0"0"-128"-15,0 0-43 16,-135 0-25-16,106 0-15 16,6 0-20-16,12 0 17 0,11 0-5 15,0 0-62-15,11 0-90 16,16 0 71-16,19 0-43 16,-7 0-143-16,-8-2-171 0</inkml:trace>
  <inkml:trace contextRef="#ctx0" brushRef="#br0" timeOffset="163048.64">5277 11319 487 0,'0'0'90'16,"0"0"-90"-16,0 0-75 0</inkml:trace>
  <inkml:trace contextRef="#ctx0" brushRef="#br0" timeOffset="163453.65">4467 11658 681 0,'0'0'202'15,"0"0"-92"-15,0 0-32 16,0 0-29-16,0 0-49 16,0 0-33-16,0 0-109 0,0-12-106 15,0 20-61-15</inkml:trace>
  <inkml:trace contextRef="#ctx0" brushRef="#br0" timeOffset="163654.1">4467 11658 26 0,'116'54'717'15,"-116"-54"-600"-15,0 0-117 16,-2 0-356-16</inkml:trace>
  <inkml:trace contextRef="#ctx0" brushRef="#br0" timeOffset="178420.12">8230 10868 129 0,'0'0'134'16,"0"0"-95"-16,0 0-28 0,0 0 1 16,0 0 14-1,0 0 0-15,0 0 39 0,0 0 33 16,0 0-15-16,0 0-28 15,0 0-11-15,0 0-16 16,0 0-13-16,0 0-8 16,0 0-6-16,0 0 11 15,0 0 8-15,0 0 4 16,0 0 14-16,0 0 2 16,0 0 7-16,0 0-3 15,0 0-5-15,0 0 2 16,0 0-15-16,0 0-6 15,0 0-7-15,0 0-6 16,0 0-6-16,0 0 1 0,0 0-2 16,0 0 2-16,0 0-1 15,0 0 0-15,0 0 11 16,0 0-2-16,0 0 7 16,0 0-4-16,0 0-5 15,0 0 0-15,0 0-7 16,0 0 8-16,4 0 5 15,-4 0-1-15,2 2-5 16,-2 2 2-16,3-2 7 16,-3 2 5-16,3-2 0 15,-1 2-8-15,-2 0 2 16,2 0-7-16,0 1-3 16,2-1 1-16,-2-1-1 15,3 3-6-15,-1 0 1 0,0 2 9 16,2 1-4-16,-2-1 1 15,0-1 1-15,3 1-7 16,-3 1 1-16,0-1 4 16,4-3 0-16,-4 1-3 15,1 1-2-15,1-1 0 16,0-1 0-16,2 2 9 16,-2-1-8-16,1 0 10 15,-1-3-11-15,-1 1 15 16,2 3-7-16,0-3-9 15,-1 2 1-15,0-2 8 16,4 0-9-16,-1 2 0 0,-1-4-15 16,1 2 15-16,1 0 8 15,0 0-7-15,-1-2 13 16,1 2-13-16,-2 0 7 16,1-2-7-16,3 2 1 15,1-2 4-15,-3 2-5 16,2-2-1-16,-3 2-3 15,2-2 3-15,2 2 7 16,-2 0-6-16,5 0 5 16,-3 0-6-16,1-2 0 15,1 2-1-15,-2 0 1 16,3-2 0-16,-1 0 1 0,2 2 9 16,1 0-10-16,-3 0 0 15,3 0 0 1,-3-2 0-16,-1 2 0 0,-1 0 0 15,0-2 0-15,-1 0 0 16,-4 0 0-16,3 2 0 16,1-2 5-16,-1 0-5 15,3 2 0-15,1-2 0 16,1 2 0-16,1-2 0 16,1 2 1-16,0-2 0 15,0 2 0-15,0-2-1 16,-1 0 1-16,4 0 3 15,-4 0-4-15,3 0-3 16,3 0 3-16,-4 0 0 16,4 2 0-16,-1-2 1 0,-2 0-1 15,0 2 0-15,1-2 5 16,-2 0-4-16,4 0 0 16,-3 0 0-16,-1-2 5 15,0 2-6-15,1 0 1 16,-3-2-1-16,4 0 0 15,-1 2-1-15,-3-2 1 16,4 0 0-16,-4 2 0 16,1-2 0-16,0 2-1 15,-2 0 1-15,0 0 7 16,-1 0-7-16,3 0-6 16,-1 0 6-16,6 0 12 15,-1 0-11-15,2 0 0 0,1 1-1 16,-3-2 1-16,3 1-1 15,-3 0 0-15,0 0 0 16,1 0 0-16,-3 0 0 16,-3 0-2-16,2 0 1 15,-4-2 0-15,-1 3 1 16,1-2 0-16,1 1 1 16,-1 0 2-16,1-2-3 15,1 2-2-15,1-2 2 16,0 2 1-16,0 0-1 15,0 1 1-15,-1 1-1 16,4-3 1-16,-6 2-1 16,3-2 1-16,-1 1-1 0,0-2 0 15,-1 2 2 1,-1-2-2-16,1 2 0 0,-3-2 2 16,0 3-2-16,-2-3 0 15,-2 0 1-15,-2 1-1 16,-1-1 1-16,1 0-1 15,0 0 1-15,2 0-1 16,-1 0 0-16,2 0 1 16,1 3-1-16,3-3 0 15,-2 0 0-15,1 0 0 16,1 0 0-16,-3 0-1 16,3 1 1-16,-3-1 0 15,0 0 0-15,-2 3 0 16,2-3 0-16,-2 1 1 0,2-1 0 15,-2 2-1-15,4 0-1 16,1-2 1-16,1 0 0 16,3 0 1-16,-3 0-1 15,4 0 1-15,-6 0-1 16,0 0 1-16,-2 0-1 16,1 0 0-16,-1 0 0 15,0 0 0-15,0 0 0 16,2 0 0-16,3 0 6 15,4 0-6-15,2 0-8 16,7 0 8-16,3 0 1 16,-1 0 0-16,0 0-1 15,-2 0 1-15,-4 0 0 0,-1 2-2 16,-4 1 1-16,-2-2 0 16,-3-1-1-16,-3 0 1 15,-1 0 0-15,-1 0 1 16,0 0-1-16,1 0 0 15,0 0 0-15,3 0 0 16,1 0 1-16,3 0 0 16,2 0-2-16,-2-4 2 15,2 2-1-15,-3 0 1 16,1 2 0-16,-5 0-1 16,1 0-1-16,-1 0 1 15,-3 0 0-15,-2-2 0 16,-1 2-1-16,2 0 1 0,0-1 0 15,2 1 1 1,4-3-1-16,1 3 1 0,2-1-1 16,0-2 2-16,-2 3 6 15,-1 0-8-15,1 0 0 16,-1 0 0-16,-1 0 6 16,-1 0 1-16,0 0-6 15,-4 0 8-15,0 0-8 16,0 0-1-16,-2 0 1 15,4 0 19-15,-2 0 2 16,2 0-1-16,0 0-10 16,0 0 0-16,1 0-1 0,-2 0-3 15,1 0-6-15,1 0 6 16,-1 3 4-16,-3-3-4 16,4 1-1-16,-3-1 17 15,-1 0 2-15,0 3-13 16,-4-3-5-16,0 0-4 15,-1 0 6-15,-1 0-2 16,0 0-4-16,-2 0 10 16,0 0 3-16,0 0-7 15,-29 5-9-15,-11 1-127 16,-11-2-486-16</inkml:trace>
  <inkml:trace contextRef="#ctx0" brushRef="#br0" timeOffset="180187.1">8263 10876 342 0,'0'0'144'0,"0"0"-76"16,0 0-10-16,0 0-2 15,0 0 2-15,0 0 8 16,0 0 5-16,0 0 3 16,0 0 2-16,0 0 7 0,0 0-14 15,0 0-7 1,0 0-14-16,0 0-23 0,0 0-12 15,0 0-12-15,0 0 6 16,0 0-6-16,0 0-1 16,0 0 1-16,0 0 9 15,0 0-3-15,0 0 4 16,0 0 2-16,0 0 4 16,-2 0-14-16,0 0 3 15,-3 0 0-15,1 0-6 16,-2 0 0-16,-2 0 1 15,2 0-1-15,-5 0 2 16,2 0 0-16,0 0-1 16,0-2-1-16,-2 0 0 0,2 0 2 15,0 0-1-15,-2 0 5 16,2 0-4-16,0 2 7 16,-2-2 1-16,2 2 3 15,0-2-4-15,3 0 7 16,-1 2 0-16,5-2 13 15,0 2 5-15,0 0-16 16,2 0-7-16,0 0 3 16,-4 0 5-16,0-2 3 15,0 2-9-15,0-2-1 16,-3 0-11-16,3 2 6 16,-4-2 0-16,2 0-7 15,-1 0 1-15,1 2-1 0,-1-2 1 16,0 2-1-16,0-2 1 15,3 2 0-15,0-2 0 16,0 2 0-16,-1 0 0 16,0 0 0-16,3-2-1 15,2 2 1-15,0 0 1 16,0 0-2-16,0 0-2 16,0 0 2-16,0 0 0 15,0 0-1-15,0 0 0 16,0 0 1-16,0 0 0 15,0 0 0-15,0 0 0 16,0 0 0-16,0 0 1 16,0 0-1-16,0 0 0 0,0 0 1 15,0 0 2 1,0 0-2-16,0 0 0 0,0 0 0 16,0 0-1-16,0 0 0 15,0 0 0-15,0 0 0 16,0 0 0-16,0 0 0 15,0 0 1-15,0 0-1 16,0 0 0-16,0 0-2 16,0 0 2-16,0 0-1 15,-2 0-7-15,-3 0-46 16,3 0-22-16,-4 10-58 16,4-2-58-16,-3-4-57 0</inkml:trace>
  <inkml:trace contextRef="#ctx0" brushRef="#br0" timeOffset="184188.2">7938 10870 480 0,'0'0'157'15,"0"0"-92"-15,0 0-15 16,0 0 14-16,0 0-8 15,0 0-20-15,0 0-8 16,0 0-4-16,0 0-1 16,0 0-4-16,0 0 0 15,0 2 3-15,0 4-1 16,2 1 14-16,1 0 4 16,-1 0-17-16,0-3-13 15,-2 1-1-15,2-1 1 16,0-2-8-16,-2 2 15 15,2-1 0-15,1-2 2 0,-3 2-8 16,2-2 6-16,-2 1 21 16,0 0 13-16,2 0-24 15,-2-2-9-15,3 3-2 16,-3-2-7-16,2 2 0 16,-2-2 0-16,2 3-7 15,-2-2 0-15,3 1 0 16,-3 1 9-16,2 0-4 15,-2-3 7-15,2 3-3 16,0 1 1-16,0-1-1 16,0 0-3-16,0 0 3 15,1 2-8-15,-1-2-1 16,0 0 0-16,3 2 0 0,-3-1 6 16,1 2-5-1,-1-1 5-15,0 0 0 0,0-3-7 16,-2 4 1-16,2-3 0 15,0 0 0-15,3 2 0 16,-3 0 0-16,0 0 6 16,0 2-6-16,3 0 5 15,0 0 4-15,-3-2-4 16,2 2-5-16,-2 0 9 16,3-2-9-16,-3 0-1 15,0 0 1-15,2 0 11 16,-1-2-12-16,0 0 0 15,1 0 5-15,-2 0-5 16,2 0 0-16,-1 0 1 16,1 0 12-16,-2 0-12 0,2 0 1 15,-2 0 4-15,4-2-5 16,-2 2 6-16,0 0-7 16,3 2 1-16,-1-2 4 15,-1 0-3-15,0 2-2 16,-1-4 1-16,1 2 6 15,-3 0-1-15,0-2-6 16,0 2 0-16,0 0-1 16,3 0 1-16,-3 0 1 15,3 0 5-15,-1 2-6 0,1 2 2 16,-1 0 4 0,0-1 0-16,3 0-4 0,0 1-2 15,-3-2 0-15,1 2 0 16,1 0-6-16,-1 0 12 15,-1 1-2-15,1-4-4 16,-1 4 1-16,3-4 5 16,-3 1-6-16,1 1 0 15,-1-2 8-15,0 2-5 16,2 0 3-16,-2 1-5 16,0 1 1-16,0-1-1 15,3 0 0-15,-1-1 1 16,4 2-1-16,-4-4 5 15,3 4-5-15,-2-1 7 16,2 0-7-16,0 0 0 0,-1 0 24 16,2-2-3-16,1 2-12 15,-5-2-3-15,1-2-2 16,0 2-4-16,-2 2-1 16,1 0 1-16,-2 0 0 15,1 0 0-15,-1 2 0 16,3-2-1-16,2 2 9 15,0 0-8-15,0-2-1 16,0 2 9-16,2-2-8 16,0 2 7-16,0-2-7 15,2 2-1-15,1 0 6 16,-1 1-6-16,-1-2 0 16,1 1 6-16,0 0-4 0,1 0-2 15,-1 1 1 1,1-2-1-16,1 1 0 0,-1-2 6 15,-2 1-6-15,5-1 2 16,-5-1 7-16,1 0-1 16,1 1-8-16,-3-2 2 15,1-2-2-15,-1 2 1 16,-3-2 5-16,4 1-6 16,1 2 0-16,-2-1 2 15,3-1-1-15,-1 2-1 16,1-1 1-16,1-1-1 15,1 0 10-15,1-1-9 16,1 2 5-16,3-2 4 16,-2 0 0-16,4 0-10 0,-1 0 0 15,2 2 0-15,1 0 8 16,1-2 0-16,-1 0-8 16,2 2 1-16,-4-2-1 15,-4-2 6-15,-1 2-6 16,-3-2 1-16,1 0-1 15,0-2 0-15,2 2 0 16,-1 0 1-16,1 0 0 16,3 0 0-16,-6-2-1 15,3 2 0-15,-3 0 0 16,1-2 9-16,1 2-9 0,2-2-2 16,1 2 1-1,-1 0 1-15,4 0-1 16,0 0 3-16,-2 0-2 0,-3-2 6 15,1 2-6-15,-4-2 0 16,-2 2 0-16,3 2-6 16,-1-2 6-16,1 0 1 15,0 2 5-15,-1-2-5 16,1 0-1-16,-1 2-6 16,4-2 6-16,-4 2 1 15,1-2 1-15,-1 0 2 16,1 2-3-16,-1-2-1 15,1 2 0-15,1-2 0 16,4 2 0-16,-1 0 0 16,2 0 0-16,2 0 0 0,-1 2 0 15,0-4 1 1,-4 2-1-16,1-2 0 0,-2 0-1 16,0 0 1-16,0-2 0 15,-3 2 0-15,3 0 0 16,-2 0 0-16,0 0 1 15,-1 0 0-15,1 0 0 16,-1 0 0-16,5 2 0 16,5 1 0-16,1-2 1 15,1 1 10-15,2 2-11 16,2-4-1-16,0 2 6 16,2-2-6-16,-1 0 0 15,1 0-1-15,-4 0 1 0,-4-2 2 16,-3 2-2-1,-1 0 1-15,-2 0-1 0,1 1 3 16,3-2-2-16,1 1 1 16,3 0 5-16,-1-2-6 15,-1 0 8-15,2 2-8 16,-4-2 9-16,-2 0-10 16,2 0 0-16,-1 2 1 15,-2-2-1-15,0 0 0 16,0 2 1-16,0-2-1 15,-2 0 1-15,-1 0-1 16,-1 0 5-16,0 0-5 16,0 0 0-16,-3 0 1 15,3 0 0-15,-1 0-1 0,1 0 7 16,2 0-6-16,1 0-1 16,4 0-1-16,0 0 1 15,0 0 6-15,0 0-5 16,-1 0-1-16,-1-2 1 15,-4 0 0-15,1-2 1 16,-3 1-1-16,2-2 0 16,-5 1 5-16,2 2-6 15,-3-2 1-15,0 1 1 16,1-2-1-16,-4 1-1 16,3 0 1-16,-1 0-1 15,-2 3 0-15,3-2 0 16,-4-1 0-16,2 2 0 15,-2-2 2-15,1-2-2 16,2 2 1-16,1 0 0 0,-3-2-2 16,1 2 2-16,3 2-1 15,-4-2 0-15,1 2 0 16,1-2 0-16,-4 2 0 16,1-2 1-16,-1 2 5 15,-2-2-5-15,2 0-1 16,-2 2-1-16,0 0 1 15,1-2 1-15,1 2-1 16,4-2 0-16,-2 0-1 16,1 2 0-16,-3 0 0 15,4-2-5-15,-4 2 6 0,-1 2 0 16,-1-2 1 0,0 2-1-16,-1-2 1 0,2 0 5 15,-1 0-6-15,3-2 6 16,-1 0-7-16,3 0 1 15,-2 0 0 1,2 0 0-16,-3 0-1 0,1 0 0 16,-3 2 1-16,1 0-9 15,0 2 9-15,-1-2 0 16,0 0 0-16,1 2 1 16,1-2 0-16,-1 0 0 15,0 0-1-15,1-2 1 16,-2 2 5-16,1 2-6 15,-1-2 0-15,-2 2-1 0,4-2 1 16,-2 0-2-16,2 0 2 16,-1 0 0-16,1 0 0 15,2 0-1-15,-4 0 0 16,0 0 1-16,1 0 1 16,-1 2 0-16,0-2-1 15,-2 2 1-15,0-2 1 16,1 2-2-16,0 0 1 15,-1-2 0-15,2 2 0 16,-2-2-1-16,3 0 0 16,-1 0 2-16,0 0 4 15,1 0-4-15,0 0 7 16,-1 0 0-16,1 0 3 0,-1 0-11 16,0 0-1-16,1-1 7 15,-1 2-6-15,1-1 7 16,-3 2-7-16,0-2 10 15,1 0-3-15,-1 0-8 16,0 0 22-16,0 2-8 16,-2-3-8-16,2 3-6 15,-2 0 1-15,2-1 0 16,3 1-1-16,-1-3 0 16,3 2-1-16,0-1 1 15,2-2 0-15,-1 2 0 16,0 0 0-16,-6-1 0 15,0 3 1-15,0 0 0 16,-2 0 0-16,0 0 6 16,0 0-6-16,2-1-1 0,-2 1 0 15,2-3 1-15,1 2-1 16,1 1 1-16,0-2 0 16,2 0 0-16,-4 2 0 15,0-2 5-15,-2 2-5 16,0 0 5-16,2-2 4 15,-2 0 6-15,2-1-10 16,0 2 2-16,3-3-7 16,-3 0 0-16,2-1 6 15,0 1-6-15,4-1-1 16,-4-1 1-16,3-1-1 16,-3 2 1-16,0-2-1 0,3 0 0 15,-2 0 0 1,-1 1 1-16,1-2 4 0,-1 2-4 15,-2 0-2-15,0 0 2 16,0 2-1-16,-2 2 1 16,0 2-1-16,0 0 1 15,0 0-1-15,0 0-18 16,0 0-40-16,-24-2-78 16,-2 0-241-16,-5-2-293 0</inkml:trace>
  <inkml:trace contextRef="#ctx0" brushRef="#br0" timeOffset="186653.63">11402 11213 7 0,'0'0'0'0</inkml:trace>
  <inkml:trace contextRef="#ctx0" brushRef="#br0" timeOffset="187694.81">11402 11213 199 0,'43'34'121'0,"-40"-34"-83"16,-3 0-5-16,2 0 9 16,0 0 52-16,2 0 10 15,-2 0 5-15,1 0 7 16,-1 0 1-16,0 0-13 15,-2 0-27-15,0 0-17 16,0 0-12-16,0 0-12 16,0 0-11-16,2 0-6 15,-2 0-12-15,0 0 3 16,2 0 0-16,-2 0 2 16,0 0 13-16,2 0-11 0,1 0 7 15,2 0-3 1,1 0 3-16,1 0 9 0,5 0-1 15,-2 0 5-15,1 0 1 16,-1 0-9-16,-2 0-7 16,1 0-9-16,-3 0-9 15,4 0-1-15,-1 0 2 16,-1 6-2-16,1-2 1 16,3 2 0-16,-4 0 6 15,1-2-7-15,3 1 11 16,-4-2-2-16,1-1-7 15,-2 2-1-15,0 1 1 16,-1-1-2-16,1 0 2 0,2-1-2 16,0 4 0-1,0-3 1-15,-1 0 7 0,2-1-2 16,1 1 2-16,-3-1-2 16,0-2 1-16,-2 2-6 15,1-3-1-15,-3 1 1 16,2 2-1-16,2-2 0 15,-4 1-5-15,1 1 5 16,1-2 8-16,-2 2-7 16,3-2 0-16,0 2 1 15,-2-2-1-15,1 2 0 16,-2-2 0-16,1-1 6 16,-1 3-7-16,-1-1-9 15,-1-1 8-15,0 3-7 0,1-1 8 16,1-2 0-16,-2-1 0 15,2 3 1-15,1-3 10 16,-1 0-10-16,1 1 2 16,-2-1-2-16,1 0 0 15,-2 3 8-15,0-3-2 16,-2 0-6-16,2 0-1 16,-2 2 9-16,0-2-9 15,0 0 6-15,0 0 3 16,0 0 1-16,0 0 8 15,2 0-5-15,-2 0 0 16,0 0-7-16,0 0 1 16,0 0-7-16,0 0 1 15,0 0 6-15,0 0 2 16,0 0-3-16,0 0 13 16,0 0 10-16,0 0 1 0,0 0-7 15,0 0-14-15,0 0 10 16,0 0-5-16,0 0 0 15,0 0-6-15,0 0 1 16,0 0-1-16,0 0 0 16,0 0 4-16,0 0-11 15,0 0 19-15,0 0-9 16,0 0-6-16,0 0-5 16,0 0-77-16,0 0-186 15,0-9-651-15</inkml:trace>
  <inkml:trace contextRef="#ctx0" brushRef="#br0" timeOffset="188904.69">11930 11307 502 0,'0'0'217'16,"0"0"-99"-16,0 0-37 15,0 0 24-15,0 0 27 16,0 0 4-16,0 0-36 16,6 0-37-16,-4 0-21 15,0 0-13-15,2 0 16 16,1 0 6-16,1 0-21 16,1 0-8-16,2 0-4 15,0-2 1-15,4 0 1 16,1-1 9-16,3-4-1 15,1-1 6-15,3 1-14 16,0-6 15-16,0 3-19 0,-1-2-1 16,-3 2 3-16,-1 2-11 15,-1 0 21-15,-1 2-15 16,-1-2 0-16,1 0-4 16,-1 0-2-16,0 0-6 15,1-2 0-15,-3 2 0 16,-5 2 1-16,2 0-1 15,-4 4 0-15,0-2 5 16,-2 2 0-16,1 0-5 16,-1 0 0-16,0 0 1 15,0 0-2-15,2-2 2 16,2 0-1-16,-2 0 5 16,0 0-6-16,3-2-1 0,-1 2 1 15,2-2 1-15,-2 0-1 16,3 0 0-16,-3 0 0 15,2 0 0-15,-2 2-1 16,1 0 0-16,-3 0 1 16,2 0 0-16,2 0 0 15,-2 0-1-15,3 0 1 16,-2-1 1-16,-1 2 0 16,1-1 0-16,0-3-1 15,-1 3 0-15,3 1 1 16,1-3-1-16,-4 1 1 15,1 1-2-15,1 3 1 16,0-3 0-16,0-2 0 0,3 2-4 16,1-3 4-16,-1 1 0 15,-1 1 1-15,0-2-1 16,-1 1 2-16,-3 2-1 16,-2 0 0-16,1 3 0 15,2-3 0-15,0 1-1 16,-1 0-1-16,3 0 1 15,0-1-1-15,-2 3 1 16,-1-2 0-16,-1 1-1 16,1 0 1-16,-1 0 0 15,2 1 0-15,-1-2 0 16,3 2-1-16,1-2-3 0,-2 3 4 16,1-1 0-1,-1-2 0-15,0 1 1 0,-2 0 0 16,1 2 0-16,-1-2 0 15,0 2-1-15,0 0 1 16,3 0-1-16,-1 0 0 16,4-2-2-16,-1 0 1 15,-2 1 1-15,-2 1 0 16,-3 0 1-16,-2 0 0 16,1-3 6-16,-3 3-1 15,0 0 1-15,0 0 7 16,0 0 5-16,0 0-12 15,0 0 2-15,0 0-8 16,0 0-1-16,0 0 0 16,0 0-5-16,0 0-76 0,-7 0-206 15,-11 6-458-15</inkml:trace>
  <inkml:trace contextRef="#ctx0" brushRef="#br0" timeOffset="191769.72">11964 11628 23 0,'0'0'289'15,"0"0"-188"-15,0 0-61 16,0 0 3-16,0 0 15 16,0 0 19-16,0 0-15 15,0 0-33-15,3 0-6 0,-1 0 4 16,-2 0 19-16,0 0-10 16,2 0 2-16,-2 0 11 15,0 0-1-15,0 0-11 16,0 0 1-16,0 0-3 15,0 0 2-15,0 0-1 16,0 0-14-16,0 0 0 16,0 0-11-16,0 0 4 15,0 0-9-15,0 0 15 16,0 0 4-16,0 0 14 16,2 0 6-16,1 0 13 15,3-6-27-15,3-6-11 16,0 0 0-16,0 2-5 15,-3 0 1-15,3 2 10 16,-2 0-3-16,2 0-4 0,0 0-6 16,0 2-12-16,2-2 7 15,0 0-7-15,-2 0 9 16,-2 2-9-16,-3 0 5 16,1 2-3-16,-3 0-3 15,2 2-2-15,-2 0 2 16,2-2 0-16,4 0 0 15,-2-2-1-15,1 0 1 16,2 0 3-16,0-2-2 16,-2 2-1-16,1-2 9 15,2 1-2-15,-2 2-6 0,1 1 0 16,0-2-1-16,0 0 0 16,0 2 0-16,0 0 0 15,-3 0 0-15,-1 1-1 16,0 3-3-16,1-1 3 15,-2-1 1-15,-1 2-1 16,1-2 1-16,-2 2-6 16,0 0 5-16,1 0-6 15,2 0 1-15,-1 0-2 16,0 0 6-16,1 0 1 16,1 0 0-16,4 0 1 15,-4 0 2-15,3 0 0 0,-1 0-2 16,0-2 6-16,1 0-5 15,-3 0 0-15,-2-1 0 16,1 2 6-16,0-2-6 16,-3 2 1-16,2-2 5 15,1 0-6-15,-1-1 8 16,-2 1-9-16,2-1 0 16,1 0 0-16,0 1-1 15,-1 0-6-15,1 2 7 16,-1-2 0-16,0 2 1 15,1-3-2-15,-1 1 1 16,-1 2 0-16,-1-2 0 16,0 1 0-16,-2 1-1 15,3 1 1-15,-3-3 0 16,2-1 0-16,0 0 1 0,2 0 6 16,3-2-7-1,-1-2-7-15,2 1 7 0,0 0-2 16,-1-1 1-16,1 2 1 15,-2 2-2-15,0-2 2 16,-2 2 0-16,1 0-6 16,3 0 6-16,2-2-13 15,3 0 1-15,1 0-4 16,1 0 5-16,-1 0 2 16,-1 0 8-16,-2 2 1 15,-2 0 0-15,-2 0 0 16,-1 0 0-16,-2 0 1 15,3 0 0-15,-2 0-1 16,0 0 1-16,-1-2 0 0,0 2 0 16,0-2-1-16,1 0 0 15,1 2 0-15,0-2 1 16,-2 2 0-16,2 0-1 16,-1 0 2-16,-3 0 6 15,2 2-7-15,-2 0 0 16,-2 2 0-16,2-2-1 15,-2 2-1-15,0 0 1 16,0 0 0-16,0-2 0 16,0 2 0-16,4 0-1 15,-4-2 1-15,0 2 0 16,2 0 0-16,-2 0 7 16,0 0-7-16,0 0-1 0,0 0-1 15,0 0-3-15,0 0 4 16,0 0 1-16,0 0 0 15,0 0 1-15,0 0 0 16,0 0 5-16,2-2 3 16,2 2-9-16,1-2 6 15,-1 0 9-15,0 2 2 16,-2 0-8-16,-2-2-8 16,2 2 14-16,-2 0 0 15,0 0-4-15,0 0-1 16,0 0-10-16,0 0-6 15,0 0 6-15,0 0 7 16,0 0-7-16,0 0-10 0,0 0 10 16,0 0-1-1,0 0 0-15,0 0 1 0,0 0 0 16,0 0-1-16,0 0 1 16,0 0-6-16,-2 0 6 15,0 0-2-15,-2 0 2 16,0 0 2-16,1 0-2 15,3 0 0-15,0 0 1 16,0 0-1-16,0 0 2 16,0 0 7-16,0-4-9 15,0 0 0-15,0-2 0 16,0 0 0-16,0-2 0 0,0 2-18 16,0-2-8-1,0 2 16-15,0 0-5 0,0 0 6 16,3 2 8-16,-1 0-9 15,2 0 10-15,-2 0-1 16,2 0 1-16,0 0 0 16,0 0-4-16,-2-2 2 15,2 2-11-15,1 0-10 16,1 0 3-16,1-1-8 16,2 0 12-16,-2 1 9 15,-1 0-3-15,-1 2-2 16,-1-2 9-16,1 1 2 15,-3 3 0-15,0-1 1 16,1-2-1-16,-1 2 0 16,0-1 0-16,-2 2 1 0,2 0-1 15,-2 0 0-15,0-3 0 16,2 3 0-16,0 0 1 16,1-1-1-16,-1 1 1 15,0-3 0-15,0-1 6 16,1 3 2-16,-1-3-7 15,3-1 7-15,-3 1 9 16,-2 0 3-16,2 3-4 16,-2-3-10-16,0-1 3 15,0 4 1-15,0-3-9 16,0-3-1-16,0 3 1 16,0-2-1-16,0 1 7 15,0-2 4-15,0 1-4 0,0 1 0 16,-2 0-5-16,2 1 8 15,0 2 1-15,0 0-9 16,-2 1 7-16,2-2-8 16,0 3 0-16,-3-2 11 15,3 0-4-15,0 2 3 16,-2 0 8-16,0 0-11 16,2 0-7-16,-3 0 1 15,3 0-1-15,0 0-1 16,0 0-1-16,0 0 1 15,-2 0 0-15,2 0-1 16,-4 0-12-16,-12 0-53 16,3 7-69-16,-3 0-251 0</inkml:trace>
  <inkml:trace contextRef="#ctx0" brushRef="#br0" timeOffset="193520.87">11764 11398 491 0,'0'0'190'0,"0"0"-115"16,0 0-39-16,0 0 18 15,0 0-4-15,0 0-25 16,0 0-15-16,29-26-1 16,-25 22-9-16,0 0 10 15,1 0 2-15,-3 2-11 16,3-2 11-16,-3 1 2 16,0 2 28-16,1-2 7 15,-1 2-10-15,0-2-18 0,0 2-10 16,0-2 5-1,0 1-1-15,3 1 2 0,-3 1 2 16,0 0 13-16,-2 0-15 16,3 0-1-16,1 0 1 15,1 0 18-15,-1 0-19 16,0 0 17-16,3 0-9 16,0 1-8-16,0 5-3 15,-1-2 4-15,3 3 8 16,-3-1-6-16,2-1-19 15,-2 3-14-15,-1-2 14 16,1 2 13-16,-2 1 11 16,2-4-3-16,-2 4-5 15,0-5 4-15,1 1-4 16,-1-2-4-16,0 1-11 0,1-2 10 16,2 0 16-1,-5 0-11-15,3-2-6 0,-3 2-3 16,0-2 2-16,0 2-9 15,2-2 1-15,1 0 7 16,0 1-7-16,1-1 5 16,1 0-4-16,-1 0-1 15,-1 0 9-15,-1 0 3 16,-1 0-4-16,-1 0 1 16,-2 0-1-16,2 0 4 15,3 0-6-15,-1 0-6 16,0-1-1-16,3-3-1 0,-5 2 1 15,3 0 0 1,-5 2 0-16,0 0 0 0,0 0-1 16,0 0-53-16,0 0 39 15,0 0 15-15,0 0 1 16,0 0 12-16,-7 0-6 16,0 0-5-16,1 0-1 15,4 0 15-15,0 0-6 16,-1 0 7-16,1 0 5 15,0 0-1-15,-1 0-1 16,1 0-11-16,0 0-7 16,2 0 0-16,0 0 6 15,0 0-8-15,0 0 0 16,0 0 0-16,0 0 1 16,0 0 0-16,0 0 6 0,0 0-7 15,-3 0 0 1,3 0 0-16,-4 0 0 0,0 0 0 15,0 0-1-15,-1 0-5 16,1 0 5-16,4 0 0 16,0 0 0-16,0 0-6 15,0 0 5-15,0 0-21 16,0 0-46-16,4 0 69 16,5 0 14-16,-1 0-6 15,-1 0 4-15,-2 0-5 16,-3 0 9-16,-2 0 12 15,0 0-28-15,0 0 12 16,0 0-11-16,-2 0-1 0,-14 0-19 16,1 0-142-16,-1 0-211 15</inkml:trace>
  <inkml:trace contextRef="#ctx0" brushRef="#br0" timeOffset="194206.95">10085 11498 590 0,'0'0'141'0,"0"0"-57"15,0 0-5-15,117 0-22 16,-72 0-15-16,1-2-28 16,-3 0-14-16,5 2-27 15,-12 0-164-15,-9 0-328 0</inkml:trace>
  <inkml:trace contextRef="#ctx0" brushRef="#br0" timeOffset="194403.7">10369 11524 738 0,'0'0'197'0,"0"0"-193"15,0 0 6-15,0 0-10 16,0 0 28-16,113 0-11 15,-70-4-7-15,1 2-9 16,1 2 8-16,-5 0-9 16,-13 0-7-16,-12 2-139 15,-15 6-205-15</inkml:trace>
  <inkml:trace contextRef="#ctx0" brushRef="#br0" timeOffset="194953.7">10173 11584 712 0,'0'0'214'0,"0"0"-120"16,0 0-94-16,0 0-39 16,0 0 39-16,0 0 17 15,136-2-16-15,-78-2 5 16,2 0-4-16,3 0-1 16,-3 0-1-16,-3 0 3 15,-1 0 13-15,-11 0-10 16,-10 2 14-16,-10 0-6 15,-14 2-14-15,-11 0 16 16,0 0 49-16,-18 0 45 16,-16 0-63-16,-1 0-26 15,1 0-2-15,10 0 13 0,9 2 35 16,8-2-25-16,7 2-30 16,0-2-12-16,7 2-73 15,20 0 73-15,10-2 7 16,7 0-7-16,8 0-7 15,-1 0-16-15,-2 0-6 16,-4 0 22-16,-5 0 6 16,-7 0 1-16,-8 0 0 15,-12 0 0-15,-6 0-1 16,-7 0-19-16,0 0 20 16,-12 0 42-16,-14 0-19 15,-10 8-13-15,-2-2 0 16,3 0-10-16,8 0 1 15,11-4 1-15,12 0-2 0,4-2-14 16,4 2-80-16,23-2 71 16,6 0 23-16,6 0 10 15,3 0-9-15,-2 0-1 16,-3 0-1-16,-2 0-1 16,-6 0-17-16,-10 0-78 15,-7 0-243-15</inkml:trace>
  <inkml:trace contextRef="#ctx0" brushRef="#br0" timeOffset="195341.34">9852 11498 580 0,'0'0'239'0,"0"0"-83"16,0 0-39-16,0 0-18 16,0 0-75-16,0 0 8 15,0 0-9-15,71 0-10 16,-42 0-5-16,0 0-8 16,2 0 0-16,-2 0-42 15,0 4-69-15,-10 0-109 16,-9 0-119-16</inkml:trace>
  <inkml:trace contextRef="#ctx0" brushRef="#br0" timeOffset="195653.69">9716 11546 712 0,'0'0'245'0,"0"0"-245"0,0 0-4 15,0 0 4-15,140 0-1 16,-77 0 1-16,1 0-19 15,5 0-12-15,-1 0 30 16,-6 2 0-16,-9 0 1 16,-12 0 0-16,-12 2-10 15,-18-2-50-15,-11-2-3 16,0 0 63-16,-25 0 47 16,-11 0 37-16,-6 0 17 15,-5 0 21-15,5-4-25 16,3 0-13-16,11 2-7 15,10 0-9-15,10 2-33 16,3 0-35-16,5 0-8 16,0 0-129-16,2 0-224 0,7 0-541 15</inkml:trace>
  <inkml:trace contextRef="#ctx0" brushRef="#br0" timeOffset="196553.69">9268 11464 540 0,'0'0'185'0,"0"0"-111"0,0 0-31 15,0 0 65 1,0 0 30-16,116 0-46 0,-84 0-34 15,-3 0-16-15,0 0-27 16,-8 0-15-16,-3 0-34 16,-5 0-55-16,-8 0-35 15,-5 0-28-15,0 0 60 16,0 0 66-16,-20 2 26 16,-2 2 11-16,-5 0 5 15,2 0 24-15,6-2 25 16,3-2 10-16,7 2-20 15,7-2 13-15,2 0-39 16,0 0-29-16,20 0 0 16,9 0 38-16,5 0 17 0,3 0-15 15,3 0-9-15,0 0-24 16,-4 0 5-16,-10 0 14 16,-5 0-26-16,-17 2-26 15,-4 4-115-15,-9 2 114 16,-24 6 27-16,-12 0-2 15,-8-2-50-15,-5 0 22 16,4-2 27-16,10-4 3 16,6-2 7-16,14-2-5 15,10 0 4-15,14-2-6 16,0 2-130-16,9-2-369 0</inkml:trace>
  <inkml:trace contextRef="#ctx0" brushRef="#br0" timeOffset="198070.07">8020 10926 208 0,'0'0'128'16,"0"0"-17"-16,0 0 28 15,0 0-11-15,0 0-18 16,0 0-12-16,0 0-30 16,0-1-29-16,0 1-13 15,0 0-13-15,5 5-11 16,0 15 11-16,-1 6 24 16,5 6-15-16,2 3 1 0,2 1-14 15,2-4 2-15,4-2-10 16,-3-2 0-16,1-6 0 15,-3-4 8-15,-1-4-6 16,-4-2-3-16,-3-4 2 16,1 2-1-16,-2-2-1 15,-3 0 2-15,2-2-1 16,1 2 9-16,-1-2-8 16,1 1-2-16,-1-2 9 15,1 4-8-15,1-1 14 0,1 2 20 16,-1-1-6-1,2 4-6-15,0 1-7 0,1 1 1 16,-3 2-10-16,4 1-1 16,-4-2-5-16,1 2 4 15,-3-4-3-15,4 0 11 16,-4-2-11-16,3-4 14 16,-1 0-2-16,0 0-3 15,4-2 21-15,-3 0-8 16,1 0-9-16,-4 0 2 15,1 0-4-15,0 0-12 16,-3-2-1-16,0 2-2 16,1-2 2-16,-1 2-1 15,0 0 1-15,-2-2 0 16,2 0 1-16,0 0 0 0,-2 0 0 16,2 0 9-1,0 0-10-15,1 0-1 0,-3 2 1 16,2 2 0-16,-2 2 1 15,2 0 0-15,3 0 0 16,-3 0 0-16,3-2 6 16,-1 0-6-16,3 0 0 15,-3-2 9-15,0 1-10 16,1 4-12-16,2-1-114 16,-5-2-199-16</inkml:trace>
  <inkml:trace contextRef="#ctx0" brushRef="#br0" timeOffset="199553.21">9794 12741 631 0,'0'0'267'0,"0"0"-85"16,0 0-49-16,0 0-30 16,0 0-16-1,0 0-37-15,0 0-26 0,4 8 8 16,1 10 47-16,-1 8-17 16,3 4-15-16,0 6-16 15,-1 2-21-15,3 2-4 16,-2 3 0-16,0-5-6 15,-3-2-26-15,-2-6-53 16,-2-6-8-16,0-6-8 16,0-6 2-16,0-4 2 15,0-1 32-15,-6-7 17 16,-3 0 20-16,2 0 5 0,-2-15-2 16,1-9 19-1,-2-4 4-15,4-8-2 0,-1-4 11 16,3-2 11-16,4 0-5 15,0-1-6-15,0 3 39 16,0 4 9-16,6 7 4 16,8 0-10-16,3 9 6 15,4 2-18-15,4 6-16 16,0 2-8-16,7 6-9 16,2 4-1-16,-3 0-8 15,-5 2 1-15,-3 16-2 16,-10 6-29-16,-8 6 29 15,-5 7 9-15,0-1-5 16,-21 0-4-16,-6-4-45 16,1-9 15-16,-1-5 14 0,3-7 16 15,6-4 2-15,9-2 4 16,7-5 1-16,2 0-1 16,0 0 1-16,19 0 10 15,8 0-1-15,4 0-14 16,7 6-1-16,-1 2 15 15,-2 4-8-15,-2 2 15 16,-4 4 16-16,-2 0 5 16,-7 2-18-16,-4-2 9 15,-8 2-16-15,-8-2-10 16,0-2-8-16,-2 0 21 16,-20 0 23-16,-7-2-19 15,-5-2-5-15,-5-2-11 0,-3-3-2 16,1-7 8-1,5 0-5-15,7 0 10 0,8 0 2 16,7-3 1-16,7-1-15 16,7-2-9-16,0-2-87 15,25-7-182-15,6 0-259 16,3 1-560-16</inkml:trace>
  <inkml:trace contextRef="#ctx0" brushRef="#br0" timeOffset="200499.47">10563 12986 1083 0,'0'0'360'15,"0"0"-166"-15,0 0-76 16,0 0 5-16,0 0-6 16,0 0-51-16,0 0-43 15,-58 14-14-15,22 12 6 16,-4 6-3-16,4 2 2 16,10 0-3-16,8-4-10 15,7-6 0-15,7-1-1 16,4-8-1-16,0-3-14 15,0-6 2-15,4-2-34 0,9-1 40 16,5-3 7-16,4 0 1 16,0-13 10-16,3-5-9 15,-5-4-1-15,-2 0-1 16,-4 0 0-16,-6 4-7 16,-3 4 7-16,-5 4 1 15,0 6-1-15,0 2 1 16,0 2-1-16,0 0-44 15,0 8-29-15,0 12 57 16,0 7 7-16,0-2 3 16,8 1-38-16,6-4-25 15,3-4 23-15,-1-5 12 16,2-5 8-16,-2-7 26 16,-1-1 1-16,1 0 11 0,2-8 0 15,-3-7 31-15,1-6 9 16,0-3-17-16,-4 0-2 15,2 0-21-15,-3 4-3 16,-1 2-2-16,-4 6-7 16,1 6-1-16,1 6-20 15,2 0-1-15,-1 0 15 16,1 10-8-16,2 8 1 16,-3 0 14-16,-5 2 5 15,-2-4-3-15,0-3 4 16,-2-6-6-16,0 0 9 15,0-6-2-15,0-1 31 0,0 0 31 16,0 0 2-16,0 0-9 16,0-10-34-16,9-10-28 15,5-8-42-15,8-4 24 16</inkml:trace>
  <inkml:trace contextRef="#ctx0" brushRef="#br0" timeOffset="201773.08">11089 13058 0 0,'-7'8'0'0,"-7"-2"0"15,8-2 0-15,4-2 0 0,2 0 0 16,0 0 0-16,0-2 0 16,0 2 0-16,0 0 0 15,4 0 0-15,0 0 0 16,4 0 0-16,-2-2 0 16,7 0 0-16,-1 0 0 15,1 0 0-15,-3 0 0 16,2 0 0-16,-3 0 0 15,0 6 0-15,-2 0 0 16,-1 0 0-16,-1 2 0 0,-1-2 0 16,3 0 0-1,-5 0 0-15,3-2 0 0,-5 2 0 16,0-4 0-16,0 3 0 16,0-4 0-16,0 1 0 15,0 0 0-15,-7 0 0 16,0 0 0-16,-2-2 0 15,-2 2 0-15,2-2 0 16,-2 0 0-16,-1 0 0 16,0 0 0-16,-1 2 0 15,-6 3 0-15,-1-2 0 16,-2 1 0-16,-2 0 0 16,-1 0 0-16,0 0 0 0,6 0 0 15,1-2 0 1,5-2 0-16,3 0 0 0,4 0 0 15,1 0 0-15,3-2 0 16,2-3 0-16,0-4 0 16,0 1 0-16,0 0 0 15,0-2 0-15,0 2 0 16,0 2 155-16,0 6 173 16,0 0-153-16,0 0-68 15,0 0-22-15,0 0 15 16,0 0-16-16,0 0 17 15,2-28-29-15,-2 28 9 16,0 0-31-16,0 0 13 16,0 0 19-16,0 0-18 15,0 0-22-15,0 0-10 0,0 0-10 16,0 0-3-16,0 0-3 16,0 4-15-16,-4 12 18 15,-6 8-3-15,2 4 9 16,1 2 14-16,1 0-8 15,-1-2 10-15,4-3-12 16,-1-6-7-16,2-8-20 16,2-5-1-16,0-5 20 15,0-1-2-15,0 0 10 16,0 0 9-16,0-7 9 16,0-11-40-16,0-7-7 15,0 2 0-15,2-6 0 0,5 4-6 16,0-2-38-16,-1 3 9 15,3 4 20-15,-3 4 6 16,4 4 8-16,-1 4-12 16,-3 2 3-16,1 2 9 15,-2 4-8-15,3 0 8 16,1 0 1-16,3 0-1 16,1 8-11-16,0 8 3 15,3 0 9-15,-1 2 0 16,1 0 0-16,-3-2-29 15,1-2-5-15,-5-3-8 16,-1-2-2-16,0 0 2 16,2-4-75-16,-1 1-57 0,1-3-190 0</inkml:trace>
  <inkml:trace contextRef="#ctx0" brushRef="#br0" timeOffset="202620.16">11358 13070 1066 0,'0'0'308'15,"0"0"-144"-15,0 0-84 0,0 0-21 16,0 0 3-1,0 0 3-15,-114 64-11 0,97-36-28 16,5-1-17-16,10-4-3 16,2-1-5-16,0-5 0 15,0-2 0 1,9-5-2-16,5-2-4 0,-3-1-26 16,3-7 31-16,-2 0 2 15,1 0 9-15,3-7 19 16,3-11-11-16,-4-4-2 15,3-4-4-15,-5 1-11 16,-4-2-2-16,-2 5 1 16,-3 8 2-16,-4 4 14 15,0 6-5-15,0 4-5 0,0 0-7 16,0 4-20-16,-4 18 20 16,-6 4-1-16,6 2-1 15,4 1 2-15,0-3-12 16,0-6 1-16,2-4-13 15,10-5 4-15,-1-2-16 16,-3-7 20-16,4-2 16 16,-3 0 0-16,2 0 9 15,3-11 1-15,-1-8-10 16,3-2 7-16,-3-3-6 16,1 2 9-16,-2 3-4 15,1 0-6-15,-1 5 5 16,-1 7-5-16,0 0-8 15,0 5 7-15,0 2-10 16,3 0 2-16,-3 2-9 0,0 12 17 16,-2 0-12-16,-2 2 5 15,-3 2 7-15,-4-4 0 16,0-2 2-16,0-2 0 16,0-3 0-16,0-4 10 15,0 0-4-15,0-2 2 16,2-1 1-16,0 0 18 15,7 0 20-15,5-18 6 16,6-8-45-16,4-4-7 16,3 0-2-16,0 2-40 15,-2 6 2-15,-3 6 16 0,-7 10 7 16,-1 6 8-16,-5 0-5 16,-3 4-5-1,1 14 5-15,-1 6 2 0,4 1-104 16,7 6-83-16,3-4-79 15,1-9-98-15</inkml:trace>
  <inkml:trace contextRef="#ctx0" brushRef="#br0" timeOffset="203006.66">12160 13086 872 0,'0'0'266'0,"0"0"-121"15,0 0-28 1,0 0 13-16,0 0-24 0,0 0-13 16,-120 24-12-1,93-2-13-15,5 2-25 0,7-2-24 16,6 0-7-16,9-1-11 16,0-6 11-16,0 2-12 15,4-5 0-15,11-5-40 16,1 0 30-16,4-7 4 15,2 0 5-15,-1 0-6 16,0-14 7-16,0-8-21 16,-3 0-11-16,-5-3 19 15,-1 7 13-15,-8 6 26 16,-2 6 49-16,0 6-22 0,-2 0-53 16,5 0-6-1,1 11 1-15,8 7 5 0,3 4 12 16,8-3 4-16,6 2-16 15,2-7-32-15,15-4-38 16,-13-6-144-16,-8-3-324 0</inkml:trace>
  <inkml:trace contextRef="#ctx0" brushRef="#br0" timeOffset="204303.93">10357 13898 664 0,'0'0'287'0,"0"0"-89"16,0 0-41-16,0 0-27 16,0 0-14-16,0 0-28 15,0 0-30-15,8 0-23 16,-2 16 66-16,1 6-21 15,4 4-31-15,-2 6-27 16,0 0-7-16,0 3-4 16,-1-5-5-16,-3-6-5 15,0-2 0-15,-3-8-1 0,-2-2-1 16,0-6-17-16,0-4-30 16,0-2-40-16,0 0 36 15,-2 0 41-15,-14-12-48 16,1-12-65-16,-4-9 47 15,4-4 31-15,3-7 9 16,8-6-10-16,4 1-62 16,0-5-20-16,4 10 44 15,17 2 83-15,1 10 2 16,5 9 35-16,4 10-9 0,-2 4 4 16,3 9 21-1,-4 0-16-15,-1 7 10 0,-7 17 2 16,-5 6-18-16,-5 2 2 15,-8 6-22-15,-2 0-1 16,0-2 8-16,-16-2-15 16,-6-7 0-16,0-8 7 15,-3-2-8-15,2-8 0 16,6-3 0-16,3-2 0 16,6-1 1-16,5-3 5 15,3 1-5-15,0 2 11 16,0 3-5-16,13-1 70 15,8 6 25-15,6 0-28 16,2 0-30-16,2-1-29 16,2 0-3-16,3-2-12 0,-3-2-21 15,10 2-165-15,-10-4-174 16,-6-2-607-16</inkml:trace>
  <inkml:trace contextRef="#ctx0" brushRef="#br0" timeOffset="205120.02">10914 14033 82 0,'0'0'1173'0,"0"0"-886"16,0 0-172-16,0 0-26 16,0 0 15-16,0 0-18 15,125-31-34-15,-98 22-18 0,-2 0-10 16,-7 1-12-1,-5 3-6-15,-5-4 1 0,-8 1-1 16,0 2-6-16,0-2-48 16,-19 4 9-16,-8 2 14 15,-6 2 6-15,-3 2 7 16,3 14 4-16,6 7 7 16,9 4-1-16,11-3 2 15,7 2 1-15,0-1-1 16,21-5-26-16,10-2 6 15,5-4 6-15,3-2 14 16,3-12 0-16,1 0 7 16,-3 0-7-16,0-4 1 15,-1-12 5-15,-4-3-6 16,1-3 0-16,-3 3 0 0,-2-8-17 16,-6 5-65-1,-6 4-54-15,-5 6 39 0,-7 2 47 16,-3 6-1-16,-2 0 34 15,-2 4 10-15,0-2 6 16,0 2 1-16,0-4 21 16,0 0-3-16,-6 0 10 15,-3-2 13-15,-3 2 4 16,-1 4-9-16,-7 0 2 16,-4 0-19-16,-7 14-4 15,0 11-5-15,2 4 15 16,8 0-4-16,8-1-20 0,10-4 10 15,3-4-11 1,0-6 0-16,12-6-17 0,7-6 17 16,6-2 13-16,2 0-2 15,2-18 4-15,0-6-6 16,-2-6 1-16,-5-2 8 16,-4-7-1-16,-4-3 9 15,-4-2 18-15,-5-6-16 16,-3 4-16-16,0 6 0 15,-2 8 36-15,0 12 7 16,0 12 6-16,0 8-36 16,0 0-25-16,0 10-10 15,0 18 10-15,10 6 19 0,-2 6 14 16,5 0-10-16,3-2-11 16,-1-2-11-16,1-4 0 15,0-1 8 1,-5-6-9-16,0-3-53 0,2-1-106 15,-1-7-126-15,-4-9-383 16</inkml:trace>
  <inkml:trace contextRef="#ctx0" brushRef="#br0" timeOffset="206136.99">11942 13958 983 0,'0'0'353'15,"0"0"-135"-15,0 0-105 16,0 0-70-16,0 0-1 16,0 0 3-16,0 0-11 15,100-6-15-15,-77 4-1 16,-8-4-11-16,-1 2 3 0,-10-2-1 16,-4 0 10-16,0 0-19 15,0 0-18-15,-20 0 18 16,-9 6-9-16,-7 0 8 15,-6 2 1-15,-1 16 0 16,3 9 0-16,7 0 0 16,8 5 0-16,15 0 1 15,10 0 0-15,0-3-1 16,6-5-14-16,19-4 13 16,2-6 1-16,6-4 0 15,2-4 5-15,1-6 1 16,2 0 4-16,-3-6-8 15,4-12 5-15,-4-10 2 16,-1-6-6-16,-5-2 3 16,-5-9 10-16,-4 0-10 0,-2-2 3 15,-7 5-9-15,-2 2 0 16,-2 10 0-16,-5 6 22 16,-2 8 8-16,0 6 24 15,0 8 8-15,0 2-34 16,0 0-28-16,0 14-13 15,0 14 13-15,-6 10 1 16,0 6 0-16,6-2 4 16,0 0-4-16,0-6-2 15,3-6 2-15,6-3-1 16,-3-13 0-16,3-5-1 16,1-4-18-16,0-5 19 15,7 0 9-15,2 0 9 0,6-16-6 16,4-5-12-16,-2-5-3 15,-3 4-13-15,-6 4 11 16,-5 7 5-16,-6 7 0 16,-3 4-15-16,1 0-10 15,1 0-10-15,4 11 35 16,-2 5 1-16,3 2 0 16,1-4 11-16,-1 0-11 15,-1-6 6-15,4 1-1 16,-3-9 7-16,3 0 1 15,-1 0-4-15,2-4 8 16,1-10-11-16,-1-3 3 0,-3-2-1 16,-1 2-9-16,-5 3 1 15,0 4 8-15,-4 6-9 16,0 4 0-16,-2 0-18 16,2 0-4-16,2 6 10 15,3 10 12-15,1 2 2 16,4 1-2-16,-1-1 0 15,1-2-41-15,1-6-105 16,-5-6-206-16,2-4-510 0</inkml:trace>
  <inkml:trace contextRef="#ctx0" brushRef="#br0" timeOffset="206331.87">12742 13752 1547 0,'0'0'400'0,"0"0"-244"15,0 0-91-15,0 0 3 16,0 0-10-16,0 0-58 16,0 0-6-16,36 18-117 15,-23-4-267-15,-4 0-758 0</inkml:trace>
  <inkml:trace contextRef="#ctx0" brushRef="#br0" timeOffset="206587.45">13016 13676 1463 0,'0'0'503'0,"0"0"-346"16,0 0-121-16,0 0-34 15,0 0 82-15,0 0-25 16,-9 116-29-16,4-72-11 16,3 0-19-16,-4 2-49 15,-8 12-140-15,1-13-189 16,2-9-187-16</inkml:trace>
  <inkml:trace contextRef="#ctx0" brushRef="#br0" timeOffset="207188.34">13192 13662 1222 0,'0'0'295'16,"0"0"-205"-16,0 0 3 16,0 0 33-16,0 0-34 0,-5 134-31 15,5-96-18 1,2-4-18-16,14-4-17 16,2-4-3-16,0-4-5 0,2-6-41 15,0-7 41-15,0-4 12 16,1-5-11-16,-2 0 4 15,4 0 5-15,1-14 2 16,-2-8 1-16,-4 4-13 16,-5 2 7-16,-6 6 27 15,-4 4 54-15,-1 6-15 16,-2 0-51-16,0 0-22 16,2 4-22-16,2 14 17 15,3 6 5-15,2 2 0 16,2-2-38-16,2-3-15 15,1-3-9-15,-3-4 10 0,3-5 32 16,-1 4 6-16,0-8 13 16,0 8 1-16,-2 3 0 15,-1 10 15-15,-10 12 35 16,0 8 10-16,-3 8-5 16,-19 4-27-16,-7-6-18 15,-4-7-7-15,-1-15 8 16,1-10-10-16,2-12 7 15,6-8 23-15,7 0 14 16,12-27 5-16,6-14-7 16,10-13-19-16,29-11 4 15,14-3-7-15,9-8-21 16,10 1-25-16,22-20-122 0,-21 16-183 16,-17 17-733-16</inkml:trace>
  <inkml:trace contextRef="#ctx0" brushRef="#br0" timeOffset="209571.56">10019 11689 717 0,'0'0'169'16,"0"0"-88"-16,0 0-31 15,0 0 34-15,0 0-9 16,0 0-20-16,12 0-11 16,-10 0-8-16,2 0 0 15,-2 0 9-15,3 0 7 0,-1 0 5 16,0 0 10-1,4 0-10-15,2 0-6 0,1 0 4 16,10 0-7-16,3 0-1 16,12-4-7-16,8 1 2 15,12 3-5-15,6 0-18 16,7 0-14-16,25 22-5 16,-20 0-249-16,-14-4-627 0</inkml:trace>
  <inkml:trace contextRef="#ctx0" brushRef="#br0" timeOffset="-210433.19">5705 11733 459 0,'0'0'85'0,"0"0"9"15,0 0-48-15,0 0-21 16,0 0-25-16,0 0-21 16,0-26-88-16,2 26-199 0</inkml:trace>
  <inkml:trace contextRef="#ctx0" brushRef="#br0" timeOffset="-210078.33">5705 11733 560 0</inkml:trace>
  <inkml:trace contextRef="#ctx0" brushRef="#br0" timeOffset="-210043.42">5705 11733 560 0,'110'2'144'0,"-110"-4"-80"0,2 2-64 0,5 0-85 0,1 7-162 0</inkml:trace>
  <inkml:trace contextRef="#ctx0" brushRef="#br0" timeOffset="-209832.35">5906 11767 388 0,'0'0'342'0,"0"0"-241"16,0 0-101-16,0 0-29 15,0 0-79-15,0 0 14 16,0 0-174-16</inkml:trace>
  <inkml:trace contextRef="#ctx0" brushRef="#br0" timeOffset="-209659.03">5906 11767 580 0,'18'31'140'16,"-18"-31"-44"-16,0 0-64 15,2 0-32-15,3 7-194 16,-1 5-70-16</inkml:trace>
  <inkml:trace contextRef="#ctx0" brushRef="#br0" timeOffset="-209477.25">5993 11837 942 0,'0'0'103'16,"0"0"-51"-16,0 0-52 16,0 0-99-16,0 0-469 0</inkml:trace>
  <inkml:trace contextRef="#ctx0" brushRef="#br0" timeOffset="-208344.44">5950 11779 745 0,'0'0'0'15,"0"0"-151"-15</inkml:trace>
  <inkml:trace contextRef="#ctx0" brushRef="#br0" timeOffset="-206203.97">10233 11965 436 0,'0'0'238'16,"0"0"-52"-16,0 0-38 15,0 0-17-15,0 0-31 16,0 0-25-16,18-64 5 16,-18 60-9-16,2 4-71 15,7 0-35-15,-1 6-296 16,2 0-435-16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68 153 6529,'0'0'6746,"17"0"-5971,11 0-462,1-2 0,32-5 0,-49 5-196,0-1 0,0-1 0,21-8 0,-28 10-86,0-1 1,-1 0-1,1 1 0,0-2 0,-1 1 1,0 0-1,0-1 0,0 0 0,0 0 0,3-5 1,-6 7-24,1-1-1,-1 1 1,0-1 0,-1 0 0,1 0 0,0 1 0,-1-1-1,1 0 1,-1 0 0,0 0 0,0-4 0,0 5-12,0 0 1,0 1-1,-1-1 1,1 0-1,0 1 1,-1-1 0,1 1-1,-1-1 1,1 0-1,-1 1 1,0-1-1,1 1 1,-1-1-1,0 1 1,0 0-1,0-1 1,0 1-1,0 0 1,-1 0 0,-1-2-1,-5 0-54,0 1 0,1 0 0,-1 0 1,0 1-1,0 0 0,0 1 0,0-1 0,-14 3 0,-2-2-25,15 0 71,0 1 1,0 0 0,0 1-1,0-1 1,0 2-1,1-1 1,-1 1-1,1 1 1,0-1-1,-1 2 1,2-1-1,-1 1 1,0 0 0,1 0-1,0 1 1,0 0-1,1 0 1,0 1-1,0 0 1,0 0-1,1 0 1,0 1-1,0 0 1,1 0 0,0 0-1,1 0 1,-1 1-1,2-1 1,-1 1-1,1 0 1,0 0-1,1 0 1,0 13 0,0-16 9,1 0 0,1 0 0,-1 0 0,1 1 1,0-1-1,4 11 0,-4-14 2,0-1 1,1 1-1,-1-1 0,1 1 1,0-1-1,0 0 0,0 0 1,0 0-1,0 0 0,0 0 1,1 0-1,-1-1 0,0 1 1,1-1-1,-1 0 0,1 1 0,3 0 1,11 3 35,0-1 1,0-1-1,0 0 0,1-1 1,-1-1-1,33-2 0,-18 0 22,-22 1-102,0 0 0,0-1 0,0-1 0,0 0 0,0 0 0,0-1 0,15-6 0,-13 3-1323,0 0 0,20-14 0,5-9-8218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157 199 9538,'0'0'5651,"-10"8"-5553,-13 11 38,-36 38-1,51-49-113,1 1-1,0 0 0,0 0 1,1 0-1,0 1 0,1 0 0,0 0 1,0 0-1,-3 14 0,7-4-14,1-20-7,0 0 1,1 1-1,-1-1 0,0 0 0,0 0 1,1 1-1,-1-1 0,0 0 1,0 0-1,1 1 0,-1-1 0,0 0 1,1 0-1,-1 0 0,0 0 1,1 1-1,-1-1 0,0 0 0,1 0 1,-1 0-1,0 0 0,1 0 0,-1 0 1,0 0-1,1 0 0,-1 0 1,0 0-1,1 0 0,-1 0 0,0 0 1,1 0-1,-1-1 0,1 1 1,-1 0-1,0 0 0,1 0 0,0-1 5,6 0 8,0-1 1,0 0 0,-1-1-1,1 0 1,0 0 0,-1 0 0,0-1-1,8-6 1,45-41-52,-6 3-233,-52 48 245,-1 0 0,1-1 0,-1 1 0,1-1 0,-1 1-1,1 0 1,-1 0 0,1-1 0,-1 1 0,1 0 0,0 0-1,-1-1 1,1 1 0,-1 0 0,1 0 0,0 0 0,-1 0-1,1 0 1,-1 0 0,1 0 0,0 0 0,-1 0 0,1 0 0,-1 1-1,1-1 1,-1 0 0,1 0 0,0 0 0,-1 1 0,1-1-1,-1 0 1,1 1 0,-1-1 0,1 0 0,-1 1 0,1-1-1,-1 1 1,0-1 0,1 1 0,-1-1 0,0 1 0,1-1-1,-1 1 1,0-1 0,1 1 0,10 34-57,-6-17 45,-2-8 42,1 0 1,1-1-1,-1 1 1,9 12-1,-11-19-1,1-1 1,-1 1 0,0-1-1,1 1 1,-1-1-1,1 0 1,0 0 0,0 0-1,0 0 1,0 0 0,0 0-1,0-1 1,0 0-1,0 0 1,1 0 0,-1 0-1,6 1 1,0-1-16,0-1 0,-1 0 1,1 0-1,-1-1 0,1 0 0,0 0 1,-1-1-1,0 0 0,1 0 0,-1-1 1,0-1-1,0 1 0,-1-1 0,1 0 1,-1-1-1,0 0 0,0 0 0,0 0 1,-1-1-1,0 0 0,0 0 0,0-1 1,-1 0-1,0 0 0,0 0 0,-1 0 1,0-1-1,0 0 0,0 1 0,3-15 1,-3 3 24,0-1 1,-1 0 0,-2 1 0,0-1-1,-1-23 1,-1 15 37,1 19 7,-1-1 0,-1 1 0,0 0-1,0 0 1,0 0 0,-1 0 0,-1 1 0,0-1-1,0 1 1,-7-12 0,10 19-44,1 0 0,-1 0 0,0 0 0,1 0 0,-1 0 0,0 0 0,0 0 0,0 0 0,0 0 0,0 1 0,0-1 0,-1-1 0,2 2-13,-1 0 0,1 0 0,-1 0 0,1 0-1,0 0 1,-1-1 0,1 1 0,0 0 0,-1 0-1,1 0 1,0 1 0,-1-1 0,1 0 0,-1 0 0,1 0-1,0 0 1,-1 0 0,1 0 0,0 0 0,-1 1-1,1-1 1,0 0 0,-1 0 0,1 0 0,0 1-1,-1-1 1,0 2-15,0 0 0,-1 0 1,1 0-1,0 0 0,1 0 0,-1 0 0,0 0 0,0 0 0,1 0 0,-1 0 0,1 4 0,-5 34 13,2 0-1,2 41 0,2-69 5,0 0 0,0 0 0,1 0 0,1-1 0,0 1 1,0 0-1,2-1 0,-1 0 0,1 0 0,1 0 0,8 12 1,-13-22-173,0 1 0,0-1 0,0 0 0,0 0 0,0 0 0,0 0 1,0 0-1,1 0 0,-1-1 0,0 1 0,1 0 0,-1-1 1,0 1-1,3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9178,'0'0'4161,"182"-64"-3905,-107 25-256,-11 4-840,-18 3-3857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0 261 5841,'0'0'9272,"0"-3"-9054,2 10-210,1-1-1,-1 0 1,1 1-1,0-1 1,1-1-1,-1 1 1,1 0-1,0-1 0,7 7 1,-7-9 7,-1 0 1,1 0 0,-1 0-1,1 0 1,0-1-1,0 1 1,0-1-1,0 0 1,0-1-1,1 1 1,-1-1-1,0 0 1,1 0-1,-1 0 1,1 0-1,-1-1 1,1 0 0,0 0-1,-1 0 1,1 0-1,-1-1 1,1 0-1,7-2 1,-1 0 19,0-1 1,-1 0 0,0 0-1,0-1 1,0 0 0,-1-1-1,1 0 1,13-13-1,-10 7-15,-1 0-1,-1-1 0,0 0 0,0-1 1,-2 0-1,0-1 0,0 0 1,9-25-1,-13 17 53,-4 22-151,2 4-100,1 5-142,0 3 314,1 0 0,0 0 0,0-1 0,1 0-1,11 14 1,-14-20 8,0-1-1,0 1 1,1-1-1,-1 0 1,1 0-1,-1 0 1,1 0-1,0-1 1,0 1-1,1-1 1,-1 0-1,0 0 0,1-1 1,-1 1-1,1-1 1,9 1-1,-8-1 11,1-1-1,0 0 0,0 0 1,0-1-1,0 1 1,0-2-1,-1 1 0,1-1 1,0 0-1,9-4 0,-12 3-6,0 1 0,0-1 0,0 0-1,0 0 1,-1 0 0,1-1-1,-1 1 1,0-1 0,0 0 0,-1 1-1,1-1 1,-1-1 0,1 1 0,-1 0-1,-1 0 1,3-7 0,-1 0 1,-1-1 0,1-1 0,-2 1 0,0 0 1,-1 0-1,0 0 0,-3-25 0,2 34-85,1 1 0,-1-1-1,0 0 1,0 1 0,-1-1-1,1 1 1,0-1 0,-1 1 0,1-1-1,-1 1 1,0 0 0,0 0 0,0 0-1,0 0 1,0 0 0,0 0 0,-1 1-1,1-1 1,0 1 0,-1 0-1,0-1 1,1 1 0,-1 0 0,0 1-1,1-1 1,-1 0 0,0 1 0,0-1-1,1 1 1,-1 0 0,-5 0 0,8 0 31,0 1 1,-1-1 0,1 0 0,0 0 0,-1 1 0,1-1-1,0 0 1,0 1 0,-1-1 0,1 0 0,0 0 0,0 1-1,0-1 1,-1 1 0,1-1 0,0 0 0,0 1 0,0-1-1,0 0 1,0 1 0,0-1 0,0 1 0,0-1 0,0 0-1,0 1 1,0-1 0,0 1 0,0 0 0,1 16-154,-1-15 113,1 2 68,0 0-1,0 0 0,0 0 0,1 0 0,0 0 0,-1 0 0,1 0 0,1-1 0,-1 1 0,0-1 0,1 1 0,0-1 0,0 0 0,5 4 0,9 7 27,30 20 0,-26-20-16,212 180 151,-224-186-104,-7-7 84,0 1 0,0-1 0,0 0 0,-1 0 1,2 1-1,-1-1 0,0 0 0,0-1 0,0 1 0,0 0 0,0 0 1,1-1-1,-1 0 0,0 1 0,1-1 0,-1 0 0,0 0 0,1 0 1,-1 0-1,0-1 0,0 1 0,1-1 0,-1 1 0,0-1 0,0 0 1,3-1-1,4-3 36,0 0 1,0-1-1,-1 0 0,13-11 1,-9 6-178,4-2 67,-1-1 1,0 0 0,-1-1-1,21-30 1,-29 37-32,0-1 0,-1 0-1,-1 0 1,0 0 0,0-1 0,0 1 0,-1-1-1,-1 0 1,0 0 0,0 0 0,0-16-1,-2-18-26,0 43 4,0 0 1,0 0-1,0 0 0,0 1 0,-1-1 0,1 0 0,0 0 0,-1 1 0,1-1 0,0 0 0,-1 0 0,1 1 0,-1-1 0,1 0 0,-1 1 0,1-1 0,-1 1 0,1-1 0,-1 1 1,0-1-1,1 1 0,-2-1 0,-23-7-203,21 7 167,-1 1 1,0-1-1,0 1 0,0 0 0,0 1 1,1-1-1,-1 1 0,-7 2 1,10-2 17,-1 1 0,0-1 0,1 1 1,-1 0-1,1 0 0,0 0 1,-1 0-1,1 1 0,0-1 0,0 0 1,1 1-1,-1 0 0,0-1 1,1 1-1,0 0 0,0 0 0,-1 0 1,2-1-1,-1 1 0,-1 7 1,0 5-89,0 0 1,2 31 0,0-30 52,0-11 47,0 0-1,0 0 0,1 1 0,0-1 1,0 0-1,0 0 0,1 0 0,-1 0 1,1 0-1,1-1 0,-1 1 0,0-1 1,1 1-1,0-1 0,0 0 0,1 0 0,-1 0 1,1 0-1,-1 0 0,1-1 0,0 0 1,1 0-1,-1 0 0,1 0 0,-1-1 1,1 0-1,0 0 0,-1 0 0,10 2 1,1-1 15,1-1 1,-1 0-1,0-1 1,1-1-1,-1 0 1,27-5-1,-35 3 8,-1 0-1,0 0 1,0-1-1,0 0 1,-1 0-1,1 0 1,-1-1-1,1 0 1,-1 0-1,0 0 0,-1 0 1,1-1-1,4-6 1,4-5-2,0-2 0,16-30 0,21-60 72,-49 107-83,0 0-1,0 0 1,-1 0-1,1 0 1,0 0 0,0 0-1,0 1 1,0-1 0,0 0-1,0 1 1,0-1-1,0 0 1,0 1 0,0-1-1,0 1 1,1 0-1,-1-1 1,0 1 0,0 0-1,0 0 1,1-1-1,-1 1 1,0 0 0,0 1-1,1-1 1,-1 0 0,0 0-1,0 0 1,0 1-1,1-1 1,0 1 0,3 1-16,-1-1 0,1 1 0,-1 0 1,0 1-1,0-1 0,7 6 0,30 25 43,-23-21 17,-1 1 0,-1 1 0,0 1-1,-1 0 1,20 26 0,-35-40-14,1-1 0,-1 1 1,1-1-1,-1 1 0,1 0 0,-1-1 1,0 1-1,1 0 0,-1-1 0,0 1 1,0 0-1,0-1 0,1 1 1,-1 0-1,0-1 0,0 1 0,0 0 1,0-1-1,0 1 0,0 0 1,0 0-1,0-1 0,0 1 0,-1 0 1,1-1-1,0 1 0,0 0 1,-1-1-1,1 1 0,0 0 0,-1-1 1,1 1-1,-1-1 0,1 1 1,0-1-1,-1 1 0,1-1 0,-1 1 1,0-1-1,0 1 0,-3 1 103,1 0 0,-1-1 0,0 0 0,0 0 0,-8 1 0,5 0-164,-39 6 214,-52 3 1,1-8-3229,66-3-989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3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2473,'0'0'15684,"0"17"-15392,0-12-279,0-1-1,0 1 1,-1 0 0,0 0-1,0 0 1,0-1-1,-1 1 1,1 0-1,-1-1 1,-4 9-1,0-5 25,-1 1 0,1-1 0,-1-1 0,-14 13 0,-23 16-1349,-82 50-1,37-35-4384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4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118 266 6161,'0'0'8796,"0"44"-8391,-3 0 0,-11 60 1,9-69-308,-1 38-1,-2 21 28,4-82 41,0-12 133,-1-9-132,-2-16-155,2 0 0,1 0 1,1 0-1,1-47 0,2 49-9,3-140-21,-1 138 15,2 1 0,1 0 0,0 0 0,14-35 0,-18 57 3,33-74-40,-31 70 33,1 0 0,0 0 0,0 0 1,0 0-1,1 1 0,0-1 0,0 1 0,0 0 0,6-4 1,-7 8-11,-1-1 1,1 0 0,-1 1-1,1 0 1,-1 0 0,1 0-1,0 1 1,-1-1 0,1 1-1,0 0 1,0 0 0,-1 0-1,1 0 1,0 1 0,0-1 0,-1 1-1,1 0 1,-1 0 0,1 0-1,5 4 1,-4 0 9,-1 0-1,-1 0 1,1 0-1,-1 0 1,0 1 0,0 0-1,0 0 1,-1 0 0,0 0-1,0 0 1,0 0 0,1 10-1,0 13 1,2 40-1,-5-66 8,1 27 0,-1 0-1,-6 39 0,4-57-12,0-1-1,-1 0 1,0-1-1,-1 1 1,0 0-1,-1-1 1,0 0-1,-1 0 0,-8 12 1,6-12-161,-1-1 1,1 1 0,-1-1-1,-1-1 1,0 0-1,0 0 1,-1-1-1,0 0 1,0-1-1,0 0 1,-1-1 0,0-1-1,0 1 1,0-2-1,-1 0 1,1 0-1,-1-1 1,1 0 0,-23-1-1,35-1 172,0 0 0,1 0 1,-1 0-1,0 0 0,0 1 0,0-1 0,0 0 0,0 0 1,0 0-1,0 1 0,0-1 0,0 0 0,1 0 0,-1 0 0,0 1 1,0-1-1,0 0 0,0 0 0,0 0 0,0 1 0,0-1 1,0 0-1,0 0 0,-1 0 0,1 1 0,0-1 0,0 0 0,0 0 1,0 0-1,0 0 0,0 1 0,0-1 0,0 0 0,0 0 1,-1 0-1,1 0 0,0 1 0,0-1 0,0 0 0,0 0 0,0 0 1,-1 0-1,1 0 0,0 0 0,0 0 0,0 0 0,-1 1 1,1-1-1,0 0 0,0 0 0,0 0 0,-1 0 0,1 0 0,0 0 1,0 0-1,0 0 0,-1 0 0,1 0 0,0 0 0,0 0 1,0 0-1,-1-1 0,1 1 0,0 0 0,0 0 0,0 0 1,0 0-1,-1 0 0,12 9-31,4 0 120,1-1-1,1-1 0,-1 0 1,1-1-1,0 0 1,1-2-1,-1 0 1,26 2-1,149 1-844,-147-7-630,-8 0-3087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5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4 463 5673,'0'0'5716,"27"-5"-5224,85-17-154,-106 21-313,-1 0 0,1 0 0,-1-1 1,1 0-1,-1 0 0,1 0 1,-1-1-1,0 1 0,0-1 1,0-1-1,5-4 0,-1 1 40,-3 2 8,0 0 1,0 0 0,-1-1 0,1 0-1,-1 0 1,5-8 0,-8 10-37,0 1 1,-1 0 0,1-1 0,-1 1-1,1 0 1,-1-1 0,0 0-1,0 1 1,-1-1 0,1 0-1,-1 1 1,0-1 0,0 0 0,-1-7-1,1 11-31,-1-1 0,0 0-1,1 0 1,-1 1 0,0-1 0,0 0-1,0 1 1,0-1 0,0 1-1,1-1 1,-1 1 0,0-1 0,0 1-1,0 0 1,0 0 0,0-1-1,0 1 1,0 0 0,-1 0 0,1 0-1,0 0 1,0 0 0,0 0-1,0 0 1,0 1 0,0-1-1,-1 1 1,-4-1 1,-4 0-12,1 1 0,-1 0-1,1 0 1,0 1 0,-1 0 0,1 1 0,0 0-1,0 0 1,0 1 0,1 0 0,-1 1 0,1-1-1,0 2 1,1-1 0,-1 1 0,1 0 0,0 1-1,0 0 1,-10 14 0,9-11 2,1 0 1,0 1-1,1 0 0,0 0 1,0 1-1,1 0 0,1 0 1,0 0-1,0 0 0,2 1 1,-1-1-1,2 1 0,-1-1 1,2 22-1,0-31 3,0 1 0,0 0 0,1 0 1,-1-1-1,1 1 0,0 0 0,0-1 0,0 1 0,1 0 0,-1-1 1,1 0-1,0 1 0,0-1 0,0 0 0,5 6 0,-3-6 1,0 1-1,0-1 1,0 1 0,1-2-1,0 1 1,-1 0-1,1-1 1,0 0 0,0 0-1,6 1 1,11 2 3,0-1 1,1-1-1,-1-2 0,31 0 1,-42-2-3,20 2 12,-1-3 0,1 0 1,-1-2-1,1-2 0,-2 0 0,52-19 0,-41 8-71,0-2 1,-1-2-1,-2-1 1,53-40-1,-86 59-73,0-1-1,1 1 0,-1 0 1,1 1-1,0-1 1,0 1-1,0 0 0,0 0 1,0 1-1,0 0 1,1-1-1,-1 2 0,7-1 1,-12-17 1566,0 15-1298,0-3 143,0-1 0,0 1 0,0 0 1,-1 0-1,-3-12 0,3 16-236,0 0 1,0 0 0,0 0 0,0 0 0,0 0 0,-1 1-1,1-1 1,0 0 0,-1 1 0,1-1 0,-1 1 0,0 0-1,0-1 1,1 1 0,-1 0 0,0 0 0,0 0-1,0 0 1,0 1 0,0-1 0,-4-1 0,1 1-45,1 0 1,-1 0 0,1 1-1,-1-1 1,0 1-1,1 0 1,-1 0 0,0 1-1,1-1 1,-1 1-1,1 0 1,-1 0 0,1 1-1,-1-1 1,1 1 0,0 0-1,0 0 1,-1 1-1,2-1 1,-1 1 0,0 0-1,0 0 1,1 0-1,0 0 1,-4 4 0,3 0-21,-1-1 1,1 1-1,0 1 1,0-1-1,1 1 1,0-1-1,0 1 0,1 0 1,0 0-1,0 0 1,1 0-1,0 0 1,0 13-1,1-18 6,0 1 0,0-1-1,0 1 1,0-1 0,1 1-1,-1-1 1,1 1 0,0-1-1,1 4 1,-1-6 14,0-1 1,0 1-1,0 0 0,0 0 1,0 0-1,0-1 0,0 1 1,0 0-1,0-1 0,0 1 1,0-1-1,0 0 0,0 1 1,1-1-1,-1 0 0,0 1 1,0-1-1,0 0 0,1 0 1,-1 0-1,0 0 0,0 0 1,0-1-1,1 1 0,-1 0 1,0 0-1,0-1 0,2 0 1,0 0 12,-1 0 0,1 0 1,-1 0-1,0 0 1,1-1-1,-1 1 0,0-1 1,0 0-1,0 1 0,0-1 1,-1 0-1,1 0 0,0 0 1,2-5-1,17-33 133,-19 37-131,7-19 84,-1-1 0,-1 0 0,-1 0 0,-2 0 0,5-46 0,-7-123 143,-4 102-177,2 83-62,1 7-4,-1-1 0,0 1 0,0-1-1,0 1 1,1-1 0,-1 1 0,0-1-1,0 1 1,0-1 0,0 0 0,0 1 0,0-1-1,0 1 1,0-1 0,0 1 0,-1-1-1,1 1 1,0-1 0,0 1 0,0-1-1,-1 1 1,1-1 0,0 1 0,0-1-1,-1 1 1,1-1 0,0 1 0,-1 0 0,1-1-1,-1 1 1,1-1 0,-1 1 0,1 0-1,0-1 1,-1 1 0,0 0 0,0 0-3,1 0 1,0 0 0,0 0 0,0 0 0,0 0 0,-1 0 0,1 0 0,0 0-1,0 0 1,0 0 0,0 0 0,-1 0 0,1 0 0,0 0 0,0 0-1,0 1 1,0-1 0,0 0 0,-1 0 0,1 0 0,0 0 0,0 0 0,0 0-1,0 1 1,0-1 0,0 0 0,0 0 0,0 0 0,0 0 0,0 1-1,-1-1 1,1 0 0,0 0 0,0 0 0,0 0 0,0 1 0,0-1 0,0 0-1,0 0 1,-3 23-47,1 1-1,0-1 0,4 43 0,0-11 51,-1-41 7,0 1 0,1-1 1,1 1-1,0-1 1,1 0-1,1 0 0,0 0 1,1-1-1,0 0 1,1 0-1,1 0 0,0-1 1,0 0-1,1-1 1,1 0-1,0 0 0,0-1 1,1 0-1,19 12 1,-20-15-265,1 0 1,0-1 0,1-1 0,-1 0 0,1 0 0,0-1-1,1-1 1,18 3 0,9-1-3970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20 368,'0'0'2841,"0"-10"1627,0 1-9036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1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11 39 808</inkml:trace>
  <inkml:trace contextRef="#ctx0" brushRef="#br0" timeOffset="1">11 39 808,'0'-38'3625,"-3"38"-3921,-4 0-864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1504,'0'0'10285,"0"-11"-7859,-1 61-2442,4 78 16,-2-111 2,2 0 0,0 0 0,1-1 0,0 1 0,11 24 0,-11-33 6,-3-4 3,1 0 0,-1 0 1,1 0-1,1-1 0,-1 1 0,0-1 0,1 1 1,0-1-1,3 4 0,-3-7 1,-1 0 5,0 0 1,0-1-1,0 1 0,0-1 1,0 1-1,0-1 0,0 0 1,0 0-1,0 0 0,0 0 0,-1 0 1,1 0-1,0 0 0,-1-1 1,1 1-1,0-1 0,1-1 1,23-36 38,-8 13-21,-14 20-38,12-14 3,1 1 1,37-35 0,-48 50-38,0-1 1,1 0-1,-1 1 0,1 0 0,0 1 0,1 0 0,-1 0 1,0 0-1,1 1 0,0 0 0,-1 0 0,1 1 1,15 0-1,-18 0 22,1 1 1,-1 0 0,0 1-1,0 0 1,0-1-1,0 1 1,0 1 0,0-1-1,0 1 1,8 4-1,-10-4 9,0 1 0,0-1 0,0 1 0,0 0 0,-1 0 0,1 0 0,-1 0 0,0 1 0,0-1 0,0 1 0,0-1 0,0 1-1,-1 0 1,2 6 0,1 4-9,-2 1 0,1 0-1,-2-1 1,0 1 0,-1 19 0,0-23-6,0-10 340,0-4-231,1-10-86,0 0 0,1 0 0,1 0 0,0 1 0,1-1 0,0 1 0,1-1-1,7-13 1,-11 25-12,0 0 0,0-1 0,0 1 0,0 0 0,0 0 0,0 0 0,0 0 0,0 0 0,0 0 0,0 0 0,0 1 0,1-1 0,-1 0 0,0 1-1,0-1 1,1 0 0,-1 1 0,1 0 0,-1-1 0,0 1 0,1 0 0,-1 0 0,1 0 0,-1 0 0,1 0 0,-1 0 0,1 0 0,-1 0 0,0 1 0,1-1 0,-1 0-1,1 1 1,-1-1 0,3 2 0,4 2-2,0 0 0,0 1 0,-1 0-1,10 7 1,-12-7 17,5 2-97,4 3 158,-1 1 0,15 14 0,-25-23-146,-1 1-1,1 0 1,-1 0 0,1 0 0,-1 1-1,0-1 1,-1 0 0,1 1-1,0-1 1,-1 1 0,0 0 0,0-1-1,0 1 1,0 0 0,0 5-1,-1 6-2070,0-5-1554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8:27:4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15473 5534 360 0,'0'0'366'0,"0"0"-150"0,0 0-114 15,0 0-18-15,0 0 1 16,0 0-9-16,0-6 17 15,0 4 23-15,0 2 3 16,0 0-40-16,0 0 20 16,0 0-46-16,2 0-45 15,3 15-8-15,6 12 0 16,2 14 0-16,5 9 21 16,1 6-9-16,-4 2 5 15,1-2-2-15,-3-2-9 16,-5-2-5-16,-3-2 0 0,-2 0 1 15,-3 15-2-15,0-15-161 16,-8-16-359-16</inkml:trace>
  <inkml:trace contextRef="#ctx0" brushRef="#br0" timeOffset="539.04">15348 5528 1151 0,'0'0'197'0,"0"0"-48"0,0 0-48 16,0 0-8 0,0 0-44-16,0 0-22 0,72-104 11 15,-19 84 4-15,15 4-16 16,7 6-11-16,3 8 0 15,-2 2-2-15,-7 8-12 16,-14 18-1-16,-15 10 0 16,-22 12-10-16,-18 10-2 15,-16 4 3-15,-34 3 9 16,-15-5 0-16,-7-12-10 16,1-10 9-16,11-10 1 15,14-10 6-15,13-8 1 16,16-6-6-16,15-4-1 15,2 0-12-15,15 0 10 0,24 0 2 16,12 0 6-16,9 0-6 16,4 0 1-1,-1 10 5-15,-5 4-5 0,-7 4 1 16,-11 4-2-16,-9 0 1 16,-12 2-1-16,-11-2 0 15,-8 3 0-15,-2-1 8 16,-23 0 8-16,-10 2-6 15,-5-2 15-15,0-4-15 16,4-6-1-16,5-8-7 16,11-6 6-16,13 0-8 15,14-36-77-15,24-6-301 16,11-6-425-16</inkml:trace>
  <inkml:trace contextRef="#ctx0" brushRef="#br0" timeOffset="749.1">16269 5765 1152 0,'0'0'252'15,"0"0"-89"-15,0 0-95 16,0 0-44-16,0 0-23 16,0 0 17-16,0 0 27 15,-11 70 38-15,24-34-38 16,5 0-30-16,-1 2-2 15,1-2-13-15,3 4-6 16,-6-11-242-16,-5-11-265 0</inkml:trace>
  <inkml:trace contextRef="#ctx0" brushRef="#br0" timeOffset="938.54">16152 5490 1408 0,'0'0'234'0,"0"0"-47"15,0 0-114-15,0 0-64 16,0 0-9-16,0 0-12 16,0 0-96-16,-10 16-144 15,10 4-102-15</inkml:trace>
  <inkml:trace contextRef="#ctx0" brushRef="#br0" timeOffset="1616.97">16634 5617 1245 0,'0'0'176'0,"0"0"-123"0,0 0-26 16,0 0-3-1,0 0 0-15,0 0-1 0,0 0 13 16,-48-36 2-16,45 36-15 16,3 0-11-16,0 0-12 15,-5 0 0-15,-6 1-1 16,-7 19 0-16,-5 9 1 15,-7 4 10-15,1 3 3 16,5-1 1-16,5-3-13 16,11-4 1-16,4-4 6 15,4-4-7-15,0-6 5 16,2-4-6-16,13-4 7 16,3-6-5-16,7 0 14 15,6-4 4-15,2-16-2 16,3-6-6-16,-5 0-2 15,-6 2-1-15,-10 8 7 0,-6 6 17 16,-6 8 1-16,-1 2-21 16,-2 0-13-16,4 8-28 15,7 18 15-15,7 8 13 16,9 8 1-16,8 4 1 16,7 0-1-16,3 0 6 15,-3 3-7-15,-4 3 1 16,-7 2-2-16,-13 6 2 15,-11 6-1-15,-7 2 0 16,-7-3 6-16,-24-7-6 16,-13-12 6-16,-12-10-6 15,-10-14 10-15,-9-12-1 0,2-10 1 16,1-2 1 0,10-24-3-16,16-12 3 0,17-10-5 15,18-9 7-15,11-6-13 16,19-6-9-16,31-1-38 15,45-24-107-15,-10 18-231 16,-7 7-683-16</inkml:trace>
  <inkml:trace contextRef="#ctx0" brushRef="#br0" timeOffset="1863.24">17158 5282 1250 0,'0'0'271'0,"0"0"-128"15,0 0-102-15,0 0-41 16,0 0 0-16,0 0 4 16,47 166 11-16,-18-88 11 15,-3 2-7-15,-1 3-6 16,-7-9-1-16,-7-6-12 15,-11 0-18-15,0-18-255 16,0-15-311-16</inkml:trace>
  <inkml:trace contextRef="#ctx0" brushRef="#br0" timeOffset="2200.4">17031 5338 1187 0,'0'0'223'0,"0"0"-70"16,0 0-82-16,0 0-48 15,122-100 6-15,-59 91 14 16,8 9 3-16,5 5-2 16,4 27-20-16,0 12-8 15,-7 10-5-15,-3 8-10 16,-17 4 0-16,-12-4-1 15,-20-3 1-15,-13-8 4 0,-8-6-4 16,-21-5 0 0,-21-2 5-16,-16-4 7 0,-8-2-12 15,-8-6 10-15,-2-8 2 16,10-6-7-16,10-10-5 16,15-2-1-16,32-2-37 15,9-14-198-15,7-2-441 0</inkml:trace>
  <inkml:trace contextRef="#ctx0" brushRef="#br0" timeOffset="3319.62">17835 5518 1179 0,'0'0'208'0,"0"0"-139"0,0 0-17 16,-127 52-16-16,85-12 11 15,9 7 5-15,6-4-8 16,15-2-18-16,10-5-7 16,2-4-6-16,10-6-1 15,11-8-5-15,4-4 2 16,4-12 0-16,2-2 5 16,5-4 7-16,-1-22-7 15,1-8-2-15,-2-8-5 16,-8-4-6-16,-6 6 0 15,-9 5 7-15,-6 13-1 0,-2 12 3 16,-3 10-10-16,0 0-10 16,0 8-13-1,0 19 11-15,0 3 12 0,0-1 0 16,6 0 1 0,5-5-1-16,5-8 1 0,1-8 5 15,4-6-5-15,-1-2 10 16,4-8 4-16,2-18-12 15,4-14 7-15,-6-10-4 16,-6-10-5-16,-7-11 7 16,-6-5-8-16,-5-8 0 15,0 0 0-15,0 3-1 16,0 11 1-16,-5 12 2 16,1 14 5-16,0 14-7 0,-1 12 0 15,0 14 18-15,-1 4-18 16,1 14-7-16,-1 24 7 15,4 12-1-15,2 12 1 16,0 6-2-16,21 3 2 16,13-3 2-16,2-6 4 15,-1-8-5-15,1-10 7 16,-3-12-8-16,-6-14 1 16,-2-8 12-16,-6-10-4 15,4-2 13-15,-3-22 34 16,-3-8-1-16,0-8-33 15,-9 2-9-15,-8 4-1 16,0 8 0-16,0 10-11 0,-6 10-1 16,-7 6-8-1,-1 4-9-15,-1 22 6 0,-1 8 10 16,7 4 0-16,5 0 0 16,4-6 1-16,0-6 0 15,13-8 0-15,11-9 1 16,5-8 13-16,7-1-3 15,6-5 6-15,3-16-3 16,-3-3-5-16,-4-2 0 16,-9 2-9-16,-9 6 0 15,-9 4 1-15,-4 6 6 16,-5 6-7-16,-2 0-2 0,0 2-9 16,0 0-11-1,3 0-35-15,1 0-47 0,0 4 48 16,3 2 13-16,-1 2-59 15,-1-4-50-15,-2-2 4 16,-1-2 13-16,-2 0 83 16,0-4 14-16,0-14-82 15,0-2 66-15,0-2 46 16,-8 0 8-16,2 4 11 16,-3 4 19-16,3 2-5 15,-1 2 12-15,2 2 20 16,1 4 4-16,1 2 7 15,3 2-7-15,0 0-57 16,0 16-4-16,0 12 0 16,5 12 11-16,15 6 7 0,7 2 5 15,6 0-6-15,3-8-8 16,-1-4 1-16,-1-7-8 16,1-11-2-16,-10-7-111 15,-9-8-177-15</inkml:trace>
  <inkml:trace contextRef="#ctx0" brushRef="#br0" timeOffset="3554.32">17918 5167 519 0,'0'0'711'0,"0"0"-561"16,0 0-100-16,0 0-22 16,0 0 21-16,154-76-1 15,-99 64-30-15,3 2-17 16,29 0-1-16,-15 4-38 16,-12 2-326-16</inkml:trace>
  <inkml:trace contextRef="#ctx0" brushRef="#br0" timeOffset="4016.51">15095 6757 933 0,'0'0'193'0,"0"0"-49"15,0 0 6 1,0 0-75-16,0 0-50 0,120-64 1 15,13 30 88-15,70-14 16 16,36-2-15-16,17-2-36 16,2 4-13-16,-15 5-20 15,12-3-1-15,3 1-17 16,2-6-1-16,-7-3-18 16,-18 0-8-16,-21 2 0 15,-31 6-1-15,-44 10 1 16,-46 13-1-16,-40 11-20 15,-22 5-49-15,-11 3-7 16,-15 4-38-16,-5 0 1 16,-94 18-11-16,-4 14-171 15,-11 0-275-15</inkml:trace>
  <inkml:trace contextRef="#ctx0" brushRef="#br0" timeOffset="4369.57">15817 6824 884 0,'0'0'303'16,"0"0"-123"-16,0 0-109 15,0 0-62-15,113-2 21 16,86-28 62-16,48-15 32 16,29-5 20-16,9-6-25 15,-15 4-21-15,4 0-5 16,-9 2-17-16,-16 2-12 0,-25 4-18 15,-28 8-8-15,-47 7-12 16,-47 9 0-16,-39 6-3 16,-28 6-3-16,-10 2-3 15,-5 2 8-15,-9 0 37 16,-7 2 49-16,-4 2-7 16,0 0-43-16,0 0-23 15,0 0-22-15,0 0-7 16,0 0-9-16,0 0-7 15,0 0-45-15,0 0-154 16,12 0-168-16,5 0-514 0</inkml:trace>
  <inkml:trace contextRef="#ctx0" brushRef="#br0" timeOffset="5094.37">22487 4038 814 0,'0'0'213'0,"0"0"-154"16,0 0-31-16,0 0 18 15,0 0 35-15,0 0 10 0,0 0-23 16,5 3-12-16,-3-3 2 16,0-4-34-16,1-5-13 15,-1 4-11-15,-2 5-16 16,0 0-128-16,0 0-449 0</inkml:trace>
  <inkml:trace contextRef="#ctx0" brushRef="#br0" timeOffset="7800.38">11978 13989 905 0,'0'0'170'16,"0"0"10"-16,0 0-30 15,0 0-14-15,0 0-9 16,0 0-2-16,0 0-25 16,-2-5-28-16,2 5-8 15,0-2-7-15,0 2 4 16,0-2-1-16,0 2-2 16,0-1-6-16,0 1 1 0,0-3 2 15,0 3-9-15,0 0-9 16,0 0-7-1,0 0-7-15,0 0-5 0,0 0-4 16,0 0-8-16,0 0 0 16,0 0-6-16,0 0 0 15,0 0-15-15,2 0-99 16,33-5-162-16,3-2-425 16,9-5-188-16</inkml:trace>
  <inkml:trace contextRef="#ctx0" brushRef="#br0" timeOffset="9242.59">26921 10892 535 0,'0'0'237'16,"0"0"-122"-16,0 0-1 15,0 0 19-15,0 0 24 16,0 0 17-16,0 0 13 16,0 0-16-16,0 0-57 15,0 0-46-15,0 0-44 16,0 0-24-16,0 0-10 15,0 0-66-15,0 16-158 16,0 1-79-16,-6-2-238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27 2537,'0'0'4030,"0"-15"-2077,-1 10 1544,-7 3-3463,0 0 0,0 1 0,0 0 1,0 1-1,0 0 0,0 0 0,-12 2 0,-11-1 171,21-1-165,-1 0 1,1 1 0,-1 0-1,1 1 1,0 0-1,-1 0 1,1 1 0,0 1-1,1 0 1,-1 0 0,0 0-1,-10 9 1,-12 6 8,2 2 0,0 1 1,2 2-1,0 0 1,2 2-1,-39 48 0,60-67-48,1 0 0,0 0 1,0 1-1,1-1 0,-1 1 0,2-1 0,-1 1 0,-1 9 0,2 1-4,0 1 0,1 26 1,1-41 1,0 1 1,1-1 0,0 0 0,0 1 0,0-1-1,0 0 1,1 1 0,-1-1 0,1 0 0,0 0 0,1 0-1,-1 0 1,1-1 0,-1 1 0,1-1 0,0 1-1,0-1 1,1 0 0,-1 0 0,1-1 0,-1 1 0,1-1-1,7 4 1,-2-1 0,1-1 0,0 0-1,1-1 1,-1 0 0,1 0 0,-1-1 0,1-1-1,0 1 1,11-2 0,-14 0 0,4 1 2,0-1-1,0 0 1,1-1-1,-1 0 1,0-1-1,0 0 1,0-1 0,0 0-1,20-10 1,-11 1-16,0-1 1,-1-1-1,0 0 0,-1-2 1,0 0-1,-2-2 0,0 0 1,0 0-1,-2-2 0,-1 0 0,0 0 1,-2-1-1,0-1 0,-1 0 1,15-46-1,-23 57 155,-1 1 0,0-2-1,1-16 1729,-3 36-1901,0 24 40,0 6 43,7 74 0,-4-99-40,-1 0-1,2 0 0,-1-1 1,2 1-1,0-1 0,0 0 1,1 0-1,1 0 0,12 16 1,-10-17-2,0 0 1,1 0-1,1-1 1,-1 0-1,2-1 1,16 11-1,-20-15 5,1 0 0,-1-1 0,1 0 0,0-1 0,1 0 1,-1 0-1,0-1 0,1 0 0,-1 0 0,18-1 0,-22-1 2,1 0 0,-1 0-1,1-1 1,-1 0 0,0 0 0,0 0-1,1-1 1,-1 0 0,7-3 0,-4 0-2,0 0 1,0-1 0,0 0-1,10-11 1,0 0 52,-1 0 0,25-34 0,-37 44-251,-1 1 0,0-1 0,0 0 0,-1-1 0,1 1 0,-2 0 1,1-1-1,-1 0 0,0 0 0,-1 0 0,1 0 0,-1-8 0,-1-2-3442,0 2-3874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6409,'0'0'5057,"0"9"-8841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3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277 113 5905,'0'0'6338,"-7"-12"-5880,-23-35-183,29 46-278,1 0 1,-1 0-1,0 0 0,1 0 0,-1 0 1,0 0-1,0 1 0,0-1 0,0 0 1,0 1-1,0-1 0,0 0 1,0 1-1,0-1 0,0 1 0,0 0 1,0-1-1,0 1 0,0 0 0,-1 0 1,1-1-1,0 1 0,0 0 0,0 0 1,0 0-1,0 1 0,-1-1 1,1 0-1,0 0 0,0 1 0,0-1 1,0 0-1,0 1 0,0-1 0,0 1 1,0 0-1,0-1 0,0 1 0,0 0 1,-1 0-1,1 0 2,-10 7-2,1 1-1,0 0 1,1 1 0,-1 0 0,-7 12-1,-40 61 14,52-75-11,-6 9 8,1 1-1,1 0 0,1 0 1,-9 28-1,14-35-3,0 0 0,0 0 1,2 0-1,-1 1 0,1-1 0,1 0 0,0 1 0,1-1 0,2 15 0,-2-24-3,0 1 0,1 0-1,-1 0 1,1 0 0,0-1 0,-1 1 0,1 0 0,0-1 0,1 0 0,-1 0 0,0 1 0,1-1-1,-1 0 1,1-1 0,-1 1 0,1 0 0,0-1 0,0 0 0,0 1 0,0-1 0,0 0 0,0-1 0,4 2-1,9 1-6,-1 0 0,1-1 0,19 0 0,-1-1-153,0-1 0,42-6 1,-64 4 106,-1 0 0,0-1 0,0 0 0,0-1 0,-1 0 0,1-1 0,-1 0 0,0 0 0,0-1 0,13-11 1,-13 7 36,0 0 1,0 0 0,-1-1 0,-1 0 0,0 0 0,0-1-1,-1-1 1,-1 1 0,0-1 0,-1 0 0,0 0 0,-1 0 0,0-1-1,2-14 1,0-17 89,-2-1-1,-2-77 0,-2 83 77,2 62-170,1 1 0,1-1 0,1 0 0,10 27 0,2 12 114,5 40 24,-9-37 141,30 86 1,-43-149-243,1 0 0,-1 0 0,0-1 0,0 1-1,1 0 1,-1 0 0,0-1 0,1 1 0,-1 0 0,1-1 0,-1 1 0,1 0-1,0-1 1,-1 1 0,1-1 0,-1 1 0,1-1 0,0 1 0,-1-1 0,1 0-1,0 1 1,0-1 0,-1 0 0,1 1 0,1-1 0,0 0 5,-1 0 1,1 0-1,-1-1 1,0 1-1,1 0 1,-1-1 0,0 1-1,0-1 1,1 0-1,-1 1 1,0-1-1,0 0 1,0 0-1,1 0 1,6-6 67,-1-1 0,0 1 1,7-12-1,-9 13-69,15-21 30,42-48 95,-61 73-150,1 1 0,0 0 0,-1 0 0,1 0 0,0-1-1,0 2 1,0-1 0,0 0 0,0 0 0,0 1 0,0-1-1,1 1 1,-1-1 0,0 1 0,0 0 0,0 0 0,0 0-1,0 0 1,1 0 0,-1 1 0,0-1 0,3 1 0,0 1-2,1 0 0,0 0 0,-1 0 0,0 0 0,1 1 0,-1 0 0,5 4 1,-1 0-692,0-1 0,18 9 0,-5-7-3636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14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113 121 5905,'0'0'5820,"0"-4"-5596,1 3-221,-1 0-1,0-1 1,0 1-1,1-1 1,-1 1-1,1 0 1,-1 0-1,1-1 1,-1 1 0,1 0-1,0 0 1,0-1-1,-1 1 1,1 0-1,0 0 1,0 0-1,0 0 1,0 0-1,1 1 1,-1-1-1,0 0 1,0 0-1,2 0 1,12-11 72,-13 10-44,0-1 0,-1 1 0,1-1 0,-1 0 0,0 1 0,0-1-1,0 0 1,0 0 0,-1 0 0,1 0 0,-1 0 0,1 0 0,-1 1 0,0-1 0,0 0-1,-1 0 1,0-4 0,1-6 63,-1 13-99,1-1 1,-1 0 0,1 0 0,-1 1-1,0-1 1,1 0 0,-1 1-1,0-1 1,0 0 0,1 1-1,-1-1 1,0 1 0,0-1 0,0 1-1,0 0 1,0-1 0,0 1-1,0 0 1,1 0 0,-1-1-1,0 1 1,0 0 0,0 0 0,0 0-1,0 0 1,0 0 0,-2 1-1,-37 0-20,33-1 31,4 1-13,0-1 0,0 0 1,0 1-1,0 0 0,0 0 1,0 0-1,0 0 0,0 0 1,0 1-1,0-1 0,0 1 0,1 0 1,-1-1-1,1 1 0,-4 4 1,2-2-5,1 0 1,0 0 0,0 1-1,0-1 1,0 1 0,1 0 0,0 0-1,-3 8 1,2-2 3,1-1 0,0 1 0,0 0 1,1 0-1,1 0 0,0 0 0,0 0 0,4 19 0,-3-27 9,0 0 0,0 1-1,0-1 1,0 0-1,1 1 1,0-1 0,0 0-1,0 0 1,0-1 0,0 1-1,0 0 1,1-1-1,-1 1 1,1-1 0,0 0-1,0 0 1,0 0 0,0 0-1,0 0 1,0 0-1,0-1 1,1 0 0,-1 0-1,0 0 1,6 1 0,3 0 21,1 0 1,0 0-1,0-2 1,0 1 0,21-4-1,-29 3-13,0-2-1,0 1 1,0 0-1,-1-1 0,1 0 1,-1 0-1,1-1 0,-1 1 1,0-1-1,0 0 1,0 0-1,0 0 0,0 0 1,-1-1-1,1 1 1,-1-1-1,0 0 0,0 0 1,4-8-1,1-5 9,0 1-1,-1-1 1,0 0 0,3-19-1,-9 35-24,-1 0-1,0 0 1,1 0 0,-1 0-1,1 0 1,-1 0-1,1 0 1,0 1-1,-1-1 1,1 0-1,0 0 1,0 1 0,-1-1-1,1 0 1,0 1-1,0-1 1,0 1-1,0-1 1,0 1-1,0 0 1,0-1-1,0 1 1,0 0 0,0 0-1,0-1 1,0 1-1,0 0 1,0 0-1,0 0 1,0 0-1,0 0 1,0 1-1,0-1 1,0 0 0,0 0-1,1 1 1,2 0-6,0 0 0,-1 1 0,1-1 1,-1 1-1,1-1 0,-1 1 0,0 0 0,5 4 1,7 7-8,-1 1 1,18 22-1,-29-32 30,0 0 1,0 0-1,0 1 0,-1-1 0,0 1 0,1-1 1,-2 1-1,1 0 0,0 0 0,-1 0 0,0 0 1,0 0-1,-1 0 0,0 10 0,0-13-1,-1 1-1,1-1 1,-1 0-1,0 0 0,0 0 1,0 0-1,0 0 1,-1 0-1,1 0 1,0 0-1,-1 0 0,1-1 1,-1 1-1,0 0 1,0-1-1,1 0 0,-1 1 1,0-1-1,0 0 1,0 0-1,-1 0 1,1 0-1,-2 0 0,-7 5 20,-178 84-634,118-59-891,-19 8-2750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77 1112,'2'-9'13104,"2"5"-13877,16-5 1023,0 1 1,26-7-1,-10 3-118,-15 7-128,-1 0 1,1 1 0,0 1-1,0 1 1,39 1 0,-60 2-8,1-1-1,0 0 1,0 0 0,-1 0 0,1 0 0,0 1-1,-1-1 1,1 0 0,0 0 0,-1 1 0,1-1-1,-1 1 1,1-1 0,0 1 0,-1-1 0,1 1-1,-1-1 1,1 1 0,-1-1 0,1 1 0,-1 0-1,0-1 1,1 1 0,-1-1 0,0 1 0,0 0-1,1 0 1,-1-1 0,0 1 0,0 0 0,0-1-1,0 1 1,0 1 0,1 30-101,-2-20 111,1-3-3,-1 0 0,-1 0 0,1 0 0,-1 0 0,-1 0 0,0 0 0,0 0 0,-1-1 0,0 0 0,0 0 0,-8 11 0,5-9-25,-1 0 0,0 0 0,0-1 0,-1 0 0,-1 0 0,1-1 0,-21 12 0,33-18 37,7 0-28,13-2-12,7-4 7,-2 0-1,35 0 0,-49 4 13,-5-1-9,-1 1 0,1 1 0,12 1 0,-19-1 12,1-1-1,-1 1 1,1 0-1,-1 0 0,0 0 1,1 0-1,-1 1 0,0-1 1,0 0-1,0 1 0,0 0 1,0-1-1,0 1 1,0 0-1,2 4 0,0 0 3,0 1-1,0 0 1,-1 0-1,0 1 1,0-1-1,0 1 1,-1-1-1,1 14 0,0 4 29,-2 35 0,-1-52-15,0-5-11,0 0-1,-1-1 0,0 1 0,1-1 1,-1 1-1,0-1 0,-1 1 0,1-1 0,0 0 1,-1 1-1,1-1 0,-1 0 0,0 0 1,1 0-1,-1 0 0,0 0 0,0-1 1,0 1-1,-1 0 0,1-1 0,0 0 1,-5 2-1,-3 2 2,0 0 0,-1-1 0,0 0 0,-13 2 0,-15 0 367,1-2-1,-1-2 0,-60-4 1,85 2-279,-10-3 84,1 0 0,1-1 0,-1-1 1,1-1-1,0-2 0,-40-17 1,62 25-139,-1-1 0,1 1 0,0 0 0,-1 0 1,1 0-1,0-1 0,-1 1 0,1 0 1,-1 0-1,1-1 0,0 1 0,0 0 1,-1 0-1,1-1 0,0 1 0,-1-1 0,1 1 1,0 0-1,0-1 0,0 1 0,-1 0 1,1-1-1,0 1 0,0-1 0,0 1 0,0-1 1,0 1-1,0 0 0,0-1 0,0-2 2853,-6 3-3910,-3 0-4963,-1 0 634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3145,'0'0'11916,"11"0"-11747,10 0-135,78 0 224,164-20 1,-256 19-216,2 0-180,-20 0-277,-29 4 106,0 2 0,1 2 1,0 1-1,-41 14 1,23-6 44,26-7 189,18-5 50,1 0 1,0-1-1,-1-1 0,-14 2 0,144-4-2694,-88 0-2554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5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61 5553,'0'0'6055,"1"-5"-5243,1 1-552,-1 0-1,1 0 1,0-1-1,0 1 1,0 0-1,1 1 1,3-6-1,-4 6 5,9-10 210,-7 10 50,-4 7 487,-5 11-1026,0-1 0,-1 0 0,-1 0 0,0-1 0,-10 14 0,-19 39 109,30-51-91,0 1 0,1 0 0,0 0 0,1 1 0,1-1 0,1 1-1,0 0 1,2 0 0,0 21 0,1-36-3,0 0 1,-1 1-1,1-1 0,0 0 0,0 0 1,0 0-1,0 1 0,1-1 0,-1 0 0,0 0 1,1-1-1,0 1 0,-1 0 0,1 0 0,0-1 1,0 1-1,0-1 0,0 0 0,0 1 1,0-1-1,0 0 0,1 0 0,-1-1 0,0 1 1,0 0-1,1-1 0,2 1 0,7 2-7,0-1 1,1-1-1,22 1 0,-7-2 6,-8 1 24,31-4 0,-45 3-16,0-1-1,0-1 1,0 1-1,0-1 0,-1 0 1,1-1-1,-1 1 0,1-1 1,6-5-1,-3 2 7,0 0-1,-1-1 0,0-1 1,-1 1-1,1-1 0,5-10 0,-9 13 18,-1 0-1,0 0 1,-1-1-1,1 1 1,-1-1-1,0 0 1,-1 0-1,1 0 1,-1 0-1,0 0 1,-1 0-1,1-6 1,-4 36 15,0 1 1,-1-1 0,-11 34-1,-3 15-34,11-18-9,2-1 1,2 76-1,4-110-8,-2-13-121,1 0-1,0 0 0,-1 0 1,-1 0-1,-3 13 0,3-16-480,0 1-1,0-1 1,0 0-1,-1 1 1,-3 4-1,-8 3-5214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1 1664,'0'0'12888,"-6"0"-12571,2 0-291,-1 1 1,1 0 0,0 0-1,-1 0 1,1 0 0,0 1-1,0 0 1,0 0 0,0 0-1,-5 4 1,-38 29-8,43-31-13,-8 6 2,0 1-1,0 1 1,1 0-1,-15 21 0,22-26-10,0 0-1,0 0 1,0 0-1,1 0 1,0 1-1,0 0 1,1-1-1,0 1 1,0 0-1,1 0 0,0 11 1,1-7 5,-1-9-2,1 1 1,-1-1 0,1 1 0,0 0 0,1-1 0,-1 1 0,0-1 0,1 1 0,0-1 0,0 1 0,0-1 0,0 1 0,1-1 0,-1 0 0,1 0 0,0 0 0,0 0 0,0 0 0,0 0 0,1 0 0,2 2 0,0-1-1,0 0 1,0-1 0,0 0-1,1 0 1,-1 0 0,1 0 0,0-1-1,0 0 1,0 0 0,0 0-1,11 0 1,5 1 146,45-3-1,-31-1 335,-33 0-453,0 1 0,0-1 0,0 0-1,0 0 1,0-1 0,-1 1-1,1 0 1,4-4 0,10-4 135,-9 6-35,0-1 0,0 0 1,0 0-1,-1-1 1,13-10-1,-19 12-62,1-1-1,-1 1 1,0-1-1,-1 1 1,1 0 0,-1-1-1,0 1 1,1-1-1,-1 0 1,-1 1-1,0-7 1,0-4 4,0 7-72,0-1 0,-1 1 0,0 0 1,-1 0-1,1 1 0,-1-1 0,-1 1 1,1-1-1,-1 1 0,0 0 0,-6-6 1,-7-14-4,13 20 4,0-1 5,-1 0 1,1 0-1,0-1 0,1 0 1,0 1-1,0-1 0,-3-16 1,5 23-11,-1 1 1,1 0-30,-20-1-464,-26-1 460,45 2-119,0 0-1,0 1 1,-1-1 0,1 0 0,0 1-1,0-1 1,0 1 0,0 0 0,0-1 0,0 1-1,0 0 1,0 0 0,0 1 0,0-1-1,-2 2 1,-6 11-2436,2-3-1577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29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 6369,'0'0'7693,"3"-6"-6942,-3 6-750,0 0 0,0-1 0,0 1 1,0 0-1,0 0 0,0 0 0,0 0 1,0 0-1,0 0 0,0-1 0,0 1 1,1 0-1,-1 0 0,0 0 1,0 0-1,0 0 0,0 0 0,0 0 1,0 0-1,0 0 0,1 0 0,-1 0 1,0 0-1,0 0 0,0-1 0,0 1 1,0 0-1,0 0 0,1 0 1,-1 0-1,0 0 0,0 0 0,0 0 1,0 0-1,0 0 0,1 1 0,-1-1 1,0 0-1,0 0 0,0 0 0,0 0 1,0 0-1,0 0 0,0 0 0,1 0 1,-1 0-1,0 0 0,0 0 1,0 0-1,0 1 0,0-1 0,0 0 1,0 0-1,0 0 0,0 0 0,1 0 1,-1 0-1,0 1 0,11 22 18,0 1-1,-2 0 1,12 42-1,-14-41 10,0-2 43,-4-11-52,0 1-1,1-1 0,1 0 1,0 0-1,1-1 0,7 13 1,-12-24-11,-1 1 1,0-1 0,0 1 0,0-1 0,1 0 0,-1 1 0,0-1 0,0 0 0,1 1 0,-1-1 0,0 0 0,1 1 0,-1-1-1,0 0 1,1 0 0,-1 1 0,1-1 0,-1 0 0,0 0 0,1 0 0,-1 0 0,1 1 0,-1-1 0,1 0 0,-1 0-1,0 0 1,1 0 0,-1 0 0,1 0 0,-1 0 0,1 0 0,-1 0 0,1 0 0,-1 0 0,0-1 0,1 1 0,-1 0-1,1 0 1,-1 0 0,0-1 0,1 1 0,-1 0 0,1 0 0,-1-1 0,0 1 0,1-1 0,9-17 127,-8 15-135,31-70 78,-3-2 0,-3-2 1,17-82-1,-40 138-31,-3 15-5,0 1-1,0-1 1,0 1 0,1 0-1,3-9 1,-5 14-93,0 0 0,0 1 1,0-1-1,0 0 0,0 0 0,0 0 0,0 0 0,0 0 0,0 0 1,0 0-1,0 0 0,0 0 0,0 0 0,0 0 0,0 0 0,0 1 1,0-1-1,0 0 0,0 0 0,1 0 0,-1 0-748,0 0 749,1 0-1,-1 0 0,0 0 0,0 0 0,0 0 0,0 0 0,0 0 1,0 0-1,0 0 0,0 0 0,0 0 0,0 0 0,0 0 0,0 0 1,1 0-1,-1 0 0,0 0 0,0 0 0,0 0 0,0 0 0,0 7-3136,0-7 3228,0 10-5067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0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282 177 7578,'0'0'6508,"0"-3"-6072,0-8-143,0 9 695,-6 2-734,-5 0-233,1 0 0,0 1 0,0 1 0,0 0 0,1 0 0,-1 1 0,0 0 0,1 0 0,0 1 0,0 1 0,-10 6 0,4-3-28,1 1 1,0 1-1,0 0 0,2 1 1,-23 23-1,30-28 0,0 1 0,1 0 0,-1 0 0,1 0 0,0 0 0,1 0 0,0 1 0,0-1 0,1 1 0,0 0 1,0 0-1,1 0 0,0 0 0,-1 11 0,2-17 5,0-1 0,0 1-1,0 0 1,0-1 0,0 1 0,1-1 0,-1 1 0,0 0 0,1-1 0,-1 1 0,1-1-1,-1 1 1,2 1 0,-1-2 3,1 0 0,-1 0-1,0 0 1,1-1 0,-1 1-1,0 0 1,1-1 0,-1 1-1,1-1 1,-1 0 0,1 1-1,-1-1 1,1 0 0,-1 0-1,3 0 1,2 1 12,1 0 1,0-1-1,0 0 0,0 0 1,0 0-1,0-1 0,0 0 1,-1 0-1,1-1 0,0 0 1,-1 0-1,1-1 0,-1 1 1,0-1-1,0-1 0,0 1 1,0-1-1,6-5 1,3-5 6,-1 0 1,-1 0-1,-1-1 1,0-1-1,-1 0 1,0-1 0,-1 0-1,7-19 1,-13 32-240,-2 10 88,-1 13 49,-1-18 82,0 3-2,0 13 16,0-1 1,2 0-1,5 29 1,-7-42-12,1 0-1,-1 0 1,1 0-1,0 0 1,0 0-1,0 0 1,1-1 0,-1 1-1,1 0 1,-1-1-1,1 1 1,0-1-1,0 1 1,0-1 0,0 0-1,1 0 1,-1 0-1,0 0 1,1-1-1,0 1 1,-1-1 0,1 1-1,0-1 1,0 0-1,-1 0 1,1 0-1,0 0 1,3 0-1,5 0 27,-1-1 0,0 0-1,1 0 1,12-3-1,-19 2-10,1 0 0,0 0 0,0-1 0,-1 0 0,1 0 1,0 0-1,-1 0 0,0-1 0,0 0 0,7-5 0,0-3 57,0-1 1,-1 1-1,-1-2 0,0 1 1,0-1-1,-2-1 0,1 1 1,8-24-1,0-12 70,14-63 0,-17 61-173,-5 9 81,-8 41-38,0 15-383,-2 9 332,0 0 0,-2 0-1,-11 40 1,7-34 55,-7 53-1,14-73-20,-2 20 18,1 0 0,1 1-1,1-1 1,5 33 0,-4-57-15,1 0-1,-1 0 0,1 0 0,0 0 0,0-1 0,0 1 0,1-1 1,-1 1-1,1-1 0,0 0 0,0 0 0,1 0 0,-1 0 1,1-1-1,0 0 0,0 1 0,0-1 0,0-1 0,10 6 0,-4-4 17,1 0 0,-1-1-1,1 0 1,0-1-1,0 0 1,0 0-1,0-1 1,13-1-1,-11 1 7,-1-1-1,0-1 0,0 0 0,1 0 1,-1-1-1,0-1 0,-1 0 0,19-7 0,-4-2 123,43-27 0,-62 33-619,1 1 0,-1-1 1,0 0-1,0 0 0,-1-1 0,0 0 0,0 0 0,0 0 0,5-11 0,-5 0-7918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34 5753,'0'0'5820,"3"-22"-2172,3 13-3412,-10 7-14,-17 6-138,3 4-77,-1 1 0,1 0 0,1 1 0,0 1 0,0 1 0,-24 22-1,35-29-9,1-1 0,0 1 0,0 1-1,1-1 1,-1 1 0,1-1-1,0 1 1,1 0 0,-1 1 0,1-1-1,1 1 1,-1-1 0,1 1 0,0 0-1,0 0 1,1 0 0,0 0-1,0 0 1,1 0 0,0 0 0,1 8-1,-1-12 1,1 0 0,0 0 0,0 0 0,0 0 0,0 0 0,1 0 1,-1 0-1,1 0 0,0 0 0,0-1 0,0 1 0,0 0 0,0-1 0,0 0 0,1 1 0,-1-1 0,1 0 0,-1-1 0,5 3 0,7 5-30,1-2 0,24 10 1,-26-11-5,73 25-89,-53-20 68,-1 1 0,0 2 0,34 20 0,-65-34 58,0 1 0,0-1 0,1 1 0,-1 0 0,0 0 0,0 0-1,0-1 1,0 1 0,0 0 0,0 0 0,0 0 0,0 0 0,-1 1 0,1-1 0,0 0-1,0 0 1,-1 0 0,1 1 0,-1-1 0,1 0 0,-1 1 0,0-1 0,0 0 0,1 1-1,-1-1 1,0 0 0,0 1 0,0-1 0,0 1 0,-1-1 0,1 0 0,0 1 0,0-1-1,-1 0 1,0 3 0,-1-1 3,0 0 0,-1 0 0,1 0-1,0-1 1,-1 1 0,1 0 0,-1-1-1,0 0 1,0 0 0,0 0 0,0 0-1,-4 2 1,-15 5 113,0-1-1,-1-1 1,0 0-1,0-2 1,-42 4-1,-118-2 195,176-7-309,6-1-67,1 1 0,0 0 0,0-1 0,0 1 0,-1 0 0,1-1 0,0 1-1,0-1 1,0 1 0,0 0 0,0-1 0,0 1 0,0 0 0,0-1 0,0 1-1,0-1 1,0 1 0,0 0 0,0-1 0,0 1 0,0 0 0,1-1-1,-1 1 1,0 0 0,0-1 0,0 1 0,1 0 0,-1-1 0,12-14-3670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8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5209,'0'0'6874,"2"3"-6562,3 6-249,-1 0 0,1 1 0,-2-1 0,1 1 0,-2 0 0,1 0 0,2 19 0,1 6 223,104 417 851,-95-397-776,-1 2 0,-3 0 0,-3 0 0,1 65 0,-9-127-288,-1 1 0,0-1 0,0 1 0,0 0 0,-1 0 0,-3-7 0,-2-8-42,-8-44-34,2-1-1,3-1 1,-1-88 0,7-45-191,4 168 168,1 15-4,0 0 1,1 0 0,0 0 0,2 0 0,-1 0 0,2 1 0,0-1-1,1 1 1,0 1 0,1-1 0,1 1 0,0 0 0,1 0 0,0 1 0,1 1-1,0-1 1,1 2 0,17-15 0,-13 13 0,32-22-7,-43 32 27,0 0-1,0 0 0,1 0 1,-1 0-1,0 1 0,1 0 1,-1 0-1,1 0 0,9 0 1,-14 1 3,1 0 0,0 0 0,-1 0 0,1 0 0,0 0 0,0 0 0,-1 1 0,1-1 0,0 0 0,-1 1 0,1-1 0,-1 0 0,1 1 0,0-1 0,-1 1 0,1-1 0,-1 1 0,1-1 0,-1 1 0,1-1 0,-1 1 0,1 0 0,-1-1 0,0 1 0,1 0 0,-1-1 0,0 1 0,0 0 0,1 0 0,2 26-24,-2-20 29,0 115 3,-1-71 15,0-32-11,-1 0 0,-1 0 0,0 0 0,-2 0 0,0-1 1,-1 0-1,-10 25 0,12-34-4,-2-1 0,1 1 0,-1-1 0,0 0 0,-1 0 0,0-1 0,0 1 0,-1-2 0,0 1 0,0 0 0,0-1 0,-1-1-1,0 1 1,0-1 0,0-1 0,-13 6 0,3-5-179,0 0 0,0-1 0,-1-1 0,0-1 0,1 0 0,-34-3 0,38 1 17,11 0 29,0 0 0,1 0 0,-1 0-1,0 0 1,0-1 0,0 0-1,0 1 1,1-1 0,-1 0 0,0 0-1,1 0 1,-1-1 0,1 1-1,-1-1 1,1 1 0,-4-4 0,4 2-341,0 1 1,-1-1 0,1 0-1,1 0 1,-1 0 0,0 0 0,1 0-1,-3-6 1,-1-19-6940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4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24 6617,'0'0'6510,"0"-4"-5811,0-16 669,-1 34-1402,-1-1 1,0 1-1,-6 19 0,-4 21 158,7 5-54,2 90-1,4-93-13,-2-52-56,1-1 0,0 1 1,1 0-1,-1 0 0,1 0 0,0 0 1,1 4-1,-1-7 4,-1 0 0,1 0 0,0 0 1,-1 0-1,1 0 0,0 0 0,0 0 0,0-1 0,-1 1 1,1 0-1,0-1 0,0 1 0,0 0 0,0-1 1,0 1-1,0-1 0,1 0 0,-1 1 0,0-1 0,0 0 1,0 0-1,0 1 0,0-1 0,1 0 0,-1 0 0,2-1 1,-2 1 3,1 0 0,-1-1 0,0 1 0,1 0 0,-1-1 0,0 0 0,1 1 0,-1-1 0,0 0 0,0 1 0,0-1 0,1 0 0,-1 0 0,0 0 0,0 0 0,0 0 0,-1 0 0,1-1 0,1 0 0,14-28 57,-14 27-54,4-12 11,0-1 1,-1 1 0,0-1-1,-1 0 1,2-31 0,-2-83-198,-4 98-8,0 32-157,1 4-48,0 5 333,1 12 5,2 0 0,0 0 0,1-1 0,9 21 0,-12-36 50,-1 0 0,1-1 0,0 0-1,1 1 1,-1-1 0,1 0 0,0 0-1,0-1 1,0 1 0,1-1 0,-1 1-1,1-1 1,0 0 0,-1 0 0,1-1 0,1 1-1,-1-1 1,0 0 0,1 0 0,-1 0-1,1-1 1,-1 1 0,1-1 0,8 1-1,-3-1 17,0-1 0,-1 0 0,1 0 1,0-1-1,12-2 0,-18 2-7,0-1 1,-1 1-1,1-1 1,0 1-1,-1-1 1,1-1 0,-1 1-1,0 0 1,0-1-1,0 1 1,0-1-1,0 0 1,0 0 0,-1 0-1,4-6 1,-2 2 29,-1 1-1,1-1 1,-1 0 0,-1-1-1,1 1 1,-1 0 0,-1-1-1,2-12 1,-1-7 105,-2-30-1,-1 24-43,1 32-100,0-1 1,0 0 0,0 0 0,0 0-1,-1 0 1,1 0 0,-1 1-1,1-1 1,-1 0 0,0 0 0,0 1-1,0-1 1,0 1 0,0-1 0,0 1-1,0-1 1,0 1 0,-1-1-1,1 1 1,0 0 0,-1 0 0,1 0-1,-1 0 1,1 0 0,-1 0-1,0 0 1,0 0 0,1 0 0,-1 1-1,0-1 1,-3 0 0,-5 0-505,-1-1 1,0 1-1,1 1 1,-17 1-1,6 0-2660,13-1-2509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93 7330,'0'0'4517,"7"0"-4307,11 1-133,-3-1 120,0 1 0,1-2 0,15-2 0,-28 3-154,0 0 1,0-1-1,-1 1 0,1-1 0,0 0 1,0 0-1,-1 0 0,1 0 0,-1 0 1,1 0-1,-1-1 0,1 0 0,-1 1 1,0-1-1,0 0 0,0 0 1,0 0-1,0 0 0,0 0 0,0-1 1,-1 1-1,1-1 0,1-3 0,-2 4-33,-1 0 0,1 0 0,-1 0 0,1 1 0,-1-1 0,0 0 0,1 0 0,-1 0 0,0 0 0,-1 0 0,1 0 0,0 1 0,0-1 0,-1 0 0,-1-4 0,2 5-14,-1 0 0,0 0 0,0 0 1,0 0-1,0 0 0,0 0 0,0 0 0,0 0 1,0 0-1,0 1 0,0-1 0,0 0 0,-1 1 1,1-1-1,0 1 0,-1-1 0,-1 0 0,-6 0-43,0 0 0,0 0 0,0 1 1,0 0-1,-14 3 0,5-2 49,4 1-15,1 0-1,0 0 0,0 2 0,1-1 1,-1 2-1,1 0 0,-1 0 0,-15 11 1,12-7 8,1 1 1,1 1 0,0 0-1,0 1 1,-21 25 0,31-33-3,1 1 0,0 0 0,0 0 0,0 0 0,0 0 0,1 0 0,0 0 0,0 1 0,0-1 0,1 1 0,0 0 1,0-1-1,0 1 0,1 0 0,0-1 0,0 1 0,0 0 0,2 6 0,-2-10 8,1 0 1,0 0-1,-1 0 1,1 1-1,0-1 0,1 0 1,-1-1-1,0 1 1,0 0-1,1 0 1,-1 0-1,1-1 0,0 1 1,-1-1-1,1 1 1,0-1-1,0 0 0,0 0 1,3 2-1,4 1 18,1 0 1,18 5-1,-24-8-13,32 7 93,1-1-1,0-2 1,0-2 0,57-2-1,-87-1-150,1-1-1,-1 1 0,0-1 0,0-1 0,0 1 0,0-1 1,-1 0-1,8-4 0,26-18-3291,-14 2-4528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57 433 6409,'0'0'4432,"18"-7"-4183,55-22-42,-70 28-156,0 0-1,1-1 1,-1 1 0,0-1-1,0 0 1,-1 0-1,1 0 1,4-3 0,-7 4 17,1 0 1,-1 1 0,1-1 0,-1 0-1,0 0 1,1 0 0,-1 0 0,0 1-1,0-1 1,0 0 0,1 0 0,-1 0-1,0 0 1,0 0 0,0 0 0,0 0-1,-1-1 1,1-4 328,-3 5-392,1 0 0,-1 0 0,0 1 1,0-1-1,1 1 0,-1 0 0,0 0 0,0 0 1,0 0-1,-5 1 0,6-1-11,-4 1 4,-1 1 0,1-1 0,-1 1 0,1 0 0,0 1 0,-1 0 0,1 0 0,1 0 0,-1 1 0,0-1 0,1 1 0,0 1 0,0-1 0,-9 11 0,9-10 0,0 1-1,1-1 0,0 1 1,0 0-1,0 1 0,1-1 1,-1 0-1,2 1 0,-1 0 1,1 0-1,0 0 0,0 0 1,1 0-1,-1 9 0,2-14 2,0 0 0,1 0 1,-1 0-1,1 0 0,-1 0 0,1 0 0,-1-1 0,1 1 0,0 0 0,0 0 1,0 0-1,0-1 0,0 1 0,1-1 0,-1 1 0,0-1 0,1 1 1,-1-1-1,1 0 0,0 1 0,-1-1 0,1 0 0,0 0 0,-1 0 0,1-1 1,0 1-1,0 0 0,3 0 0,7 2 18,-1 0 1,1-1-1,20 0 1,-31-2-17,28 3-11,0-2 0,1-2 0,-1 0 0,47-10 0,-67 10-77,0-1 1,-1-1 0,1 0 0,-1 0 0,0-1 0,0 1 0,0-2 0,0 1-1,-1-1 1,0-1 0,0 1 0,0-1 0,-1 0 0,1 0 0,-2-1 0,1 0 0,-1 0-1,0-1 1,7-14 0,-8 13-35,-1-1 1,0 1-1,0-1 0,-1 0 0,-1 0 1,1-13-1,-2-66-897,-2 39 262,3 23 829,-2 1 0,-1 0 0,-2 0 0,0 0 1,-15-47-1,11 56 910,8 17-969,0-1 0,0 1 0,0 0 0,0 0 0,0 0 0,0 0 0,0 0 0,0 0-1,0 0 1,0 0 0,0 0 0,0-1 0,0 1 0,0 0 0,0 0 0,0 0 0,0 0-1,0 0 1,0 0 0,0 0 0,0 0 0,0 0 0,-1 0 0,1 0 0,0 0 0,0 0 0,0-1-1,0 1 1,0 0 0,0 0 0,0 0 0,0 0 0,0 0 0,0 0 0,-1 0 0,1 0-1,0 0 1,0 0 0,0 0 0,0 0 0,0 0 0,0 0 0,0 0 0,0 0 0,-1 0-1,1 0 1,0 0 0,0 1 0,0-1 0,0 0 0,0 0 0,0 0 0,0 0 0,0 0 0,0 0-1,0 0 1,0 0 0,-1 0 0,1 0 0,0 0 0,-2 27 883,2-9-1062,-4 328 1529,5-213-1272,-1-130-88,0-1 0,0 1-1,1 0 1,-1-1 0,0 1-1,1-1 1,0 1 0,0-1 0,-1 1-1,1-1 1,1 0 0,-1 0-1,3 5 1,-3-6-139,0 0 0,0 0 0,0-1 0,0 1 0,0 0 0,0-1 0,0 1 0,1 0 0,-1-1 0,0 1 0,0-1 0,1 0 0,-1 1-1,0-1 1,1 0 0,-1 0 0,0 0 0,1 0 0,-1 0 0,0 0 0,0 0 0,1 0 0,-1-1 0,0 1 0,1 0 0,-1-1 0,0 1 0,0-1 0,2-1 0,11-8-5273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7362,'0'0'3152,"260"-45"-2632,-128 23-520,-18 6-72,-21-3-3040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19 3993,'0'0'4437,"1"-9"-2614,-1 8-1712,0 1 0,0 0 0,0-1 0,0 1 0,0 0 0,0-1 0,0 1 0,0 0 0,0-1 0,0 1 0,0 0 0,0-1 0,0 1 0,-1 0 0,1-1 0,0 1 0,0 0 0,0-1 0,0 1 0,0 0 0,-1 0 0,1-1 0,0 1 0,0 0 0,-1 0 0,1-1 0,0 1 1,0 0-1,-1 0 0,1 0 0,-1-1 0,-6 1-106,0 0 0,1 1 1,-1-1-1,0 2 0,0-1 1,1 1-1,-1-1 0,1 2 1,0-1-1,-1 1 0,1 0 1,-9 6-1,-24 16-6,-52 42 1,79-56-10,-1 0 0,2 1 0,0 0 0,0 1 1,1 0-1,1 0 0,-14 26 0,22-36 32,-6 17-133,7-20 108,0 1 0,0-1-1,0 1 1,0-1 0,0 1 0,1-1 0,-1 1-1,0-1 1,0 0 0,0 1 0,0-1-1,1 1 1,-1-1 0,0 0 0,0 1 0,1-1-1,-1 0 1,0 1 0,1-1 0,-1 0-1,0 1 1,1-1 0,-1 0 0,1 0 0,-1 1-1,0-1 1,1 0 0,-1 0 0,1 0 0,-1 0-1,1 0 1,-1 0 0,1 0 0,-1 1-1,0-1 1,1 0 0,-1 0 0,1-1 0,-1 1-1,1 0 1,0 0 0,7 0 13,1 0 0,0-1 1,-1 0-1,1-1 0,0 0 0,-1 0 1,0-1-1,1 0 0,-1 0 0,-1-1 1,1 0-1,14-10 0,20-17 72,48-47 0,-72 62-75,-17 16-10,0-1 0,0 0 0,0 1 0,0-1 1,0 1-1,0-1 0,0 1 0,0 0 0,0-1 0,0 1 0,0 0 0,0 0 0,0-1 1,0 1-1,1 0 0,-1 0 0,0 0 0,0 1 0,0-1 0,0 0 0,0 0 0,1 1 1,-1-1-1,0 0 0,0 1 0,0-1 0,0 1 0,0-1 0,0 1 0,0 0 1,-1 0-1,1-1 0,0 1 0,0 0 0,0 0 0,-1 0 0,1 0 0,0 0 0,0 1 1,5 6-2,0 1 0,0 0 1,6 12-1,-7-11 19,7 12-9,-1 1-1,-1 1 1,-1-1-1,-1 2 1,-1-1 0,-1 1-1,-1 0 1,-1 1-1,-2-1 1,0 0-1,-2 1 1,-4 44-1,1-60-54,0 0 0,0-1 0,-1 1 0,0-1 0,-1 0 0,1 0-1,-2 0 1,1-1 0,-1 0 0,-1 0 0,0 0 0,-13 11 0,10-10-63,0 0 1,0-2 0,-1 1-1,0-1 1,-1-1-1,1 0 1,-1 0 0,-1-1-1,-17 5 1,24-9 86,0 0 0,0 0 1,0 0-1,-1 0 0,1-1 0,0 0 0,-10-2 1,14 2 30,0 0 0,0-1 0,1 0 0,-1 1 0,0-1 0,0 0 0,0 0 0,0 0 0,1 0 0,-1-1 0,0 1 0,1 0 0,-1-1 0,1 1 0,0-1 0,-1 1 0,1-1 0,0 0 0,0 0 0,0 1 0,0-1 0,0 0 0,1 0 0,-2-3 0,-1-7 123,0 0 0,1-1 0,0 1 0,1-1 1,1 0-1,1-20 0,0 24-70,0 0-1,1 0 1,0 1 0,0-1-1,0 1 1,1 0 0,1 0-1,0 0 1,0 0 0,7-10 0,3 1-43,0 1 0,2 0 0,0 1-1,1 0 1,0 2 0,32-19 0,22-8-3143,-45 27-1606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179 113 7042,'0'0'3487,"-14"17"-3396,-38 52-19,50-66-68,0 0 0,0 0 0,0 0 0,1 0 0,-1 1 0,1-1 0,-2 6 0,5 7 66,-1-15-63,0 0 24,0 0 0,0-1 0,1 1 1,-1 0-1,0-1 0,1 0 0,-1 1 0,0-1 0,1 0 0,-1 0 1,0 1-1,1-1 0,-1 0 0,1-1 0,-1 1 0,0 0 0,3-1 1,2 1 259,-2 0-175,-1 0-1,0 0 1,1-1-1,-1 1 1,0-1-1,0 0 1,1 0 0,-1 0-1,0 0 1,0-1-1,0 1 1,0-1-1,0 0 1,-1 0-1,1 0 1,-1 0 0,1 0-1,-1-1 1,1 1-1,-1-1 1,0 1-1,0-1 1,-1 0-1,1 0 1,0 0-1,-1 0 1,0 0 0,0 0-1,2-6 1,0-7 117,1 1 0,-2-1 1,-1-1-1,0-28 0,-1 42-234,0 0 1,0 0-1,-1 0 0,1 0 1,-1 0-1,0 0 0,0 0 1,0 0-1,0 0 0,0 1 1,0-1-1,-1 0 0,0 1 0,1-1 1,-1 1-1,0 0 0,0-1 1,0 1-1,-1 0 0,1 0 1,-1 0-1,1 1 0,-1-1 0,1 1 1,-1-1-1,0 1 0,0 0 1,1 0-1,-6-1 0,-6-2-107,0 2 0,0-1 0,-1 2 0,-27 0 0,39 1 24,0 1 1,0-1-1,0 1 1,0 0-1,0-1 1,0 2 0,0-1-1,1 0 1,-1 0-1,0 1 1,0 0-1,1-1 1,-1 1 0,1 0-1,0 0 1,-1 1-1,1-1 1,0 0-1,0 1 1,1-1-1,-1 1 1,0 0 0,1-1-1,0 1 1,-1 0-1,1 0 1,0 0-1,1 0 1,-1 0-1,0 0 1,1 0 0,0 0-1,0 0 1,0 1-1,0-1 1,0 4-1,1-5-105,0-1 0,-1 1-1,1 0 1,0-1-1,0 1 1,0 0-1,0-1 1,0 1 0,0-1-1,1 1 1,-1-1-1,0 0 1,1 1-1,-1-1 1,1 0 0,-1 0-1,1 0 1,0 0-1,-1 0 1,1-1-1,0 1 1,0 0 0,-1-1-1,1 0 1,0 1-1,2-1 1,31 8-6518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45 8130,'0'0'3941,"-12"10"-3927,-33 32-18,43-40 4,1 1 0,-1 0-1,1 0 1,-1-1 0,1 1 0,0 0-1,0 0 1,0 0 0,0 0 0,1 0-1,-1 0 1,1 0 0,0 1 0,0-1-1,0 0 1,0 0 0,1 0 0,-1 0-1,1 0 1,1 4 0,0-6 99,-1 0 0,1 0 0,-1 0 0,1 0 0,0 0 1,-1-1-1,1 1 0,0-1 0,0 1 0,0-1 0,0 0 0,-1 1 0,1-1 0,0 0 0,0 0 1,0-1-1,0 1 0,-1 0 0,1-1 0,0 1 0,0-1 0,0 1 0,-1-1 0,1 0 0,0 1 1,-1-1-1,1 0 0,1-2 0,0-2 114,-1 0 1,0-1-1,0 1 0,0-1 1,-1 1-1,0-1 0,0 0 1,0-8-1,0 0 40,-1 0-1,-2-20 1,1 33-250,1-1 1,-1 0-1,0 1 0,0-1 1,0 1-1,0-1 0,0 1 1,0-1-1,-1 1 1,1 0-1,0 0 0,-1-1 1,1 1-1,-1 0 0,1 0 1,-1 0-1,1 1 1,-1-1-1,0 0 0,0 1 1,1-1-1,-4 0 1,-43-10-104,45 11 96,-17-2-251,-33 0-1,43 2-246,10 0 440,-1 1 0,1-1 0,0 0 0,0 0 0,-1 0 0,1 1 0,0-1 0,0 0 0,-1 1 0,1-1 0,0 0 0,0 1 0,0-1 0,-1 0 0,1 1 0,0-1 0,0 0 0,0 1 0,0-1 0,0 0 0,0 1 0,0-1 0,0 0 0,0 1 0,0-1 0,0 1 0,0-1 0,0 0 0,0 1 0,0-1 0,0 0 0,0 1 0,0-1 0,1 0 0,-1 1 0,0-1 0,7 16-1293,15 1-1036,6-4-1917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3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253 286 5313,'0'0'4851,"-2"-3"-4414,0 2-369,0-1 0,0 1 0,0 0 0,0-1 1,0 1-1,0 0 0,-1 0 0,1 0 0,0 0 0,-1 1 0,1-1 1,-1 1-1,1-1 0,-1 1 0,1 0 0,-1 0 0,1 0 0,-1 0 1,1 1-1,-1-1 0,1 1 0,0-1 0,-1 1 0,1 0 0,-5 2 1,-2 1-60,0 0 0,0 0 0,0 1 0,0 0 0,-11 9 0,5-2-7,1 1 0,0 0 0,1 1 0,-14 19 0,22-26-4,1 0 1,0 0 0,0 0-1,0 1 1,1-1-1,0 1 1,0 0 0,1 0-1,0 0 1,1 0-1,-1 0 1,1 11 0,2-18 3,-1-1 0,1 1 0,-1 0 1,1-1-1,-1 1 0,1-1 0,0 1 1,-1-1-1,1 1 0,0-1 1,0 0-1,-1 1 0,1-1 0,0 0 1,0 0-1,-1 1 0,1-1 0,0 0 1,0 0-1,0 0 0,-1 0 0,1 0 1,0 0-1,0 0 0,0 0 0,0 0 1,0-1-1,29-3 105,-19-2-66,-1 0 0,1 0-1,-1-2 1,-1 1 0,1-1-1,-1 0 1,0-1-1,8-11 1,-14 17-32,13-17 120,0-1 0,-1 0 0,-1-1 0,-1 0 0,-1-2-1,-1 1 1,-1-1 0,-1-1 0,-2 1 0,0-2 0,-1 1 0,-2-1 0,3-41-1,-5 9 801,-2 57-815,1 6-187,11 83 9,25 93 0,-27-142 96,3 1 0,1-2 0,2 0 0,35 61 0,-45-89-180,1 0-1,1 0 1,0 0 0,0-1 0,1 0-1,0-1 1,0 0 0,1-1 0,0 1-1,12 4 1,7 1-2757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4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29 3569,'0'0'6385,"0"-4"-5805,0-10-234,0 3 2370,-16 13-2121,11-1-583,1 1-1,0 0 1,0 1-1,0-1 1,0 1-1,0 0 1,1 0 0,-1 0-1,1 0 1,0 0-1,0 1 1,-5 7-1,1-1 13,1-1 1,0 2-1,1-1 0,-5 15 0,6-13-27,2 1 1,-1 0 0,2 1-1,0-1 1,0 24-1,2-25 10,-1-11-5,0 0 1,0 0-1,0 0 1,0 0-1,0 0 1,0-1-1,1 1 1,-1 0-1,0 0 1,1 0-1,-1 0 1,1 0-1,-1-1 1,1 1-1,-1 0 1,1 0-1,0-1 1,-1 1-1,1 0 0,0-1 1,-1 1-1,1-1 1,2 2-1,-1-1 1,1 0-1,-1 0 1,1-1-1,-1 1 1,1 0-1,0-1 0,-1 0 1,6 1-1,-4-1 12,0 0 0,0 0-1,1-1 1,-1 1 0,0-1-1,0 0 1,0 0 0,0-1-1,0 1 1,0-1-1,6-3 1,-3-2 4,-1 1 0,0-1 0,-1 0 0,0 0 0,0-1 0,0 1 0,-1-1 0,0 0 0,-1 0 0,1-1 0,-2 1 0,1-1 0,-1 0 0,0 1 0,-1-1 0,0 0 0,-1 0 0,0-12 0,0 19-22,0 0 0,-1 0 0,1 0 0,0 0 0,-1 0 1,1 0-1,-1 0 0,0 0 0,1 1 0,-1-1 0,0 0 1,0 0-1,0 1 0,-1-1 0,1 1 0,0-1 0,-1 1 1,1 0-1,0-1 0,-1 1 0,0 0 0,1 0 0,-1 0 1,0 0-1,1 0 0,-1 0 0,0 1 0,0-1 0,0 0 1,0 1-1,-2-1 0,-8-1-88,0 1 0,0 0 1,-25 1-1,22 0-36,-4-1-232,9 1 6,0 0-1,-20 2 1,27-1 30,1-1 0,-1 1 1,1-1-1,-1 1 0,1 0 0,0 0 0,-1 0 0,1 0 0,0 1 0,0-1 0,0 1 0,0-1 0,0 1 0,0 0 0,0-1 1,-2 5-1,2 1-5082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6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58 6497,'0'0'7349,"0"-7"-6508,0-21-170,0 27-609,0 0 0,0 0 0,0 0 0,0 0 0,-1 0 0,1 0 0,0 0 0,-1 1 1,1-1-1,0 0 0,-1 0 0,1 0 0,-1 1 0,1-1 0,-1 0 0,0 0 0,1 1 0,-1-1 0,0 0 0,1 1 0,-1-1 0,0 1 0,0-1 0,0 1 1,1-1-1,-1 1 0,0 0 0,0-1 0,0 1 0,0 0 0,-1 0 0,-30-2 151,26 2-125,2 0-88,0 0 0,0 1 0,-1-1 0,1 1 0,0 0 0,0 0 1,0 0-1,0 0 0,0 1 0,0 0 0,1 0 0,-1 0 0,0 0 0,1 0 0,-1 1 0,1-1 0,0 1 0,0 0 0,0 0 0,-3 5 0,-1 0-3,0 0 0,1 0-1,0 0 1,1 1 0,0 0-1,0 0 1,1 0 0,0 1-1,0 0 1,1 0 0,1 0-1,-1 0 1,2 0 0,-1 0-1,1 17 1,1-26 0,1 0 0,-1 0 0,1 0 0,-1 0 0,1-1 0,-1 1 0,1 0 0,0 0 0,-1-1 0,1 1 0,0 0 0,-1-1-1,1 1 1,0-1 0,0 1 0,0-1 0,0 1 0,-1-1 0,1 1 0,0-1 0,0 0 0,0 0 0,0 1 0,0-1 0,0 0 0,0 0 0,0 0 0,1 0 0,33 2-134,-33-2 117,3 0 13,1 0 1,-1 0-1,1 0 1,-1-1 0,0 0-1,1 0 1,-1 0-1,0 0 1,0-1-1,0 0 1,0 0 0,0-1-1,0 1 1,-1-1-1,1 0 1,-1 0-1,0 0 1,1-1 0,-2 0-1,1 0 1,4-5-1,-4 5 12,-1-1-1,0 1 0,0-1 0,0 0 1,-1 0-1,1 0 0,-1 0 1,0 0-1,2-11 0,-2 2 7,-1 0 0,0-23 0,-1 36-16,0 0 1,-1 0-1,1 0 0,0 0 0,-1 0 0,1 0 0,-1 0 0,0 0 0,1 0 0,-1 0 1,0 0-1,1 0 0,-1 0 0,0 1 0,0-1 0,0 0 0,0 1 0,0-1 1,0 0-1,0 1 0,0-1 0,0 1 0,0 0 0,0-1 0,0 1 0,0 0 0,0-1 1,0 1-1,0 0 0,-2 0 0,-42-2-227,38 2 147,-45 0-1142,51 0 1148,0 0 0,1 1 0,-1-1 0,1 0 0,-1 0 0,1 1 0,-1-1-1,1 0 1,-1 1 0,1-1 0,-1 0 0,1 1 0,0-1 0,-1 1 0,1-1-1,0 1 1,-1-1 0,1 1 0,0-1 0,-1 1 0,1-1 0,0 1 0,0-1 0,0 1-1,0 0 1,0-1 0,-1 1 0,1-1 0,0 1 0,0 0 0,0-1 0,0 1-1,1-1 1,-1 1 0,0-1 0,0 1 0,0 0 0,0-1 0,1 1 0,-1 5-1008,0 1-1927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5905,'0'0'3370,"1"33"-2595,8 111 73,1-40-98,4-1 0,43 158 0,-46-218-705,-8-29-6,0 1 0,0-1 0,0 30-1,-3-43 108,-2-1-83,0-1 0,1 1 0,-1 0 0,0-1 0,1 0 0,-1 1 0,1-1 0,-1 0 0,1 0 0,-1 0 0,1 0 0,-1 0 0,1 0 0,0 0 0,0 0 0,-1 0 0,1-1 0,0 1 0,0 0 0,-1-3 0,-16-33 189,17 35-204,-4-11 40,0-1 1,1 0-1,1 0 1,0 0-1,-1-18 0,2-75 252,3 66-308,-1 16-30,1-1 0,1 0 0,2 1 0,0-1 0,2 1 0,1 0 0,1 1 0,0-1 0,2 2 0,1-1 0,24-36 0,-18 34 3,1 1 0,31-32 0,-39 46-8,1 1 0,0 1 0,1-1 1,0 2-1,0-1 0,0 2 0,16-7 0,-24 12-14,0 0 0,0 1 1,1 0-1,-1 0 0,1 0 0,-1 0 0,7 1 0,-9 0 9,-1 0 0,1 0 0,-1 0 0,1 0 0,0 1 1,-1-1-1,1 1 0,-1-1 0,1 1 0,-1-1 0,0 1 0,1 0 1,-1 0-1,0 0 0,1-1 0,-1 1 0,0 1 0,0-1 0,0 0 1,0 0-1,0 0 0,0 0 0,0 1 0,1 1 0,2 7 7,0 0-1,-1 0 0,0 0 0,-1 1 0,0-1 0,1 14 0,-2 70 14,-1-59-5,-1-31-3,1 0 1,-1 0-1,0 0 1,0 0-1,-1-1 1,1 1-1,-1 0 1,0-1-1,0 1 1,0-1 0,0 0-1,0 1 1,-1-1-1,0 0 1,1-1-1,-1 1 1,0 0-1,-1-1 1,1 1-1,-4 1 1,-11 7 12,-1-1 0,-29 13 0,31-16 2,4-1-39,-1 0 0,1-1 1,-21 4-1,0-5-2798,23-4-1021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273 65 6265,'0'0'7523,"0"-9"-6667,0-46 2856,-10 55-3435,2 0-274,1 0 1,-1 1-1,0 0 0,0 0 0,0 1 0,1 0 1,-1 0-1,0 1 0,1 0 0,0 0 0,0 1 1,0 0-1,0 0 0,1 1 0,0 0 0,-1 0 0,-7 9 1,10-10-16,0 1 0,0 0 0,1 0 0,0 0 0,0 0 0,0 0 0,1 1 0,-1-1 0,1 1 0,1 0 0,-1-1 0,1 1 1,0 0-1,0 0 0,1 0 0,-1 0 0,1 0 0,2 10 0,-1-12-7,0 0 1,0-1-1,0 1 0,1-1 0,-1 1 1,1-1-1,0 0 0,0 0 1,0 0-1,1 0 0,-1 0 0,1 0 1,-1-1-1,1 1 0,0-1 1,0 1-1,0-1 0,4 2 0,11 7-80,39 16-1,-45-22 49,37 16-7,-27-13 8,-1 1 1,1 2-1,34 22 0,-55-33 38,0 1 1,0 0-1,0 0 1,0 0-1,0 0 0,0 0 1,0 1-1,-1-1 0,1 0 1,0 0-1,-1 0 0,1 1 1,-1-1-1,1 0 0,-1 1 1,0-1-1,1 0 0,-1 1 1,0-1-1,0 1 1,0-1-1,0 0 0,0 1 1,0-1-1,-1 0 0,1 1 1,0-1-1,-1 0 0,1 1 1,-1-1-1,1 0 0,-1 1 1,0-1-1,1 0 0,-1 0 1,0 0-1,0 0 1,0 0-1,0 0 0,0 0 1,0 0-1,0 0 0,0 0 1,-2 1-1,-13 4 16,0 1 0,-1-2 0,1 0 0,-1-1 0,0-1 0,-19 1 0,-108 0 70,112-4-49,8 1-24,16 0-148,-1-1-1,1 0 1,-17-2 0,25 1 22,0 1 0,0 0 0,0-1 1,0 1-1,-1 0 0,1-1 1,0 1-1,0 0 0,0-1 1,0 1-1,0-1 0,0 1 1,0 0-1,0-1 0,0 1 0,0 0 1,0-1-1,0 1 0,1 0 1,-1-1-1,0 1 0,0 0 1,0-1-1,0 1 0,1 0 1,-1-1-1,0 1 0,0 0 0,0 0 1,1-1-1,-1 1 0,0 0 1,1 0-1,-1-1 0,0 1 1,0 0-1,1 0 0,-1 0 1,1-1-1,20-8-6358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2761,'0'0'7937,"6"12"-7654,9 22-109,-1 1 0,-2 0 0,-2 0 1,-1 1-1,-1 0 0,4 71 0,-13-158 871,-1 9-1031,7-60 1,-4 92-17,2 0 1,-1 0-1,2 0 1,-1 1-1,1-1 1,0 1 0,1 0-1,0 1 1,1-1-1,0 1 1,0 0 0,0 0-1,1 1 1,1-1-1,-1 2 1,11-8-1,-16 12-2,1 1-1,-1 0 0,1 0 0,0 0 1,0 0-1,-1 0 0,1 1 0,0-1 1,0 1-1,0 0 0,0-1 0,0 1 1,0 1-1,-1-1 0,1 0 0,0 1 1,0-1-1,0 1 0,0 0 0,-1 0 1,1 0-1,0 0 0,-1 1 0,1-1 1,-1 1-1,1 0 0,-1-1 0,0 1 1,4 4-1,-1 2 5,-1 1 0,0-1 0,0 1 0,-1 0 0,0 0 0,0 0 0,1 13 0,5 71 18,-5-40 30,-4-52-38,-1 0-1,1 0 0,0 0 0,0-1 0,0 1 0,0 0 1,0 0-1,0 0 0,1 0 0,-1 0 0,0-1 0,0 1 0,1 0 1,-1 0-1,0 0 0,1-1 0,-1 1 0,1 0 0,-1 0 0,2 1 1,5-19 320,0-2-367,5-5 18,1 1 0,1 1 0,0 0 1,2 1-1,1 0 0,0 1 0,31-26 0,-33 37-22,-15 9 36,0 0 1,1 0-1,-1 0 0,0 0 1,1 0-1,-1 0 1,0 0-1,1 0 1,-1 0-1,0 1 1,1-1-1,-1 0 0,0 0 1,1 0-1,-1 0 1,0 0-1,1 1 1,-1-1-1,0 0 0,0 0 1,1 1-1,-1-1 1,0 0-1,0 0 1,1 1-1,-1-1 1,1 3-21,0 0 0,0 0 1,0 0-1,0 0 1,-1 0-1,1 1 1,-1 3-1,2 6 87,2 11-45,1-1-1,12 32 1,-14-46-9,0-1 1,1 0 0,0 0 0,1-1 0,0 1 0,0-1-1,0 0 1,1 0 0,13 11 0,-16-16-101,0 0 1,0-1 0,0 1-1,1-1 1,-1 1-1,0-1 1,1 0-1,0 0 1,-1-1 0,1 1-1,-1-1 1,1 0-1,0 0 1,-1 0 0,6-1-1,5 1-1346,11 0-3383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1032,'0'0'9169,"-9"25"-8921,-23 82-67,31-105-173,1 0 0,-1 0 0,1 0 0,-1 0-1,1 1 1,0-1 0,0 0 0,0 0 0,0 0 0,1 1-1,-1-1 1,1 0 0,-1 0 0,1 0 0,0 0 0,-1 0-1,1 0 1,2 2 0,-2-2 5,1-1-1,-1 1 1,1-1-1,0 0 1,-1 1 0,1-1-1,0 0 1,0 0-1,0 0 1,0-1-1,3 2 1,2 0 35,11 4 124,0-1 0,0-1-1,1-1 1,0-1-1,-1 0 1,1-1-1,0-2 1,18-1 0,-35 2-114,0 0 1,0-1 0,-1 1 0,1 0-1,0-1 1,0 1 0,-1-1-1,1 1 1,0-1 0,-1 0-1,1 0 1,-1 0 0,1 0 0,-1 0-1,1 0 1,-1 0 0,0 0-1,1 0 1,-1-1 0,0 1 0,0-1-1,0 1 1,0-1 0,0 1-1,-1-1 1,1 1 0,0-1 0,0-2-1,1-3 175,-1-1 0,0 0-1,0 1 1,-1-1 0,0-9 0,0 6-146,0 8-75,0 0 1,-1 0 0,1 0-1,-1 0 1,1 0-1,-1 1 1,0-1 0,0 0-1,0 0 1,-1 0-1,1 1 1,-1-1 0,1 0-1,-1 1 1,-2-3 0,0 1-14,0 0 1,0 1 0,0 0 0,0 0 0,-1 0-1,0 0 1,1 1 0,-6-3 0,-6 0-69,0 0 1,-1 0 0,1 2 0,-27-3-1,2 5-903,27 1-2165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5129,'0'0'8154,"-10"13"-8025,4-7-110,-6 8 26,-1 1 1,2 0-1,0 1 0,-14 28 1,17-24-19,0 0 0,1 0 1,2 1-1,0 0 1,1 1-1,1-1 0,1 1 1,1 27-1,0-46-25,1-1-1,0 1 0,0-1 0,1 1 0,-1 0 1,1-1-1,-1 1 0,1-1 0,0 1 1,0-1-1,0 0 0,0 1 0,0-1 0,0 0 1,1 0-1,-1 0 0,1 0 0,-1 0 1,1 0-1,0 0 0,0 0 0,0-1 1,0 1-1,0-1 0,0 1 0,3 0 0,1 0 26,1 0-1,-1 0 0,1 0 1,0-1-1,-1 0 0,1-1 0,0 0 1,-1 0-1,9-1 0,-10 0 12,0 0 0,0 0 0,-1-1 0,1 0 0,0 0 0,-1 0 0,1-1 0,-1 1 0,0-1-1,0 0 1,0 0 0,0 0 0,-1-1 0,1 1 0,-1-1 0,0 0 0,0 0 0,0 0 0,4-9 0,-1 3 17,-1-1 0,0 0 1,-1 0-1,0 0 1,0 0-1,-1-1 1,2-15-1,-5 21-55,1 0 1,-1 1-1,0-1 1,0 0-1,0 1 1,-1-1-1,0 0 1,0 1-1,-3-9 0,3 11-13,-1 1-1,1-1 0,-1 0 1,0 1-1,0 0 0,0-1 0,0 1 1,-1 0-1,1 0 0,-1 0 1,1 0-1,-1 1 0,1-1 0,-1 1 1,0-1-1,0 1 0,0 0 1,-5-1-1,-17-4-616,-1 1 1,0 2-1,0 0 0,-1 2 1,-25 2-1,24-1-1812,12 0-2555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6081,'0'0'7266,"0"5"-7234,0 45-2,-1 4 95,2 1 0,10 54 0,-7-84-404,15 106 821,-13-45-4578,-6-71-1886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49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6129,'0'0'3688,"35"-9"-3028,109-29-292,-124 33-301,0-1 0,0 0 0,0-1 1,23-13-1,-32 14-42,-1 1 23,0-1-1,-1 0 1,1 0-1,9-10 1,-16 14 68,0-1 0,-1 0-1,1 1 1,-1-1 0,0 0 0,1 0 0,-1 0 0,0-1 0,-1 1-1,1 0 1,-1-1 0,1 1 0,-1-1 0,0 1 0,0-1 0,0-5 0,1 0 822,1 16-717,4 15-374,1 15 128,5 34 105,4-1 1,47 122-1,-64-191-71,0-1-1,0 0 1,0 1-1,0-1 1,1 0-1,-1 1 0,0-1 1,0 0-1,0 1 1,0-1-1,1 0 1,-1 1-1,0-1 0,0 0 1,1 0-1,-1 1 1,0-1-1,0 0 1,1 0-1,-1 0 0,0 0 1,1 1-1,-1-1 1,0 0-1,1 0 1,-1 0-1,0 0 0,1 0 1,-1 0-1,0 0 1,1 0-1,-1 0 1,0 0-1,1 0 0,-1 0 1,0 0-1,1 0 1,-1 0-1,0 0 1,1 0-1,-1 0 0,0 0 1,1-1-1,-1 1 1,0 0-1,1 0 1,-1 0-1,0 0 0,0-1 1,1 1-1,-1 0 1,0 0-1,1-1 0,12-18 170,-11 17-178,9-17-1,2 0 1,0 1-1,1 0 1,1 1-1,0 1 1,2 0-1,-1 1 1,21-13 0,-33 26-16,1 0 1,-1 0 0,0 0 0,0 1 0,1 0 0,5-2 0,-8 3 3,0 0 0,-1-1 1,1 1-1,0 0 0,0 0 0,0 0 0,-1 0 1,1 0-1,0 1 0,0-1 0,-1 1 0,1-1 1,0 1-1,-1-1 0,1 1 0,0 0 1,-1 0-1,1 0 0,1 1 0,3 6 8,0-1 0,0 1 0,-1 0 0,7 16 0,-8-16 15,0 0 1,0-1-1,1 1 0,0-1 0,0 0 1,1 0-1,0 0 0,7 6 1,-5-8-70,0-1 1,0 0 0,0-1 0,1 1 0,-1-2 0,1 1-1,0-1 1,0 0 0,0-1 0,0 0 0,16-1 0,-13 1-292,38 0-2403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2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89 4601,'0'0'3190,"0"-7"-3054,0-34 4620,0 51-4710,0 0-39,0 1-1,1 0 1,0-1-1,1 1 1,0 0-1,1-1 1,5 15-1,-5-20 1,-1 0 0,1 0 0,0-1 0,0 1 0,0-1 0,1 0 0,-1 1 0,1-2 0,0 1 0,0 0 0,1-1 0,-1 0 0,1 0 0,-1 0 0,1 0 0,0-1 0,7 3 0,-8-4 3,0 1 0,1-1 0,-1 0-1,1-1 1,-1 1 0,1-1 0,-1 1 0,1-1 0,-1 0 0,1-1 0,-1 1 0,1-1 0,-1 0 0,0 0 0,1-1 0,-1 1-1,0-1 1,0 0 0,0 0 0,0 0 0,0-1 0,0 1 0,-1-1 0,5-3 0,2-9 26,-1-1 1,0 1 0,-1-1-1,-1-1 1,0 0-1,-1 0 1,7-35 0,-4 19 358,-14 127 603,-1-57-911,-6 43-13,-3 87-1,14-95-29,-12 164 4,10-209-45,-2 0 0,-1-1-1,-1 1 1,-1-2 0,-1 1-1,-21 39 1,28-61-1,1-1 1,-1 0-1,0 0 1,0-1-1,0 1 1,-1 0-1,1 0 1,-1-1-1,0 0 1,1 1-1,-1-1 1,0 0-1,-4 1 1,2-1 32,0 0 0,-1-1 1,1 0-1,-1 0 0,1 0 1,-1-1-1,-9 0 0,13 0-16,-1-1-1,0 1 1,0-1 0,1 0-1,-1 0 1,1 0-1,-1 0 1,1 0-1,-1-1 1,1 1-1,0-1 1,-1 1-1,1-1 1,0 0 0,0 0-1,0 0 1,1 0-1,-1 0 1,0-1-1,1 1 1,-2-4-1,-3-4 25,1 0 0,0-1 0,1 0 0,-4-12 0,2-7 42,1-1-1,1 1 1,1-1-1,3-45 1,0 67-84,0-3-82,1 0 0,1 1 0,0-1 0,0 0-1,1 1 1,1-1 0,0 1 0,1 0 0,-1 0-1,2 0 1,0 1 0,0 0 0,1 0 0,11-12 0,-5 7-267,1 1 1,1 1 0,0 0 0,0 1-1,2 1 1,-1 1 0,36-17 0,-8 9-3542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3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1 245 6553,'0'0'3851,"30"-12"-3477,97-41-36,-120 50-296,1 0 0,-1-1 0,1 1 0,-1-1 0,0-1 0,-1 0 0,1 1 0,9-11 0,-8 7 26,-4 4 20,-1 0-1,1-1 0,-1 1 1,0-1-1,0 0 0,0 0 1,-1 0-1,1 0 0,-1 0 1,-1-1-1,1 1 0,-1 0 1,0-1-1,0 0 0,0 1 1,-1-1-1,0 1 0,-1-9 0,1 13-82,0 0 1,0 0-1,-1 0 0,1 0 0,0 0 0,-1 0 0,1 0 0,0 0 0,-1 0 0,1 1 0,-1-1 0,0 0 0,1 0 0,-1 0 0,0 1 0,1-1 0,-1 0 0,0 1 0,0-1 0,0 1 0,1-1 0,-1 1 0,0-1 0,0 1 0,0-1 0,0 1 0,0 0 0,0 0 0,0-1 0,0 1 0,0 0 0,0 0 0,-2 0 0,-40 1-36,36 0 40,-1 0-16,1 1 1,0 0-1,0 0 1,0 1 0,0 0-1,0 0 1,0 1-1,1-1 1,0 1 0,0 1-1,0-1 1,0 1 0,1 0-1,-1 1 1,-8 11-1,5-5 5,0 1 0,0 0-1,1 0 1,1 1 0,0 0-1,-8 26 1,11-25-20,1 1 0,0-1 1,1 1-1,1 0 0,0 0 1,4 27-1,-3-38 15,1 0 0,0 0 0,0-1 1,1 1-1,-1-1 0,1 1 0,0-1 0,0 1 0,1-1 1,-1 0-1,1 0 0,0 0 0,0 0 0,0-1 0,1 1 1,-1-1-1,1 0 0,0 0 0,0 0 0,0 0 1,0-1-1,0 1 0,1-1 0,-1 0 0,1-1 0,-1 1 1,6 0-1,11 3-10,0-1-1,0-1 1,1-1 0,36 0-1,-47-3 25,0 0 0,0-1 0,0 0 0,0 0 0,-1-1-1,1-1 1,-1 0 0,0 0 0,1-1 0,-2 0 0,1-1-1,-1 0 1,0-1 0,0 0 0,9-9 0,-8 7 6,-1-2 1,0 1-1,0-1 1,-1 0 0,0-1-1,-1 1 1,-1-2-1,0 1 1,0-1-1,-1 0 1,-1 0-1,3-14 1,-3 3 35,-3 14-40,0 1 1,1 0 0,0-1 0,4-11 0,-5 19-20,0 0 0,0 1 0,0-1 0,0 0-1,0 1 1,0-1 0,0 1 0,0-1 0,0 1 0,1 0-1,-1-1 1,0 1 0,1 0 0,0 0 0,-1 0 0,1 0-1,-1 0 1,1 0 0,0 1 0,0-1 0,0 0 0,-1 1-1,1-1 1,0 1 0,0 0 0,3 0 0,-2 0 0,0 0 1,0 1-1,0-1 1,0 1-1,-1 0 1,1 0-1,0 0 1,-1 0-1,1 1 1,-1-1-1,1 1 1,-1-1-1,0 1 1,1 0-1,-1 0 0,0 0 1,0 0-1,0 0 1,-1 1-1,1-1 1,1 3-1,4 8 10,0-1 0,-1 1-1,5 14 1,-8-18 3,3 4 46,-3-8-15,-1 1 0,0-1 0,0 0 1,0 1-1,0-1 0,-1 1 0,0-1 1,0 1-1,-1 0 0,1-1 1,-2 9-1,1-13-19,-1 0 0,0 0 1,0 0-1,0 0 0,0 0 0,0 0 1,0-1-1,0 1 0,0 0 0,0-1 1,0 1-1,0-1 0,-1 1 0,1-1 1,0 1-1,0-1 0,0 0 0,-1 0 0,1 0 1,0 0-1,-2 0 0,-5 2 58,-161 29-1086,157-29 576,-23 3-2078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59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4865,'0'0'5744,"12"-1"-5099,4 1-387,-8 0 26,1 0 0,-1-1 1,1 0-1,15-3 0,10-4 758,221-39 936,116 16-1576,-206 19-218,179-5 218,-55 15-195,310 4 433,-271 19-413,-8 0 70,-262-19-200,468 8 2073,-525-10-2098,-7 2-235,-80 31-4139,18-13-1362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1304,'0'0'8054,"3"-1"-7879,-2 1-127,0 0 0,0-1 0,0 1 0,0-1 0,0 1 1,1-1-1,-1 1 0,0-1 0,0 1 0,0-1 0,0 0 1,-1 0-1,1 0 0,0 1 0,0-1 0,0 0 0,-1 0 1,1 0-1,0 0 0,-1 0 0,1 0 0,-1 0 0,1-1 1,-1 1-1,1 0 0,-1 0 0,0 0 0,0 0 0,0-1 0,0 1 1,0 0-1,0 0 0,0 0 0,0-1 0,0-2 609,2 3-654,0 0 1,0 1 0,1-1-1,-1 0 1,1 1 0,-1 0 0,1-1-1,-1 1 1,0 0 0,1 0-1,-1 0 1,5 1 0,4 0-3,404-6 1712,-234 7-1123,8-3-141,356 8 641,287 6 443,-691-13-1104,308-13 26,-317 7 174,149-26 0,-256 29-559,127-11 184,213 8 1,-229 6 1211,-148 0-1541,-125-14-3472,47-4-2506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0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6185,'0'0'7466,"31"-15"-6447,103-50-462,-119 57-482,-1 0-1,1-1 0,-2 0 1,1-1-1,15-15 1,-17 14-35,-5 5-10,1-1 0,-1 0 0,0 0-1,-1-1 1,0 0 0,0 0 0,-1 0 0,0-1 0,0 1-1,-1-1 1,0-1 0,0 1 0,-1 0 0,-1-1-1,1 0 1,-2 1 0,1-1 0,-1-15 0,1-15 5,-1 26-22,0 0-1,-1 0 1,0 0-1,-1 0 1,-6-25 0,6 36 13,1 1 1,-1 0-1,0-1 1,-1 1-1,1 0 1,0 0-1,-1 0 1,-2-3-1,4 4 12,-1-19 1709,-3 13-1682,3 6-64,0 0 0,1-1 0,-1 1-1,1 0 1,-1-1 0,0 1 0,1-1-1,0 1 1,-1 0 0,1-1-1,0 1 1,0-1 0,0-1 0,0 3-5,0 0 1,0-1-1,0 1 0,0 0 1,0-1-1,-1 1 1,1 0-1,0-1 1,0 1-1,0 0 1,0 0-1,0-1 0,-1 1 1,1 0-1,0 0 1,0-1-1,0 1 1,-1 0-1,1 0 1,0 0-1,0-1 1,-1 1-1,1 0 0,0 0 1,-1 0-1,1 0 1,0 0-1,0 0 1,-1-1-1,1 1 1,0 0-1,-1 0 1,1 0-1,0 0 0,-1 0 1,1 0-1,0 0 1,-1 0-1,1 0 1,0 1-1,0-1 1,-1 0-1,1 0 0,0 0 1,-1 0-1,1 0 1,0 0-1,0 1 1,-1-1-1,1 0 1,0 0-1,0 0 1,-1 1-1,1-1 0,0 0 1,0 0-1,0 1 1,-1-1-1,1 0 1,0 0-1,0 1 1,0-1-1,0 0 1,0 1-1,-7 18-31,2 0 1,1 0-1,0 0 1,-1 27-1,2-21 25,-4 37 8,3 1-1,5 82 0,0-136 6,0 0-1,1 0 1,0 0-1,1 0 1,0 0-1,0 0 1,1-1-1,0 0 1,0 0-1,1 0 1,0 0-1,0-1 1,1 0-1,0 0 1,1 0 0,11 9-1,-9-9 23,-1 0 1,2-1-1,-1 0 1,1-1-1,0 0 1,0-1-1,0 0 0,1 0 1,-1-1-1,1 0 1,0-1-1,0-1 1,18 2-1,-15-3 21,8 0-6,0 0 1,-1-1-1,1-2 1,41-8-1,-38 3-21,1 0 0,-1-2 0,-1 0 0,0-2 0,0-1 0,34-24-1,-50 30-23,0 1 0,0-1 0,-1-1 0,1 1 0,-2-1 0,1-1-1,-1 1 1,0-1 0,-1 0 0,0 0 0,0-1 0,-1 0-1,-1 0 1,1 0 0,-2 0 0,1 0 0,-1 0 0,-1-1-1,1-16 1,-2 24-17,0-1-1,0 1 0,0-1 0,0 1 0,-1 0 1,1-1-1,-1 1 0,0 0 0,0-1 0,-3-5 1,3 7 10,-1 1 0,1-1 1,-1 1-1,0 0 0,0-1 0,1 1 1,-1 0-1,0 0 0,0 0 0,0 0 1,0 0-1,0 1 0,0-1 1,-1 1-1,1-1 0,0 1 0,0 0 1,-4 0-1,-2-1-7,0 0 0,0 1-1,0 1 1,0-1 0,0 1 0,0 0 0,0 1-1,1 0 1,-1 0 0,1 1 0,-11 4-1,8-1 7,0 1-1,0 0 0,1 0 0,-1 1 1,2 0-1,-17 19 0,14-15 8,1 1 0,1 1 0,-1 0 0,2 0 0,0 0 0,1 1 0,0 0 0,1 1 0,1 0 0,1-1 0,0 2 0,1-1 0,0 0 0,0 31-1,3-42 5,0 0-1,0-1 0,0 1 1,0-1-1,1 1 0,0-1 0,0 1 1,0-1-1,0 1 0,1-1 1,-1 0-1,1 1 0,1-1 0,-1 0 1,0-1-1,1 1 0,0 0 1,0-1-1,0 1 0,0-1 0,0 0 1,1 0-1,0 0 0,4 2 0,9 6 13,1-1 0,0 0-1,1-2 1,0 0 0,0-1-1,1-1 1,-1-1-1,2-1 1,26 2 0,26 0 2,92-5 0,-119-2-7,-15 1 24,-1-2 0,0-2 0,0 0 0,29-9 0,-44 9-306,-1-1 0,0 0 0,-1-1 0,1-1 1,-1 0-1,0 0 0,-1-1 0,0-1 0,0 0 0,11-12 0,-18 15-925,0 0 0,0-1-1,6-10 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0 568,'0'0'16996,"-3"6"-17270,-5 0-548,0-1 0,-1 0 0,-16 8 0,-7 0-2202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3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32 4033,'0'0'9675,"0"-3"-8940,0-25 2195,0 27-2914,-3 1-692,0 1 667,0-1-1,0 1 1,0 0 0,0 0 0,0 1 0,1-1-1,-1 1 1,0-1 0,0 1 0,1 0-1,-1 0 1,1 0 0,0 0 0,0 1 0,-4 3-1,-34 47 21,34-44-22,-7 10 16,2 1 0,0 0 0,1 0 0,1 1 1,1 0-1,1 0 0,1 1 0,0 0 0,2 0 0,1 0 1,0 1-1,2-1 0,1 1 0,4 40 0,-3-57-4,0 0-1,1 0 0,0 0 1,0 0-1,0-1 0,1 1 1,0-1-1,0 0 0,0 0 1,1 0-1,0 0 0,0 0 1,0-1-1,0 0 1,1 0-1,-1 0 0,1 0 1,10 5-1,-5-4-21,0 0 0,0-1 0,0 0 0,0-1 0,1 0 0,0 0 0,-1-1 0,1-1 0,20 1 1,-22-2-19,1 0 0,-1-1 0,1 0 0,15-3 0,-20 2 36,0 0 0,-1 0 0,1 0-1,-1-1 1,0 1 0,1-1 0,-1 0-1,-1 0 1,1 0 0,0-1-1,3-4 1,1-2 13,0 0-1,-1 0 1,-1-1-1,0 0 1,0 0-1,-1 0 1,0 0-1,-1-1 1,0 0-1,2-15 1,-2 3 12,-2 0-1,0 0 1,-2 0 0,-3-34 0,1 50-23,1 0 1,-1 0-1,-1 0 1,0 1-1,0-1 1,0 1-1,-1 0 1,0 0-1,0 0 1,-1 0-1,-6-7 1,-2-1-1,-1 0 0,-1 1 0,-21-16 0,35 29-22,-14-10 91,-25-16 0,35 25-275,0-1 1,0 1 0,-1 0-1,1 0 1,-1 1 0,1-1-1,-1 1 1,1 1-1,-9-1 1,-11 2-4799,18 4-648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4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7642,'0'0'5146,"5"-2"-4907,-3 1-235,-1 1 0,1-1-1,0 0 0,-1 0 1,1 1-1,0-1 0,0 1 1,0 0-1,-1-1 0,1 1 0,0 0 1,0 0-1,0 0 0,-1 0 1,1 0-1,0 1 0,0-1 1,0 1-1,-1-1 0,1 1 0,0-1 1,-1 1-1,1 0 0,0 0 1,-1 0-1,1 0 0,-1 0 0,1 0 1,-1 0-1,0 1 0,0-1 1,1 0-1,-1 1 0,0-1 1,1 3-1,7 10 12,-2 0 0,1 0 0,-2 1 0,0 0 1,-1 0-1,0 1 0,3 23 0,-3 0 92,0 76 0,-11-83-85,6-30-41,-1 0 1,1 0-1,-1-1 1,0 1-1,0 0 1,0-1 0,0 1-1,0-1 1,0 1-1,0-1 1,0 0-1,-1 1 1,1-1-1,-1 0 1,-2 2-1,4-3-30,-3 0 216,3-7 189,-1-9-319,2 1 0,0-1 1,1 1-1,0-1 0,1 1 1,1 0-1,0 0 0,12-27 1,8 0-77,51-67 0,-48 71-413,-15 18-1091,-4 4-1368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34 8106,'0'0'4653,"0"-6"-4521,0-15-42,0 21-90,0-1 0,-1 1 0,1-1-1,0 1 1,0 0 0,-1-1 0,1 1-1,0 0 1,0-1 0,-1 1 0,1 0-1,0-1 1,-1 1 0,1 0-1,-1 0 1,1 0 0,0-1 0,-1 1-1,1 0 1,-1 0 0,1 0 0,0 0-1,-1 0 1,1 0 0,-1-1 0,1 1-1,-1 0 1,1 0 0,0 1-1,-1-1 1,1 0 0,-1 0 0,1 0-1,-1 0 1,1 0 0,-1 1 0,0-1-4,-7 0 10,0 1 0,0 1 0,-1-1 0,1 1 0,1 1 0,-1-1 0,0 1 0,1 1 0,-1-1 0,1 1 0,0 1 0,-8 6 0,-2 2 5,2 0 0,0 1 1,-24 30-1,33-38-11,1 1 0,0 0 0,0 0 0,1 1 0,-1 0 0,2-1 0,-1 1 0,1 0 0,0 1 0,1-1 0,0 0 0,0 1 0,1-1 0,0 14 0,0-16 2,1 0 0,1 0 0,-1-1 0,1 1 0,0 0 0,0-1 0,2 8-1,-1-10 2,-1-1-1,0 0 0,1 0 1,0 0-1,-1 0 0,1 0 1,0-1-1,0 1 0,0 0 1,0-1-1,0 1 0,0-1 1,0 0-1,1 0 0,-1 0 1,0 0-1,1 0 0,3 1 1,11 2 43,0-1-1,1 0 1,-1-1 0,1-1 0,-1-1 0,1 0 0,18-4 0,-33 4-34,0-1 0,0 0 0,0 1 0,-1-1 0,1 0 0,0-1 0,-1 1 0,1 0 1,-1-1-1,1 0 0,-1 1 0,0-1 0,0 0 0,1 0 0,-1 0 0,-1-1 0,1 1 1,2-3-1,2-5 132,-1 0 0,0-1-1,5-14 1,6-12 700,-16 37-843,0 0-1,0 0 1,0-1-1,1 1 1,-1 0-1,0 0 1,0 0-1,0 0 0,0-1 1,1 1-1,-1 0 1,0 0-1,0 0 1,1 0-1,-1 0 1,0 0-1,0 0 1,0-1-1,1 1 1,-1 0-1,0 0 1,0 0-1,1 0 0,-1 0 1,0 0-1,0 0 1,1 0-1,-1 0 1,0 0-1,0 0 1,0 1-1,1-1 1,-1 0-1,0 0 1,0 0-1,1 0 1,-1 0-1,0 0 0,0 0 1,0 1-1,1-1 1,-1 0-1,0 0 1,0 0-1,0 0 1,0 1-1,0-1 1,1 0-1,-1 0 1,0 0-1,0 1 1,0-1-1,0 0 1,0 0-1,0 1 0,0-1 1,0 0-1,8 18-187,95 347 125,-96-335 79,-1 0 1,-2 0 0,-1 1 0,-1 49 0,-3-76-19,1-1 0,-1 1 1,1-1-1,-1 0 0,0 1 0,-1-1 1,1 0-1,0 0 0,-1 0 1,0 0-1,1 0 0,-1 0 0,-1 0 1,-2 3-1,1-1-1,-1-1-1,-1 0 1,1 1-1,-1-1 1,0-1 0,-11 6-1,4-3 15,-1-1 0,1-1 0,-1 0 0,0-1 0,0-1 0,-20 2 0,34-4-12,-5 1 22,-1-1 1,0 0-1,1 0 1,-1-1-1,1 1 0,-6-3 1,9 3-17,0-1 1,1 0 0,-1 0-1,1 0 1,-1 0 0,1 0-1,-1 0 1,1 0-1,0 0 1,-1-1 0,1 1-1,0 0 1,0-1 0,0 1-1,0-1 1,0 1-1,0-1 1,1 0 0,-1 1-1,0-1 1,0-3 0,-2-8-2,0 0 0,1-1 0,1 1 1,0-1-1,1 1 0,0-1 0,1 0 0,1 1 1,0-1-1,1 1 0,0 0 0,1 0 1,0 0-1,1 0 0,13-23 0,8-8 16,2 1 0,61-73 0,-83 109-21,53-62 3,36-45 8,-82 96-9,-1 0 0,-1-1 0,-1 0-1,14-35 1,-16 33 3,-3 9 4,-1 0-1,0 0 1,-1 0 0,0-1 0,-1 1 0,1-19 0,-3 30-68,0 6-213,0 18 186,0 22 58,1 1 0,2 0-1,11 55 1,-9-81 28,-2-1 3,2-1 0,0 1 0,1-1 0,12 25 0,-17-42-6,-1-1 0,0 1 1,0-1-1,0 1 0,0-1 0,1 0 0,-1 1 1,0-1-1,1 1 0,-1-1 0,0 0 1,1 1-1,-1-1 0,0 0 0,1 1 1,-1-1-1,0 0 0,1 1 0,-1-1 0,1 0 1,-1 0-1,1 0 0,-1 1 0,1-1 1,-1 0-1,1 0 0,-1 0 0,1 0 1,-1 0-1,1 0 0,-1 0 0,1 0 0,-1 0 1,1 0-1,-1 0 0,1 0 0,-1-1 1,1 1-1,-1 0 0,0 0 0,1 0 0,-1-1 1,1 1-1,-1 0 0,1-1 0,14-19-200,-4 2 52,76-130-670,-72 126 759,0 1 0,2 1 0,0 0-1,30-26 1,-42 42 49,1-1 1,-1 1-1,1 1 0,0-1 0,9-3 0,-14 6 4,1 1-1,-1-1 1,0 1-1,0-1 0,1 1 1,-1 0-1,1-1 1,-1 1-1,0 0 0,1 0 1,-1 0-1,0 0 1,1 0-1,-1 0 1,1 1-1,-1-1 0,0 0 1,1 1-1,-1-1 1,0 1-1,0-1 1,1 1-1,-1 0 0,0 0 1,0-1-1,0 1 1,0 0-1,0 0 1,0 0-1,0 0 0,0 0 1,0 0-1,0 0 1,1 2-1,9 21-8,-1 1-1,-1 0 1,7 31-1,-7-23 38,17 40-1,-22-65-11,12 28 11,-14-34-9,-1 0 0,0 0 0,1 0-1,-1 0 1,1 0 0,-1 0 0,1 0-1,0 0 1,0 0 0,0-1 0,3 3-1,-5-4 8,1 0 0,0 0-1,-1 0 1,1 0-1,-1 1 1,1-1 0,0 0-1,-1 0 1,1 0-1,0 0 1,-1 0 0,1 0-1,0-1 1,-1 1-1,1 0 1,-1 0 0,1 0-1,0-1 1,-1 1-1,1 0 1,-1 0-1,1-1 1,-1 1 0,1-1-1,-1 1 1,1 0-1,-1-1 1,1 1 0,-1-1-1,1 0 1,11-20 149,-9 14-137,8-13 30,60-105 19,-62 112-87,0 1 0,1 0 0,0 0 0,0 1 0,1 1 0,1-1 1,15-9-1,-24 18-1,1 0 0,-1 0 0,1 0 1,-1 1-1,1-1 0,0 1 0,0 0 0,-1 0 1,1 0-1,0 1 0,4-1 0,-6 1 3,-1 0 1,1 1-1,0-1 0,0 0 0,-1 1 0,1-1 0,0 1 0,0-1 1,-1 1-1,1 0 0,-1 0 0,1 0 0,-1 0 0,1 0 1,-1 0-1,0 0 0,1 0 0,-1 0 0,0 1 0,0-1 0,0 1 1,0-1-1,0 1 0,0-1 0,1 4 0,19 51 41,-3 2-1,18 94 1,-32-134-13,-2-6-2,0 0 0,-1 0 0,1 16 0,-3-27-57,1 0 0,0-1 0,-1 1 0,1 0 0,-1-1 0,1 1 0,-1-1 0,1 1 0,-1-1 0,1 1 0,-1-1 0,1 1-1,-1-1 1,0 1 0,1-1 0,-1 1 0,0-1 0,0 0 0,1 0 0,-1 1 0,0-1 0,1 0 0,-1 0 0,0 0 0,0 0 0,0 0 0,1 0 0,-1 0 0,0 0 0,0 0 0,1 0 0,-2-1 0,-3 1-456,-29 1-3402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5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10186,'0'0'8434,"3"-13"-8434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55 3545,'0'0'8998,"0"-3"-8473,0-48 3672,-8 53-4250,1 13 61,1 0 1,0 1 0,0 0 0,2 0-1,-3 17 1,-9 86 248,-9 357 1301,24-196-985,1-155-303,5-30-27,22 126 0,-23-194-248,9 36 81,2 0 0,39 95 0,17 69 59,-4 43-18,-45-184-61,-5-1-19,-4 1 1,4 135-1,-6-53 22,-5-100 57,9 148 23,-17-70-101,4 160 68,6-224-58,4-1 1,28 98-1,-29-141 26,1-1 0,25 49 1,-24-54 33,-2 0 1,10 43-1,10 30 318,-29-98-381,2 2 13,-1 1-1,0-1 0,3 20 0,6 26 4,-3-20 106,-5-13-68,-3-12 23,1 0 0,0-1 0,0 1 1,8 16-1,-7-20-64,-1 1-1,1 0 1,-1 0 0,-1 0 0,1 0-1,0 12 1,1 50 189,1 162 1556,-5-260-2673,-1 1 1,-1 0 0,-2 0 0,-1 1 0,-10-32 0,2 8-2394,-11-46-6887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 6185,'1'-2'10272,"-3"13"-10069,-19 191-31,8 376 0,17-581-196,5-20-128,10-36 1,-13 40-82,0-1 1,1 1 0,17-32-1,-24 50 217,0 0-1,1 1 0,-1-1 0,0 0 1,1 0-1,-1 0 0,1 0 0,0 1 0,-1-1 1,1 0-1,0 1 0,-1-1 0,1 0 1,0 1-1,0-1 0,-1 1 0,1-1 1,0 1-1,0-1 0,0 1 0,0 0 1,0-1-1,0 1 0,-1 0 0,1 0 1,0 0-1,0-1 0,0 1 0,0 0 0,0 0 1,0 1-1,0-1 0,0 0 0,0 0 1,0 0-1,0 1 0,0-1 0,0 0 1,0 1-1,-1-1 0,2 1 0,3 3-46,-1 0 1,1 1-1,-1-1 0,0 1 0,5 8 0,2 2 127,-1-3-70,1-1 0,0 0 0,23 18 0,-28-25 10,-1-1 0,1 1 0,0-1-1,0-1 1,0 1 0,0-1 0,0 0-1,0 0 1,1-1 0,-1 0 0,0 0-1,9 0 1,-13-1 6,0 0 0,1-1 0,-1 1 0,0-1 0,0 0 0,0 1 0,0-1 0,0 0 0,0 0 0,0 0 0,0-1 0,0 1 0,0 0 0,0-1 0,-1 1 0,1-1 0,-1 0 0,1 1 0,-1-1 0,1 0 0,-1 0 0,0 0 0,0 0 0,0 0 0,0 0 0,0-3 0,4-7 25,-2 0 1,0 0 0,3-19 0,-5 23-15,9-85 164,-4 0 0,-6-103 1,-2 77-96,2 66-15,0 53-278,0 3-1526,0 13-436,-3 3-926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09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96 236 8970,'0'0'4690,"24"-21"-4415,70-68-86,-88 84-155,-1 0 0,0-1 0,0 0 0,-1 0 0,1 0 0,5-10 0,-9 13-14,-1 0 1,1 1 0,0-1-1,-1 0 1,1 0 0,-1 1 0,0-1-1,0 0 1,0 0 0,-1-3-1,1-8 33,0 13-56,0 0 1,-1 0 0,1 0-1,0 0 1,0 0 0,-1 0 0,1 0-1,-1 0 1,1 0 0,-1 0-1,1 0 1,-1 0 0,1 0-1,-1 0 1,0 1 0,0-1-1,1 0 1,-1 0 0,0 1-1,0-1 1,0 0 0,0 1-1,0-1 1,0 1 0,0 0-1,0-1 1,0 1 0,0 0-1,0-1 1,-2 1 0,-36-3-105,33 3 103,-6 0 5,7-1-2,-1 1 0,0 0 1,1 0-1,-1 0 0,1 1 0,-1 0 1,0 0-1,1 0 0,0 1 1,-1-1-1,1 1 0,0 1 1,0-1-1,0 1 0,-9 6 0,7-3-8,0 1 0,0 0 0,0 0 0,1 1 0,0 0 0,1 0 0,0 0 0,0 1-1,0 0 1,1 0 0,1 0 0,0 0 0,0 1 0,0-1 0,1 1 0,1-1 0,0 1-1,0 0 1,1 0 0,0 0 0,1-1 0,0 1 0,2 10 0,-1-16 17,-1 0 0,1 0-1,0 0 1,0-1 0,0 1 0,0-1 0,1 1 0,0-1 0,0 0 0,0 0 0,0 0 0,0 0 0,0 0 0,1-1 0,-1 0-1,1 1 1,0-1 0,-1-1 0,1 1 0,8 2 0,3 1 15,0-1-1,0-1 0,0 0 1,23 1-1,-13-2 41,0-1 0,0-1 0,35-5-1,-52 4-41,0-1-1,1 0 1,-1 0 0,0-1-1,-1 0 1,1-1-1,0 0 1,-1 0-1,0 0 1,0-1 0,0 0-1,-1 0 1,12-13-1,-6 4-6,-1-2 0,-1 1 0,0-1-1,-1-1 1,-1 0 0,-1 0 0,0 0-1,-1-1 1,-1 0 0,-1 0 0,4-30 0,-7 33-22,-1 16-135,1 25 12,0-8 140,2 0 0,0-1-1,1 1 1,1-1 0,0 1-1,1-2 1,13 24 0,-19-39-129,1 1-1,0-1 1,0 0 0,0 1 0,0-1 0,0 0 0,0 0 0,0 0 0,0 0 0,1 0 0,-1 0 0,0 0 0,0-1 0,1 1 0,-1 0 0,1-1 0,-1 1 0,1-1 0,-1 1 0,1-1 0,-1 0 0,3 1 0,4-1-4038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9538,'0'0'6321,"50"-10"-11706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172 584 7434,'0'0'5206,"-2"-4"-4922,1 2-279,1 1 1,-1 0-1,1 0 0,-1 0 1,0 0-1,1 0 0,-1-1 1,0 1-1,0 1 0,1-1 1,-1 0-1,0 0 0,0 0 1,0 0-1,0 1 0,0-1 1,-1 0-1,1 1 0,0-1 0,0 1 1,-2-1-1,0 1-1,1 0-1,0 1 1,-1-1 0,1 1-1,0-1 1,0 1 0,0 0-1,-1 0 1,1 0 0,0 0-1,0 1 1,1-1 0,-1 0-1,-3 3 1,-10 8 56,1 0-1,0 1 0,0 1 1,1 0-1,1 0 1,-11 18-1,20-28-50,3-3-8,-1 0 0,0 0 1,1 0-1,-1 0 0,1 0 0,-1 0 0,1 0 1,0 0-1,-1 0 0,1 1 0,0-1 0,0 0 1,0 0-1,0 0 0,0 2 0,6-3 34,-1 0-12,2 1-1,1-1 0,-1 0-1,0 0 1,1-1 0,-1 0 0,1 0 0,-1-1 0,0 0 0,0-1 0,0 1-1,8-5 1,-6 1-9,-5 3-9,0 1 0,0-1 0,0 1 0,1 0 0,-1 0 0,10-3 0,-13 5-10,1 0 1,0 0-1,0 0 1,-1 0-1,1 0 0,0 1 1,-1-1-1,1 0 1,0 1-1,-1-1 1,1 1-1,-1 0 1,1-1-1,-1 1 0,1 0 1,-1 0-1,1 0 1,-1 0-1,0 0 1,1 0-1,-1 0 1,0 1-1,0-1 0,0 0 1,1 2-1,14 22-17,0 1-1,-2 1 0,-2 0 0,11 31 1,-12-31 15,31 80 22,39 155 0,-75-236-11,-1 1 1,-1 0-1,-1 1 0,-2 46 1,-1-71-6,0 0 1,-1-1-1,1 1 0,-1-1 0,1 1 1,-1-1-1,0 1 0,0-1 1,0 1-1,0-1 0,0 0 1,-1 0-1,1 1 0,-1-1 1,0 0-1,1 0 0,-1 0 0,0-1 1,0 1-1,0 0 0,0-1 1,0 0-1,-1 1 0,1-1 1,0 0-1,-1 0 0,1 0 1,-5 1-1,-6 1-1,1-1-1,-1 0 1,0-1 0,-21-1 0,31 0 5,-2 1 10,-1-1-1,1 0 0,-1-1 1,1 1-1,0-1 0,-1 0 1,1 0-1,0-1 0,-1 0 1,1 0-1,0 0 0,0 0 1,1-1-1,-1 0 0,0 0 1,1 0-1,0 0 0,0-1 1,0 0-1,0 0 0,0 0 1,1 0-1,-1 0 0,1-1 1,-3-7-1,1 3-6,0-1 1,1 0-1,0-1 1,1 1-1,0-1 1,0 1-1,-1-17 1,2-7 20,2-37 1,0 66-23,2-23-2,1-1 0,2 2-1,0-1 1,2 0 0,1 1 0,2 1-1,21-46 1,111-168-44,-135 229 41,56-81-2,29-46 0,-79 115 31,0-1-1,-2 0 0,0-1 0,6-26 1,-13 32 131,-1-1 1,-1 0 0,0 0-1,-3-39 1,0 13 665,0 166-1173,2 151 357,9-170 2,-5-63 37,1 41 0,-6-78 8,1-2-44,1 1 0,-1-1 0,1 1 1,-1-1-1,1 0 0,-1 0 1,0 0-1,0 0 0,1 0 0,-1 0 1,0 0-1,0 0 0,0-1 0,0 1 1,0 0-1,-1-1 0,1 1 1,0 0-1,0-1 0,-1 1 0,1-3 1,5-7-39,-5 8 1,17-29-166,2 0-1,0 1 1,2 1 0,27-27-1,-46 53 183,1 1 0,0 1 0,0-1-1,0 0 1,0 1 0,0 0 0,1 0 0,-1 0-1,1 1 1,-1-1 0,1 1 0,9-1 0,3 1-52,0 0 1,22 2-1,-5 1 97,-28-2-29,0 0 0,0 0-1,0-1 1,1 0 0,-1 0 0,0 0 0,0 0 0,-1-1 0,1 0 0,0-1-1,0 1 1,-1-1 0,0 0 0,1 0 0,-1-1 0,-1 0 0,1 0 0,0 0-1,-1 0 1,0-1 0,0 1 0,0-1 0,0 0 0,-1 0 0,3-6-1,-1 1 2,-1 1 0,0-1-1,-1 0 1,0 0-1,-1 0 1,0 0-1,1-13 1,0-75-72,-4 65 7,0 12 108,0 1-1,-2 0 0,-1 0 0,0 0 0,-2 0 1,0 1-1,-17-37 0,22 119 1,6-14-22,2 1 1,24 86-1,-17-79-13,53 265 372,-67-321-388,2 7 6,-1 0 0,1 0 0,0-1 0,5 12 0,-7-19-60,0 0-1,1 1 0,-1-1 0,0 0 0,0 0 1,0 1-1,1-1 0,-1 0 0,0 0 1,1 0-1,-1 1 0,0-1 0,0 0 0,1 0 1,-1 0-1,0 0 0,1 0 0,-1 0 0,0 0 1,1 1-1,-1-1 0,0 0 0,1 0 1,-1 0-1,1 0 0,-1 0 0,0-1 0,1 1 1,-1 0-1,1 0 0,0 0-642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7434,'0'0'2968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1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8090,'0'0'2088,"225"0"-2088,-164 0-1312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3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3505,'0'0'6636,"-2"0"-5815,-10 0 2343,15 0-2968,52 9 501,81 0 0,60-9 272,-72-2-680,1404 2 262,-1327 10-418,439-10 2975,-639 0-3094,-7 0-804,-8 3-645,1 0 0,-1 1 1,-20 9-1,-24 9-2606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14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1776,'0'0'7423,"20"2"-6381,-1 0-762,23 3 575,46-1 0,39-5 686,351 11 668,-66-5-1985,-241-6-154,558 1 3466,-701 0-1517,19-5-1550,17 0 340,-51-4-1164,-9 6 51,13-8-1870,-5-1-1962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36 5025,'0'0'5576,"0"-5"-5037,0-25 2259,-7 32 296,5 3-3092,0 1 0,0 0 0,1 0 0,-1 0 0,1 1 0,0 8 0,-2 10 49,-7 53-68,4 0 0,4 81 0,2-129-212,0-29 28,0 0-1,1 0 1,-1 1 0,0-1-1,0 0 1,0 0 0,-1 0-1,1 0 1,0 0 0,0 1-1,-1-1 1,1 0 0,0 0-1,-1 0 1,1 0 0,-1 0-1,0 0 1,1 0 0,-1 0-1,0 0 1,1 0 0,-1-1-1,0 1 1,0 0 0,-1 1-1,-8-1-3450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6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0 7962,'0'0'3242,"-32"26"-3077,-102 80-88,110-87-61,5-3 21,0-2 0,-26 15 0,45-28-37,-4 1 13,0 0 1,0 1-1,0-1 0,0-1 0,-1 1 1,1-1-1,0 0 0,-1 0 0,1 0 1,-1 0-1,1-1 0,-1 1 0,0-1 1,-6-1-1,10 1-90,5 0 35,30 1 36,-1 2-1,46 9 1,71 24 340,-104-25-215,-20-3-71,27 12 1,-31-11-1815,44 12 1,-37-17-3263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261 154 6129,'0'0'4916,"-32"12"-4632,-104 43-141,129-52-133,-1 1 1,1 0-1,0 0 0,0 1 1,-9 8-1,13-10-4,1 0 1,-1 0-1,1 0 0,-1 1 1,1-1-1,-2 6 0,-1 0 5,2-2-3,0-1 0,1 1 0,0 0 0,0 1-1,0-1 1,1 0 0,0 0 0,1 1 0,-1-1 0,2 11 0,-1-7 5,0-10-10,1 0 0,-1-1 0,0 1 0,0 0 0,1 0 0,-1 0 0,1 0 0,-1-1-1,1 1 1,-1 0 0,1 0 0,-1-1 0,1 1 0,-1-1 0,1 1 0,0 0 0,0-1 0,-1 1 0,1-1 0,0 1-1,0-1 1,-1 0 0,1 1 0,0-1 0,0 0 0,0 0 0,0 1 0,0-1 0,0 0 0,-1 0 0,1 0 0,2 0-1,35-1 52,-31 1-37,2-1-3,-2-1 1,1 0-1,0 0 1,0 0-1,0-1 1,-1 0-1,0-1 1,1 0 0,-1 0-1,8-7 1,10-7 0,28-29 1,-30 26-48,-1-2 1,-1 0 0,-2 0-1,0-2 1,-1-1 0,-2 0-1,17-36 1,-31 58 27,0 0 0,0-1 0,-1 1 0,0-1 0,0 0 0,0 1 0,1-10 0,-4 3 6,-2 13 0,3 0-1,-6 4-2,1 1 0,-1-1 0,2 1 0,-1 0 0,1 1 0,0 0 0,1-1 0,-1 1 0,2 1 1,-1-1-1,1 1 0,-2 9 0,0 2 2,0 1-1,2 0 1,1 0 0,0 27 0,1-43 0,2 0-1,-1 0 1,0 1 0,1-1-1,0 0 1,0 0-1,1 0 1,-1 0 0,1-1-1,0 1 1,0 0-1,5 6 1,-4-8 1,0 1-1,0-1 0,0 0 1,1 0-1,-1 0 1,1 0-1,0-1 1,0 0-1,0 0 0,0 0 1,0 0-1,0 0 1,1-1-1,6 2 1,-1-1 15,0 0 1,-1-1 0,1 0 0,0-1 0,0 0-1,16-2 1,-20 1-1,0 0-1,0 0 1,0-1-1,0 0 1,0 0-1,0 0 1,-1-1-1,1 0 1,-1 0-1,0-1 1,6-4-1,3-5 142,0-1-1,-1 0 1,-1-1 0,0-1-1,-2 1 1,1-2-1,-2 1 1,0-2 0,-1 1-1,-1-1 1,-1 0-1,0 0 1,-1-1 0,-1 0-1,-1 0 1,-1 0-1,0-26 1,-2 33-106,15 13-502,-11 2 432,1 0 0,-1 1-1,0-1 1,0 1-1,-1 0 1,1 0 0,-1 1-1,0-1 1,0 1-1,0 0 1,3 9 0,0-2 9,10 15 14,29 59 47,-39-74-45,-1 1 1,0 0 0,-1 0-1,4 26 1,-7-36-7,-1 0 0,1 0 0,-1-1 0,0 1 0,0 0 0,-1-1 0,1 1 1,0 0-1,-1 0 0,0-1 0,1 1 0,-1-1 0,0 1 0,0-1 0,-1 1 0,1-1 0,-1 1 1,-2 3-1,-1-2 0,0 0 1,0 0 0,0 0 0,0-1 0,-1 0-1,-10 5 1,3-2-196,0 0 0,-1-1 0,0-1 0,1 0 0,-1 0 0,-1-2 0,1 0 0,-17 1 0,31-3 94,-1 0-1,1 0 0,-1 0 0,1 0 0,-1 0 1,0 0-1,1 0 0,-1 0 0,1 0 1,-1-1-1,1 1 0,0 0 0,-1 0 0,1 0 1,-1-1-1,1 1 0,-1 0 0,1 0 1,-1-1-1,0 0 0,-3-15-3575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7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7986,'0'0'5402,"0"15"-5318,0 547 1903,1-572-1928,-1 0-1,2 0 1,0 0-1,0 0 1,6-16-1,24-48-97,-21 51 51,-2 2-80,2 1-1,-1 0 0,2 1 1,18-22-1,-26 36 24,1-1 1,-1 1-1,1 1 0,0-1 1,1 1-1,-1 0 1,1 0-1,0 0 0,0 1 1,0 0-1,0 0 1,0 1-1,1-1 0,-1 1 1,1 1-1,0-1 1,-1 1-1,11 0 0,-15 1 36,0 0 0,-1 0-1,1 1 1,0-1-1,0 1 1,0-1-1,0 1 1,0 0 0,0 0-1,0-1 1,-1 1-1,1 0 1,0 1-1,-1-1 1,1 0 0,-1 0-1,1 1 1,-1-1-1,0 1 1,0-1-1,1 1 1,-1 0 0,0-1-1,0 1 1,0 2-1,4 7 7,-1 0-1,-1 0 1,4 18-1,-6-20-73,1 0 0,1 0-1,0-1 1,4 10 0,16 14-3674,-12-22-684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7042,'0'0'3648,"15"22"-3441,44 68-16,-55-83-167,0 0 0,0 0 1,0 0-1,0 0 1,-1 1-1,-1-1 0,1 1 1,-1 0-1,0 0 0,-1 0 1,1 10-1,-1-3-8,0 18 96,-1-33 145,0-7 133,0-9-382,0 1 1,1-1-1,1 1 1,1-1 0,0 1-1,0 0 1,2 0-1,8-19 1,-3 11-20,2 1 1,1 0-1,0 1 0,2 0 1,0 1-1,2 1 0,21-20 1,-37 38 7,0 0 0,0 0 0,0 0 0,0 0 0,0 0 0,0 0 1,0 0-1,1 1 0,-1-1 0,0 0 0,1 1 0,-1-1 0,0 1 1,1-1-1,-1 1 0,0 0 0,1 0 0,-1-1 0,1 1 0,-1 0 1,1 0-1,-1 1 0,1-1 0,-1 0 0,0 0 0,1 1 0,-1-1 1,1 1-1,-1-1 0,0 1 0,1-1 0,-1 1 0,0 0 0,0 0 1,0-1-1,1 1 0,-1 0 0,1 2 0,3 3-17,-1 1-1,-1-1 0,1 1 1,-1 0-1,0 0 1,2 8-1,0-3 14,6 18 32,2-1 1,1 0-1,1-1 0,35 48 1,-49-75-20,0 0 0,-1 1 0,2-1 1,-1 0-1,0 0 0,0 0 0,0 0 1,0 0-1,1 0 0,-1-1 0,1 1 1,-1 0-1,0 0 0,1-1 0,-1 1 1,1-1-1,-1 0 0,1 1 0,-1-1 1,1 0-1,3 0 0,-3 0 4,1-1 0,-1 0-1,1 1 1,-1-1-1,0 0 1,1-1 0,-1 1-1,0 0 1,0 0 0,0-1-1,0 0 1,3-1 0,3-6 60,0 0 1,-1 0 0,0 0 0,9-15 0,-2-8 688,-13 31-611,-1 5-264,-1 50-39,-1-20 225,6 62 0,-4-93-63,1-1 1,-1 1-1,1-1 0,-1 1 1,1-1-1,0 1 0,0-1 0,0 0 1,0 1-1,0-1 0,0 0 1,1 0-1,-1 0 0,1 0 0,-1 0 1,1 0-1,0-1 0,0 1 1,3 2-1,-1-2-137,0 0-1,0-1 1,0 0-1,1 0 1,-1 0 0,0 0-1,1 0 1,-1-1 0,0 0-1,5 0 1,13 0-2568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8938,'0'0'5177,"36"119"-4593,-26-78-336,5-2-64,-1-4-136,-3-6-40,-1 0-8,-6-3-888,-4-10-1456,0-7-3082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9874,'0'0'3033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13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11546,'0'0'0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9:59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0 289 8210,'0'0'6032,"11"-27"-5474,32-88-168,-41 109-366,1-1 1,-1 0-1,0 0 0,-1 0 1,0-1-1,0 1 0,0 0 1,-1 0-1,-1-15 0,-1-1-6,2 12-161,0-11-376,0 17 278,1 7 107,0 5 119,1 0 1,0 0 0,1-1-1,0 1 1,-1-1-1,2 1 1,-1-1 0,1 0-1,0 0 1,9 10-1,8 6 49,28 24 0,-40-38-34,0 0 32,1-1 1,0 0-1,0-1 0,1 0 1,0 0-1,0-1 1,0-1-1,1 0 0,-1 0 1,1-1-1,16 2 0,-4-2 9,1-2-1,0 0 0,0-1 0,31-5 1,-40 3-228,-1-1 1,26-9 0,21-13-2101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09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1 256,'0'0'9638,"-19"0"-11885,2 0-2287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0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2713,'0'0'4510,"-19"0"-5561,6 0-2929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240 155 6769,'0'0'7479,"0"0"-7421,0 0-1,0 0 1,0 1-1,0-1 1,0 0-1,0 0 1,0 0-1,0 1 1,0-1-1,0 0 1,0 0-1,0 0 1,-1 0-1,1 1 1,0-1-1,0 0 1,0 0-1,0 0 0,0 0 1,0 0-1,0 0 1,-1 1-1,1-1 1,0 0-1,0 0 1,0 0-1,0 0 1,-1 0-1,1 0 1,0 0-1,0 0 1,0 0-1,0 0 1,-1 0-1,1 0 1,0 0-1,0 0 1,0 0-1,-1 0 1,1 0-1,0 0 0,0 0 1,0 0-1,0 0 1,-1 0-1,1 0 1,0 0-1,0 0 1,0 0-1,-18 2-43,1 1-1,0 1 0,0 1 0,0 0 0,1 1 1,0 1-1,0 0 0,0 1 0,1 1 0,-23 18 1,35-25-30,0 1 1,1-1-1,-1 1 1,1 0-1,0 0 1,0 1-1,0-1 1,0 0-1,1 1 1,-1-1-1,1 1 1,-2 6 0,2-2-71,0 0 0,0-1 1,1 1-1,0 0 0,2 8 1,-2-13 64,1 0 0,0-1 0,0 1 0,0-1 0,0 1 0,0-1 0,0 1 0,0-1 0,1 0 0,0 1 1,-1-1-1,1 0 0,0 0 0,0 0 0,0 0 0,0-1 0,0 1 0,0-1 0,1 1 0,-1-1 0,1 0 0,-1 1 0,1-1 0,-1 0 0,1-1 0,4 2 1,5 1-38,0-1 0,0 0 1,1-1-1,17 0 0,-12-1 25,3 0 24,33-3 0,-47 2 23,1-1 0,-1 0-1,0 0 1,0 0 0,1-1 0,-2 0-1,14-8 1,-3-1 171,0 0-1,-1-1 1,-1-1-1,27-31 1,-41 45-179,-1 0 1,0 0-1,0-1 1,0 1-1,0 0 1,0 0-1,0 0 0,0 0 1,0 0-1,1 0 1,-1-1-1,0 1 1,0 0-1,0 0 1,0 0-1,1 0 0,-1 0 1,0 0-1,0 0 1,0 0-1,0 0 1,1 0-1,-1 0 1,0 0-1,0 0 0,0 0 1,0 0-1,1 0 1,-1 0-1,0 0 1,0 0-1,0 0 1,1 0-1,-1 0 0,0 0 1,0 0-1,0 0 1,0 0-1,0 0 1,1 0-1,-1 1 1,0-1-1,5 10-22,1 18-179,-5-24 234,11 91-9,-3 0 0,-5 97 0,-4-186-50,-1-1 1,1 1 0,-1 0-1,0 0 1,-1-1 0,1 1-1,-1-1 1,0 1 0,-1-1-1,1 0 1,-1 0 0,0 0 0,0 0-1,-1-1 1,1 1 0,-1-1-1,0 0 1,0 0 0,-1 0-1,1 0 1,-1-1 0,1 0-1,-1 0 1,0 0 0,-1 0-1,1-1 1,0 0 0,-9 2-1,2-1-143,0 0 0,0-1 0,0 0 0,0-2 0,0 1 0,-17-2 0,27 1 155,1 0 0,0-1 0,0 1 0,-1 0 0,1-1 0,0 1 0,0-1 0,-1 1 0,1-1 0,0 1 0,0-1 0,0 0 0,0 0 0,0 1 0,0-1 0,0 0 0,0 0 0,0 0 0,0 0 0,0 0 0,1-1 0,-2 0 0,1-2-1,-1 1 1,1-1 0,0 0 0,0 0 0,0 0 0,0 0-1,0-6 1,0-4-33,2 0-1,-1-1 0,5-21 1,-1 22 0,0 1-1,0-1 1,1 1 0,1 0-1,1 0 1,0 1 0,0 0-1,1 0 1,12-13 0,6-6-51,62-54-1,7 10 199,165-101 0,-250 169-49,-9 6-18,1 0 1,0-1-1,0 1 1,0 0-1,0 0 1,-1 0-1,1 0 1,1 1-1,2-2 1,-4 2-42,0 0 0,0 0 1,-1 1-1,1-1 0,0 0 0,0 1 0,0-1 1,0 0-1,0 1 0,-1-1 0,1 1 0,0-1 1,0 1-1,-1 0 0,1-1 0,0 1 1,-1 0-1,1-1 0,-1 1 0,1 0 0,-1 0 1,1-1-1,-1 1 0,1 0 0,-1 0 0,0 0 1,1 1-1,63 191-15,-62-187 16,24 94 91,-26-100-82,0 0 0,0 0 0,0 0-1,0 0 1,0 0 0,0 0 0,0 0 0,0 1 0,0-1 0,0 0 0,0 0-1,0 0 1,0 0 0,0 0 0,1 0 0,-1 0 0,0 0 0,0 0 0,0 0 0,0 0-1,0 0 1,0 1 0,0-1 0,0 0 0,0 0 0,0 0 0,1 0 0,-1 0 0,0 0-1,0 0 1,0 0 0,0 0 0,0 0 0,0 0 0,0 0 0,0 0 0,1 0 0,-1 0-1,0 0 1,0 0 0,0 0 0,0 0 0,0 0 0,0 0 0,0 0 0,0-1 0,1 1-1,-1 0 1,0 0 0,0 0 0,0 0 0,0 0 0,0 0 0,0 0 0,6-9 167,7-18-169,-10 19 16,6-12-32,1 1 0,1-1 0,1 2 0,1-1 0,0 2-1,20-21 1,-26 31-8,1 0 0,-1 1 1,1 0-1,0 0 0,1 0 0,-1 1 0,1 1 0,0-1 0,0 1 1,1 1-1,-1 0 0,1 0 0,0 1 0,-1 0 0,1 0 0,12 1 1,-20 1 12,1 0 0,0 0 1,0 0-1,-1 1 0,1-1 1,0 1-1,-1-1 1,1 1-1,-1 0 0,1 0 1,-1 1-1,1-1 0,-1 0 1,0 1-1,0-1 1,1 1-1,1 2 0,0 1-7,0 0-1,0 1 0,-1-1 0,1 1 0,2 8 1,15 23-14,-21-37 29,1 1 0,-1-1 0,1 0 0,-1 1 0,0-1 0,1 1 0,-1-1 0,1 0 0,-1 0 0,1 1 0,0-1 0,-1 0 0,1 0 0,-1 1 0,1-1 0,-1 0 0,1 0 0,0 0 0,-1 0 0,1 0 0,-1 0 0,1 0 0,0 0 0,-1 0 0,1 0 0,-1 0 0,1-1 0,0 1 0,-1 0 0,1 0 0,-1-1 0,1 1 0,-1 0 0,1-1 0,-1 1 0,1 0 0,-1-1 0,1 1 0,-1 0 0,0-1 0,1 0 0,16-20 145,-16 20-146,24-41 45,-19 29-36,2 1-1,0-1 0,0 2 0,1-1 0,12-12 0,-21 24-21,1-1 1,-1 1-1,1-1 0,0 1 0,0-1 1,-1 1-1,1 0 0,0-1 0,-1 1 0,1 0 1,0-1-1,0 1 0,0 0 0,-1 0 1,1 0-1,0 0 0,0 0 0,0 0 0,-1 0 1,1 0-1,0 0 0,0 0 0,0 0 1,0 0-1,-1 0 0,1 1 0,0-1 0,0 0 1,-1 1-1,1-1 0,0 1 0,-1-1 1,1 1-1,0-1 0,-1 1 0,1-1 0,-1 1 1,1-1-1,-1 1 0,1 0 0,-1-1 1,1 2-1,3 4 5,-1-1 0,0 1 0,0 0 0,2 7 0,-3-9 2,6 19-28,-4-11 37,1 1 0,0-1 0,1 0 0,0 0 0,1-1 0,0 0 0,13 16 0,-17-25 5,0 0 0,-1 0 0,1 0 0,1-1 0,-1 1 0,0-1 0,0 1 0,0-1 0,1 0 0,-1-1 0,1 1 0,-1-1 0,7 1-1,2-1 87,0 0-1,20-3 0,-22 1-39,0-1 1,0 0-1,0 0 0,0-1 0,-1-1 1,0 1-1,0-2 0,0 1 0,9-8 0,6-6 75,39-41 0,-45 41-96,0 0-1,-2-1 0,0-1 1,-1 0-1,-1-2 0,13-29 0,-25 46-22,-1 1 0,0-1 0,0 0-1,0 1 1,-1-1 0,0 0 0,-1-7-1,1-2-77,0 15-36,0 13-385,-1 20 446,0-18 40,0-1 0,1 0 0,1 1 1,0-1-1,1 0 0,4 14 0,3-7 2,1-1 0,1-1 0,1 0 0,0 0 0,17 19 0,25 38 1,-48-68-2,-1 1-1,-1-1 0,0 1 1,0 0-1,-1 0 0,0 1 1,0-1-1,-1 0 0,-1 1 1,1 0-1,-1 12 0,-1-21 3,-1 1 0,1-1 1,-1 0-1,1 0 0,-1 1 0,1-1 0,-1 0 0,0 0 0,0 0 0,1 0 0,-1 0 0,0 0 0,0 0 0,0 0 0,0 0 0,0 0 0,0 0 0,0-1 0,-1 1 0,1 0 0,0-1 0,0 1 1,-1-1-1,-1 1 0,-40 11 113,33-10-75,-264 42-1946,210-37-940,-24 3-6500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2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8786,'0'0'5816,"-2"17"-5181,0 6-383,-8 91 951,9 116 627,2-124-6086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21 10138,'0'0'4073,"-4"16"-3998,-13 51-30,16-64-33,1 0 0,-1 0 0,1 0 0,0-1 0,-1 1 0,1 0 0,1 0 0,-1 0 0,0 0 0,1 0 0,-1-1-1,3 6 1,-3-7-2,1 1 0,0-1 1,0 1-1,0-1 0,0 0 0,0 1 0,1-1 0,-1 0 0,0 0 0,1 0 0,-1 0 0,0 0 0,1 0 0,-1 0 0,4 1 0,2 0 74,-1 0 1,2-1-1,-1 0 0,0 0 1,0-1-1,0 0 0,10-1 1,-1 1 260,-14-1-300,1 1 0,0 0 0,0-1 0,-1 1 0,1-1 0,-1 0 0,1 0 0,-1 0 0,1 0 0,-1-1 0,1 1 0,-1-1 0,0 1 0,0-1-1,0 0 1,0 0 0,0 0 0,0 0 0,0 0 0,-1 0 0,1 0 0,-1-1 0,1 1 0,-1-1 0,0 1 0,0-1 0,0 1 0,-1-1 0,2-3 0,0-3 94,0 0 1,-1 0-1,0 0 1,0 0-1,-1 0 1,0 0-1,-3-15 1,3 23-146,-1-1 0,1 1 1,-1-1-1,1 1 0,-1 0 0,0-1 0,0 1 1,1 0-1,-1 0 0,0 0 0,0 0 1,0 0-1,-1 0 0,1 0 0,0 0 0,0 0 1,0 0-1,-1 0 0,1 1 0,0-1 1,-1 1-1,1-1 0,-1 1 0,1-1 0,-3 1 1,-40-5-225,36 5 202,-9-1 9,-3 0-51,-39 3 1,54-1 26,0-1 1,0 1-1,0 0 1,0 1-1,0-1 1,0 1-1,1 0 1,-1 0-1,1 1 1,-1-1-1,1 1 0,-8 6 1,11-8-35,0 0 0,-1 0 0,1 1 0,0-1 1,0 0-1,0 1 0,0-1 0,0 1 0,0-1 0,0 1 0,0-1 0,1 1 0,-1 0 1,0-1-1,1 1 0,0 0 0,-1-1 0,1 1 0,0 0 0,0 0 0,0-1 1,0 1-1,0 0 0,0 0 0,1-1 0,-1 1 0,0 0 0,1-1 0,1 4 0,0-2-245,0-1-1,0 1 1,0-1-1,0 1 0,0-1 1,0 0-1,1 0 1,-1 0-1,1 0 0,0-1 1,0 1-1,-1-1 1,1 0-1,0 1 0,4 0 1,38 8-7527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0:13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1 9026,'0'0'3658,"-8"15"-3525,-23 48-47,31-62-82,-1 0 1,0 1 0,1-1-1,-1 1 1,1-1-1,-1 0 1,1 1 0,-1-1-1,1 1 1,0-1 0,0 1-1,0-1 1,0 1-1,0-1 1,0 1 0,0-1-1,1 1 1,-1-1-1,1 1 1,0 1 0,0-2 0,0 0 0,0 0 0,0 0 0,0 0 0,0 0 0,0 0 0,1 0 0,-1 0 0,0-1 0,1 1 0,-1-1 0,0 1 1,2 0-1,3 1 17,7 2 117,-1-1-1,2 0 0,-1-1 1,0 0-1,0-1 0,1-1 0,18-1 1,-5 1 407,-23 0-445,0 0 1,-1-1 0,1 1-1,-1 0 1,1-1 0,0 0-1,-1 0 1,0 0 0,1 0-1,-1-1 1,0 1 0,1-1-1,-1 0 1,0 0 0,0 0-1,0 0 1,4-5 0,-4 4 22,-1-1 1,1 1 0,-1-1 0,0 0-1,0 0 1,-1 0 0,1 0-1,-1 0 1,0 0 0,0 0 0,0 0-1,0-1 1,-1 1 0,0-8 0,0 11-122,0-1 1,0 1-1,-1-1 1,1 1-1,-1-1 1,1 1-1,-1-1 1,1 1-1,-1-1 0,0 1 1,1 0-1,-1 0 1,0-1-1,0 1 1,0 0-1,0 0 1,0 0-1,0 0 1,-1 0-1,1 0 1,0 0-1,0 0 1,-1 1-1,1-1 1,-1 0-1,1 1 1,0-1-1,-1 1 1,1-1-1,-1 1 1,1 0-1,-1 0 1,-1 0-1,-11-2-73,0 1 0,0 1 0,-15 1 0,20 0 18,-34 2-731,0 3 0,0 1 0,-65 21 0,-3 10-4316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8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48 6057,'0'0'9962,"-5"-8"-8992,-14-24-65,11 24 388,0 10-748,6 0-541,0 0 1,1 0-1,-1 1 0,0-1 0,1 0 0,-1 0 0,1 1 0,-1-1 1,1 1-1,0-1 0,0 1 0,1 0 0,-1-1 0,0 5 0,-5 12 70,-30 89 314,4 2 0,5 1 0,-22 210 1,43-257-393,-10 177 12,17-240-11,-1-1 1,0 0 0,0 0 0,0 1 0,0-1 0,1 0 0,-1 1 0,0-1 0,0 0 0,1 0 0,-1 1 0,0-1-1,0 0 1,1 0 0,-1 0 0,0 0 0,1 1 0,-1-1 0,0 0 0,1 0 0,-1 0 0,0 0 0,1 0-1,-1 0 1,0 0 0,1 0 0,-1 0 0,0 0 0,1 0 0,-1 0 0,0 0 0,1 0 0,-1 0 0,0 0-1,1 0 1,-1 0 0,0 0 0,1-1 0,1 1-8,7-2 63,1 0 0,0-1 0,-1 0 0,0-1 0,0 0 1,0 0-1,12-8 0,17-8 168,45-15-34,2 4 0,1 3 0,1 4 1,113-15-1,-14 15-160,190 0 1,-284 24-109,-91 0 122,-6-13-1948,-18-24-181,-8-8-3485,-3-5-3492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68 672,'0'0'12485,"-11"-5"-11628,-37-14-57,36 14 947,33 7-1310,1 0 0,-1 1 0,0 2 0,37 12 0,23 4 292,-7-8-100,135 5 0,79-20-49,-193-3-370,114-22 1,92-33-14,-246 48-147,-36 9-42,-15 3 7,0 0 1,0-1-1,0 1 0,0-1 0,0 0 0,0-1 1,0 1-1,5-3 0,-9 4 405,-1 22-422,0 0-1,-2 1 1,-9 32-1,-24 66 304,14-52-193,-59 177 88,17-57-104,58-170-72,3-13-18,1 1 1,0-1 0,0 1 0,1-1-1,-2 14 2468,2-20-2993,-63 22-8290,29-12 1367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317 179 3625,'0'0'5825,"-10"-19"-4895,-34-54-34,41 68-327,0 1 0,0-1 0,0 1 0,0 0 0,-1 0 0,-7-6 0,8 8-188,1 1-1,0 0 0,-1 0 0,1 0 0,0 0 0,-1 0 1,-4-1-1,5 2-358,0-1 0,-1 1 0,1-1 0,0 0 0,0 0 0,0 0 0,0 0 0,0 0 0,0 0 0,-3-4 0,4 5 5,1 0-1,0 0 1,0 0 0,0 0 0,0 0 0,0 0 0,0 0 0,0 0 0,-1 0 0,1 0 0,0 0 0,0 0-1,0 0 1,0 0 0,0 0 0,0 0 0,-1 0 0,1 0 0,0 0 0,0 0 0,0 0 0,0 0 0,0 0-1,0 0 1,0 0 0,-1 0 0,1 0 0,0 0 0,0 0 0,0 1 0,0-1 0,0 0 0,0 0-1,0 0 1,0 0 0,0 0 0,-1 0 0,1 0 0,0 0 0,0 0 0,0 1 0,0-1 0,0 0 0,0 0-1,0 0 1,0 0 0,0 0 0,0 0 0,0 1 0,0-1 0,0 0 0,0 0 0,0 0 0,0 0 0,0 0-1,0 0 1,0 1 0,0-1 0,0 0 0,0 0 0,0 0 0,1 0 0,-2 16-356,1-9 451,21 606 889,-11-508-936,31 215 149,-40-313-243,0 0 0,1-1 1,0 1-1,5 10 0,0-16 1473,1-2-1444,0 0 0,0-1 0,0 1 0,0-2 0,0 1 0,0-1 0,0 0 0,11-7 0,-5 3 19,134-58 289,160-48 1,166-19-194,-359 103-181,168-19-1,-279 48 47,0 0 0,1 0 0,-1 0-1,0 1 1,1-1 0,-1 1 0,0 0 0,0 1 0,0-1 0,0 1-1,0-1 1,0 1 0,0 0 0,0 1 0,-1-1 0,1 1 0,5 5-1,11 7 25,-20-15 18,1 0 1,-1 0 0,0 0 0,0 1-1,0-1 1,1 0 0,-1 0 0,0 0-1,0 0 1,0 0 0,1 0 0,-1 0 0,0 0-1,0 0 1,1 0 0,-1 0 0,0 0-1,0 0 1,1 0 0,-1 0 0,0 0-1,0 0 1,0 0 0,1 0 0,-1 0-1,0 0 1,0-1 0,1 1 0,-1 0-1,0 0 1,0 0 0,0 0 0,0 0 0,1-1-1,-1 1 1,0 0 0,0 0 0,0 0-1,0-1 1,0 1 0,0 0 0,1 0-1,-1 0 1,0-1 0,0 1 0,0 0-1,0 0 1,0-1 0,3-20 272,-5-32-465,2 52 187,-32-352-729,30 312 649,-1-17 29,-16-89 1,17 138 30,2 7-5,0-1-1,-1 1 0,1-1 1,-1 1-1,1-1 0,-1 1 1,0 0-1,0-1 0,0 1 1,0 0-1,-1 0 1,1 0-1,0 0 0,-3-3 1,3 4 12,1 1 1,0-2 17,0 1 327,-1 0-353,0 0 1,0 1 0,0-1-1,0 0 1,0 0 0,0 1 0,0-1-1,0 1 1,0-1 0,0 1-1,-1-1 1,1 1 0,-2-1 0,1 1-4,-23-7-102,-1 1-1,0 1 1,0 2 0,-1 0-1,1 2 1,-35 3 0,17-2-72,-392 18-11,-476 6 336,812-24-66,99 0 7,3 0-269,0 1 169,0 0 0,-1-1 0,1 0 0,0 0 0,0 1 0,0-1 0,0 0 0,0 0 0,0-1 0,3 0 1,-4 1 6,1 0 1,-1-1-1,1 1 1,-1 0-1,1 0 1,0 0-1,-1 0 1,1 0 0,-1 0-1,1 1 1,-1-1-1,1 0 1,-1 1-1,0-1 1,1 1 0,-1 0-1,1-1 1,-1 1-1,2 1 1,-3 0-42,0-1 24,0 1 13,0-1-14,0 8 17,-7 662-92,7-636 78,2-1 1,10 54-1,-8-69 18,1-1 1,0 0 0,1 0 0,1-1-1,1 0 1,13 22 0,-20-38 22,-1 0 0,1 0 1,0 0-1,-1 0 0,1-1 0,0 1 1,0 0-1,0 0 0,0-1 0,-1 1 1,1 0-1,0-1 0,0 1 1,0-1-1,0 1 0,0-1 0,1 0 1,-1 1-1,0-1 0,0 0 0,0 0 1,0 0-1,0 0 0,0 0 0,0 0 1,1 0-1,-1 0 0,0 0 1,0 0-1,0 0 0,0-1 0,2 0 1,4 0-25,125-27-415,-35 5 542,581-62-51,-57 11-340,-532 58 402,-89 16-127,-1 0 0,1 0 1,0 0-1,0 0 1,0-1-1,0 1 0,0 0 1,0 0-1,-1 0 1,1 0-1,0 0 1,0 0-1,0 0 0,0-1 1,0 1-1,0 0 1,0 0-1,0 0 0,0 0 1,-1 0-1,1-1 1,0 1-1,0 0 1,0 0-1,0 0 0,0 0 1,0-1-1,0 1 1,0 0-1,0 0 0,0 0 1,0 0-1,0-1 1,1 1-1,-1 0 1,0 0-1,0 0 0,0 0 1,0 0-1,0-1 1,0 1-1,0 0 0,0 0 1,0 0-1,0 0 1,1 0-1,-1 0 0,0 0 1,0-1-1,0 1 1,0 0-1,0 0 1,0 0-1,1 0 0,-1 0 1,0 0-1,0 0 1,0 0-1,0 0 0,1 0 1,-1 0-1,0 0 1,0 0-1,0 0 1,0 0-1,1 0 0,-12-6-10,11 6 36,-7-8 800,1-2-815,-6 0-320,-1 0-1,1 0 1,-2 1-1,1 1 1,-23-11-1,-7-4-1549,38 21 1320,1-1-1,-1 0 1,1-1 0,-1 1 0,1-1-1,0 1 1,0-1 0,-4-6 0,-1-11-4248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8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7 3185,'0'0'4665,"0"-7"-4617,-7 17-4385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6585,'0'-1'9628,"2"18"-9388,16 43 816,25 59 0,-21-62-842,71 170-160,-90-221-116,16 27-255,-18-32 284,0 1 0,0-1 0,0 0 1,0 0-1,0 0 0,1 0 0,-1 0 0,0 0 0,0 0 0,1 0 1,-1 0-1,1 0 0,-1-1 0,0 1 0,1 0 0,0-1 1,-1 0-1,1 1 0,1-1 0,-2 0 29,0 0 0,0 0 0,0-1 0,0 1 0,0-1 0,-1 1 0,1 0 0,0-1 0,0 0 0,0 1 0,-1-1 0,1 1 0,0-1 0,-1 0 0,1 1 0,0-1 0,-1 0 0,1 0 0,-1 0 0,1 1 0,0-3 0,9-21-20,-8 19 9,9-27-40,0 0-1,-3 0 1,0-1-1,-2 0 1,3-67-1,-9 104 42,0 0-1,-1 1 1,1-1 0,-1 0-1,0 0 1,0 0 0,-1 0-1,-2 6 1,-4 11 43,-4 21 147,1 2-1,-9 76 1,10 94 177,10-213-142,0-11 29,0-127 143,0 136-541,-1 5-46,-4 14-46,-1 0 0,-1 0-1,0-1 1,-2 0-1,-16 26 1,8-13-1286,-10 15-3086,2-11-2314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4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4441,'0'0'8966,"-1"7"-8407,0 16-145,1-1 1,1 0-1,1 0 0,1 0 1,1 0-1,1 0 1,1 0-1,11 27 1,168 383 2575,-173-406-2932,2-1 0,19 26 0,-33-51-55,0 0-1,0 0 0,0 0 0,0 0 0,0 0 0,0 0 0,0 1 0,0-1 1,0 0-1,1 0 0,-1 0 0,0 0 0,0 0 0,0 0 0,0 0 0,0 0 1,0 0-1,0 0 0,0 0 0,0 0 0,0 1 0,1-1 0,-1 0 1,0 0-1,0 0 0,0 0 0,0 0 0,0 0 0,0 0 0,0 0 0,1 0 1,-1 0-1,0 0 0,0 0 0,0 0 0,0 0 0,0 0 0,0 0 0,0 0 1,1 0-1,-1-1 0,0 1 0,0 0 0,0 0 0,0 0 0,0 0 0,0 0 1,0 0-1,0 0 0,0 0 0,1 0 0,-1 0 0,0 0 0,0 0 0,0-1 1,0 1-1,0 0 0,0 0 0,0 0 0,0 0 0,0 0 0,0 0 0,3-14 259,-3-19 191,0 29-434,0 2-396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4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13067,'0'0'6369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473 1819 3089,'0'0'9592,"0"-13"-6360,0 3 2178,1-63-3772,-3-90-807,0 128-809,-2 1 0,-14-59 0,-91-239 147,33 112-259,-113-542-930,180 729 1029,7 27-7,0-1 0,1 1 1,-1-1-1,1 1 0,0-9 1,1 14 66,0 1-91,0 0 1,0 0 0,0 0-1,-1 0 1,1-1-1,0 1 1,0 0 0,0 0-1,0 0 1,0 0-1,0 0 1,-1-1-1,1 1 1,0 0 0,0 0-1,0 0 1,-1 0-1,1 0 1,0 0-1,0 0 1,0 0 0,0 0-1,-1 0 1,1 0-1,0 0 1,0 0-1,0 0 1,-1 0 0,1 0-1,0 0 1,0 0-1,0 0 1,-1 0 0,1 0-1,0 0 1,0 0-1,0 0 1,0 1-1,-1-1 1,1 0 0,0 0-1,0 0 1,0 0-1,0 0 1,0 0-1,-1 1 1,-16 34-3794,1 0-1186,1-17-1326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5249,'0'0'9427,"0"5"-9200,-4 68 371,-20 111-1,6-56-210,-8 273 161,26-399-489,2-17 58,16-58 196,-3 9-219,11-86 0,-19 49-5,-5 50-13,2 0 0,12-51 1,-16 100-79,0 1 1,1-1-1,-1 0 0,1 1 1,-1-1-1,1 0 0,0 1 1,0-1-1,0 1 1,0-1-1,0 1 0,0 0 1,0-1-1,0 1 0,0 0 1,1 0-1,-1 0 0,1 0 1,-1 0-1,3-2 1,-1 3-4,-1-1 0,1 0 0,0 1 0,-1 0 0,1-1 1,-1 1-1,1 0 0,0 0 0,-1 1 0,1-1 1,0 0-1,3 2 0,4 1 10,0 1 0,-1 0-1,1 1 1,-1 0 0,16 11 0,31 26-226,-2 2 1,-2 3-1,-2 2 1,-2 2-1,69 96 1,-75-83-3990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3385,'0'0'1904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39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1 0 5945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1 344 5945,'41'14'2118,"-32"-12"-480,-9 76 3107,5-4-3388,-3-48-1316,2 1 0,1-1 0,14 40 0,-9-33-25,-7-20-25,1-1 0,0 0 0,8 15 0,-12-27 10,0 0-1,0 0 1,0 0-1,0-1 1,0 1 0,0 0-1,0 0 1,0 0-1,0 0 1,0 0-1,0 0 1,0 0-1,0 0 1,0 0-1,0 0 1,0 0-1,1 0 1,-1 0-1,0 0 1,0 0-1,0 0 1,0 0-1,0 0 1,0 0-1,0 0 1,0 0-1,0 0 1,0 0-1,0 0 1,0 0-1,0 0 1,0 0-1,0 0 1,0 0-1,0 0 1,0 0 0,1 0-1,-1 0 1,0 0-1,0 0 1,0 0-1,0 0 1,0 0-1,0 0 1,0 0-1,0 0 1,0 0-1,0 0 1,0 0-1,0 0 1,0 0-1,0 0 1,0 0-1,0 0 1,0 0-1,0 0 1,0 0-1,1-10 89,-2-131-285,4-189 272,11 198 13,-11 119-111,-1 0 0,2 0 0,0 0 0,0 1 0,1-1 0,1 1 0,11-18 0,-16 28 17,0 1-1,0-1 1,1 1-1,-1-1 1,0 1-1,1 0 1,-1 0-1,0-1 1,1 1-1,0 0 1,-1 1-1,1-1 1,-1 0-1,1 0 1,0 1-1,0-1 1,-1 1-1,1-1 1,0 1-1,0 0 1,0-1-1,0 1 1,0 0-1,-1 0 1,1 1-1,0-1 1,0 0-1,0 1 0,-1-1 1,1 1-1,0-1 1,0 1-1,-1 0 1,1 0-1,0-1 1,-1 1-1,1 1 1,-1-1-1,1 0 1,-1 0-1,0 0 1,1 1-1,-1-1 1,0 1-1,0-1 1,0 1-1,0-1 1,0 1-1,-1 0 1,1-1-1,0 3 1,5 12 26,-2-1 0,0 1 0,-1 0 0,0 0 0,0 19 0,-2 88 158,-3-64-154,2-38-20,-1 0 0,-1-1 0,-1 1 0,-9 32 1,9-43-6,-1 1 1,0-1 0,0 0 0,-1 0 0,-1 0 0,1-1 0,-2 1-1,1-2 1,-1 1 0,-12 11 0,-3-7-84,31-17 57,0 1 0,1 0 0,-1 1 0,1 0 0,0 1 0,12-1-1,66 3 107,-36 0-27,9 3-195,94 16 0,-33-3-7143,-98-16-407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1 543 2665,'0'0'11327,"18"-2"-10633,57-8-165,-73 10-502,-1 0-1,1 0 1,-1-1 0,1 1-1,-1 0 1,1-1 0,0 1-1,-1-1 1,0 0-1,1 1 1,-1-1 0,1 0-1,-1 0 1,0 0 0,1 0-1,-1 0 1,0 0-1,0 0 1,0-1 0,0 1-1,1-3 1,-1 2-8,0 1 0,-1-1-1,0 0 1,0 0 0,1 0 0,-1 0 0,0 0 0,0 0 0,-1 0-1,1 0 1,-1-2 0,0-3 77,1 6-82,-1 1-1,1-1 0,-1 1 0,0-1 1,1 1-1,-1-1 0,0 1 0,1 0 0,-1-1 1,0 1-1,0 0 0,0 0 0,1-1 1,-1 1-1,0 0 0,0 0 0,1 0 0,-1 0 1,0 0-1,0 0 0,0 0 0,1 1 1,-3-1-1,0 0 12,0 1-31,-1 0 0,1 0 0,0 0 0,-1 0 0,1 0 0,0 1-1,-1-1 1,1 1 0,0 0 0,0 0 0,1 0 0,-1 1 0,0-1 0,1 1-1,-1-1 1,1 1 0,0 0 0,0 0 0,0 0 0,0 0 0,-2 5 0,-2 3-40,1 0 0,0 1 0,1-1 0,0 1-1,-2 17 1,3-10-109,1 0 0,1 1 0,2 25 0,0-41 107,-1 0 0,1-1 0,0 1 0,0 0 0,0 0 0,0-1-1,1 1 1,-1 0 0,1-1 0,0 1 0,0-1 0,0 0 0,1 0 0,-1 0-1,1 0 1,0 0 0,0-1 0,0 1 0,0-1 0,0 1 0,0-1-1,1 0 1,-1 0 0,1-1 0,-1 1 0,1-1 0,0 0 0,5 2 0,10 0-94,0 0 0,-1-1 1,1-1-1,30-2 1,-48 1 137,13-1 10,-1-1 0,1 0 0,-1-1 0,0-1 0,0 0 1,-1-1-1,1 0 0,-1-1 0,0 0 0,15-11 0,5-5 47,-2-2 1,39-38-1,-46 41-293,-1-2 1,-1 0-1,-1-1 1,-2-1 0,0-1-1,18-36 1,-30 48-516,6-11-301,-11 24 802,-1 1 0,1-1 1,0 0-1,-1 0 1,1 0-1,0 1 0,0-1 1,0 1-1,0-1 0,0 0 1,0 1-1,0 0 0,0-1 1,0 1-1,0 0 0,0-1 1,0 1-1,0 0 0,0 0 1,2 0-1,12 1 1239,-32 2 3647,-10 1-4020,15 1-560,1-1 0,0 2 0,0-1 0,1 2 0,0-1 0,0 1 0,0 1 0,1 0 0,0 0 0,0 1 0,1 0 0,0 1 0,1-1 0,0 2 0,0-1 0,1 1 0,1-1 0,0 2 0,0-1 0,1 1-1,1-1 1,0 1 0,0 0 0,1 0 0,-1 23 0,3-28-48,0 1 3,0 0 0,0 1 0,1-1 1,0 1-1,4 15 0,-4-21-11,0-1-1,1 0 1,-1 1 0,0-1-1,1 0 1,-1 0 0,1 0-1,0 0 1,0 0 0,0 0-1,0-1 1,0 1 0,0 0-1,0-1 1,1 0 0,-1 1-1,0-1 1,1 0 0,-1 0-1,1-1 1,-1 1 0,1 0-1,2-1 1,1 2 22,0-1-1,0 0 1,0-1 0,0 1-1,0-1 1,0 0 0,0-1-1,0 0 1,0 0 0,0 0-1,0 0 1,0-1 0,0 0-1,-1 0 1,1-1-1,-1 0 1,0 1 0,1-2-1,-1 1 1,-1-1 0,1 0-1,0 0 1,-1 0 0,5-6-1,1-2 165,0-2-1,-1 1 1,-1-1-1,0 0 1,-1-1-1,0 0 1,-1 0-1,-1 0 1,5-25-1,-3 3 222,-2-1 0,-1-75 0,-5 89-337,-1 1-1,-1 0 1,-1 0 0,-1 0 0,-14-41 0,-3 10 47,-32-59 0,53 111-103,1 1-5,-1 0 0,1 0-1,0 0 1,-1 0 0,1 0 0,-1 1-1,1-1 1,-1 0 0,1 0 0,-1 1-1,1-1 1,-1 0 0,0 0 0,0 1-1,1-1 1,-1 1 0,0-1 0,0 1-1,0-1 1,1 1 0,-1-1 0,0 1-1,-1 0 1,1 7-148,1 21 12,-1 12 136,1 0 0,3 1 0,14 75-1,3-56 17,1-1 0,4-2 0,2 0 0,45 71-1,-67-120-290,0-1-1,0 0 0,0 0 1,1 0-1,0 0 0,0-1 0,0 0 1,1-1-1,0 1 0,0-1 1,0-1-1,1 1 0,0-1 0,11 4 1,11-2-4319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1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0 4177,'0'0'1952,"-100"209"-1952,75-139-488,14-22-1472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30 7394,'0'0'6769,"0"-29"-7705,-7 51-1625,-4-2-1720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3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55 5249,'-4'0'12920,"14"-1"-12912,-1 0 0,1 0 0,-1-2-1,0 1 1,11-5 0,26-7 100,18 4-145,1 2 0,112 1 0,-172 6-2,1 1-1,-1 1 1,1-1-1,-1 1 1,1 0-1,-1 0 1,7 2-1,-10-2 18,-1 0 0,1 0 0,-1 0 0,1 0 0,-1 0 0,0 1 0,1-1 0,-1 0-1,0 1 1,0-1 0,0 1 0,0-1 0,0 1 0,0-1 0,0 1 0,-1 0 0,1-1 0,-1 1 0,1 0 0,-1 0-1,0-1 1,1 1 0,-1 0 0,0 3 0,0 0-13,1-1 0,-1 1 0,0 0 0,0 0 0,-1 0 0,0 0 0,1-1 0,-2 1 0,1 0 0,0-1 0,-1 1 0,0-1 0,0 1 0,0-1 0,-1 0 0,0 0 0,1 0 0,-1 0 0,-1 0 0,1-1 0,0 1 0,-1-1 0,-5 4 0,-17 8-69,21-12 88,-1 0 1,0 0 0,1 1 0,-9 7 0,34-11-1269,16 0 1203,0 1 1,0 1-1,0 2 1,0 2-1,47 14 1,-79-19 62,0 1 1,0 0-1,0 0 1,0 0-1,0 1 1,0-1-1,-1 1 1,6 5-1,-8-7 37,0 0 0,0 0 0,0 0-1,0 1 1,0-1 0,0 0 0,-1 0 0,1 1 0,-1-1-1,1 0 1,-1 1 0,1-1 0,-1 1 0,0-1 0,1 0-1,-1 1 1,0-1 0,0 1 0,0-1 0,0 1 0,-1-1-1,1 0 1,0 1 0,0-1 0,-1 1 0,1-1 0,-1 0 0,0 1-1,1-1 1,-1 0 0,0 0 0,1 1 0,-2 0 0,-4 4 127,0-1 1,-1 0-1,1 0 1,-1 0-1,0-1 0,-1 0 1,-12 5-1,12-5-68,-28 12 47,0-2 1,-1-2-1,-1-1 0,0-2 0,0-1 0,-1-2 1,-70 1-1,108-6-151,1-1 1,-1 0 0,1 0-1,-1 0 1,0 0 0,1 0-1,-1-1 1,0 1 0,1 0-1,-1 0 1,1 0 0,-1 0-1,0-1 1,1 1-1,-1 0 1,1-1 0,-1 1-1,1 0 1,-1-1 0,1 1-1,-1-1 1,1 1 0,-1-1-1,1 1 1,-1-1 0,1 1-1,0-1 1,-1 1 0,1-1-1,0 1 1,0-1 0,-1 0-1,1 1 1,0-1 0,0 1-1,0-1 1,0 0 0,0 1-1,0-1 1,0 0-1,0 1 1,0-1 0,0 0-1,0 1 1,0-1 0,0 1-1,1-1 1,-1 0 0,0 1-1,0-1 1,1 1 0,-1-1-1,1 0 1,1-4-537,1-1 0,0 1 0,0 1 0,0-1 0,5-5 0,28-28-4931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4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11482,'0'0'5986,"111"3"-6218,-40-6-689,-10-13-1471,-8 0-2481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4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11178,'0'0'2426,"-6"28"-1915,-19 94-67,21-96-294,1 1 0,1 0 0,2 36 0,0-22-27,0-34-107,1 0-1,-1 0 1,1 0-1,0 0 1,1 0 0,-1 0-1,2 0 1,-1 0-1,5 10 1,-5-14-18,0 0-1,1 0 1,-1 0 0,0 0 0,1 0 0,-1 0-1,1-1 1,0 0 0,0 1 0,0-1-1,0 0 1,1 0 0,-1 0 0,0-1 0,1 1-1,-1-1 1,1 0 0,0 0 0,-1 0 0,6 0-1,2 0-11,-1 0 0,0 0 0,0-1 0,0-1 1,0 0-1,11-2 0,-15 1 39,1 0 1,-1 0-1,0 0 1,-1-1-1,1 0 1,0 0-1,-1 0 1,0-1-1,1 0 1,6-7-1,-4 3 43,-1-1 0,0 0 1,7-12-1,8-10 577,-22 31-631,0 0 1,0 0 0,0 0 0,0 0 0,1 0 0,-1 0 0,0 0 0,0 1 0,0-1 0,0 0-1,1 0 1,-1 0 0,0 0 0,0 0 0,0 0 0,0 0 0,0 0 0,1 0 0,-1 0 0,0 0 0,0 1-1,0-1 1,0 0 0,0 0 0,0 0 0,0 0 0,1 0 0,-1 0 0,0 1 0,0-1 0,0 0-1,0 0 1,0 0 0,0 0 0,0 1 0,0-1 0,0 0 0,0 0 0,0 0 0,0 0 0,0 1-1,0-1 1,0 0 0,0 0 0,0 0 0,0 0 0,0 0 0,0 1 0,0-1 0,0 0 0,0 0 0,-1 0-1,1 0 1,0 1 0,1 15-57,1 81 626,24 161 0,-14-191-1854,30 95 1,-18-99-3047,-5-26-5330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3929,'0'0'12473,"0"6"-11554,-1 8-810,-1 0 0,0 1 0,-2-1 0,1 0 1,-2 0-1,-10 23 0,-9 28 193,14-22-223,2 0 0,1 0 0,2 1 0,2 66 1,3-104-75,0 1 0,1-1 0,0 1 0,0 0 0,0-1 0,1 1 0,0-1 0,0 0 0,0 0 0,4 7 0,-4-10-10,0 0 0,1 0 0,-1 0 0,0 0 0,1 0 0,0-1 0,-1 1 0,1-1 0,0 0 0,0 0 0,1 0 0,-1 0 0,0-1 0,1 1 0,-1-1 0,1 0 0,-1 0 1,1 0-1,6 1 0,1-1 19,1 0 0,-1 0 0,0-1 0,1-1 0,-1 1 0,0-2 0,0 0 0,1 0 0,-1-1 0,-1-1 0,1 1 0,0-2 0,-1 1 0,0-2 0,15-9 0,-10 4 41,-1 0 1,0-1 0,0-1-1,19-25 1,-26 30-22,-1-2 0,0 1 0,0-1 0,-1 0 0,-1 0 0,0 0-1,0-1 1,-1 1 0,3-13 0,-3 7 13,-1-1 0,-1 1 0,0 0-1,-1-1 1,-1 1 0,-3-21 0,2 28-34,0 0 1,-1 0-1,0 1 1,0-1-1,-1 1 1,0 0-1,0 0 1,-1 0-1,0 0 1,0 1-1,-1 0 0,-11-11 1,8 10-24,0 1 1,0 0-1,-1 1 1,0-1-1,-1 2 0,1 0 1,-1 0-1,0 1 1,0 0-1,-14-2 1,7 2-175,0 2 0,-1 0 1,1 1-1,0 1 1,-34 3-1,46-2 36,0 0-1,0 0 1,0 1 0,0-1-1,0 1 1,1 0 0,-1 1-1,1-1 1,-1 1 0,-9 7-1,12-7-85,0 0-1,1-1 1,-1 1 0,1 0-1,-1 1 1,1-1-1,0 0 1,0 1-1,0-1 1,1 1-1,-1 0 1,1-1 0,0 1-1,0 0 1,0 0-1,0 6 1,0 25-4363,1-10-2465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1 200 8106,'0'0'6320,"22"35"-5116,73 111-473,-76-115-584,2-1 1,2-1-1,0 0 1,30 26-1,-6-13-42,-43-40-106,-1 1 1,1-1-1,0 0 1,-1 0-1,1 0 1,0-1-1,0 1 0,0-1 1,1 0-1,-1 0 1,0 0-1,5-1 1,-8 0 36,0 0 0,1 0 0,-1-1 0,0 1-1,1-1 1,-1 0 0,0 1 0,0-1 0,0 0 0,1 0 0,-1 1 0,0-1 0,0 0 0,0 0 0,0 0 0,-1 0 0,1-1 0,0 1 0,0 0 0,-1 0 0,1 0 0,0-1 0,0-1 0,12-34 587,-12 31-529,6-21 234,-2 0-1,-1 1 1,1-49-1,-8-82 56,3 156-381,-4-44-148,-16-78 1,3 52-2355,16 82-5809,1 12 2379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86 267 8874,'0'0'3361,"-9"27"-2352,-32 93-102,33-100-728,1 1-1,1 0 1,2 0 0,0 0 0,1 1-1,0-1 1,3 40 0,0-60-181,0 0 0,0 0 0,0 0 0,1 0 0,-1 0 0,0 0 0,1 0-1,-1 0 1,1 0 0,-1-1 0,1 1 0,-1 0 0,1 0 0,0 0 0,0 0 0,-1-1 0,1 1 0,0 0 0,0-1 0,0 1 0,0-1 0,-1 1 0,1-1 0,0 1 0,0-1 0,0 0 0,0 1 0,0-1 0,0 0 0,0 0 0,1 0 0,-1 0 0,1 0 0,1 1-4,0-1 1,0 0-1,0 0 1,0-1-1,0 1 0,0-1 1,0 1-1,0-1 1,0 0-1,0 0 0,-1 0 1,6-3-1,-1-2 42,-1 1 0,0-1 0,0-1 1,0 1-1,-1-1 0,0 0 0,0 0 0,0 0 0,-1-1 0,3-8 0,5-11 94,12-49 1,-17 49-56,3-45-1,-2 11-78,-8 61-14,0 0 1,1 0-1,-1 0 0,0-1 1,0 1-1,0 0 0,0 0 0,0 0 1,0 0-1,0 0 0,0 0 0,0 0 1,0-1-1,0 1 0,1 0 1,-1 0-1,0 0 0,0 0 0,0 0 1,0 0-1,0 0 0,0 0 1,0 0-1,1 0 0,-1 0 0,0 0 1,0 0-1,0 0 0,0 0 0,0 0 1,0 0-1,1 0 0,-1 0 1,0 0-1,0 0 0,0 0 0,0 0 1,0 0-1,0 0 0,1 0 1,-1 0-1,0 0 0,0 0 0,0 0 1,0 0-1,0 0 0,0 0 0,0 1 1,1-1-1,-1 0 0,0 0 1,0 0-1,0 0 0,0 0 0,0 0 1,0 0-1,0 1 0,0-1 1,0 0-1,0 0 0,0 0 0,0 0 1,0 0-1,0 1 0,7 8-194,-1 2 155,1 6 33,2-2 1,0 1-1,15 18 0,-20-30 23,-1 0 0,1 0 0,0 0 0,0-1 0,0 1 0,1-1 0,-1 0 0,1 0 0,0-1 0,0 1 0,0-1 0,0 0 0,0-1 0,0 1 0,11 1 0,-10-2-4,0-1 1,0 0 0,0 0-1,0 0 1,0 0 0,0-1-1,-1 0 1,1 0 0,0-1-1,0 0 1,0 0 0,-1 0-1,10-6 1,-9 4 26,1-1-1,-1-1 1,0 1-1,0-1 1,-1 0-1,1 0 1,-2-1-1,1 0 1,5-9 0,-3 2 10,-1 1 0,-1-1 0,0 0 0,0 0 1,-1 0-1,-1-1 0,2-26 0,-3-106 965,-4 81 1113,2 71-2160,-1 16 14,1-1 0,1 0 0,1 1 1,1-1-1,1 0 0,9 31 0,-4-29-119,20 38 1,-24-52 33,0-1 0,0 0 0,0 0 0,1 0 1,0-1-1,0 0 0,1 0 0,11 8 1,-4-7-639,0 0 0,0-1 0,1 0 0,0-1 0,0 0 1,28 4-1,21-4-7860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7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1736,'0'0'4065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8010,'0'0'0</inkml:trace>
  <inkml:trace contextRef="#ctx0" brushRef="#br0" timeOffset="1">1259 97 3441,'0'0'14283,"103"-42"-15051,-35 13-3345,7 4-5233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15859,'0'0'3177,"207"4"-13419</inkml:trace>
  <inkml:trace contextRef="#ctx0" brushRef="#br0" timeOffset="1">2375 199 9402,'0'0'8658,"210"32"-6666,-174-32-895,10 0-905,18 4-192,79 5-1169,-11 4-1783,3-7-2690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84 16331,'0'0'5138,"72"0"-12436,-15 0 2905,3 0-1504</inkml:trace>
  <inkml:trace contextRef="#ctx0" brushRef="#br0" timeOffset="1">1401 10 9722,'0'0'5785,"196"-10"-9193,-114 10-3890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8090,'64'-23'3793,"-57"23"-3897,4 26-1161,0-3-255,-4-1-2633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9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13339,'0'0'6305</inkml:trace>
  <inkml:trace contextRef="#ctx0" brushRef="#br0" timeOffset="1">2086 49 13731,'0'0'8458,"210"-48"-8458,-107 48-1177,-6 0-2783,-8 6-5306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49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4 16187,'0'0'10539,"-57"0"-13460,0 0-2248,-18-3-11723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3 221 7330,'0'0'8280,"-2"-2"-7478,2 4-222,2 3-526,0-1 1,1 0-1,-1 1 1,1-1-1,0-1 1,0 1-1,1 0 1,-1-1-1,1 0 1,5 5-1,48 28 421,-49-31-426,53 28 309,1-4 1,2-2 0,87 25 0,202 32-25,-200-59-278,1-7 0,1-7-1,291-15 1,-332-8-86,113-26 1,107-41-36,531-142 597,-854 218-476,8-2 161,36-12 1,-55 16-196,0 1 1,1 0 0,-1 0-1,0 0 1,0 0 0,1 0-1,-1 0 1,0 0 0,0-1-1,1 1 1,-1 0 0,0 0-1,0 0 1,0-1-1,1 1 1,-1 0 0,0 0-1,0-1 1,0 1 0,0 0-1,1 0 1,-1-1 0,0 1-1,0 0 1,0-1 0,0 1-1,0 0 1,0 0-1,0-1 1,0 1 0,0 0-1,0-1 1,0 1 0,0 0-1,0-1 1,-8-9 261,-17-6-307,24 15 42,-49-26-226,-2 2 1,0 2-1,-1 3 1,-1 2 0,-1 3-1,0 1 1,-1 4-1,-113-8 1,2 15 170,180 9-252,69 20 355,84 14 1,92 7 106,133 30 72,-365-70-234,0 1 0,0 1 0,28 15 0,-48-22-10,0 2-1,0-1 1,-1 1 0,1 0-1,-1 0 1,1 0-1,-1 1 1,0 0 0,-1 0-1,1 0 1,-1 0-1,0 1 1,-1 0 0,1 0-1,-1 0 1,0 0-1,3 11 1,-4-7 34,-1-1-1,0 1 1,0 0-1,-1-1 1,0 1 0,-1 0-1,0-1 1,0 1-1,-1-1 1,-1 1-1,1-1 1,-2 0 0,1 0-1,-1 0 1,0-1-1,-1 1 1,-8 11-1,-9 8 101,-1 0-1,0-2 0,-39 32 1,55-51-130,-114 111-326,49-37-3335,48-52-1858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1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47 699 6993,'0'0'4260,"-8"-33"-3320,-23-109 20,29 131-839,0 0 0,0 0 0,1 0-1,0-1 1,1 1 0,1 0 0,0 0-1,0 0 1,1 0 0,0 0 0,1 0-1,8-20 1,-3 18-46,0 0 1,1 1 0,0 0-1,1 0 1,0 1-1,1 1 1,18-14-1,9-7 72,1 2-1,2 2 1,1 1-1,80-35 1,-86 45 43,2 2 0,-1 2 1,2 2-1,-1 1 0,1 2 0,55-3 1,-85 9-147,1 1 0,0 0-1,0 1 1,0 0 0,-1 1 0,1-1 0,0 2 0,-1 0 0,13 5 0,-16-5-30,0 1-1,-1-1 1,1 1 0,-1 1 0,0-1-1,0 1 1,-1 0 0,1 0 0,-1 0-1,0 0 1,-1 1 0,1 0 0,-1-1-1,4 12 1,1 2 36,-2 1 1,-1 0-1,0 0 0,-2 0 1,0 0-1,0 23 0,-8 129 278,0-122-193,-3 0 1,-26 88-1,-46 94 80,44-138-147,-41 178 1,73-250-30,1 0 0,1 0 0,1 0 0,2 26 0,0-46-29,-1 0 1,1 0 0,0 0-1,-1 0 1,1 0 0,0 0-1,0 0 1,0 0 0,1 0 0,-1 0-1,0 0 1,1 0 0,-1-1-1,1 1 1,0-1 0,-1 1-1,1-1 1,0 0 0,0 0 0,0 1-1,0-1 1,0-1 0,0 1-1,0 0 1,0 0 0,4 0 0,7 2 64,-1 0 0,1-1 0,16 0 0,-28-1-74,23 0-21,-15-1-105,-1 0 0,1 0-1,0 1 1,0 1 0,-1 0-1,1 0 1,-1 0-1,14 7 1,-20-8-162,-1-1 0,1 1 0,-1 0 0,1 0 0,-1 0 0,1 1 0,-1-1 0,0 0 0,0 0 0,2 3 0,0 14-6874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49 11947,'0'0'7348,"-13"-1"-7071,-43-3-99,55 4-174,0 0 0,1 0 0,-1 1 0,0-1 0,0 0 0,0 0 0,0 1 0,0-1 0,1 1 0,-1-1 0,0 1 0,0-1 0,0 1 0,1-1 0,-1 1 0,0 0 0,1 0 0,-1-1 0,1 1 0,-1 0 0,1 0 0,-1-1 0,1 1 0,0 0 0,-1 0 0,1 0 0,0 0 0,-1 0 0,1 0 0,0-1 0,0 1 0,0 0 0,0 0 0,0 0 0,0 0 0,0 0 0,0 0 0,1 0 0,-1 0 0,0 0 0,1 1 0,0 5 36,-1-7-33,0 1 0,0-1 1,0 0-1,0 1 0,0-1 1,1 0-1,-1 1 0,0-1 1,0 0-1,0 1 0,1-1 1,-1 0-1,0 1 0,1-1 1,-1 0-1,0 0 0,1 1 1,-1-1-1,0 0 0,1 0 0,-1 0 1,0 1-1,1-1 0,-1 0 1,0 0-1,1 0 0,-1 0 1,1 0-1,-1 0 0,0 0 1,1 0-1,0 0 0,18 0 422,-11 0-215,-1-1-67,0 0 1,0 0 0,0 0-1,0-1 1,-1 0-1,1-1 1,-1 1 0,1-1-1,-1 0 1,0-1-1,0 0 1,0 0 0,-1 0-1,1 0 1,-1-1-1,0 0 1,0 0 0,-1 0-1,1-1 1,-1 0 0,4-7-1,-8 9 30,-12 5-64,-30 8-796,1 2 1,-54 21-1,-38 12-5645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9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1 301 6009,'0'0'10861,"1"-4"-9966,6-10-434,-1 16-377,1 13-62,0 10 74,-1 0 0,-1 1 0,2 42 0,-3 85 499,-4-137-553,-18 459 697,14-446-499,4-59 223,0-5-499,38-388-309,-33 381 253,49-257-91,-44 261 166,1 0 0,2 0 0,2 2 0,2 0 0,33-55 1,-50 90 18,1 1 1,-1-1 0,0 1-1,1-1 1,-1 0 0,0 1 0,1-1-1,-1 1 1,1-1 0,-1 1-1,1-1 1,-1 1 0,1-1-1,-1 1 1,1-1 0,0 1 0,-1 0-1,1 0 1,0-1 0,0 2-13,0 0 1,-1 0-1,1 0 1,-1 0 0,1 0-1,-1 0 1,1 0 0,-1 0-1,0 0 1,1 0-1,-1 0 1,0 1 0,0-1-1,0 2 1,28 161 422,61 197 1,-42-223-407,9 31-12,-51-153-67,-1 1-1,0-1 0,-1 1 0,0 18 1,-2-31-175,-1 0 1,0 0-1,0 0 1,-1 1-1,1-1 1,-1 0-1,0 0 1,0 0-1,-1 0 1,1-1-1,-1 1 1,1 0-1,-1 0 1,0-1-1,-1 1 1,1-1-1,-1 0 1,1 0-1,-1 0 1,0 0-1,-5 4 1,-30 14-6178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1816 9450,'0'0'7346,"242"-54"-7899,-167 44-1791,-14-3-3001</inkml:trace>
  <inkml:trace contextRef="#ctx0" brushRef="#br0" timeOffset="1">1395 1518 9946,'0'0'1588,"0"33"-73,1 233 782,1-220-2063,2 1 0,3-1 0,1-1-1,24 73 1,78 168-15,-59-165-164,-48-113-53,0 0-1,-1 1 1,2 12 0,-3-21-2,-1 0 1,0 1 0,0-1 0,0 0-1,0 1 1,0-1 0,0 0 0,0 0-1,-1 1 1,1-1 0,0 0 0,0 1-1,0-1 1,0 0 0,0 1 0,0-1-1,0 0 1,-1 0 0,1 1 0,0-1-1,0 0 1,0 0 0,-1 1 0,1-1-1,0 0 1,0 0 0,-1 0 0,1 1-1,0-1 1,-1 0 0,1 0 0,0 0-1,0 0 1,-1 0 0,1 0 0,0 1-1,-1-1 1,1 0 0,0 0 0,-1 0-1,1 0 1,0 0 0,-1 0 0,1 0-1,0-1 1,-1 1 0,1 0 0,0 0-1,-1 0 1,1 0 0,0 0 0,0 0-1,-1 0 1,1-1 0,0 1 0,0 0-1,-1 0 1,-1-1 13,-7-2 6,0 0 0,1-1 0,-1 0 0,1-1 0,-1 0 0,2 0 0,-1-1 0,0 1 0,1-2 0,0 1-1,-9-12 1,-9-12 52,-33-49 0,39 48-63,1 0 1,2-1-1,0-1 1,3 0-1,0-1 0,3 0 1,0-1-1,2 0 1,2-1-1,-2-53 1,6 38-15,6-77 0,-1 107-9,0 0-1,1 0 1,2 0 0,0 0 0,1 1 0,12-25-1,-3 15-33,1 0-1,1 2 0,2 0 1,36-41-1,-46 58 37,1 1-1,0-1 1,0 2-1,1 0 1,0 0-1,1 1 1,0 1-1,0 0 1,1 0-1,0 2 1,0-1-1,28-5 1,-36 10 10,0 0 0,0 1 0,0-1 0,0 1 0,1 1-1,-1-1 1,0 1 0,0 0 0,7 2 0,-9-1 6,0 0-1,0 0 1,0 0-1,0 0 1,-1 0-1,1 1 1,-1 0-1,0 0 0,1 0 1,-1 0-1,-1 0 1,1 0-1,3 6 1,5 9 45,-1 0 1,-1 1 0,0 0-1,-1 1 1,-1 0-1,-1 0 1,-1 1-1,-1 0 1,-1 0-1,0 0 1,-2 0-1,0 0 1,-5 37-1,3-51-36,-1 0 0,0 0-1,-1 0 1,1-1 0,-1 1-1,0-1 1,-1 1 0,0-1-1,0 0 1,0 0 0,-1-1-1,0 1 1,0-1 0,0 0-1,-1 0 1,-6 4 0,-5 3-73,-1 0 0,0-1 1,-1-2-1,-25 11 1,34-16-113,0-1 1,1 0-1,-1-1 0,-12 2 1,18-3-112,1-1-1,-1 0 1,0 0 0,0 0 0,1 0 0,-1-1 0,0 1 0,1-1-1,-1 0 1,0 0 0,1 0 0,-1 0 0,1-1 0,-5-2 0,4 0-649,1 1 1,0 0-1,0-1 1,0 1-1,-4-8 0</inkml:trace>
  <inkml:trace contextRef="#ctx0" brushRef="#br0" timeOffset="2">1905 1543 9298,'0'0'2546,"2"32"-539,0-1-1574,3 40 673,15 76 0,69 168 938,-9-41-1765,-69-210-282,-10-63 2,-1-1 1,0 1-1,0-1 1,0 1-1,0-1 0,0 0 1,0 1-1,0-1 0,0 1 1,0-1-1,0 1 1,0-1-1,0 0 0,0 1 1,0-1-1,0 1 1,-1-1-1,1 0 0,0 1 1,0-1-1,0 1 0,-1-1 1,1 0-1,0 1 1,-1-1-1,1 0 0,0 0 1,0 1-1,-1-1 1,1 0-1,0 1 0,-1-1 1,1 0-1,-1 0 0,1 0 1,0 0-1,-1 1 1,1-1-1,-1 0 0,1 0 1,0 0-1,-1 0 1,1 0-1,-1 0 0,1 0 1,-1 0-1,1 0 0,0 0 1,-1 0-1,1 0 1,-1 0-1,1-1 0,-1 1 1,1 0-1,0 0 1,-1 0-1,1-1 0,0 1 1,-1 0-1,1-1 0,-2 1 7,-9-4 2,1 0 1,0 0-1,1-1 1,-1 0-1,1-1 1,0 0-1,0-1 1,1 1-1,0-2 0,0 1 1,-8-12-1,-7-8-45,2-1 0,-23-39-1,27 38 2,2 0 1,1-2-1,2 1 0,1-2 0,-12-51 0,14 32-188,2 1 0,-1-99 0,8 122 168,0 0-1,2 0 1,1 0-1,1 0 1,1 1-1,2 0 1,12-33-1,-6 29-3,2 0-1,1 1 0,1 0 0,2 2 1,29-34-1,-32 43 29,0 1-1,1 1 1,1 0 0,0 1 0,2 1-1,-1 1 1,2 0 0,25-11 0,-35 20 45,0 1 0,0 0 0,0 0 0,0 1 0,0 0 0,0 1 0,19 0 0,-26 1-5,0 1 0,0-1-1,0 1 1,0 0 0,0 0 0,0 0 0,0 0 0,0 1 0,0 0 0,0 0 0,-1 0 0,1 0 0,-1 0 0,1 1 0,-1 0 0,0-1 0,0 1 0,0 0 0,-1 1 0,1-1 0,-1 0 0,1 1-1,-1-1 1,2 6 0,4 8 46,-2 1-1,1-1 0,-2 1 1,4 23-1,1 23 243,-4 0 1,-1 1-1,-7 95 1,2-154-289,0 0 0,-1-1 1,1 1-1,-1 0 0,0 0 1,0-1-1,-1 1 0,0-1 1,0 1-1,0-1 0,-1 0 1,0 1-1,0-1 1,0-1-1,0 1 0,-1 0 1,0-1-1,0 0 0,0 0 1,0 0-1,-1 0 0,-9 5 1,0-1-567,0-2 0,-1 0 0,0 0 0,-1-2 0,1 0 0,-22 3 0,-24-4-6749</inkml:trace>
  <inkml:trace contextRef="#ctx0" brushRef="#br0" timeOffset="3">2432 1970 11586,'0'0'5292,"28"-27"-4724,88-92 17,-100 102-479,-1-1 0,0 0 0,-2-1 1,23-40-1,-26 40-87,8-17-51,-1-1 0,-2 0 0,-2-1-1,-2 0 1,-1-1 0,-2-1 0,4-47 0,-5-23 14,-8-145 0,1 236 61,-1 0 0,0 0-1,-2 1 1,0-1 0,-1 1 0,-1 0 0,-1 0-1,-12-27 1,17 43-11,0 0 0,0 1 0,0-1-1,-1 0 1,1 0 0,0 0 0,-1 1 0,1-1-1,-1 1 1,0-1 0,-2 0 0,3 1-27,0 1 0,1 0 0,-1 0 0,0 0 0,0-1 0,0 1 1,0 0-1,1 0 0,-1 0 0,0 0 0,0 1 0,0-1 0,0 0 0,1 0 1,-1 0-1,0 1 0,0-1 0,1 0 0,-1 1 0,0-1 0,0 1 0,1-1 0,-1 1 1,0-1-1,1 1 0,-1-1 0,1 1 0,-1 0 0,1-1 0,-1 1 0,1 0 1,-1 0-1,1-1 0,-1 1 0,1 0 0,0 1 0,-8 14 6,0 1 0,2 0 1,0 0-1,1 0 0,1 1 0,0 0 0,-1 25 0,-2 134 125,7-176-135,1 47 29,1 0 0,3-1 0,1 0 0,3 0 0,19 59 0,-28-105-30,57 162 65,-45-132-64,2-1-1,1 0 0,22 31 0,-34-56 28,1 0 0,0 0 1,0 0-1,1 0 0,0-1 0,-1 0 0,1 0 0,1 0 0,-1-1 0,1 1 1,-1-1-1,1 0 0,0-1 0,0 0 0,0 0 0,0 0 0,0 0 1,1-1-1,-1 0 0,1 0 0,-1-1 0,0 0 0,1 0 0,-1-1 0,1 1 1,-1-1-1,0-1 0,1 1 0,-1-1 0,0 0 0,0-1 0,6-3 0,3-1 38,-1-2-1,-1 0 0,0 0 0,20-20 1,43-50 64,-64 65-152,0 1 0,-2-1 0,0-1 1,0 0-1,-1 0 0,7-19 0,-16 34 26,3-10-197,-5 8-42,-5 7-81,-5 6 283,1 0 0,1 1 0,0 1-1,1-1 1,-11 21 0,15-24 31,0 1 0,0 0 1,1 0-1,1 0 0,0 0 0,0 1 0,1-1 1,0 1-1,0 13 0,2-21 0,0-1 0,0 0-1,0 1 1,0-1 0,1 0 0,-1 1 0,1-1 0,-1 0 0,1 0-1,0 1 1,0-1 0,0 0 0,0 0 0,0 0 0,1 0-1,-1 0 1,1 0 0,-1-1 0,1 1 0,0 0 0,-1-1-1,1 1 1,0-1 0,0 0 0,0 1 0,0-1 0,0 0-1,0 0 1,5 1 0,4 0 5,0 0 0,0 0 0,0-1 1,0-1-1,14 0 0,-8-1 15,16 1 26,-1-1 0,0-2 0,1-2 0,31-8-1,-51 10-154,0-1 1,-1 0-1,0-1 0,0-1 0,0 1 0,-1-2 0,0 0 0,0 0 0,0-1 0,-1 0 0,0-1 0,13-15 0,-19 19-381,0 0-1,-1-1 1,1 1 0,-1-1-1,3-7 1,-5 9-404,0 0 0,0 0 0,0 0 0,-1 0 0,0 0 0,0-5 0</inkml:trace>
  <inkml:trace contextRef="#ctx0" brushRef="#br0" timeOffset="4">390 3032 3913,'0'0'6387,"-15"5"-5091,-42 18-173,46-14-496,11-2-242,15 3 203,-11-8-303,32 16 600,0-3-1,1 0 1,0-3-1,1-1 1,73 12-1,148 2 25,2-25-492,-93-9-216,0-7 0,231-52 0,325-134 156,-447 105-287,-3-12 0,-6-12 1,500-309-1,-528 262 11,-179 120 54,91-94 0,-130 118-77,-1-1 0,-1-2 0,-2 0 1,0-1-1,-2 0 0,-1-2 0,-2 1 0,0-2 0,-2 0 1,-2 0-1,-1-1 0,-1 0 0,-1-1 0,-2 1 1,-1-36-1,-3 66-54,1-188 249,-2 163-223,-2 0-1,-1 0 0,-2 1 1,0-1-1,-10-25 0,-6 1-31,-2 1 0,-2 1 0,-3 1 0,-1 1 0,-2 2 0,-3 1 0,-62-62 0,42 55-27,-2 1 0,-1 4 0,-3 1 1,-2 4-1,-76-38 0,82 53-13,0 2 1,-2 3 0,-1 2-1,0 3 1,-1 3 0,-73-7-1,-370 0-460,460 20 448,-44 1-126,-119 15 0,-121 25 107,-225 34 75,429-52 44,1 6 1,-168 63-1,221-63-25,1 3 0,1 3-1,2 3 1,2 3 0,-113 92-1,55-25 64,4 6 0,5 4 0,-123 168 0,201-237-3,3 2 0,-27 57 1,42-71-47,2 0 1,1 1 0,2 1 0,-8 41 0,10-17 8,3 0 1,2 1-1,3-1 1,3 1-1,18 123 0,-9-130 23,3-1 0,2-1 0,3 0-1,1-2 1,4 0 0,48 86 0,-54-114-40,2 0 1,0-1 0,1 0 0,1-2 0,1-1 0,27 21 0,14 4 67,75 41 0,-82-54-24,1-3-1,1-2 1,2-3 0,1-2-1,98 22 1,-64-28 87,158 7 1,97-22-60,-271-6-272,-1-4-1,0-3 1,118-33 0,-93 12-1950,-81 23-1,27-16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6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0 212 4233,'0'0'8820,"0"-6"-7675,1-15-376,-1 21-760,0 0 1,0 0-1,0-1 0,0 1 0,0 0 1,0 0-1,0 0 0,-1 0 0,1-1 1,1 1-1,-1 0 0,0 0 0,0 0 0,0-1 1,0 1-1,0 0 0,0 0 0,0 0 1,0 0-1,0-1 0,0 1 0,0 0 1,0 0-1,0 0 0,0 0 0,1 0 0,-1 0 1,0-1-1,0 1 0,0 0 0,0 0 1,0 0-1,1 0 0,-1 0 0,0 0 1,0 0-1,0 0 0,0 0 0,0 0 1,1-1-1,-1 1 0,0 0 0,0 0 0,0 0 1,1 0-1,-1 0 0,0 0 0,0 0 1,0 0-1,0 1 0,1-1 0,-1 0 1,0 0-1,0 0 0,0 0 0,0 0 0,1 0 1,-1 0-1,0 0 0,0 0 0,0 0 1,0 1-1,8 9-4,20 88 882,18 120-1,-11-46-751,-31-158-156,-1-1-48,0 0 0,-1 1 0,1 22 0,-3-37 77,0-1-1,-1 0 1,1 0-1,-1 0 1,1 0 0,-1 0-1,0 1 1,0-1-1,0 0 1,0 1 0,-2-4-1,-5-8-17,-2-13-23,1 0 1,1 0-1,1-1 0,1-1 0,-3-40 0,6-141-238,3 189 269,2 0-1,1 0 1,0 0-1,1 1 1,1-1-1,1 1 1,1 1-1,1-1 1,0 1-1,1 0 1,1 1 0,1 0-1,18-23 1,-25 36 9,0 0 0,-1 0 0,1 1 0,1 0 0,-1-1 0,0 1 0,6-2 0,-9 4-10,1 0 0,-1 0 0,1 1 0,0-1 0,0 1 0,-1-1 0,1 1 0,0-1 0,0 1 0,0 0 0,-1 0 0,1 0 0,0 0 0,0 0 0,0 0 0,-1 1 0,1-1 0,0 1 0,0-1 0,-1 1 0,1 0 0,0-1 0,2 3 0,0 2 18,0 0 0,0 0 0,0 1 1,-1 0-1,0-1 0,0 1 1,-1 0-1,0 0 0,0 0 0,2 12 1,3 17 28,-2 1 0,-1 0 0,-2 0 0,-4 55 0,1-77-43,0 0-7,0 0 0,-2 0-1,1 0 1,-2 0 0,0-1 0,-1 1-1,0-1 1,-1 0 0,-10 17 0,11-22-130,0 1 1,-1-1-1,0 0 0,-1 0 1,0-1-1,0 0 1,0 0-1,-1 0 0,0-1 1,0 0-1,-1-1 1,0 0-1,-18 8 1,15-7-46,12-5 180,0-1-1,0 0 0,0 0 0,0 0 1,0 1-1,0-1 0,0 0 0,0 0 0,0 0 1,0 1-1,0-1 0,0 0 0,0 0 0,0 0 1,0 0-1,1 1 0,-1-1 0,0 0 1,0 0-1,0 0 0,0 0 0,0 1 0,0-1 1,0 0-1,1 0 0,-1 0 0,0 0 0,0 0 1,0 1-1,0-1 0,1 0 0,-1 0 0,0 0 1,0 0-1,0 0 0,1 0 0,29 10 64,-10-5 3,21 12 206,43 24 0,-51-23-1198,0-2 1,46 15-1,-53-24-3006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7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1 515 6769,'0'0'7079,"34"-5"-6014,106-16-27,-131 20-895,-1-1 0,0 0-1,-1-1 1,15-6 0,-19 7-56,0 0 1,0 0 0,0 0 0,-1 0 0,1-1-1,3-3 1,2-3 123,-6 7-140,1-1 0,-1 1-1,1-1 1,-1 0-1,0 0 1,0 0 0,-1 0-1,1-1 1,-1 1 0,1 0-1,-1-1 1,0 1-1,0-1 1,-1 1 0,1-1-1,-1 1 1,1-1-1,-1 1 1,-1-8 0,1 11-74,0-1 0,-1 0 0,1 0 1,0 1-1,0-1 0,-1 0 0,1 1 0,-1-1 1,1 1-1,0-1 0,-1 0 0,1 1 1,-1-1-1,1 1 0,-1-1 0,0 1 0,1-1 1,-1 1-1,1 0 0,-1-1 0,0 1 1,1 0-1,-1-1 0,0 1 0,0 0 0,1 0 1,-1 0-1,0 0 0,0-1 0,1 1 0,-1 0 1,0 0-1,-1 1 0,-33 0-239,28 0 181,0 0 11,0 0 0,0 1 0,1 0 0,-1 0 0,0 0 0,1 1 0,-1 0 0,1 1 0,0-1 0,0 1 0,0 0 0,1 1 0,0-1 0,-1 1 0,2 0 0,-1 1 0,0-1 0,1 1 0,0 0 0,-5 10 0,3-4-179,0 1 1,0 0 0,1 0 0,1 1 0,0-1-1,1 1 1,0 0 0,1 0 0,0 21 0,2-31 105,0 1 1,0-1 0,1 1 0,-1-1-1,1 1 1,0-1 0,1 0 0,-1 0-1,1 0 1,-1 1 0,1-1 0,1-1-1,-1 1 1,0 0 0,1 0 0,0-1-1,0 0 1,0 1 0,0-1 0,0 0 0,1-1-1,6 5 1,-2-3-14,1 1 0,0-2 0,0 1 1,0-1-1,0-1 0,0 0 0,1 0 0,-1-1 0,17 1 0,-8-2 108,0 0-1,0-1 1,27-4-1,-36 3 56,1-1-1,0 0 0,-1-1 0,0 1 1,0-2-1,0 1 0,15-12 0,14-14 360,-2-2-1,-1-2 0,-2-1 0,45-63 0,-74 94-373,3-5-126,0 0 0,0 1 1,12-11-1,-16 17-118,0 0 1,0 0-1,0 0 0,0 0 0,0 1 0,1-1 1,-1 1-1,1 0 0,-1 0 0,1 0 1,-1 0-1,1 1 0,0-1 0,3 1 1,14 2-1077,-13-1 1475,-15-1 3267,-18 0-2546,8-1-495,1 1-1,0 1 0,-26 4 0,36-3-377,1-1 0,0 1 1,1-1-1,-1 1 0,0 1 0,0-1 0,1 1 0,-1-1 0,1 1 0,0 1 0,0-1 0,0 1 0,1-1 0,-1 1 0,-4 7 0,4-5-18,0 0-1,1 1 0,0-1 0,0 0 0,0 1 1,1 0-1,0 0 0,-1 9 0,1 4-192,0 33 0,2-47 141,0-3 36,1 0 0,-1 0 1,0 0-1,1 0 0,0 0 1,0 0-1,0-1 0,0 1 0,0 0 1,0 0-1,1-1 0,-1 1 0,1-1 1,0 1-1,0-1 0,0 0 0,0 1 1,0-1-1,1 0 0,-1-1 1,0 1-1,1 0 0,-1-1 0,1 1 1,0-1-1,3 1 0,0 1 19,0-1 0,1 0 0,-1-1 0,1 1 0,0-2 0,-1 1 0,1 0 0,0-1 0,-1-1 0,1 1 0,9-3 0,-13 3 44,0-1 0,-1-1 0,1 1 0,-1 0 0,1-1 0,-1 1 0,1-1 0,-1 0 0,0 1-1,1-1 1,-1 0 0,0-1 0,-1 1 0,1 0 0,0-1 0,-1 1 0,1-1 0,-1 1 0,0-1-1,0 1 1,2-5 0,1-6 259,0 0 0,-1-1 0,1-15 0,4-58 810,-4-137-1,-5 131-955,0 64 5,-2-1 0,-8-42-1,9 62-108,3 80-671,3-45 629,1 0 0,0-1 0,2 0-1,13 29 1,48 93 16,-37-82 4,-10-18-219,26 49-1075,-11-36-3270,-11-28-3239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71 7042,'0'0'6813,"0"-2"-6478,0 0 1,0 1 0,0-1-1,0 0 1,0 0-1,0 1 1,1-1-1,-1 0 1,1-2-1,5 1-293,-1-1 0,1 1-1,0 1 1,0-1-1,0 1 1,0 0 0,1 0-1,7 0 1,5-3-5,9-2-2,0 1 0,1 2-1,0 1 1,43 0 0,-68 3-35,0 0 0,0 0 0,0 1 1,0-1-1,0 1 0,0 0 0,0 0 0,-1 0 0,1 1 1,3 1-1,-5-2-3,0 1 1,0-1-1,0 1 1,0-1-1,0 1 1,-1 0 0,1 0-1,-1 0 1,1 0-1,-1 0 1,0 0-1,0 1 1,0-1-1,0 0 1,0 0-1,1 5 1,0 0 1,-1 0 1,1 1-1,-2-1 1,1 1-1,-1-1 0,0 1 1,0-1-1,-1 1 1,0-1-1,0 1 1,-1-1-1,-4 13 1,2-12-18,0 1 1,-1-1 0,0 1 0,0-1 0,-1-1 0,0 1 0,0-1-1,-1 0 1,-10 9 0,-92 64-575,108-79 333,11-1-1145,23 0 1172,-10-1 170,1 1 0,0 0 1,-1 2-1,25 6 0,-42-7 61,0 1-1,0 0 0,0 0 1,0 1-1,-1-1 0,1 1 1,-1 1-1,9 6 0,-11-8-2,0 1 1,0 0-1,-1 1 0,1-1 0,-1 0 0,1 1 0,-1 0 0,0-1 1,-1 1-1,1 0 0,-1 0 0,1 0 0,-1 0 0,1 5 0,-1-3 12,-1 0 0,1 0 0,-1 0-1,0 0 1,-1 8 0,1-11 7,-1-1 0,1 0 0,-1 1-1,1-1 1,-1 0 0,0 0 0,0 1 0,-1-1 0,1 0-1,0 0 1,0 0 0,-1 0 0,0-1 0,1 1 0,-4 3 0,-7 3 70,0-1 1,-1 0-1,0-1 1,0 0-1,0-1 1,0 0-1,-1-1 1,0 0-1,0-2 1,-14 2-1,-26 1 403,-70-4 0,76-1-425,4 0-287,16 0-3817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29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2529,'0'0'6593,"0"54"-8882,0-38-4528</inkml:trace>
  <inkml:trace contextRef="#ctx0" brushRef="#br0" timeOffset="1">1 1 5961,'28'61'5177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9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9554,'0'0'6608,"-10"5"-6201,5-3-403,0 1 0,1 0 0,-1-1 0,1 1 0,0 1 0,0-1 0,0 0 0,0 1 1,0 0-1,1 0 0,-1 0 0,1 1 0,0-1 0,1 1 0,-1-1 0,1 1 0,0 0 0,-2 5 0,-5 20 2,2 0 0,0 0 0,2 1 0,2-1 0,1 1 0,1 0 0,5 58 0,-3-83-25,-1-1-1,1 1 0,1 0 1,-1-1-1,1 1 0,-1-1 1,1 1-1,1-1 0,-1 0 1,1 0-1,0 0 0,0 0 1,1 0-1,-1-1 0,1 0 0,0 1 1,0-1-1,1-1 0,-1 1 1,1-1-1,0 1 0,0-1 1,0-1-1,0 1 0,0-1 1,1 0-1,-1 0 0,1 0 1,-1-1-1,1 0 0,8 1 1,1-1 5,-1-1 0,1-1 1,-1 0-1,21-4 0,-28 3 18,1 0 0,-1-1 0,0 0 0,1 0 0,-1-1 0,-1 0 0,1 0 0,0 0 0,10-10-1,-6 2 72,1 1-1,-1-2 0,-1 0 0,0 0 0,-1-1 0,-1 0 0,0 0 0,-1-1 0,0 0 0,-1 0 0,-1-1 1,0 0-1,-1 0 0,-1 0 0,-1 0 0,0 0 0,-1-25 0,0 23 56,-1 8-3,0 1 0,-1-1 0,-1-10 0,1 16-87,0 1 0,0 0 0,0-1 1,0 1-1,-1 0 0,1 0 1,-1 0-1,0 0 0,0 0 1,0 1-1,0-1 0,-4-3 1,-2-1-34,-1 0 0,0 0 0,0 1 1,0 0-1,-1 1 0,0 0 0,0 0 1,-1 1-1,-16-4 0,12 4-1101,1 2-1,-1 0 1,-27-1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0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4657,'0'0'8947,"20"30"-8284,63 98-354,-33-46-123,-32-51-117,1-1 0,45 53 0,-64-82-52,0-1 1,0 1 0,0-1 0,1 0 0,-1 1 0,0-1 0,0 0 0,1 1 0,-1-1 0,0 0 0,1 1-1,-1-1 1,0 0 0,1 1 0,-1-1 0,1 0 0,-1 0 0,1 0 0,-1 1 0,0-1 0,1 0 0,-1 0 0,1 0-1,-1 0 1,1 0 0,-1 0 0,1 0 0,-1 0 0,0 0 0,1 0 0,-1 0 0,1 0 0,-1 0 0,1 0-1,-1-1 1,1 1 0,-1 0 0,0 0 0,1 0 0,-1-1 0,1 1 0,-1 0 0,0 0 0,1-1 0,-1 1 0,0 0-1,1-1 1,-1 1 0,0 0 0,0-1 0,1 1 0,-1-1 0,0 0 0,9-26 954,-8 23-1007,76-358 2006,-76 362-1980,5-18-1103,-5 17 750,-1 1 0,1-1 0,-1 1 0,1 0 0,-1-1 0,0 1 0,1 0 0,-1-1 0,1 1 0,0 0 0,-1 0 0,1-1 0,-1 1 0,1 0 1,-1 0-1,1 0 0,-1 0 0,1 0 0,0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0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233 296 10282,'0'0'6208,"-33"24"-6148,33-24-60,-135 105 20,128-100-19,0 1 0,1 1 0,0-1 1,0 1-1,0 0 0,-6 12 0,10-14-1,0-1-1,0 1 1,1 0 0,0 0 0,0 0 0,0 0-1,0 5 1,0-3-2,-1 56-39,2-40-14,0-22 48,0 0 0,1 0 0,-1 0 0,0 0-1,1 0 1,-1 0 0,0 0 0,1 0 0,-1 0 0,1 0-1,0 0 1,-1 0 0,1 0 0,0-1 0,-1 1 0,1 0-1,0-1 1,0 1 0,0 0 0,0-1 0,-1 1 0,1-1-1,0 1 1,0-1 0,0 0 0,0 1 0,0-1 0,0 0-1,0 0 1,0 0 0,0 1 0,0-1 0,2-1 0,3 2-3,-1-1 1,1 0 0,-1-1 0,0 1 0,10-3-1,-8 1 13,0-1-1,0 0 0,0-1 0,-1 0 0,1 0 1,-1 0-1,0 0 0,0-1 0,9-10 0,5-6 37,18-27-1,-37 46-34,2-2 11,3-3 13,0 0 0,-1 0 0,0-1 0,-1 0 0,1 0 0,-1 0 0,-1 0 0,5-14 0,-9 27-110,1 0 1,0 0-1,0-1 1,0 1-1,1 0 0,0 0 1,0 0-1,0-1 1,1 1-1,-1-1 1,1 1-1,4 6 0,-4-8 45,-1 0 0,1 0 0,0-1 0,0 1 0,1 0 0,-1-1 0,1 0-1,-1 0 1,1 0 0,-1 0 0,1 0 0,0 0 0,0 0 0,0-1 0,0 0 0,1 1-1,-1-1 1,5 1 0,2-1 40,0 1-1,0-2 1,0 1-1,0-1 1,0-1-1,0 0 1,0 0-1,0-1 1,0 0-1,-1-1 1,1 0-1,-1 0 1,0-1-1,0 0 1,12-8-1,-6 1 151,0-1 0,-1 0-1,-1-1 1,0 0 0,0-1 0,-1-1 0,-1 0-1,-1-1 1,0 1 0,-1-2 0,0 0-1,-2 0 1,0 0 0,-1-1 0,0 0-1,-2 0 1,0-1 0,-1 1 0,1-25-1,-3 16-15,1-37 258,-2 58-348,-1 1 1,1 0-1,-1 0 0,0-1 0,0 1 0,-1 0 0,1 0 1,-6-9-1,7 13-47,-1-1 0,1 1 0,-1 0 0,0 0 0,0-1 0,0 1 0,0 0 0,0 0 0,0 0 0,0 0 0,0 0 0,0 0 0,0 0 1,0 0-1,-1 1 0,1-1 0,0 0 0,-1 1 0,1-1 0,-1 1 0,-1-1 0,2 1-8,0 0 0,-1 1 1,1-1-1,0 1 0,0-1 0,0 1 0,0-1 0,0 1 1,0-1-1,0 1 0,0 0 0,0 0 0,0 0 1,1-1-1,-1 1 0,0 0 0,0 0 0,1 0 0,-1 0 1,0 2-1,-4 7-42,0 1 0,1 0-1,-6 22 1,9-29 68,-6 32-25,0 0-1,3 1 1,1 0-1,2 62 1,2-88 2,0 0-1,1 0 1,0 0-1,1-1 1,0 1-1,0-1 1,1 1-1,0-1 1,1 0 0,1 0-1,-1-1 1,1 0-1,1 0 1,0 0-1,0-1 1,14 13 0,-11-13 2,1 1 1,0-1-1,0-1 1,1 0-1,0 0 1,0-2-1,1 1 1,-1-2 0,1 1-1,0-2 1,1 0-1,-1 0 1,18 0-1,9 0-41,60-4-1,-89 0-534,1-1 0,0 0 0,0 0-1,-1-1 1,1-1 0,-1 0 0,0 0-1,0-1 1,15-10 0,14-14-9264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639 1 1376,'0'0'5535,"18"3"8801,-16 218-12896,-1 149-810,-7-307-455,-26 116 0,10-73-42,-33 110 99,-40 89-139,42-116-31,27-93-44,3-6 3,4 1 0,-10 114 0,-7 474 42,22-309 144,1-114-20,9 41 54,-22 302 927,6-291-1047,8-82 247,-20 24 93,0-8-402,-14 105 273,1-9 938,42-192-1160,4-84-36,-1-61 58,-3-2-133,2-24-592,-8-179-5545,5 72-708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7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186 226 8730,'0'0'8670,"0"0"-8664,0 0-1,0-1 1,0 1 0,0 0 0,0 0 0,0 0-1,0-1 1,0 1 0,0 0 0,0 0-1,-1 0 1,1 0 0,0 0 0,0-1 0,0 1-1,0 0 1,0 0 0,-1 0 0,1 0 0,0 0-1,0 0 1,0 0 0,0 0 0,-1-1 0,1 1-1,0 0 1,0 0 0,0 0 0,-1 0 0,1 0-1,0 0 1,0 0 0,0 0 0,-1 0 0,1 0-1,0 0 1,0 0 0,0 0 0,-1 1 0,1-1-1,0 0 1,0 0 0,0 0 0,0 0 0,-1 0-1,1 0 1,0 0 0,0 1 0,-3 2-13,0 1 0,1-1 0,-1 1 0,1 0 0,0 0 0,0 0 0,0 0 0,1 0 0,-2 5 0,-3 7 30,-81 263 381,44-123-321,34-137-71,7-16 0,1-1 0,0 1 0,0 0 0,-1-1 0,2 1 0,-1 0 0,-1 5 0,2-7 171,0-21 267,0-15-268,3-110 17,-1 116-239,1 0 0,15-55 1,-1 26 39,2 1 1,4 2-1,1 0 1,59-95-1,-80 145 20,0 1-1,0-1 0,1 1 1,-1 0-1,1 0 0,0 0 1,1 0-1,-1 1 0,6-4 1,-9 6-25,1 1 1,0-1 0,-1 0-1,1 1 1,-1 0 0,1-1-1,0 1 1,-1 0 0,1 0-1,0 0 1,-1 0 0,1 0 0,0 1-1,-1-1 1,1 0 0,0 1-1,-1-1 1,1 1 0,-1-1-1,1 1 1,-1 0 0,1 0-1,-1 0 1,1 0 0,-1 0 0,0 0-1,0 0 1,1 0 0,-1 0-1,0 1 1,0-1 0,0 0-1,1 3 1,11 15 16,-1 0 0,-1 1-1,0 0 1,-2 1 0,9 25-1,27 116 267,-22-75-160,-15-60-550,-2 0 1,-1 0 0,-1 0-1,1 35 1,-5-60 223,1 0-1,-1-1 1,-1 1-1,1 0 1,0 0-1,0 0 1,-1-1-1,1 1 1,-1 0 0,1-1-1,-1 1 1,0-1-1,0 1 1,0 0-1,0-1 1,0 0-1,0 1 1,0-1-1,0 0 1,0 1 0,-1-1-1,1 0 1,-1 0-1,1 0 1,-3 1-1,-24 10-5023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7418,'0'0'7609,"211"-96"-7393,-176 89-216,15 1-368,-11 6-1968,-6-3-3322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8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8434,'0'0'5704,"5"38"-5323,17 129-93,8 136 44,-24-255-218,-1 53-1,-5-101-1,0-22 409,-11-105-185,0 23-290,9-167 73,3 260-120,1 0 0,0 0 0,0 0 1,1 0-1,1 0 0,-1 1 0,2 0 1,0 0-1,7-13 0,-9 18-7,1 0 0,-1 0 0,1 1-1,0-1 1,0 1 0,0-1 0,1 1 0,0 1 0,-1-1-1,1 1 1,1-1 0,-1 2 0,0-1 0,1 0 0,0 1-1,-1 0 1,1 0 0,9-1 0,-5 2-25,0 0 1,0 1-1,0 0 1,17 3-1,-23-2 21,1 0 0,0 0 0,-1 1 0,1-1 0,-1 1 0,1 0-1,-1 1 1,0-1 0,0 1 0,0 0 0,6 5 0,-2 0 4,0 1 1,0 0-1,-1 0 1,0 1-1,0 0 1,-1 1-1,-1-1 0,1 1 1,-2 0-1,0 0 1,0 1-1,-1-1 1,0 1-1,-1 0 1,0-1-1,-1 1 1,-1 0-1,0 0 1,-1 13-1,0-21 37,0 0 0,-1 0 0,1 0 0,-1 0-1,0 0 1,0 0 0,0-1 0,0 1 0,-1-1 0,1 0 0,-1 1 0,0-1-1,0 0 1,0-1 0,-1 1 0,1 0 0,-1-1 0,1 0 0,-6 3 0,-8 3 226,0 0 1,-35 11-1,41-15-247,0-1 1,0-1-1,0 0 0,0 0 0,0-1 0,0 0 0,-1-1 0,1 0 1,-19-4-1,28 4-121,1-1 0,-1 0 0,0 0 0,1-1 0,-1 1 0,1 0 0,-1 0 0,1-1 0,0 1 0,0-1 0,0 1 0,-1-1 0,1 1 0,1-1 0,-1 0 0,0 1 0,0-1 0,1 0 0,-1 0-1,1 0 1,-1 0 0,1-3 0,-2-26-4029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3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1 8170,'0'0'7037,"1"5"-6926,0 20 205,0 0 0,-2 0 0,-5 41 0,-22 80 443,14-77-556,8-37-178,0 0-61,-1 0 0,-1 0 0,-15 37 0,22-67-115,0 0-1,-1 1 1,1-1-1,0 0 1,-1 0-1,1 0 1,-1 0-1,0 0 1,0 0-1,0-1 1,0 1-1,0-1 1,-4 3-1,-20 5-4642,7-8-1891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143 184 6057,'0'0'4857,"-3"29"-3936,-12 97-75,11-89-341,-21 162 1725,14-143-1692,-20 67 1,-18 43 50,45-143 481,7-110-1179,4 1 0,4-1 0,36-136 0,-31 166-85,2 0-1,25-54 1,-29 82 160,1 0 0,2 1-1,0 0 1,2 2 0,28-32 0,-44 55 21,0-1 1,1 1-1,-1 0 1,1 0-1,0 1 1,0-1-1,0 1 1,0 0-1,0 0 1,0 0-1,1 0 0,-1 1 1,0 0-1,1 0 1,-1 0-1,1 0 1,0 1-1,-1 0 1,1 0-1,5 0 1,-9 1 3,1-1-1,-1 1 1,0-1 0,0 1-1,0-1 1,1 1 0,-1 0 0,0 0-1,0 0 1,0 0 0,0-1-1,0 1 1,-1 0 0,1 1 0,0-1-1,0 0 1,-1 0 0,1 0-1,0 0 1,-1 0 0,1 1 0,-1-1-1,1 3 1,5 30-2,-6-32 8,2 17 15,-1 1 1,-1-1 0,0 1 0,-6 33 0,3-41 17,0 1 0,-1-1 0,0 0 0,-1-1 0,0 1-1,-1-1 1,0 0 0,-11 14 0,7-11-26,-1-1 1,0 0-1,-1 0 1,0-1 0,-20 14-1,25-21-212,-1 0-1,1-1 1,-1 0-1,0-1 1,0 1 0,0-2-1,-1 1 1,1-1 0,-1 0-1,1-1 1,-1 0-1,-11 0 1,-8-1-2263,8 0-1935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4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382 0 6009,'0'0'6862,"-17"28"-5946,-55 92-133,30-54-214,3 2 1,-30 74-1,35-66-361,7-16-94,2 1 1,-28 103-1,51-157-432,2-6 385,-1 0 0,1 0 0,0 0 0,0 0 0,-1 0-1,1 0 1,0 0 0,0 0 0,0 1 0,0-1 0,0 0 0,0 0 0,0 0-1,1 1 1,0-1-14,0 0 1,0-1-1,0 1 0,0 0 0,0-1 1,0 1-1,0-1 0,0 0 0,0 1 0,0-1 1,0 0-1,0 0 0,0 0 0,0 1 0,0-1 1,1 0-1,-1-1 0,2 1 0,6-2-47,-1 0 0,1-1 0,-1 0-1,1 0 1,-1-1 0,0 0 0,-1-1 0,13-8-1,-15 9 14,15-9-80,-2 0 0,0-2 0,-1 0 0,0-1 0,-2-1 0,0 0 0,0-1 0,17-30 0,-30 40 2,-5 7-293,0 3 136,-1-1 200,1 1-1,-1 1 0,1-1 0,0 0 0,0 1 1,0 0-1,0-1 0,-4 7 0,-22 32-64,25-34 73,0 1 0,0-1 0,1 1 0,0 0 0,0 0 0,1 0 0,0 0 1,0 0-1,1 1 0,0-1 0,1 17 0,0-25 9,0 1 1,1 0-1,-1-1 0,0 1 1,1-1-1,-1 1 0,0 0 1,1-1-1,-1 1 0,1-1 1,-1 1-1,1-1 1,-1 0-1,1 1 0,-1-1 1,1 1-1,-1-1 0,1 0 1,0 0-1,-1 1 0,1-1 1,0 0-1,-1 0 0,1 0 1,0 0-1,-1 0 0,1 1 1,0-1-1,-1 0 0,2-1 1,29 1 118,-21 0-53,-1 0-18,-1 0-1,1 0 0,0 0 0,-1-1 0,1-1 0,-1 0 0,1 0 1,-1 0-1,9-5 0,42-21-120,-56 24-295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1:48.6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3894 4150 719 0,'0'0'242'0,"0"0"-116"16,0 0-23-16,0 0-5 16,0 0-6-16,0 0-13 15,0 0-15-15,0 0 35 16,0 0-7-16,3 0-32 16,-1 3-16-16,2 1-30 15,5 0-6-15,4-1 22 0,5 1 9 16,5 1-6-16,4-5-15 15,-4 0-2-15,2 0-13 16,-5 0-2-16,-7-6 17 16,-8-2-8-16,-5 4-4 15,-9 2 7-15,-31 2-13 16,-40 2-8-16,-54 32 2 16,-1 4-7-16,3 2 13 15,19 2 21-15,45-8 12 16,8 0-24-16,13 0 4 15</inkml:trace>
  <inkml:trace contextRef="#ctx0" brushRef="#br0" timeOffset="240.18">4132 4546 1723 0,'0'0'-35'15,"0"4"-73"-15,-6 16-110 0,-7 0-265 0</inkml:trace>
  <inkml:trace contextRef="#ctx0" brushRef="#br0" timeOffset="4202.18">4442 4095 626 0,'0'0'177'0,"0"0"-90"16,0 0-15-16,0 0 9 15,0 0 12-15,0 0-14 16,-2-35-5-16,0 31-17 0,0-2-9 16,-1 0 1-16,1 3-14 15,0-1-12-15,-2 1-4 16,-1 1-9-16,2 0 18 15,-3 2-14-15,2-2-8 16,-5 0 3-16,-1 0 7 16,-3 1 16-16,0-4 1 15,-1 1 7-15,-1 0 1 16,-3 0 8-16,1 0-21 16,-8 2 6-16,-6 0 1 15,-10 2 10-15,-3 0 66 16,4 0-52-16,5 0-10 15,6 0-14-15,8 0 10 0,3 0-13 16,1 0-13 0,-1 0-10-16,-2 0-9 0,-2 4 1 15,-5 8 0-15,-4 4 0 16,-3 2 16-16,-6 4-17 16,-7 0-5-16,-2 0 5 15,-6 3 0-15,1-3 15 16,3-1-15-16,0 4 6 15,2-3-6-15,1 4-6 16,8-2 5-16,7-4 1 16,11 0-1-16,7-6 0 15,6 0-9-15,6-4-1 16,3 2-11-16,0 0 10 16,9 2-13-16,13 0 12 15,5 2 12-15,4 0-23 0,5-4-5 16,2 1 18-1,2-4 11-15,5-3-11 0,3 1 1 16,4-6 10-16,4 3 0 16,-1 2 0-16,-4 2 1 15,-1 2 5-15,-8 5 0 16,-7 1-6-16,-6 2 0 16,-4-2 0-16,-8 0 0 15,-3-2 0-15,-7-2 0 16,-7-2 0-16,0 0 0 15,-7 2 1-15,-20 2 15 16,-10 0-3-16,-11 0 5 0,-4-4-16 16,-9-6 26-1,1-4-11-15,2 0 4 0,7 0 0 16,9-12-5-16,8 0-15 16,12 2 5-16,11 2-4 15,4 4-2-15,7 2-26 16,0 2-87-16,18 0-168 15,6 0-288-15,3-2-548 0</inkml:trace>
  <inkml:trace contextRef="#ctx0" brushRef="#br0" timeOffset="4968.17">4494 4471 584 0,'0'0'159'15,"0"0"-65"-15,0 0 20 16,0 0 5-16,0 0-4 16,0 0-29-16,0 0-30 15,-5-14-2-15,5 14-5 0,0 0-14 16,0 9 9-16,0 5-11 16,0 2-2-16,0 4-2 15,0-1-7-15,0 3-15 16,0-1 6-16,-2-3-6 15,0-2-6-15,0-6-1 16,-1-2-8-16,3-8-3 16,0 0 11-16,0 0 0 15,0-16-28-15,0-10-37 16,0-8 34-16,9-4 20 16,9-1 10-16,4 3 0 15,1 6 0-15,4 6-8 0,-4 4 8 16,2 8 1-16,0 6 2 15,-5 6 18-15,-1 0-20 16,0 4 2-16,-4 16 28 16,-1 5-2-16,-6 2-8 15,-1 1-11-15,-5-4-9 16,1-2 12-16,-3-7-12 16,0-5 9-16,0-4-8 15,0-6-1-15,0 0 15 16,0 0 23-16,0-5 0 15,0-13-37-15,0-8 1 16,11-2-2-16,4 0-5 16,8 1-2-16,1 4 4 0,-1 7 3 15,-2 6 7 1,-2 6-5-16,-4 4 7 0,-4 2-9 16,-2 18 31-16,0 8 1 15,-4 2-13-15,-1 2-7 16,-1-1-11-16,-1-5 1 15,0-5-2-15,0-6-63 16,4-8-65-16,3-4-113 16,1-3-147-16</inkml:trace>
  <inkml:trace contextRef="#ctx0" brushRef="#br0" timeOffset="5960.17">5293 4333 717 0,'0'0'154'16,"0"0"-97"-16,0 0-26 16,0 0 7-16,0 0-15 15,0 0-10-15,0 0 9 16,-4-6 33-16,4 6-10 15,0 0 2-15,0 0-10 16,0-2 12-16,0 0 12 16,0 0 16-16,0 0-19 15,0 0 1-15,0-2 21 16,0 2-4-16,0 0 7 0,0 2-8 16,0 0-8-1,-6 0-21-15,-10 0-11 0,-7 18-20 16,-6 8-15-16,0 4 10 15,5 4-1-15,6 1-9 16,12-6 0-16,6 0-5 16,0-9 5-16,0-4-13 15,8-6 0-15,10-6-8 16,2-4 15-16,5 0 6 16,4-17 2-16,2-6-1 15,0-5 5-15,-2-3-5 16,-2 0 6-16,-7 0 3 0,-5 5-10 15,-6 8 8-15,-5 8-2 16,-4 6 1-16,0 4-7 16,0 0-32-16,0 12 17 15,-6 10 15-15,-3 4-1 16,7 3-24-16,2-7-26 16,0-3 4-16,9-6-11 15,9-8 4-15,1-5 25 16,2 0 18-16,1-4 11 15,3-15 5-15,-3-8-3 16,2-3 22-16,-1-6 9 16,-1-4-3-16,2-4 1 15,-4-2-16-15,-1-4-7 16,-4 2-6-16,-4 3-1 16,-6 7 8-16,-5 8 30 0,0 12-14 15,0 8 9-15,0 10-18 16,0 0-16-16,-8 26-17 15,0 14 17-15,-3 11 1 16,7 5-1-16,4-2 3 16,0-4-3-16,4-4-20 15,13-10-24-15,2-6-2 16,-4-10 16-16,3-8-4 16,-3-10 8-16,3-2 10 15,3-6 16-15,-2-16 7 16,4-6 16-16,-5-6 30 15,-3-4-11-15,-3-2 5 16,-4-2-19-16,-3 7-9 16,-3 8 6-16,0 9 10 0,-2 12 0 15,0 6-35-15,0 4-19 16,0 24 10-16,0 8 9 16,0 6 8-16,0 2-8 15,0-2 0-15,0-6 1 16,0-4-1-16,6-6-1 15,-1-6-25-15,0-5-22 16,-5-10-52-16,0-3-166 16,0-2-495-16</inkml:trace>
  <inkml:trace contextRef="#ctx0" brushRef="#br0" timeOffset="7451.57">6584 4247 392 0,'0'0'560'0,"0"0"-398"16,0 0-35-16,0 0-11 15,0 0-5-15,0 0-7 16,0 0-22-16,-143 8-24 15,109 12 1-15,5 4-26 16,12 0-11-16,5-2-19 16,10-2-3-16,2-2 0 15,0-3-6-15,11-6-13 16,9-3 0-16,7-6 10 0,4 0 9 16,5-6-12-16,-1-14-8 15,4-6 10-15,-6-6 1 16,-4-4 9-16,-5-6 14 15,-1 0-2-15,-3-4 4 16,-7 1-6-16,-4 4 20 16,-4 5 13-16,-3 7 23 15,-2 9 5-15,0 6-1 16,0 8-19-16,0 6-14 16,0 0-37-16,0 8-10 0,0 20 0 15,-4 10 10-15,1 8 10 16,3 3-9-16,0 1 0 15,0-4 5-15,14-4-6 16,3-4 0-16,3-6-1 16,5-8 0-16,2-6-7 15,0-8 0-15,2-6 1 16,4-4 7-16,2 0 11 16,1-14-5-16,-1-6 2 15,-1-6-7-15,-5-2-1 16,-4 0 0-16,-10 0-12 15,-8 6-2-15,-7 6 6 16,0 6 7-16,-7 6-34 16,-15 4 7-16,-9 0 11 15,-2 22 8-15,1 4 1 0,6 2-8 16,5 0-4-16,8-4-14 16,9-2-7-16,4-8 3 15,0-4 3-15,0-6 13 16,11-4 4-16,6 0 18 15,5-8 7-15,1-10 2 16,2-2 1-16,-4-2 1 16,0 0 11-16,-7 4-2 15,-6 4-10-15,-3 4-9 16,-5 8-1-16,0 2-10 16,0 0-23-16,0 8 14 15,0 10 18-15,0 0-17 16,6 0-15-16,3-2 12 0,7-6 2 15,-1-4 8-15,5-4-5 16,5-2 10-16,0 0 6 16,4-12 33-16,2-8 18 15,0-6 14-15,2-6-14 16,-4-4-14-16,0-6 4 16,-7-7-6-16,-4-2-9 15,-7-4-11-15,-1 1 10 16,-8 6 17-16,-2 6-18 15,0 8 7-15,0 10-8 16,0 7 3-16,0 10-7 16,0 7-19-16,-5 0-6 15,-4 28-19-15,-4 14 25 16,-1 16 0-16,5 8 9 0,3 2-8 16,6-3 9-16,0-7-9 15,0-6-1-15,0-6 0 16,0-6-1-16,0-6-56 15,0-2-70-15,0-12-101 16,0-8-314-16</inkml:trace>
  <inkml:trace contextRef="#ctx0" brushRef="#br0" timeOffset="7627.88">7315 4150 1181 0,'0'0'266'16,"0"0"-184"-16,0 0-5 16,113-5 26-16,-64 2-53 15,7 0-50-15,26-8-42 16,-12 1-219-16,-8 1-452 0</inkml:trace>
  <inkml:trace contextRef="#ctx0" brushRef="#br0" timeOffset="8002.27">7874 4179 512 0,'0'0'569'0,"0"0"-352"15,0 0-69-15,0 0-46 16,-135 106 5-16,123-88-12 15,5-6-57-15,5-2-19 16,2-6-1-16,0-2-18 16,4-2-20-16,13 0 20 15,8-8 10-15,4-10 22 16,0-4 15-16,-2-2 14 16,-6 2 7-16,-9 8 15 15,-3 4 9-15,-7 8-20 16,-2 2-53-16,0 2-19 0,0 16 0 15,0 8 5-15,5 4 2 16,6 0-6-16,9-2-1 16,7-6-35-16,11-4-14 15,6-8-31-15,27-10-21 16,-8 0-81-16,-10-8-372 0</inkml:trace>
  <inkml:trace contextRef="#ctx0" brushRef="#br0" timeOffset="8718.52">9333 4150 1247 0,'0'0'371'0,"0"0"-251"16,0 0-89-16,0 0 10 15,0 0 16-15,0 0-6 0,0 0-23 16,69 103-15-16,-53-85-7 15,1-6-6-15,-1-2 2 16,-1-6 7-16,-1-2-9 16,1-2 13-16,1 0 29 15,2-4 42-15,2-14-10 16,0-8-9-16,2-2-4 16,-4-4-21-16,-5 2 7 15,-1 1 0-15,-6 7-14 16,-4 7-19-16,-2 2-14 15,0 8-11-15,0 2-79 0,9 2-132 16,1-4-327 0,0 3-523-16</inkml:trace>
  <inkml:trace contextRef="#ctx0" brushRef="#br0" timeOffset="9061.29">9964 4091 1079 0,'0'0'255'0,"0"0"-140"16,0 0-19-16,0 0-8 16,-126 80 6-16,115-54-36 15,11-2-42-15,0 0-16 0,16-2-2 16,20-2-12-1,6-2 14-15,5-2 11 0,-1-4-4 16,-6 0-6-16,-11-4 9 16,-8-2 9-16,-11 0 2 15,-10-4 21-15,0 0 64 16,-6-2 11-16,-19 2-39 16,-12 0-47-16,-5-2-20 15,-1 0-11-15,3 0-6 16,9 0-56-16,10 0-117 15,11-12-187-15,10 0-843 0</inkml:trace>
  <inkml:trace contextRef="#ctx0" brushRef="#br0" timeOffset="10018.76">11282 3896 1237 0,'0'0'315'0,"0"0"-121"15,0 0-19-15,0 0-40 0,0 0-62 16,0 0-42 0,0 0-23-16,-17 58 58 0,15-8 14 15,0 6-46-15,2 1-21 16,0-6-12-16,0-6-1 15,6-9-35-15,0-10-64 16,-1-8-62-16,-3-8-4 16,-2-8-30-16,0-2 79 15,0-2 10-15,0-18-37 16,0-8 43-16,-9-8 58 16,-1-8 42-16,-2-4 71 15,5-1-16-15,1 1 67 16,6 4 12-16,0 6-49 0,4 4-28 15,19 6-29-15,4 4 33 16,4 4-23-16,0 8-23 16,2 6-2-16,-4 6-11 15,-3 0 14-15,-3 18 10 16,-7 12-7-16,-10 4 0 16,-6 4-4-16,0 0-6 15,-4-2-8-15,-14-6 10 16,-2-4-4-16,0-8 0 15,4-1 1-15,5-8-8 16,7-3 0-16,4 1-33 16,0-3-8-16,17 2 6 0,17 2 8 15,6-2 27 1,4 3 0-16,1 4 1 0,-7 1 1 16,-9 4 9-16,-12 2 8 15,-7 0 12-15,-10 0 18 16,0 2 22-16,-7 0 6 15,-17-2-20-15,-7-2-21 16,-5-2-16-16,0-4-2 16,0-2-9-16,7-4-9 15,10-2 0-15,5-4-44 16,9 0-64-16,8-1-78 16,21-16-200-16,5-3-1022 0</inkml:trace>
  <inkml:trace contextRef="#ctx0" brushRef="#br0" timeOffset="10202.82">11878 4199 1043 0,'0'0'557'0,"0"0"-452"16,0 0-44-16,0 0 36 15,0 0 14-15,0 0-23 16,-23 102-54-16,23-80-34 15,0-4-39-15,-2-2-139 16,0-6-335-16,-3-6-664 0</inkml:trace>
  <inkml:trace contextRef="#ctx0" brushRef="#br0" timeOffset="10419.32">11813 3920 1594 0,'0'0'365'0,"0"0"-216"16,0 0-100-16,0 0-42 16,0 0-7-16,0 0-45 15,0 0-147-15,65 20-147 16,-36-10-347-16</inkml:trace>
  <inkml:trace contextRef="#ctx0" brushRef="#br0" timeOffset="10905.44">12327 4124 1300 0,'0'0'239'0,"0"0"-134"15,0 0-7-15,0 0 3 16,0 0 14-16,0 0-46 16,0 0-26-16,-98 15-1 0,83 3-27 15,1 0-12-15,10 4-3 16,4 0 0-16,0 2-7 15,4 2-2-15,17 0-11 16,6 2-1-16,-1 2 20 16,0 4 0-16,-3 4 1 15,-5 11 0-15,-9 5 7 16,-7 12 0-16,-2 6 8 16,0 4 16-16,-15-4-18 15,-8-9-12-15,-2-13 0 16,-6-14 1-16,-4-14 14 15,-5-10-16-15,-5-12 11 16,1 0-2-16,1-10 16 0,9-14-15 16,15-8 11-1,9-8-14-15,10-5-7 0,21-7-52 16,23-6-64-16,14-2-88 16,38-20-122-16,-14 16-83 15,-11 7-661-15</inkml:trace>
  <inkml:trace contextRef="#ctx0" brushRef="#br0" timeOffset="11225.45">12817 3767 1104 0,'0'0'272'15,"0"0"-92"-15,0 0-24 16,0 0-26-16,0 0-21 16,0 0-43-16,0 0 23 15,0 137-18-15,0-61-30 16,0 4-25-16,12-3-16 15,3-9-16-15,-4-8-50 16,-1-14-42-16,-10-8-65 16,0-14-70-16,-14-10-249 0,-6-10-498 0</inkml:trace>
  <inkml:trace contextRef="#ctx0" brushRef="#br0" timeOffset="11551.45">12670 3739 1057 0,'0'0'201'0,"0"0"-88"16,121-22 39-16,-74 22-16 16,-1 21-14-16,-1 15-28 15,1 12 4-15,0 12-37 0,-4 6-15 16,-3 4-23-16,-8-4-5 15,-8-4 3-15,-9-9-8 16,-12-9-3-16,-2-8 11 16,-9-4 47-16,-21-6-30 15,-11-4-18-15,-13-6-7 16,-9-4-1-16,-1-4-12 16,2-8-10-16,8 0-34 15,18-6-67-15,15-14-131 16,13-2-522-16</inkml:trace>
  <inkml:trace contextRef="#ctx0" brushRef="#br0" timeOffset="12222.43">13405 4135 1303 0,'0'0'285'0,"0"0"-125"15,0 0-75-15,0 0-57 16,0 0 20-16,0 0 33 16,0 0-42-16,-97 126-26 0,86-94-4 15,7-2-9-15,4-8 0 16,0-6 0-1,0-8-4-15,10-6 4 0,5-2 26 16,6 0 26 0,-1-16-10-16,0-2-12 0,-4-2-2 15,-6 2 9-15,-2 4-2 16,-6 6-17-16,-2 6-18 16,0 2-6-16,0 0-25 15,0 6 3-15,0 8 19 16,0 2-13-16,9-2-13 15,4-2 11-15,9-6 14 16,3-4 10-16,6-2-1 16,5-2 1-16,1-18 0 15,-1-6 0-15,0-8 6 0,-8-6-4 16,-1-8 7-16,-4-13 16 16,-7-9-7-16,-3-10-5 15,-5-4-6-15,0 2-6 16,-4 5-1-16,-4 18 23 15,2 12-11-15,-2 17 13 16,0 16 1-16,0 12-19 16,0 2-7-16,0 26-23 15,-2 20 23-15,-8 19 31 16,6 11 5-16,2 10-9 16,2 0-2-16,0-2 0 15,0-9-12-15,4-15-11 16,10-12-1-16,-1-14 0 0,1-8-1 15,3-8-18-15,4-8-52 16,8-10-94-16,-4 0-118 16,-8-6-338-16</inkml:trace>
  <inkml:trace contextRef="#ctx0" brushRef="#br0" timeOffset="12366.9">13702 3964 1341 0,'0'0'230'16,"0"0"-134"-16,131-14-20 16,-56 10-37-16,4 4-24 15,26 0-15-15,-18 0-193 16,-20 0-443-16</inkml:trace>
  <inkml:trace contextRef="#ctx0" brushRef="#br0" timeOffset="12738.04">14359 4062 1352 0,'0'0'271'0,"0"0"-113"16,0 0-37-16,0 0 11 15,-154 55-4-15,106-26-28 16,3 4-43-16,9-1-25 15,14-2-19-15,11-4-13 0,11-4-9 16,0-6 8 0,15-6 2-16,14-6-1 0,5-4 19 15,6 0-10-15,0-4 2 16,0-12-10-16,-1-4 1 16,-4 2 6-16,-8 2-2 15,-6 6-5-15,-4 4 1 16,-2 4-1-16,3 2-1 15,7 0 0-15,8 14 6 16,9 4 7-16,7 2-13 16,24 2-18-16,-8-6-186 15,-13-8-423-15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492 14 3793,'0'0'6001,"-4"-13"48,-9 13-5955,1 1-1,-1 1 1,1 0-1,-1 1 1,1 0-1,0 1 1,0 0-1,1 1 1,-1 0-1,1 1 0,-13 8 1,-10 9-82,0 1 0,1 2 0,2 1 0,1 1 0,1 2 0,1 1 0,-34 50 0,55-72-21,1 0 0,1 1 1,0 0-1,0 0 0,1 0 0,0 0 1,1 1-1,0-1 0,0 1 0,1 0 1,1 0-1,0 0 0,0 18 0,1-26 10,1-1-1,-1 0 0,0 1 0,1-1 0,-1 0 1,1 1-1,0-1 0,-1 0 0,1 0 1,0 0-1,0 0 0,1 1 0,-1-1 1,0-1-1,1 1 0,-1 0 0,3 2 1,0-1-2,0 0 1,0 0 0,0-1 0,0 1 0,0-1 0,1 0 0,8 3-1,3 0 14,0-2-1,0 0 0,33 2 0,-33-4 4,0-1 0,-1 0 0,27-5 1,-35 4-11,0-1 1,0 0 0,0-1 0,0 0-1,0 0 1,-1 0 0,1-1 0,-1 0 0,11-9-1,-8 5-5,-1 0-1,-1 0 0,1-1 1,-1 0-1,-1 0 0,0-1 1,0 0-1,-1 0 0,0 0 1,-1 0-1,0-1 0,0 0 1,2-17-1,0-8-1,-2-1 0,-2-65 1,-2 84 0,0 12 5,0-1-1,-1 1 1,0 0-1,0 0 1,0 0 0,-1 0-1,0 0 1,0 0-1,0 1 1,-1-1 0,0 1-1,0-1 1,0 1 0,-1 0-1,0 0 1,0 1-1,0-1 1,-8-6 0,5 6-75,1 0 1,-1 1-1,0 0 1,-1 0 0,1 1-1,-1 0 1,1 0-1,-1 0 1,0 1-1,0 1 1,0-1 0,0 1-1,-14 0 1,-21 1-4309,36 0 285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137 133 5113,'0'0'5564,"31"-11"-5088,95-34 32,-89 27-120,-26 7 53,-6 4-138,-3 5-155,-1 1 0,0 0 0,0 0 0,0-1 0,0 1-1,0-1 1,0 1 0,0-1 0,0 0 0,0 1 0,-1-1-1,1 0 1,-1 1 0,1-1 0,-1 0 0,0 0 0,1 0-1,-1 1 1,-1-5 0,1 6-129,0-1 1,-1 1-1,1 0 0,-1-1 0,1 1 1,-1 0-1,0-1 0,1 1 0,-1 0 1,1-1-1,-1 1 0,0 0 0,1 0 1,-1 0-1,1 0 0,-1 0 0,0 0 1,1 0-1,-1 0 0,0 0 0,1 0 1,-1 0-1,0 0 0,1 0 0,-2 1 1,-2-1 48,-4 0-10,-1-1-49,0 1 0,0 0-1,1 0 1,-1 1 0,0 0 0,1 1-1,-1 0 1,1 1 0,-1-1 0,1 1-1,-12 7 1,2 1 31,1 1 0,0 1 1,1 0-1,1 1 0,0 1 0,0 1 0,-17 25 0,23-28 2,0 0-1,1 1 0,1 0 1,0 0-1,1 1 1,0 0-1,1 0 0,1 1 1,1-1-1,-3 25 0,4-22-1,2 1 0,0-1 0,4 29 0,-3-41-30,0 0 0,1-1 0,0 1 0,0 0 1,0 0-1,1-1 0,0 1 0,0-1 0,0 0 1,1 0-1,-1 0 0,1-1 0,0 1 0,6 4 0,-2-2 12,1-1 0,0 1-1,0-2 1,0 1-1,1-1 1,0-1 0,0 0-1,0 0 1,18 3-1,-2-2-207,1-2 0,49-1 0,-62-2-400,0 0 1,0-2 0,0 0 0,0 0-1,0-1 1,0-1 0,22-9-1,16-12-6430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127 453 10298,'0'0'6323,"-19"18"-6003,-56 60-124,71-73-172,0-1-1,0 1 1,0 0-1,0 0 1,1 0-1,-4 8 1,7-11-12,-1 0-1,0 0 1,1 0 0,0 1 0,-1-1 0,1 0 0,0 0 0,0 1 0,1-1-1,-1 2 1,1 11 1917,1-16-1843,-1 0-1,1 0 0,-1 0 0,1 0 0,-1-1 0,1 1 0,-1-1 0,0 1 0,0-1 1,0 1-1,0-1 0,2-2 0,-1 0 105,3-1 433,-10 14-461,2-2-249,0 0 1,0 0-1,0 0 0,-2 10 1,5-14 52,-1-1 1,1 0-1,0 1 1,0-1-1,0 1 1,0-1-1,0 0 1,0 1-1,1-1 1,-1 0-1,1 1 1,0-1-1,-1 0 1,1 0-1,0 1 1,0-1-1,1 0 1,1 3-1,0-3 30,0-1 0,-1 1 0,1-1-1,0 0 1,0 0 0,0 0 0,0 0-1,0 0 1,0-1 0,0 1 0,0-1-1,0 0 1,0 0 0,4 0 0,12 0 25,0-1 1,-1-1-1,1 0 1,19-6-1,-27 5-1,1-1-1,-2 0 1,1-1-1,0 0 1,-1-1 0,0 0-1,17-14 1,-15 10 3,-1 0 1,0-1 0,-1-1-1,0 0 1,-1 0 0,-1-1-1,1 0 1,-2-1 0,0 0-1,-1 0 1,6-19 0,-4 6-23,-2-1 1,0 0 0,-2 0 0,-2-1 0,0-34-1,-1 5-16,-8-152-104,3 199-102,-1 28-64,-4 55 227,3 1 0,4 79-1,2-133 50,0-2 11,1-1-1,1 1 1,0 0-1,1-1 1,1 0-1,7 18 1,-8-25 2,1 0 1,0-1 0,0 0 0,1 1-1,0-2 1,0 1 0,1 0 0,0-1-1,0 0 1,1-1 0,0 1 0,12 7-1,-12-11 9,-1 0-1,1-1 0,0 0 1,0 0-1,0 0 0,0-1 0,1 0 1,-1-1-1,0 0 0,0 0 1,1 0-1,6-2 0,-11 1 4,0 1 0,0-1 0,0 0 0,0 0-1,0 0 1,-1-1 0,1 1 0,0-1 0,-1 1-1,1-1 1,-1 0 0,0 0 0,1 0 0,-1 0-1,2-4 1,1 1 10,-1 0-1,0-1 0,-1 0 1,1 0-1,4-12 1,-8 18-34,0-1 1,1 1-1,-1 0 1,0 0-1,0-1 1,0 1-1,0 0 0,1 0 1,-1-1-1,0 1 1,0 0-1,1 0 1,-1 0-1,0-1 1,0 1-1,1 0 1,-1 0-1,0 0 1,1 0-1,-1 0 0,0-1 1,0 1-1,1 0 1,-1 0-1,0 0 1,1 0-1,-1 0 1,0 0-1,1 0 1,-1 0-1,0 0 1,1 0-1,-1 0 0,0 0 1,1 1-1,-1-1 1,0 0-1,0 0 1,1 0-1,-1 0 1,0 0-1,1 1 1,-1-1-1,0 0 1,0 0-1,0 0 1,1 1-1,-1-1 0,12 12-104,-8-6-28,6 6 280,20 21 1,-27-30-384,-1-1 0,1 1-1,0-1 1,0 0 0,-1 0 0,2-1 0,-1 1 0,0-1 0,0 1 0,0-1 0,1 0 0,-1 0-1,0 0 1,7 0 0,6-1-4566,-4 0-3267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6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10082,'0'0'9074,"89"0"-10122,-46 16-1257,-7 10-3208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87 560 6769,'0'0'4032,"8"-28"-2832,24-93 166,-28 102-1016,-1 0 0,-1 0 0,0 0 1,-2-27-1,-1 19-129,1 10-36,0-1 0,-2 1 1,0 0-1,-1 0 0,-1 0 0,0 1 0,-2-1 0,1 1 0,-2 0 0,0 1 0,-1-1 0,-1 1 0,-12-15 0,21 29-168,-1-1 0,1 1-1,-1 0 1,1 0-1,-1 0 1,0 1-1,0-1 1,1 0-1,-1 0 1,0 0-1,0 0 1,0 1-1,0-1 1,0 0-1,0 1 1,0-1-1,0 1 1,0-1-1,-1 1 1,1 0-1,0 0 1,0-1-1,0 1 1,0 0-1,-1 0 1,1 0-1,-2 0 1,2 1-32,0 0 1,0 1 0,-1-1 0,1 0 0,0 1-1,0-1 1,0 1 0,0-1 0,0 1-1,1-1 1,-1 1 0,0 0 0,1-1 0,-1 1-1,1 0 1,0-1 0,-1 1 0,1 3 0,-8 56-323,3-1 1,3 1-1,5 68 1,0-105 200,1-1 1,1 0 0,0 0-1,13 31 1,44 85-757,-19-46 230,28 83 383,-70-175 292,-1 1-1,1-1 1,0 1 0,-1-1-1,1 0 1,0 1 0,0-1 0,0 0-1,0 0 1,0 0 0,0 1-1,0-1 1,1 0 0,-1 0-1,0-1 1,1 1 0,-1 0-1,0 0 1,2 0 0,-2-1 31,1 0 0,-1 0 0,0 0 0,0 0 0,0-1 0,0 1 0,0 0 0,0 0 1,0-1-1,0 1 0,0-1 0,0 1 0,0-1 0,0 1 0,-1-1 0,1 1 0,0-1 0,0 0 0,0 0 1,-1 1-1,1-1 0,0 0 0,-1 0 0,1 0 0,-1 0 0,1 0 0,-1 1 0,1-1 0,0-2 0,3-7 138,-1 0-1,0 0 0,0 0 0,0 0 1,-2 0-1,2-14 0,-2 0 352,-3-41-1,2 61-478,-1-1-1,0 1 0,0-1 0,0 1 1,0-1-1,-1 1 0,0 0 1,0-1-1,0 1 0,-1 0 0,1 0 1,-6-6-1,2 4 12,1 1-1,-1 0 1,0 0-1,-1 0 1,1 1-1,-14-8 1,-2 3-337,0 1-1,-1 0 1,-45-8 0,64 15 64,0 1-313,1-1 1,-1 0 0,1 1 0,0-1 0,-1-1-1,1 1 1,0 0 0,-5-4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102 232 9994,'0'0'6199,"-18"31"-6105,18-31-94,-72 130 63,70-128-62,1 1 0,0-1 0,-1 1-1,1-1 1,0 1 0,0 0 0,1-1 0,-1 1-1,1 0 1,-1 0 0,1 0 0,0-1 0,0 1-1,0 0 1,0 0 0,1 3 0,0-5-1,-1 0 0,1 0 0,0 0 1,0 0-1,0 0 0,-1 0 0,1-1 0,0 1 0,0 0 0,0 0 1,0-1-1,0 1 0,0 0 0,0-1 0,1 0 0,-1 1 1,0-1-1,1 1 0,5 1 6,1 1 31,1 0 1,-1-1 0,1 0-1,-1-1 1,1 0-1,0 0 1,0-1 0,-1 0-1,1-1 1,10-1-1,-17 1 14,0 1 0,0-1 0,0 0 0,0 0 0,0 0 0,0 0 0,-1 0 0,1 0-1,0 0 1,0-1 0,-1 1 0,1-1 0,-1 1 0,0-1 0,1 1 0,-1-1 0,0 0 0,0 0 0,0 0 0,0 1-1,0-1 1,0 0 0,-1 0 0,2-4 0,0-2 152,0-1 0,-1 1 0,0-1 1,0-14-1,-1 9-6,1 0-87,-1-1 0,0 1 0,-1-1 0,-1 1 0,0 0 0,-1 0 0,-1 0 0,-6-19 0,-1 12-56,7 16-51,1-1 1,0-1-1,0 1 0,0 0 0,1-1 1,0 0-1,0 1 0,-1-15 1,4 21-37,0-1 1,0 1 0,-1-1 0,1 1 0,0-1-1,0 1 1,0 0 0,0 0 0,0-1-1,0 1 1,1 0 0,-1 0 0,0 0-1,0 0 1,0 0 0,0 0 0,2 1-1,1-1-90,9 0-48,13 0-82,0 1-1,32 4 1,-49-3 226,0 0-1,1 1 1,-1 0 0,0 1 0,-1-1 0,1 2 0,0-1 0,-1 1 0,13 10 0,-14-9 17,-1 0 0,0 0 0,-1 1 0,1-1 0,-1 1 0,-1 0-1,1 1 1,-1-1 0,0 1 0,-1 0 0,0 0 0,0 0 0,-1 0 0,0 0 0,0 1 0,-1-1 0,0 1 0,-1-1 0,0 12 0,0-18 13,0-1 0,0 0 1,0 0-1,0 0 1,0 0-1,0 0 1,0 0-1,-1 0 0,1 0 1,0 0-1,-1 0 1,1 0-1,-1 0 1,1 0-1,-1 0 0,1 0 1,-1 0-1,0-1 1,1 1-1,-1 0 1,0 0-1,0-1 0,1 1 1,-1 0-1,0-1 1,0 1-1,-1 0 1,-2 0 60,1 0 0,-1 0 1,0-1-1,1 1 1,-1-1-1,-6 0 0,9 0-53,1 0 0,-1 0 0,0 0 0,1 0-1,-1-1 1,1 1 0,-1 0 0,1 0 0,-1 0 0,0-1-1,1 1 1,-1 0 0,1-1 0,-1 1 0,1 0 0,0-1-1,-1 1 1,1-1 0,-1 1 0,1-1 0,0 1-1,-1-1 1,1 1 0,0-1 0,-1 1 0,1-1 0,0 1-1,0-1 1,0 1 0,-1-1 0,1 0 0,0 0 0,-1-24 109,2 16-98,-2-2-72,1 0 0,0 0 0,1 0 0,0-1 0,1 1 0,0 0 0,1 0-1,0 1 1,0-1 0,2 1 0,5-12 0,1 3-636,1 0 1,1 1-1,26-28 1,-27 34-1701,1 0 0,27-18 1,-17 16-4280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40,'0'0'11488,"5"34"-10347,15 107-348,-17-114-446,1-1 1,1 0 0,14 37 0,-17-57-272,-2-5-49,0 0 1,0 1-1,1-1 1,-1 0-1,1 0 1,-1 0-1,1 1 1,-1-1-1,1 0 1,0 0-1,-1 0 1,1 0-1,0 0 1,0 0-1,0 0 1,0 0-1,0-1 1,0 1-1,0 0 1,0-1-1,0 1 1,0 0-1,1-1 1,-1 1-1,0-1 1,0 0-1,0 1 1,1-1-1,-1 0 1,0 0-1,1 0 1,-1 0-1,0 0 1,0 0-1,1 0 1,-1 0-1,0 0 1,0-1-1,1 1 1,-1 0 0,0-1-1,2 0 1,2-2 66,0 0 1,0 0-1,0 0 1,0-1-1,0 1 1,-1-1-1,7-8 1,21-27 50,16-19-50,-43 53-97,0-1 0,1 1 0,0 1 0,-1-1 0,2 1 0,-1 0 0,9-4 0,-11 7-12,-1-1 0,1 1 0,0 0 0,-1 0 0,1 0 0,0 1 0,0-1 0,0 1 0,0 0 0,0 0 0,-1 1 0,1-1 0,0 1 0,0-1 0,0 1 0,-1 1 0,1-1 0,0 0 0,4 3 0,2 3 11,1 0 1,-1 1-1,-1 0 1,15 14-1,-18-15-22,1 0-1,0-1 0,0 1 1,0-2-1,1 1 1,0-1-1,0 0 0,14 5 1,-4-4-1438,-3-5-2265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14163,'0'0'6425,"46"-16"-14050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8450,'0'0'5140,"6"9"-4279,0 1-688,62 101 2236,-57-92-2383,-2 1 1,0 0 0,-1 0 0,7 30-1,-6 0-1530,-5-17-4457,-3-22-2668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9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7634,'0'0'9967,"4"1"-9668,-3-1-287,0 0 0,0 1 0,0-1 1,0 0-1,0 1 0,0-1 0,0 1 0,0-1 1,0 1-1,0 0 0,-1-1 0,1 1 0,0 0 1,0 0-1,0-1 0,-1 1 0,1 0 1,-1 0-1,2 1 0,-1 2 23,1-1 0,-1 1 0,0-1 0,0 1 0,0-1 0,1 5 0,-1 11 184,0 33 0,-2-33-103,1 14 29,-4 33 1,2-53-125,0-1 0,-1 0 0,-1 0 0,1 0 0,-11 21 0,1-11 16,-1 0 0,-1 0 0,-20 21 0,-16 22 11,51-65-49,0 0 0,0 0 0,-1 0 0,1 1 1,0-1-1,-1 0 0,1 0 0,0 1 0,0-1 0,-1 0 0,1 0 0,0 1 0,0-1 0,0 0 0,0 1 0,-1-1 0,1 0 0,0 1 0,0-1 0,0 0 1,0 1-1,0-1 0,0 0 0,0 1 0,0-1 0,0 1 0,0-1 0,0 0 0,0 1 0,0-1 0,0 0 0,0 1 0,1-1 0,-1 0 0,0 1 1,0-1-1,0 0 0,0 1 0,1-1 0,-1 0 0,0 0 0,0 1 0,1-1 0,-1 0 0,0 0 0,0 1 0,1-1 0,-1 0 0,0 0 0,1 0 0,-1 0 1,0 1-1,1-1 0,-1 0 0,1 0 0,24 0-60,-13-1 74,8-1 21,0-1 0,0 0 0,0-2 0,-1 0 0,0-1-1,0-1 1,0-1 0,-1 0 0,24-16 0,-22 12-945,0-1 0,18-16-1,7-13-3789,-14 10-1202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9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3 8186,'0'0'6430,"-23"31"-6071,-73 99-149,70-87-84,25-42-119,1 0 0,0 0 1,-1 0-1,1 0 0,0 1 1,0-1-1,0 0 1,0 0-1,0 0 0,0 0 1,0 0-1,0 0 1,0 0-1,0 1 0,1 6 55,-1-7-34,0 0-1,0 0 1,0 0-1,0 0 1,0 0-1,0-1 1,0 1-1,1 0 0,-1 0 1,0 0-1,0 0 1,1 0-1,-1 0 1,1 0-1,-1-1 1,1 1-1,-1 0 1,1 0-1,-1-1 1,1 1-1,0 0 1,-1-1-1,1 1 0,0 0 1,-1-1-1,1 1 1,0-1-1,0 1 1,1 0-1,2-1 99,-1 1-1,1-1 1,0 1 0,-1-1-1,1 0 1,5-1-1,8 0 279,-11 1-329,0 0-1,0-1 0,0 0 0,0 0 0,0 0 1,0-1-1,0 0 0,-1 0 0,1 0 0,-1-1 0,1 1 1,-1-1-1,0-1 0,0 1 0,0-1 0,0 0 1,-1 0-1,0 0 0,0-1 0,6-8 0,-4 5-62,-1-1-1,-1 0 0,0 0 0,0 0 0,0 0 1,-1-1-1,-1 1 0,0-1 0,0 0 0,-1 1 1,1-20-1,-2 27-49,0-1 1,0 1-1,-1-1 1,1 1-1,0 0 1,-1-1-1,0 1 1,1 0-1,-1-1 1,0 1 0,0 0-1,-1 0 1,1 0-1,0 0 1,0 0-1,-1 0 1,0 0-1,-1-1 1,0 0-65,0 1-1,0 0 1,-1 0 0,1 0 0,0 1 0,-1-1 0,1 1-1,-1 0 1,0 0 0,-5-1 0,-4 0-381,-1 1 0,0 1 0,0 0 0,0 1 0,-14 3-1,23-3 25,0 0 0,-1 0 0,1 1 0,0-1-1,-6 4 1,-15 10-3860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75 4441,'0'0'4662,"-4"-1"-4092,-15-5 2456,23 5-2644,7-1-582,-1 3 232,0 0 0,0 1 0,0 0-1,-1 0 1,1 1 0,-1 0-1,1 1 1,16 9 0,-7-2-10,-2 0 1,0 1 0,21 19 0,-33-27-22,-1 1 0,0 0 0,0 0 0,0 0 0,0 0 1,-1 1-1,0-1 0,0 1 0,-1 0 0,1 0 0,-1 0 1,2 12-1,-3-14 2,-1 1 1,1 0 0,-1 0-1,0-1 1,0 1 0,0 0-1,-1-1 1,0 1 0,0 0-1,0-1 1,0 1 0,-1-1 0,1 0-1,-1 1 1,-1-1 0,1 0-1,-5 7 1,2-5-18,-1 0-1,1-1 1,-1 1 0,0-1 0,0-1-1,0 1 1,-1-1 0,0 0 0,1 0-1,-2-1 1,1 0 0,0 0 0,0-1-1,-1 0 1,0 0 0,1 0 0,-1-1-1,-8 0 1,14-1 14,1 0-1,0-1 1,0 1 0,0 0-1,0-1 1,0 1-1,0 0 1,0-1-1,0 0 1,0 1 0,0-1-1,0 1 1,1-1-1,-1 0 1,0 0 0,0 1-1,0-1 1,1 0-1,-1 0 1,1 0 0,-1 0-1,0 0 1,1 0-1,-1 0 1,1 0 0,0 0-1,-1 0 1,1 0-1,0 0 1,0 0 0,0-2-1,-3-39-9,3 34 9,0-17 39,6-49 0,-4 64-16,0-1 0,1 1 1,0-1-1,1 1 0,0 0 0,1 1 0,6-11 1,1 1 58,28-33 0,-34 45-67,1 0 1,-1 0-1,2 1 0,-1 0 0,0 0 0,1 1 0,11-6 1,-14 9-308,-1 1 0,1 0-1,0 0 1,-1 0 0,1 0 0,0 1 0,-1 0 0,8 0 0,-4 0-1137,7 0-3491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0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11 9194,'0'0'8773,"0"-7"-8099,0 4-577,0 5 506,-13 270-791,0-72 107,13-183 1,-2 34-158,1-47 177,1-1 1,-1 0 0,1 1 0,-1-1-1,0 0 1,0 0 0,-1 1-1,1-1 1,-1 0 0,-3 5 0,4-7 24,0 0 0,-1-1 0,1 1 1,-1 0-1,1-1 0,-1 1 0,1-1 1,-1 0-1,1 1 0,-1-1 0,1 0 1,-1 0-1,1 0 0,-1 0 0,1 0 1,-1 0-1,1-1 0,-1 1 0,1 0 1,-1-1-1,1 1 0,-1-1 0,1 0 1,-2 0-1,1-2 39,1 0-1,-1 0 1,1 0-1,0 0 1,0-1-1,1 1 1,-1 0-1,1 0 1,-1-7-1,2-36 75,0 21-24,-1 7 21,1 1 1,0-1-1,2 0 1,0 1 0,1-1-1,0 1 1,2 0-1,0 0 1,1 1-1,15-27 1,-18 34-18,3-3 7,0-1 1,0 1-1,1 0 1,1 0-1,0 1 1,18-17-1,-26 26-67,1 1-1,0 0 1,0 0 0,0 0 0,0 0-1,0 0 1,0 0 0,0 1-1,0-1 1,0 0 0,0 1-1,1 0 1,-1 0 0,0 0 0,0 0-1,0 0 1,0 0 0,1 0-1,-1 0 1,0 1 0,0 0 0,0-1-1,3 2 1,-1 0-6,0 0 0,0 0-1,-1 1 1,1-1 0,-1 1 0,0 0 0,1 0-1,-1 0 1,-1 0 0,4 5 0,4 11 10,2 3 7,-7-21 20,-1 0 0,0-1-1,1 0 1,-1 1 0,0-1 0,1-1-1,-1 1 1,0-1 0,6-1 0,1-1 24,1-1 0,-1-1 0,0 0 0,0-1 0,0 0 0,0 0 0,15-14 0,16-9 201,-28 20-244,-12 7-158,1 0 1,-1 0-1,1 1 1,-1-1 0,1 1-1,0-1 1,0 1-1,-1 0 1,1 0 0,0 0-1,5 0 1,-1 0-3334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1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3913,'0'0'9686,"4"0"-9133,464 10 4183,-418-10-4628,317-10 432,-181-5-373,373-37 476,-489 45 47,-70 7-173,-4 0-1942,-53-6-6104,15 0-2693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86 120 7810,'0'0'7379,"-2"9"-7109,-22 252 1253,17-148-1477,7-110-92,0 1-58,0 0 0,-1 0 0,1 0-1,-1 0 1,0 0 0,0 0 0,0 0 0,0 0 0,-4 6 0,5-9 70,-1-1 0,1 0 1,-1 0-1,1 1 0,0-1 0,-1 0 1,1 0-1,-1 0 0,1 1 0,-1-1 1,0 0-1,1 0 0,-1 0 0,1 0 1,-1 0-1,1 0 0,-1 0 1,1 0-1,-1 0 0,1-1 0,-1 1 1,1 0-1,-1 0 0,1 0 0,-1 0 1,1-1-1,-1 1 0,1 0 1,0-1-1,-1 1 0,1 0 0,-1-1 1,1 1-1,0 0 0,-1-1 0,1 1 1,0-1-1,-1 1 0,1 0 0,0-1 1,0 1-1,-1-1 0,1 1 1,0-1-1,0 1 0,0-1 0,0 1 1,0-2-1,-9-25-140,9 27 167,-6-47 60,1 0-1,3 0 1,3-57-1,1 25 102,-3 68-55,2-1-1,-1 1 1,2 0 0,-1 0 0,2 0-1,-1 0 1,1 1 0,1-1-1,0 1 1,1-1 0,-1 1-1,2 1 1,0-1 0,0 1-1,11-13 1,-16 21-75,-1 0 0,1 0-1,0 0 1,-1 1 0,1-1-1,0 0 1,-1 1 0,1-1 0,0 0-1,0 1 1,0-1 0,0 1 0,0-1-1,0 1 1,0 0 0,0-1-1,0 1 1,0 0 0,0 0 0,0-1-1,0 1 1,0 0 0,0 0 0,0 0-1,0 0 1,0 1 0,0-1-1,0 0 1,0 0 0,0 1 0,0-1-1,-1 0 1,1 1 0,0-1-1,0 1 1,0-1 0,0 1 0,0-1-1,1 2 1,1 2 4,0 0 0,0 0-1,0 1 1,-1-1 0,1 0-1,2 9 1,38 101 399,36 155 1,-49-158-392,-25-93-202,-1 0 0,-1 0-1,0 1 1,0 21 0,-3-39 54,0 0-1,0 0 1,0 0 0,0 0 0,0 0-1,0 0 1,0 0 0,-1 0-1,1 0 1,0 0 0,-1-1 0,1 1-1,0 0 1,-1 0 0,1 0-1,-1 0 1,1-1 0,-1 1-1,0 0 1,1 0 0,-1-1 0,0 1-1,1-1 1,-1 1 0,0 0-1,0-1 1,0 1 0,0-1 0,1 0-1,-1 1 1,0-1 0,0 0-1,0 0 1,-1 1 0,-22 3-4881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2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9314,'0'0'4177,"196"-39"-3289,-114 20-888,-18 6-1488,-11-3-2393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2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136 193 5065,'0'0'3636,"2"30"-2250,-1 0-1025,14 160 1658,16-3-231,2 6-880,-29-105-540,-21-90-216,10-1-139,1 1 0,-1-2-1,1 1 1,0-1 0,0 0-1,0 0 1,1 0-1,-1-1 1,1 0 0,0 0-1,1 0 1,-5-7 0,-3-4-1,1 0 1,1-1-1,-11-25 1,8 9-39,1 0-1,1-1 1,3 0-1,0-1 1,-3-48-1,2-177-318,9 247 324,0-3-3,1 1 0,0-1 1,2 0-1,-1 0 1,2 1-1,7-19 0,-9 27 22,0 1-1,1 0 0,0 0 0,1 0 0,-1 0 0,1 1 0,0-1 0,0 1 0,1 0 0,0 0 1,0 1-1,0-1 0,0 1 0,1 0 0,-1 1 0,1-1 0,8-3 0,-10 5 6,0 1 0,0-1 1,1 1-1,-1 0 0,1 0 0,-1 0 0,1 0 0,-1 1 0,1 0 0,-1 0 1,1 0-1,-1 0 0,1 1 0,-1 0 0,0 0 0,1 0 0,-1 0 0,0 1 1,1-1-1,-1 1 0,0 0 0,0 1 0,-1-1 0,1 1 0,0 0 0,-1-1 1,1 1-1,-1 1 0,0-1 0,0 0 0,-1 1 0,1 0 0,-1 0 0,1 0 1,-1 0-1,0 0 0,2 7 0,2 6 125,-1 1 1,-1 0-1,-1 0 0,0 0 1,-1 0-1,-1 1 0,-1-1 1,-2 26-1,2-42-127,0 0 0,-1 0 0,1 0 0,0 0 0,-1 0 0,0 0 0,1-1 0,-1 1 0,0 0-1,0 0 1,0-1 0,0 1 0,0 0 0,0-1 0,0 1 0,-1-1 0,1 0 0,-1 1 0,1-1 0,-1 0 0,1 0 0,-1 0 0,0 0 0,1 0 0,-1 0 0,0 0 0,0-1 0,-3 2 0,-4-1-350,1 1 1,-1-1-1,0-1 1,-18 0 0,9-1-1061,-12 1-2847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3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5513,'0'0'10896,"1"36"-10208,2 121-128,1-107-306,1 0 0,3-1-1,15 52 1,-12-59-166,-2 0 0,4 63 0,-13 118 115,-3-202-176,0-1 1,-2 0 0,-11 32 0,9-35-134,2-1 1,0 1-1,1 0 1,1 0 0,-1 27-1,-3-90 76,3-274 71,4 244-82,1 41-33,1 0 0,2 0 0,1 0 1,14-46-1,-12 55 29,2 1 0,1 0 0,1 1 0,1 0 1,1 0-1,22-27 0,-28 41 10,0 1 0,1 0 0,1 0 0,15-12 0,-19 17 19,-1 2-1,1-1 0,-1 0 0,1 1 0,0 0 0,0 0 1,0 0-1,0 1 0,0-1 0,1 1 0,-1 1 0,9-1 0,-11 1 9,0-1-18,1 1 0,-1 0 0,1 1 0,-1-1 0,1 1 0,6 1 0,-9-1 18,1 0 1,-1 0 0,1 0-1,-1 0 1,1 1 0,-1-1-1,0 0 1,1 1 0,-1-1-1,0 1 1,0-1 0,0 1-1,0-1 1,-1 1 0,2 2-1,6 16-10,-1 0 0,0 1-1,-2 0 1,0 0-1,-2 1 1,0-1 0,-1 1-1,-1 0 1,-4 39-1,2-56 11,0 1-1,0 0 1,-1-1-1,0 1 1,0-1-1,0 0 1,-1 0-1,0 0 1,0 0-1,0 0 1,0 0-1,-1-1 1,0 1-1,0-1 1,0 0-1,0 0 1,-1-1-1,1 1 1,-7 3-1,1-2-166,1 0 0,-1 0 0,0-1 1,0 0-1,0-1 0,-1 0 0,1 0 0,-1-1 0,-16 1 0,24-3 17,1 1 0,-1-1 0,1 0 0,-1 0 0,0-1 1,1 1-1,-1 0 0,1-1 0,-1 1 0,1-1 0,0 0 0,-1 0 0,1 0 0,0 0 0,-1-1 0,1 1 0,0 0 0,0-1 0,0 0 0,0 1 0,0-1 0,1 0 0,-1 0 0,-2-3 0,-12-26-3606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3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6369,'0'0'5832,"1"34"-4490,1 114-414,-1 259 1158,-1-406-2083,-1 1 1,1 0 0,0 0-1,0 0 1,0 0-1,1 0 1,-1 0 0,0 0-1,1-1 1,-1 1-1,1 0 1,0 0 0,0-1-1,1 4 1,0-4 8,-1 0 1,1 0 0,0 0-1,0-1 1,0 1-1,-1-1 1,1 1-1,0-1 1,0 1 0,0-1-1,0 0 1,0 0-1,0 0 1,3-1 0,1 1 34,-1-1 0,1 0 1,-1 0-1,0-1 0,0 0 1,0 0-1,0 0 0,0 0 1,0-1-1,0 0 0,-1 0 1,1 0-1,-1-1 0,5-4 1,10-10 107,27-35 0,-32 37-113,-9 10-32,1-1-4,0 0-1,0-1 1,0 0 0,-1 0 0,7-15-1,-12 23-16,0 0 0,0 0 0,0 0-1,1-1 1,-1 1 0,0 0-1,0 0 1,0 0 0,0 0-1,0 0 1,0-1 0,0 1-1,0 0 1,0 0 0,0 0-1,0 0 1,0-1 0,0 1-1,0 0 1,0 0 0,0 0-1,0 0 1,0 0 0,0-1-1,0 1 1,0 0 0,0 0-1,0 0 1,-1 0 0,1 0-1,0-1 1,0 1 0,0 0-1,0 0 1,0 0 0,0 0 0,0 0-1,-1 0 1,1 0 0,0 0-1,0-1 1,0 1 0,-9 2-122,-8 7 147,10-3-11,1 1-1,-1 0 1,2-1-1,-1 2 1,1-1-1,0 1 1,0-1-1,1 2 1,0-1-1,1 0 1,-1 1-1,2-1 1,-1 1-1,1 0 1,1 0-1,-1 0 1,2 0 0,-1 17-1,2-23-4,-1 0 1,1-1-1,-1 1 0,1 0 1,0-1-1,0 1 1,0-1-1,1 0 0,-1 1 1,0-1-1,1 0 0,0 0 1,-1 0-1,1 0 0,0 0 1,0 0-1,0 0 0,0 0 1,0-1-1,1 1 1,-1-1-1,0 0 0,1 0 1,-1 0-1,1 0 0,-1 0 1,4 1-1,8 2 44,0-1 0,1 0 1,25 2-1,-5-2-167,-1-2 0,58-5 0,-87 3-178,-1 0 1,1 0-1,0 0 1,-1-1-1,1 1 1,5-4-1,11-13-4890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5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3081,'0'0'15750,"0"2"-15514,0 127 34,5 198 537,5-46-575,78 1029 148,-72-1110-349,50 703-67,-38-367 587,-28-531-540,0-3-6,0-1 0,0 1-1,0-1 1,0 1 0,0-1 0,0 1 0,0-1-1,0 1 1,1-1 0,-1 1 0,0-1-1,1 1 1,0-1 0,0 3 0,6-29-1116,36-138-4789,-18 65 600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6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1344,'0'0'14234,"0"-9"-12842,0-39 1922,11 59-3070,4 22-180,-2 2 0,-1 0-1,8 40 1,-16-60-4,41 183 481,-9 2-1,11 217 0,-22 417 126,-45-210-625,19-620-40,1 1-1,-6 112 192,12 171 0,5-226-97,2 0 1,36 104-1,-9-38-116,-40-126-79,6 20 321,-6-22-227,0 0 0,0 0 0,1 0 0,-1 0-1,0 0 1,0 1 0,0-1 0,0 0-1,0 0 1,0 0 0,0 0 0,1 0-1,-1 1 1,0-1 0,0 0 0,0 0 0,0 0-1,0 0 1,1 0 0,-1 0 0,0 0-1,0 0 1,0 0 0,0 0 0,1 0-1,-1 0 1,0 0 0,0 0 0,0 0-1,0 0 1,1 0 0,-1 0 0,0 0 0,0 0-1,0 0 1,1 0 0,-1 0 0,0 0-1,0 0 1,0 0 0,0 0 0,9-16-1113,38-142-5252,-22 63-826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7666,'0'0'8528,"2"0"-7936,-1 0-575,-1 0 1,1 0-1,-1 0 0,1 0 0,-1-1 0,1 1 0,-1 0 1,1 0-1,-1 0 0,1 0 0,-1 0 0,1 0 0,-1 0 1,1 0-1,-1 1 0,1-1 0,-1 0 0,1 0 0,-1 0 1,0 0-1,1 1 0,-1-1 0,1 0 0,-1 0 0,1 1 1,-1-1-1,0 0 0,1 1 0,-1-1 0,0 0 0,1 1 1,-1-1-1,0 1 0,0-1 0,1 0 0,-1 1 0,0-1 1,1 1-1,4 28 512,3 52 0,-8-73-442,12 697 2647,-14-549-2382,-23 360 240,-27 1-306,49-491-277,-44 777 373,47-788-349,6 204 326,-3-183-335,2 1 0,2-1 0,22 69 0,-18-74-20,2-1 0,0 0 0,2-1 0,1-1 0,29 38 0,-33-57-238,-12-9 205,1 0 0,-1 0-1,1 0 1,-1 0 0,0 0 0,1 0-1,-1 0 1,0 0 0,1-1 0,-1 1-1,0 0 1,1 0 0,-1 0 0,0 0-1,1-1 1,-1 1 0,0 0 0,1 0 0,-1-1-1,0 1 1,0 0 0,1 0 0,-1-1-1,0 0 1,10-27-1379,-7 18 1380,11-48-2535,4-13-3690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2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2 3185,'0'0'8308,"-8"0"-7204,-9 0-721,9-1-333,1 1 0,0 0 0,0 0 1,-1 0-1,1 1 0,0 1 0,0-1 0,0 1 1,0 0-1,-11 5 0,3 3-45,-1 1-1,2 0 0,-1 1 1,-24 27-1,17-13 0,-35 51 0,51-68-24,1-1 1,0 1 0,1 0 0,0 0 0,0 0-1,1 1 1,0-1 0,1 1 0,0 0 0,0-1 0,1 1-1,0 14 1,1-24-1,0 1 0,1-1 1,-1 1-1,0-1 0,0 1 0,0 0 0,0-1 0,1 1 1,-1-1-1,0 1 0,0-1 0,1 1 0,-1-1 0,0 1 0,1-1 1,-1 0-1,1 1 0,-1-1 0,1 1 0,-1-1 0,0 0 1,1 1-1,-1-1 0,1 0 0,0 0 0,0 1 0,21 3-231,21-8 153,-37 2 97,0-1 0,0 0 1,0 0-1,0 0 1,-1 0-1,1-1 1,-1 0-1,0 0 0,0-1 1,-1 1-1,9-11 1,1-3 47,23-39-1,-24 30 221,0 1 0,-2-2 0,9-34 0,-15 48-124,-2 84 123,-3-52-285,0 8 14,0 0 0,2 0 0,5 26 0,-6-45-7,1 0-1,0 0 1,1 0 0,-1 0 0,1 0 0,0-1 0,1 1 0,0-1-1,0 0 1,0 0 0,1 0 0,0 0 0,0-1 0,0 0-1,9 6 1,-11-8-4,1-1-1,-1 0 1,1 0-1,-1 0 0,1-1 1,0 1-1,0-1 1,-1 0-1,1 0 0,0-1 1,0 1-1,0-1 1,0 1-1,0-1 0,0-1 1,0 1-1,0 0 1,5-2-1,-4 0 13,1 0 0,-1 0 1,1 0-1,-1-1 0,0 1 0,0-2 0,0 1 0,0 0 0,0-1 1,-1 0-1,6-6 0,17-24 21,-1-1 0,-2-1 0,-1-2 0,23-51 0,-32 61-14,-13 26-11,-1 1 1,1-1-1,0 1 1,0-1-1,0 1 1,0 0-1,0-1 1,0 1-1,0 0 1,0 0-1,1 0 1,-1 0-1,0 0 1,1 0 0,-1 0-1,3-1 1,-3 2 1,1 0 1,-1 0 0,0 0-1,0 0 1,0 0 0,0 0 0,0 1-1,0-1 1,0 1 0,0-1 0,0 0-1,0 1 1,0-1 0,0 1 0,0 0-1,0-1 1,0 1 0,-1 0 0,1 0-1,0-1 1,0 1 0,-1 0-1,1 0 1,-1 0 0,1 0 0,-1 0-1,1 1 1,48 91-98,-5-7 23,-39-79 65,-4-6 9,0 0-1,0 0 1,0 0-1,-1 0 1,1 0-1,0 0 1,-1 0-1,1 0 1,-1 0-1,1 0 1,-1 0-1,0 1 1,1-1 0,-1 0-1,0 0 1,0 2-1,0-3 92,0-3 18,0-36-16,-2 15-73,2 0 0,1 1 0,7-40 0,-7 56-24,1 1 0,0 0-1,0 0 1,0 0-1,1 0 1,0 0-1,0 0 1,0 1 0,1-1-1,0 1 1,0 0-1,0 0 1,1 1 0,-1-1-1,1 1 1,0 0-1,1 0 1,7-4-1,-10 6 0,1 0-1,0 0 0,-1 1 0,1 0 0,0-1 1,0 1-1,0 1 0,0-1 0,0 1 0,0-1 0,0 1 1,0 0-1,0 1 0,0-1 0,0 1 0,0-1 0,0 1 1,0 0-1,0 1 0,0-1 0,6 5 0,3 2 4,-1 0 0,0 1 0,0 1 1,16 17-1,9 8-15,-29-28-35,-3-3-179,-1 0 1,0-1-1,1 0 1,8 5-1,-12-8-787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1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6513,'0'0'5824,"-34"11"-4594,-105 39-442,129-46-640,0 0 0,-19 11 1,28-14-128,-1 0 1,1-1-1,0 1 1,0 0-1,0 1 1,0-1 0,1 0-1,-1 0 1,0 0-1,0 0 1,1 1-1,-1-1 1,0 2 0,-1 1 23,1-1-42,-1-1 0,1 0 1,0 1-1,0-1 0,0 1 0,1-1 0,-1 1 0,1 0 0,-1-1 0,1 1 0,0-1 1,0 1-1,0 0 0,0-1 0,1 1 0,-1 0 0,1-1 0,-1 1 0,1-1 1,0 1-1,0-1 0,0 0 0,0 1 0,1-1 0,-1 0 0,1 0 0,-1 1 0,1-1 1,0 0-1,0-1 0,0 1 0,0 0 0,0-1 0,0 1 0,0-1 0,0 1 0,3 0 1,10 5 6,0-1 0,0 0 0,1-2 0,31 7 1,-23-6 1,38 7-71,-40-9 51,0 1 1,0 1 0,-1 1-1,0 1 1,29 13 0,-48-18 5,1-1-1,-1 1 1,0-1-1,0 1 1,0 0 0,0-1-1,0 1 1,0 0 0,0 0-1,0 1 1,-1-1-1,1 0 1,-1 1 0,0-1-1,0 1 1,2 4 0,-1 1-7,-1 0 1,0 0 0,-1-1-1,0 14 1,0-12 14,0-5 1,0-1 0,-1 1 1,1-1-1,-1 1 0,0-1 1,0 0-1,0 1 0,-1-1 0,1 0 1,-1 0-1,1 0 0,-5 5 0,1-2 13,0 0 0,0-1-1,-1 1 1,0-1 0,-9 6-1,-2 0 18,0-2-1,-1 0 0,-31 12 0,20-13 12,0 0-1,0-2 1,0-1 0,-1-2-1,-58 0 1,86-3-53,1 0 1,-1 0-1,1 0 1,-1 0-1,0 0 1,1 0-1,-1-1 1,1 1-1,0 0 1,-1-1-1,1 1 1,-1-1-1,1 0 1,-1 1-1,1-1 1,0 0-1,0 0 1,-1 0-1,1 0 1,0 0-1,-2-2 1,2 1-46,1 0 0,-1 0-1,1 0 1,-1 0 0,1 0 0,-1 1 0,1-1 0,0 0 0,0 0 0,0 0 0,0 0-1,0 0 1,1 0 0,-1 0 0,1 0 0,0-2 0,0 0-268,0-1 0,1 1 0,0 0 0,0 0 0,0 1 0,5-8 0,23-22-3808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8970,'0'0'5484,"5"27"-5184,18 88-175,-18-90-101,-4-17-14,0-1 0,0 0 0,1 0 0,0 0 0,0 0-1,1 0 1,-1 0 0,2 0 0,5 9 0,-8-16-13,-1 1 0,1 0 0,0 0 0,0-1 0,0 1 0,0-1 0,0 1 0,0-1 0,0 1 0,0-1 0,0 1 0,0-1 0,0 0 0,0 0 0,0 1 0,0-1 0,0 0 0,0 0 0,0 0 0,0 0 0,1 0 0,0-1 0,0 1 12,1 0-1,-1-1 0,0 1 1,0-1-1,1 0 0,-1 0 0,0 1 1,0-1-1,0-1 0,2-1 1,2-2 8,0-1 1,0 0 0,-1-1 0,0 0-1,0 0 1,-1 0 0,5-10-1,0-3 13,11-32 0,6-37 26,-19 108-455,-5-7 366,1-1 0,1 0 1,-1 0-1,2-1 0,0 1 0,0-1 0,8 13 0,-10-19 28,0-1 0,0 1 0,0-1 0,1 1 0,-1-1 0,1 0 0,0 0 0,0-1 0,0 1 0,0-1 0,0 0 0,0 0 0,1 0 0,-1 0 0,1-1 0,-1 0 0,1 0 0,0 0 0,-1 0 0,9-1 0,-3 0 37,-1 0-1,1-1 1,0 0-1,0 0 1,-1-1 0,14-4-1,-17 3 12,0 0 0,-1 0 0,1 0-1,-1-1 1,1 0 0,-1 0 0,0 0 0,0 0 0,-1-1-1,7-8 1,-5 6 28,-1-1-1,0 0 0,0-1 1,-1 1-1,0-1 0,0 0 1,-1 0-1,0 0 0,0 0 1,-1-1-1,-1 1 0,0-1 1,0 1-1,0-1 0,-2-13 1,1 20-87,0 0 1,0 1-1,-1-1 0,1 1 1,0-1-1,-1 1 0,0-1 1,1 1-1,-1 0 0,0-1 1,0 1-1,-1 0 0,1-1 1,0 1-1,-1 0 0,1 0 1,-1 0-1,0 0 0,0 1 1,0-1-1,0 0 1,0 1-1,-2-2 0,-25-8-1992,-4 8-3753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3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1 357 3265,'0'0'7969,"31"-15"-7623,96-48 34,-116 57-200,1 0 0,17-14 0,-27 19-88,-1-1 0,1 0 0,-1 1 1,1-1-1,-1 0 0,0 0 0,0 0 0,1 0 0,0-5 0,0 4 98,-2 2-180,0 1 0,0 0 0,0 0 0,0 0 0,0 0 0,0 0 0,0-1 0,0 1 0,0 0 0,0 0 0,0 0 0,0 0-1,0 0 1,0-1 0,0 1 0,0 0 0,0 0 0,0 0 0,0 0 0,0 0 0,0-1 0,0 1 0,0 0 0,0 0 0,0 0 0,0 0 0,0 0 0,-1-1 0,1 1 0,0 0 0,0 0 0,0 0 0,0 0 0,0 0 0,0 0 0,-1 0 0,1 0 0,0 0 0,0 0 0,0 0 0,0-1 0,0 1 0,-1 0-1,1 0 1,0 0 0,0 0 0,0 0 0,0 0 0,0 0 0,-1 0 0,1 0 0,0 0 0,0 0 0,0 0 0,0 1 0,0-1 0,-1 0 0,-11 2 260,-1 3-381,0 0 1,0 1-1,1 1 0,-1 0 0,1 0 0,1 1 1,0 1-1,0 0 0,0 1 0,1 0 1,1 0-1,0 1 0,0 0 0,-10 19 0,16-25-4,1 0-1,0 1 1,1-1-1,-1 0 0,1 1 1,0-1-1,0 1 0,1 0 1,0-1-1,0 9 1,0-8 49,0-5 60,0 0-1,1 0 1,-1 0 0,0 1 0,1-1 0,-1 0-1,0 0 1,1 0 0,0 0 0,-1 0-1,1 1 1,-1-1 0,1 0 0,0-1 0,0 1-1,0 0 1,0 0 0,-1 0 0,1 0 0,0-1-1,0 1 1,1 0 0,-1-1 0,0 1-1,0-1 1,0 1 0,0-1 0,0 1 0,1-1-1,-1 0 1,2 0 0,6 2 9,0-1 0,0-1 0,13 0 1,-12 0-1,-9 0-2,22 0 96,36-4 1,-51 3-51,0-1 1,0 0-1,-1 0 0,1-1 0,-1 1 1,0-2-1,0 1 0,9-7 1,5-4 437,24-22 0,-40 31-281,1 0 1,-1-1-1,0 1 1,0-1-1,0 0 0,-1-1 1,0 1-1,5-11 0,-9 16-151,0 0 0,1 0 0,-1 0 0,0 1 0,1-1 0,-1 0-1,0 0 1,0 0 0,0 0 0,0 0 0,0 0 0,0 0-1,0 0 1,-1-2 0,1 3-49,0 0 0,0 0 0,0-1 1,-1 1-1,1 0 0,0 0 0,0-1 0,0 1 0,-1 0 0,1 0 1,0 0-1,0 0 0,-1-1 0,1 1 0,0 0 0,-1 0 0,1 0 1,0 0-1,0 0 0,-1 0 0,1 0 0,0 0 0,-1 0 0,1 0 1,0 0-1,-1 0 0,1 0 0,-1 0 0,-1 1-34,0-1 0,0 1 0,1 0 0,-1-1 0,0 1 0,0 0 0,0 0 0,1 1 0,-1-1 0,1 0 0,-3 2 0,2 0-46,-1 1-1,1-1 1,0 0 0,-1 1 0,2 0 0,-1-1 0,0 1 0,1 0 0,-1 0 0,1 0 0,-1 5 0,-1 46-1081,3-50 1057,0-3 74,0-1 0,0 1 0,0 0 0,0-1-1,1 1 1,-1-1 0,0 1 0,1 0 0,-1-1 0,1 1 0,-1-1 0,1 0 0,0 1 0,0-1 0,0 1 0,0-1 0,0 0 0,0 0-1,0 1 1,0-1 0,0 0 0,0 0 0,1 0 0,-1 0 0,0-1 0,1 1 0,-1 0 0,1 0 0,-1-1 0,2 1 0,4 1 9,1-1 1,-1 0-1,0 0 1,1-1-1,10-1 1,-3 1 3,-9-1 27,0 1 1,0-1-1,-1-1 0,1 1 1,0-1-1,-1 0 1,1 0-1,-1-1 1,0 0-1,0 0 1,0 0-1,0 0 0,0-1 1,-1 0-1,1 0 1,-1 0-1,0 0 1,0-1-1,3-4 1,3-6 202,-1 1 0,0-1 0,-1-1 0,0 0 0,7-22 0,-7 8 238,-2 0 0,-1-1 0,-1 0 0,-1 0 0,-3-55 0,-1 54 126,2 30-501,-1 2-59,0-1 1,0 0-1,0 1 1,0-1-1,0 0 0,0 1 1,0-1-1,0 0 1,0 1-1,0-1 1,0 0-1,0 1 0,0-1 1,0 1-1,0-1 1,-1 0-1,1 1 1,0-1-1,0 0 0,-1 1 1,1-1-1,-1 1 1,1-1-1,0 1 1,-1-1-1,1 1 0,-1-1 1,1 1-1,-1 0 1,0-1-1,0 5-202,1 12 127,-1 16 26,2 1 0,1-1 0,1 0 0,1 0 0,12 40 0,-12-59-66,4 10-398,-1 0 0,-1 0 0,-1 1 0,-1 0 0,1 29 0,-5-12-3660,0-31 417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0 155 5697,'0'0'7602,"207"-71"-6578,-147 58-592,5-3-432,27-3-72,-13 0-1584,-19 3-3921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9154,'0'0'7919,"2"4"-7363,7 17-422,0 1 1,-2-1-1,8 39 0,0-2 59,-5-20-144,32 93 92,-35-115-125,0-1 0,1 1-1,0-2 1,1 1 0,21 25 0,-29-39-17,-1 0-1,1-1 1,0 1-1,-1 0 1,1-1-1,0 1 1,0 0 0,-1-1-1,1 1 1,0-1-1,0 0 1,0 1-1,0-1 1,0 1-1,0-1 1,0 0 0,0 0-1,0 0 1,0 0-1,0 0 1,0 0-1,0 0 1,0 0 0,0 0-1,0 0 1,0 0-1,0 0 1,0-1-1,0 1 1,0 0 0,-1-1-1,1 1 1,0-1-1,0 1 1,0-1-1,0 1 1,-1-1 0,1 0-1,0 1 1,0-1-1,-1 0 1,1 0-1,-1 0 1,1 1-1,0-2 1,4-5 27,0 0 1,-1-1-1,0 1 0,3-9 1,-6 14-30,22-54 496,21-69 1,-36 92-1764,7-50 0,-10 3-7029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0 9274,'0'0'7820,"-32"16"-7740,-97 51-82,125-65-3,1 0 0,-1 0 1,1 0-1,0 1 0,0-1 1,0 1-1,0 0 0,0 0 0,1 0 1,-4 5-1,5-6 3,1-1-1,-1 1 1,1-1 0,-1 1-1,1 0 1,0-1-1,0 1 1,0-1 0,0 1-1,0 0 1,0-1-1,0 1 1,1 2 0,0 6-5,-2-7-10,1 0 1,0 0-1,0 0 1,1 0-1,-1 0 1,1 0-1,-1 0 1,1 0-1,0-1 1,0 1 0,0 0-1,0 0 1,1 0-1,1 2 1,-1-3 1,1 0 1,-1 0-1,0-1 1,1 1-1,-1-1 1,1 0-1,0 1 1,-1-1-1,1-1 1,0 1-1,0 0 1,0-1-1,-1 1 1,1-1-1,4 0 1,7 2-17,0-1 0,0-1 0,0-1 0,17-2 1,-24 2 38,-1 0 1,0-1 0,0 0 0,0 0 0,0-1 0,0 1 0,0-1-1,0-1 1,-1 1 0,0-1 0,6-5 0,7-3 363,-18 12-369,0-1 0,1 1 1,-1 0-1,0 1 0,0-1 0,0 0 0,0 0 1,1 0-1,-1 0 0,0 0 0,0 0 0,0 0 1,0 0-1,1 0 0,-1 0 0,0 0 1,0 0-1,0 0 0,0 1 0,0-1 0,1 0 1,-1 0-1,0 0 0,0 0 0,0 0 0,0 0 1,0 1-1,0-1 0,0 0 0,0 0 0,0 0 1,0 0-1,1 1 0,-1-1 0,0 0 1,0 0-1,0 0 0,0 0 0,0 1 0,0-1 1,0 0-1,0 0 0,0 0 0,0 1 0,-1-1 1,1 0-1,0 0 0,0 0 0,10 80 70,-4 0 0,-6 118 0,-2-86-28,4-50-35,0-36-6,-2 1 0,-1-1 0,-8 51 0,9-73 2,-2 0 0,1 1 0,0-1 0,-1 0 0,0 0 0,0 0 0,0-1 0,0 1 0,-1 0 1,1-1-1,-1 0 0,0 1 0,0-1 0,0 0 0,0-1 0,-1 1 0,1 0 0,-1-1 0,0 0 0,-6 3 0,2-2 33,-1 0-1,1-1 0,0 0 0,0-1 0,-1 0 0,1 0 1,-1-1-1,1 0 0,-15-2 0,19 2-18,1-1 0,-1 0 0,0 0 1,1 0-1,-1 0 0,1 0 0,0-1 0,-1 0 0,1 1 0,0-1 0,0-1 0,0 1 1,0 0-1,0-1 0,-3-3 0,2 1 13,0 0-1,1 0 1,0-1 0,0 1-1,0-1 1,1 0 0,-1 0-1,-1-8 1,0-9 20,0-1-1,2 1 1,0-43 0,2 62-61,0-12-90,0 1 0,2 0-1,-1 0 1,2 0 0,0 0 0,1 0 0,0 0-1,1 1 1,1 0 0,0 0 0,1 0-1,1 1 1,12-18 0,2 4-1400,2 0 0,53-45 0,-23 28-2923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65 6313,'0'0'6131,"-17"31"-5842,-50 100-191,50-86-73,17-26 36,1-12-18,0-6-35,-1 0 0,1 1-1,-1-1 1,1 0 0,0 0 0,-1 0-1,1 0 1,0 1 0,0-1 0,0 0-1,0-1 1,0 1 0,0 0 0,0 0 0,0 0-1,0 0 1,0-1 0,0 1 0,1-1-1,-1 1 1,0-1 0,0 1 0,1-1-1,-1 0 1,0 1 0,1-1 0,-1 0-1,2 0 1,45 2 219,-38-3-156,-2 1-22,0-1-1,0 0 1,0-1 0,0 0-1,0 0 1,0-1 0,-1 0-1,1 0 1,-1-1 0,0 1-1,0-2 1,0 1 0,-1-1-1,1 0 1,-1-1 0,0 1-1,-1-1 1,1 0 0,-1-1 0,7-11-1,-5 7 130,0 0 0,-1-1 1,-1 1-1,0-1 0,0 0 0,-1 0 0,-1-1 0,0 1 0,-1-1 1,0 0-1,-1 0 0,-1-19 0,0 30-168,-1-1 0,1 1 0,-1 0 0,0-1 1,0 1-1,0 0 0,0 0 0,0 0 0,0 0 0,-1 0 0,1 0 0,-1 0 1,0 0-1,1 1 0,-1-1 0,0 1 0,0-1 0,0 1 0,0 0 0,0-1 1,0 1-1,0 0 0,-1 0 0,1 1 0,0-1 0,-1 0 0,1 1 0,-4-1 1,-9-2-88,1 2 1,-1-1 0,-19 2 0,29 0 62,1 0 27,-38 2-1084,41-2 983,1 0-1,-1 1 0,0-1 0,0 0 1,0 0-1,1 1 0,-1-1 0,0 0 1,0 1-1,1-1 0,-1 1 0,0-1 1,1 1-1,-1-1 0,0 1 0,0 1 1,1-2 4,0 1 0,0-1 0,0 1 0,0-1 0,0 1 1,0 0-1,0-1 0,0 1 0,0-1 0,0 1 1,0-1-1,0 1 0,0 0 0,1-1 0,-1 1 0,0-1 1,0 1-1,1-1 0,-1 1 0,0-1 0,1 1 0,-1-1 1,1 0-1,-1 1 0,0-1 0,1 1 0,0-1 1,2 2-377,-1 0 0,1 0 1,0-1-1,0 1 1,0-1-1,0 0 0,5 2 1,30 7-6771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69 9098,'0'0'5454,"-22"26"-5351,-66 79-76,85-101-21,0 0 1,0 0-1,0 0 1,1 1-1,0-1 1,-2 6-1,3-10-2,1 1-1,0-1 1,0 1 0,0 0-1,-1-1 1,1 1 0,0-1-1,0 1 1,0 0-1,0-1 1,0 1 0,0-1-1,0 1 1,0-1 0,1 1-1,-1 0 1,0-1 0,0 1-1,0-1 1,1 1-1,-1-1 1,0 1 0,0-1-1,1 1 1,-1-1 0,1 1-1,0 0 1,1 0 23,0-1 0,0 1-1,1 0 1,-1-1 0,0 0 0,0 1 0,1-1 0,-1 0-1,0 0 1,1-1 0,-1 1 0,5-1 0,1 0 125,-3 0-91,0 1 1,0-1 0,0 0-1,0 0 1,0-1-1,0 0 1,0 0-1,-1 0 1,1 0-1,0-1 1,-1 1-1,0-1 1,0 0-1,0-1 1,0 1-1,0-1 1,-1 1 0,0-1-1,1 0 1,-1 0-1,-1-1 1,1 1-1,3-8 1,-2 3 6,0 0 0,0-1 0,-1 1 0,0-1 0,-1 0 0,0 0 0,0 1 0,-1-2 1,0 1-1,-1 0 0,-1-13 0,0 21-91,0-1 0,0 1 0,1-1 0,-1 1 0,-1 0 0,1-1 0,0 1 0,-1 0 0,1 0 1,-1 0-1,0 0 0,1 0 0,-1 0 0,0 0 0,0 1 0,0-1 0,0 1 0,-1-1 0,1 1 0,0 0 0,-1 0 0,1 0 0,-1 0 1,1 0-1,-1 1 0,1-1 0,-6 0 0,-2 0-403,-1 0 1,0 0-1,1 1 1,-1 0-1,-16 3 0,24-2 142,1-1 0,-1 1-1,1-1 1,-1 1 0,1 0-1,0 0 1,0 0 0,-4 2-1,-7 12-3734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6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113 251 8602,'0'0'3765,"-19"28"-3728,-57 85-106,60-84 21,15-29 47,1 1-1,0-1 1,0 0-1,0 1 1,0-1-1,0 0 1,0 0-1,-1 1 1,1-1-1,0 0 1,0 1-1,0-1 1,0 0-1,0 1 1,0-1-1,0 0 1,0 1-1,1-1 1,-1 0-1,0 1 1,0-1-1,0 0 1,0 1-1,0-1 1,0 0-1,1 0 1,-1 1-1,0-1 1,3 2-3,-1-1 0,1 1 0,-1-1 1,1 0-1,0 0 0,0 0 0,-1 0 0,1 0 0,0-1 0,0 1 1,0-1-1,0 0 0,0 0 0,4 0 0,-3 0 6,1 0 0,-1-1 0,0 1-1,1-1 1,-1 0 0,1 0 0,-1 0-1,0-1 1,7-3 0,-6 1 5,0 0 0,0-1 1,0 0-1,-1 0 0,0 0 0,0 0 1,0-1-1,-1 0 0,0 0 0,0 0 1,4-10-1,-2 0 6,0-1 1,0 0 0,2-24-1,-2-34 803,-4-76-1,-2 111 779,0 75-1549,2-1 1,1 0-1,1 0 0,17 66 1,-4-57 21,2-1 1,25 41 0,7 18-574,-42-81-1129,-4-6-1878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8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5697,'0'0'9657,"0"-4"-8595,0-14 3309,0 24-4312,10 664 2113,1-99-1772,-11 208-224,-9-502-97,2-135-20,4 340 9,4-257-128,0-184-2,-1 11-21,-7 60 1,8-98 21,-1-11 41,0-1 0,0 1 0,0 0-1,0-1 1,0 1 0,0 0 0,-1 0 0,0 4-1,-2-7 25,3 0-25,0-66-5900,3 17-993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490 18 5393,'0'0'4796,"-1"-3"-4401,0 2-343,1 0 1,-1 0 0,0 0-1,0 0 1,0 0 0,0 0-1,0 0 1,0 0 0,-1 1 0,1-1-1,0 0 1,0 1 0,-1-1-1,1 1 1,0-1 0,0 1-1,-1-1 1,1 1 0,-1 0-1,1 0 1,0 0 0,-1 0 0,1 0-1,-1 0 1,-1 0 0,-1 1 20,0-1 1,0 1 0,0 0-1,0 0 1,0 0 0,0 1 0,0-1-1,1 1 1,-7 3 0,-3 5 0,0 1 0,1-1 0,1 2 0,0 0 0,-19 26 0,15-16-1,1 1 0,-21 46 1,28-52-88,1 0-1,1 0 1,0 1 0,1 0 0,1 0 0,1 0-1,1 0 1,1 32 0,0-48-22,0 0 0,0 0 0,1 0 0,-1 0 0,1 0 0,0 1 0,0-1 0,0 0 0,0-1 0,0 1 0,0 0 0,0 0 0,0 0 0,1-1 0,-1 1 0,1 0 0,-1-1 0,1 0 1,0 1-1,2 1 0,5 1-96,-1 1 1,1-1 0,15 4 0,-18-6 110,0-1 0,0 1 0,-1 0 0,1 1 0,-1 0 0,0 0 0,1 0 0,-1 0 0,8 8 0,-9-6 18,0 1-1,0 0 0,-1 0 1,0 1-1,0-1 0,-1 1 1,1-1-1,-1 1 0,-1 0 1,1 0-1,-1 8 1,1 12 13,-2 43 1,-1-28 35,0-18-19,-1 0 0,-1 0-1,-1 0 1,-1 0 0,-2-1-1,0 1 1,-1-2 0,-13 26-1,9-23-9,-2-2 1,0 1-1,-1-2 0,-2 0 0,0-1 0,-1-1 0,-24 22 1,29-32-16,0 0 0,0-1 1,-27 15-1,35-21 7,0-1 0,0 0-1,0 0 1,0 0 0,-1 0-1,1-1 1,0 0 0,-1 0 0,1-1-1,-1 1 1,0-1 0,1 0-1,-1-1 1,-8-1 0,13 2-4,0-1 1,0 1-1,0 0 1,1-1-1,-1 1 1,0-1-1,0 1 0,1-1 1,-1 1-1,1-1 1,-1 1-1,0-1 1,1 0-1,-1 1 1,1-1-1,-1 0 1,1 1-1,-1-1 1,1 0-1,0 0 1,-1 0-1,1 1 1,0-1-1,0 0 1,0 0-1,-1-1 1,0-11 33,-1 0 1,2 0-1,0-1 1,0 1-1,1 0 1,1-1 0,0 1-1,1 0 1,0 0-1,1 1 1,1-1-1,0 1 1,0 0 0,10-15-1,10-14 311,2 1 0,53-61 0,-28 43 200,115-98 0,77-26-2856,-208 157-2127,-12 3-3942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1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 1512,'0'0'8611,"-4"-1"-7548,1 0-1123,-1 0 746,1-1 1,-1 1 0,0 0-1,1 1 1,-1-1 0,-7 0-1,9 2-588,1-1-1,-1 0 1,1 0 0,-1 1-1,1-1 1,-1 1-1,1 0 1,-1-1 0,1 1-1,-1 0 1,1 0-1,0-1 1,-1 1-1,1 0 1,0 1 0,0-1-1,0 0 1,0 0-1,0 0 1,0 1 0,0-1-1,0 0 1,1 1-1,-2 1 1,-7 18 129,1 1-1,1 0 1,1 0 0,1 1-1,-4 38 1,1 129 495,32 520 883,-16-616-1483,30 529 283,-36 45-329,-3-363-12,6-219 28,3 0 0,29 119-1,-9-57 310,-26-135-357,-1-4-8,0 1-1,1-1 0,1 0 1,-1 0-1,8 16 0,-10-25-43,0 0-1,0 1 1,0-1-1,0 0 1,0 0-1,0 0 1,1 0-1,-1 1 0,0-1 1,0 0-1,0 0 1,0 0-1,0 0 1,0 0-1,1 0 1,-1 1-1,0-1 0,0 0 1,0 0-1,0 0 1,1 0-1,-1 0 1,0 0-1,0 0 1,0 0-1,1 0 1,-1 0-1,0 0 0,0 0 1,0 0-1,0 0 1,1 0-1,-1 0 1,0 0-1,0 0 1,0 0-1,1 0 0,-1 0 1,0 0-1,0 0 1,0 0-1,0 0 1,1 0-1,-1 0 1,0-1-1,0 1 1,0 0-1,10-20-1068,23-109-5134,-28 108 4091,15-64-9303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8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 4481,'0'0'941,"4"-1"-1267,10 0 3062,-29 11 2434,-3 1-6009,2 1 934,-66 47 308,71-50-367,0 1 1,1 0-1,0 0 0,-15 21 1,23-29-41,1 0 0,-1 0 0,1 1 0,0-1 0,0 0 0,0 1 1,0-1-1,0 1 0,0-1 0,1 1 0,-1-1 0,1 1 0,-1 0 0,1-1 0,0 1 0,0 0 1,1-1-1,-1 1 0,0 0 0,1-1 0,-1 1 0,3 4 0,-1-4-3,0 0 0,0 0 1,0 0-1,0-1 0,1 1 0,0-1 0,-1 1 0,1-1 0,0 0 0,0 0 0,0 0 0,0 0 0,0-1 1,1 1-1,4 1 0,28 8-115,42 7 0,-52-13 72,1 1 0,-2 1 0,1 1 0,28 14 0,-51-21 79,-1 1 0,1 0 0,0 0 0,-1 0 0,1 0 0,-1 0 0,0 0 0,0 1 0,0-1 0,0 1 0,0-1-1,0 1 1,-1 0 0,1 0 0,-1 0 0,0-1 0,0 2 0,0-1 0,0 0 0,0 0 0,-1 0 0,0 0 0,1 0 0,-1 0 0,0 1 0,0-1 0,-1 0-1,1 0 1,-1 0 0,0 0 0,1 1 0,-3 2 0,1-3 32,1 1 0,-2-1 0,1 0-1,0 0 1,-1 0 0,1 0 0,-1-1 0,0 1-1,0-1 1,0 0 0,0 1 0,0-1 0,-5 2 0,-6 3 120,1-1 1,-17 5-1,10-6-19,-1-1 0,0-1 0,-1 0 0,-41-2 0,62-1-174,1 0 1,-1 0-1,1 0 1,-1 0-1,1 0 1,-1 0-1,1-1 1,-1 1-1,1 0 1,0 0-1,-1 0 1,1-1-1,-1 1 1,1 0-1,-1-1 0,1 1 1,0 0-1,-1-1 1,1 1-1,0 0 1,-1-1-1,1 1 1,0-1-1,0 1 1,-1-1-1,1 1 1,0-1-1,-3-18-522,10-17-922,-5 31 965,1-1-1,1 1 0,-1 0 1,1 0-1,7-9 0,24-24-4082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1:5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7282,'0'0'7204,"12"33"-6568,37 107-180,-42-120-287,-1-1 1,0 1-1,3 28 1,-6-28-95,-1-9 369,-3-23-103,1-16-160,-1 14-146,1 0-1,0 0 0,1 0 0,5-24 0,-4 34-38,-1-1 1,1 1-1,0 0 0,0-1 1,0 1-1,1 0 0,-1 0 1,1 1-1,0-1 0,0 0 1,1 1-1,-1 0 0,0 0 1,1 0-1,0 0 0,0 1 1,0-1-1,6-2 0,-5 3-20,1 0 0,-1 0 0,1 1 0,0 0 0,6-1 0,-10 2 7,1 0 1,-1-1-1,1 1 1,0 0-1,-1 0 0,1 1 1,-1-1-1,1 0 1,-1 1-1,1 0 1,-1-1-1,1 1 1,2 2-1,-2 1 15,0 1 1,0-1-1,0 1 0,0 0 0,-1 0 0,0 0 0,0 1 0,0-1 0,-1 0 0,1 7 1,2 0 4,-1 1 73,1 0-1,-2 0 1,3 25 0,-1-40 165,-2 1-240,-1-1 0,0 0 1,1 0-1,-1 0 0,0 0 0,0 0 0,0 0 0,0 0 0,0 0 1,0-3-1,5-9-37,6-11-124,1 0-1,1 1 1,1 1-1,1 0 1,22-23 0,-37 44 148,0 1 1,1 0 0,-1 0 0,0-1 0,0 1 0,1 0 0,-1 0 0,1 1-1,-1-1 1,1 0 0,-1 0 0,1 1 0,-1-1 0,1 1 0,0-1 0,-1 1 0,1 0-1,0 0 1,0-1 0,-1 1 0,1 0 0,0 1 0,-1-1 0,1 0 0,0 0-1,-1 1 1,1-1 0,0 1 0,-1-1 0,1 1 0,-1 0 0,1 0 0,-1 0 0,3 1-1,3 5-4,0-1-1,0 1 1,-1 0 0,0 1-1,7 10 1,11 13 38,-18-26-17,0 0-1,0 0 0,1 0 1,-1-1-1,1 0 1,0 0-1,0-1 1,1 0-1,-1 0 0,1 0 1,10 1-1,5 0 33,-1-2 0,39-1 0,-53-1-30,0-1-1,-1 0 1,1 0-1,0-1 0,-1 0 1,1 0-1,-1-1 1,0 0-1,0 0 1,0-1-1,0 0 1,11-9-1,-13 9 28,-1 1-1,1-1 1,-1 0-1,-1 0 1,1-1-1,-1 1 1,1-1-1,-1 0 1,0 0-1,-1 0 0,1 0 1,-1 0-1,0 0 1,-1-1-1,1 1 1,-1-1-1,0 1 1,1-11-1,-3 16-36,1-1 0,0 1 0,0 0 0,0-1 0,0 1 0,0-1 0,0 1 0,-1 0 0,1-1 0,0 1 0,0 0 0,0-1 0,-1 1 0,1 0 0,0-1 0,-1 1 0,1 0 0,0 0 0,-1-1 0,1 1 0,0 0 0,-1 0 0,1 0 0,0-1 0,-1 1 0,1 0 0,-1 0 0,1 0 0,0 0 0,-1 0 0,1 0 0,-1 0 0,1 0 0,0 0 0,-1 0 1,1 0-1,-1 0 0,1 0 0,0 0 0,-1 0 0,1 0 0,-1 1 0,1-1 0,0 0 0,-1 0 0,1 0 0,-1 1 0,0-1-14,-5 2 16,0 0-1,1 1 1,-1-1-1,1 1 1,0 0-1,0 1 0,0-1 1,0 1-1,1 0 1,-1 0-1,1 1 1,-5 5-1,-6 9 8,-21 37 0,31-47-50,0 0 0,1 1 0,1-1-1,0 1 1,0 0 0,1 0 0,0 0-1,0 0 1,1 0 0,1 0 0,0 13-1,0-22 42,0 0 0,0 0 0,0 0-1,0 0 1,1 0 0,-1 0-1,0 0 1,0 0 0,1 0 0,-1 0-1,1 0 1,-1 0 0,1 0-1,-1 0 1,1 0 0,0 0 0,-1-1-1,1 1 1,0 0 0,0 0-1,-1-1 1,1 1 0,0-1 0,0 1-1,0-1 1,0 1 0,0-1-1,0 1 1,0-1 0,0 0 0,1 1-1,5 0 15,-1 0 1,1-1-1,-1 1 0,9-2 0,-3 1 25,-1-1 41,-1 0 1,0 0-1,1-1 1,-1-1-1,0 1 0,0-2 1,0 1-1,-1-2 0,1 1 1,-1-1-1,0-1 0,0 1 1,-1-1-1,1-1 0,-1 0 1,-1 0-1,1-1 0,-1 1 1,-1-1-1,0-1 0,0 0 1,0 0-1,-1 0 1,6-13-1,-9 14-16,0-1 0,0 1 0,0-1 0,-1 1 0,0-1 1,-1 1-1,0-1 0,0 0 0,-1 1 0,-2-13 0,2 19-93,0 0-1,-1 0 1,1 1 0,0-1-1,-1 0 1,1 1 0,-1-1-1,0 1 1,0 0 0,1-1-1,-1 1 1,0 0 0,0 0-1,0 0 1,0 0 0,0 1-1,0-1 1,-1 0 0,1 1-1,0 0 1,0-1 0,-3 1-1,-2-1-577,-1 0-1,1 1 0,-1 0 0,1 0 0,-12 3 0,9 3-2602,8 3-1552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0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91 496 8266,'0'0'7204,"-16"25"-7088,-46 78-60,60-100-51,0 1-1,1-1 1,-1 1 0,1-1 0,0 1-1,0 0 1,0-1 0,-1 6-1,2-9-1,0 1-1,0 0 1,0 0-1,0 0 1,0 0-1,0 0 0,1-1 1,-1 1-1,0 0 1,0 0-1,1 0 1,-1 0-1,0-1 1,1 1-1,-1 0 0,1-1 1,-1 1-1,1 0 1,-1 0-1,1-1 1,1 2-1,0-1 8,1 0 0,-1 0 1,1 0-1,0-1 0,0 1 0,-1 0 1,1-1-1,0 0 0,0 0 0,0 0 1,-1 0-1,4 0 0,3 0 34,-1 0 6,0 1-1,0-1 1,1-1 0,-1 0-1,0 0 1,0 0-1,10-4 1,-15 4-41,0-1 1,0 1 0,0-1-1,0 0 1,0 0 0,0 0-1,0 0 1,-1-1 0,1 1-1,-1-1 1,0 1 0,1-1-1,-1 0 1,0 0 0,-1 0-1,1 0 1,-1 0 0,1 0-1,0-6 1,2-4-227,-1 0 0,-1 0-1,0 0 1,-1 0 0,-1 0 0,0 0 0,0-1-1,-2 1 1,1 0 0,-2 0 0,0 0 0,-6-18 0,3 19-210,2-1 0,-1 0 1,1 0-1,-2-17 0,5 25 322,1 1 0,-1-1 0,1 1 0,0-1 1,0 1-1,1-1 0,-1 1 0,1-1 0,0 1 0,0-1 0,1 1 0,-1 0 0,1 0 0,0-1 0,0 1 0,0 1 0,3-5 0,11-9 10,1 1-1,1 1 1,0 0-1,32-19 1,-22 16 949,31-28 0,-46 34 17,-1 0 0,11-15 0,-19 22-267,0-1-1,0 1 1,0-1 0,-1 0-1,0 0 1,0-1-1,3-12 1,-8 37-175,2 0-1,0-1 1,2 20 0,0-11-261,1 20-151,3 0-1,1-1 1,2 0-1,2 0 1,3-1-1,1-1 1,2 0-1,2-1 1,1-1 0,3-1-1,27 37 1,-4-11-2226,-76-113-2845,18 30 5026,1 0 0,0 0 0,-11-29 0,15 24 95,2 1 1,0-1-1,2 0 1,0 0-1,2 0 0,2-45 1,0 59 19,0 0 0,0 0 0,1 1 0,0-1 0,1 0 0,-1 1 0,1 0 0,1-1 0,0 1 0,0 1 0,0-1 0,0 0 0,9-7 0,6-7 705,1 1-1,33-23 0,-48 39-592,-4 2-153,1 1 0,-1 0 0,0 0 0,1 0 0,-1 0 0,1 0 0,-1 0 0,1 0 0,0 1 0,-1-1 0,1 1 0,0-1 0,-1 1 0,1-1 0,0 1 0,0 0-1,-1 0 1,1 0 0,0 0 0,0 0 0,-1 0 0,1 1 0,0-1 0,0 1 0,-1-1 0,1 1 0,0-1 0,-1 1 0,1 0 0,-1 0 0,1 0 0,-1 0 0,1 0 0,1 2 0,4 4-69,-1 0 1,-1 1-1,1-1 1,-1 1 0,6 13-1,-1-1 188,18 32-86,31 84 0,-50-114-70,-8-20-5,-1 0 1,1 1-1,1-1 0,-1 0 0,0 0 1,0 0-1,1 0 0,-1 0 1,1 0-1,0 0 0,0-1 0,-1 1 1,1 0-1,0-1 0,4 3 1,-3-3 11,0 0 0,0-1 1,0 1-1,0-1 0,0 1 1,0-1-1,-1 0 0,1 0 1,0 0-1,0-1 0,0 1 1,0-1-1,4-1 0,4-1 30,0-1 0,18-10 0,-20 10-45,0-1-1,0 1 1,1 1-1,18-5 1,-10 6-5,-1 0 1,1 1 0,0 1 0,29 4 0,65 19 128,-73-14-157,-3-2-325,-1-2-1,1-1 1,0-2 0,43-2-1,-39-3-2275,67-14-1,-6-9-5942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1824,'0'0'14972,"4"11"-14756,0 3-188,-3-6-10,2-1 0,-1 1 1,1-1-1,4 8 0,-6-14-12,0 1 1,0 0-1,0 0 0,0-1 0,1 1 0,-1-1 0,0 1 1,1-1-1,0 0 0,-1 1 0,1-1 0,0 0 1,-1 0-1,1 0 0,0 0 0,0-1 0,0 1 0,0 0 1,0-1-1,4 1 0,-2-1 3,1 0 0,0 0 0,-1 0 0,1-1 1,-1 0-1,1 0 0,-1 0 0,1 0 0,-1-1 0,0 0 0,0 0 0,0 0 0,0 0 0,0-1 1,0 1-1,0-1 0,-1 0 0,1 0 0,-1 0 0,0-1 0,0 1 0,0-1 0,-1 0 1,1 0-1,1-4 0,2-2 10,-2 0 1,1 0 0,-1 0-1,-1 0 1,0-1 0,0 0-1,-1 1 1,0-1 0,0-19-1,12 216-76,18 18 78,-11-72-7,-14-74 3,-2 1 0,-3 77 1,-2-132-15,0 0 1,-1 0 0,1 0-1,-1-1 1,0 1 0,0 0-1,-1 0 1,1 0 0,-1-1-1,1 1 1,-1-1 0,0 1-1,-1-1 1,1 0 0,0 0-1,-1 0 1,0 0-1,0 0 1,0-1 0,0 1-1,0-1 1,0 1 0,-1-1-1,-6 3 1,0-2 22,0 1-1,0-2 1,0 1-1,0-1 1,0-1-1,0 0 1,-1 0 0,-15-2-1,22 1-9,1 0 0,0-1 0,0 1 0,0-1 0,0 0 1,0 0-1,0 0 0,0 0 0,0 0 0,0-1 0,0 1 0,0-1 0,1 0 0,-1 0 0,-4-4 0,4 2 2,0 0 1,0 0-1,0 0 0,1 0 1,-1 0-1,1-1 0,0 1 1,0-1-1,-1-7 0,0-4 9,0 0 0,2 0 0,0 0 0,1-1 0,2-22 0,0 24-25,1 1 0,0 0 1,2 1-1,-1-1 0,1 1 1,1-1-1,1 2 1,0-1-1,0 1 0,1 0 1,16-18-1,10-8-511,74-64 0,-2 15-2899,-47 40-2155,-25 19-2203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02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5 140 5513,'0'0'7316,"21"2"-6442,66 1-30,-85-3-809,0 0 0,-1 0 1,1 0-1,-1 0 0,1 0 0,-1-1 0,1 1 1,-1 0-1,1-1 0,-1 1 0,1-1 0,-1 0 1,0 1-1,1-1 0,-1 0 0,0 0 0,0 0 1,1 0-1,-1 0 0,0 0 0,0 0 0,0-1 0,0 1 1,-1 0-1,1 0 0,0-1 0,0 1 0,-1-1 1,1 1-1,-1-1 0,1 1 0,-1-1 0,0 1 1,1-4-1,0 0 127,1-3-36,-1 0 1,1 0-1,-2 0 1,1 0-1,-1 0 1,-2-11-1,2 18-136,0 0 0,-1 0 0,1-1 0,-1 1 0,0 0 0,1 0 0,-1 0 0,0 0 0,0 0 0,0 0 0,0 0 0,0 0 0,0 0 0,0 0 0,0 1 0,0-1 0,0 0 0,0 1 0,0-1 0,0 1 0,-1-1 0,1 1 0,0-1 0,0 1 0,-1 0 0,1 0 0,0 0 0,-1-1 0,1 1 0,-2 1 0,-5-2-125,0 1 1,0 1 0,-13 1-1,17-1 90,0 0 1,1 0-1,-1 1 0,1-1 0,-1 1 0,1 0 1,0 0-1,0 0 0,0 1 0,0-1 0,0 1 1,0-1-1,1 1 0,-1 0 0,1 0 1,0 0-1,0 0 0,0 0 0,0 1 0,0-1 1,1 1-1,0-1 0,-2 7 0,-1 3-170,1 1-1,0 0 0,1 0 1,1 0-1,0 16 1,1-22 107,0-1-4,0 1 0,0-1 0,1 0 0,2 8 0,-3-12 93,1-1 0,0 0 0,0 0 1,0 0-1,0 0 0,0 0 0,0 0 1,1 0-1,-1 0 0,1 0 0,-1 0 0,1-1 1,0 1-1,-1-1 0,1 1 0,3 1 1,1 0 36,-1 0 0,1-1 1,0 1-1,0-1 1,0 0-1,0-1 1,0 1-1,1-1 0,-1 0 1,0-1-1,0 0 1,1 0-1,-1 0 0,0-1 1,1 0-1,11-3 1,-10 2 84,-1-1 1,1 0 0,0-1 0,-1 0-1,0 0 1,0 0 0,0-1 0,-1 0-1,1 0 1,-1-1 0,0 0 0,6-8-1,-2 0 123,-2-1 0,0 1 0,0-1 1,-2 0-1,0-1 0,0 0 0,5-31 0,-1 8-205,-9 38-24,-1-1 0,1 1 0,-1-1 0,1 1-1,-1 0 1,1-1 0,0 1 0,-1 0 0,1-1 0,0 1-1,0 0 1,0 0 0,0 0 0,0 0 0,0 0 0,1 0 0,-1 0-1,0 0 1,0 0 0,1 1 0,-1-1 0,0 1 0,3-2 0,-1 2-25,1-1 1,-1 1-1,1 0 0,-1 0 1,1 0-1,-1 0 1,1 1-1,0 0 1,5 1-1,2 2 15,0 1-1,1 0 0,-2 0 0,1 1 1,-1 0-1,19 15 0,54 54 37,-78-70-23,4 3 89,19 21-196,-27-28 177,0 1 0,0-1 0,0 1 0,0-1 0,0 1 0,0 0 0,0-1 0,-1 1 0,1 0 0,-1 0 0,1 0 0,-1 0 0,0-1 0,1 1 0,-1 0 0,0 0 0,-1 3 0,1-3-31,-1-1 1,0 0-1,0 0 0,1 0 1,-1 0-1,0 0 1,0 0-1,0 0 1,0 0-1,0 0 1,0-1-1,0 1 1,-1 0-1,1-1 0,0 1 1,0 0-1,-1-1 1,1 0-1,-2 1 1,-32 8 199,21-6-152,13-3-102,-19 6-477,1-1 0,-1-1 1,-40 3-1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8890,'0'0'10840,"0"5"-10699,-1 20 98,-9 48 1,0-7 314,-12 300 811,21-1-734,3-165-335,-8 165-42,-26-1-195,-60 118 101,22-133 57,52-247-115,4 0-1,0 136 1,17-126 43,-3-111-108,4-3 39,3-21-248,43-133-3769,-22 64-2136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0 6161,'0'0'6898,"10"2"-3976,-9 3-2714,0 0-1,0 0 1,-1-1 0,0 1 0,0 0 0,-1 9-1,0 10 156,6 815 5440,0-9-4969,-30-394-701,-127 671 2202,146-1048-2154,0 65-1,6-122-176,0-1 0,0 0 0,0 0 1,0 0-1,0 0 0,0 0 0,0 0 0,0 0 0,1 0 0,-1 0 0,0 0 1,1 0-1,-1 0 0,0 0 0,1 0 0,-1 0 0,1 0 0,0 0 0,-1 0 0,1-1 1,0 1-1,-1 0 0,1 0 0,0-1 0,1 2 0,1-1-25,5-13-1028,-6 9 819,153-321-8627,-81 172 1189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2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9306,'0'0'5117,"-2"39"-3543,0-16-1325,-8 275 2329,-34 921 1165,-55-386-3035,61-547-451,12 156 555,26-279-461,1-149-274,1-1-1,0 1 1,1-1 0,1 0 0,0 0 0,1 0 0,7 14 0,13 40 357,-24-60-394,7 18-43,-8-24 21,1 0 0,-1-1 0,0 1 0,1 0 0,-1 0-1,0-1 1,1 1 0,-1-1 0,1 1 0,-1 0 0,1-1 0,0 1 0,-1-1 0,1 1 0,-1-1 0,1 1 0,0-1 0,-1 0 0,1 1 0,0-1 0,0 0 0,-1 1 0,1-1 0,1 0 0,-2 0-11,1 0 1,0-1 0,-1 1 0,1 0 0,-1 0 0,1-1 0,-1 1 0,1-1-1,-1 1 1,1 0 0,-1-1 0,1 1 0,-1-1 0,0 1 0,1-1 0,-1 1-1,0-1 1,1 0 0,-1 1 0,0-1 0,0 1 0,1-1 0,-1 0-1,0 0 1,2-3 22,66-169-1697,30-93-5222,-52 134-2641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71 6849,'0'0'4496,"-1"-9"-4180,-3-52 2930,4 61-3102,-1 0 0,1-1 0,0 1 0,-1 0 0,1 0 0,-1 0-1,1 0 1,0 0 0,-1 0 0,1 1 0,-1-1 0,1 0 0,0 0 0,-1 0 0,1 0 0,-1 0 0,1 1 0,0-1 0,-1 0 0,1 0 0,0 0 0,-1 1 0,1-1 0,0 0-1,0 1 1,-1-1 0,-2 8-115,0-1-1,1 1 0,0 0 0,-2 12 1,-1 6 167,-20 102 1296,6 0 0,-7 250 1,26 463-109,-51-256-809,10-216-427,37-167 432,4-162 623,1-46-1577,0 0 1,0 0 0,0 1-1,1-1 1,0 0-1,0 1 1,0-1 0,5-7-1,17-33-4679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83 309 1632,'0'0'9920,"21"-11"-9227,1 0-502,13-6 272,58-41 0,-74 45-296,0 0 0,-2-2 0,22-23 0,-34 33-75,0 0 0,0-1 0,-1 0 0,0 0 0,0 0 0,-1-1 0,1 1 0,-2-1 0,1 0 0,-1 1 0,0-1 0,0-1 0,0 1 0,0-13 0,-2 19-78,0 0-1,0 0 1,0 0 0,0 1-1,0-1 1,0 0 0,-1 0-1,1 0 1,0 0 0,0 1 0,-1-1-1,1 0 1,0 0 0,-1 1-1,1-1 1,-1 0 0,1 1-1,-1-1 1,1 0 0,-1 1-1,1-1 1,-1 0 0,0 1-1,1-1 1,-1 1 0,0 0 0,1-1-1,-2 0 1,-25-1 37,21 2-51,-8 0-4,0 2-1,0 0 1,1 0 0,-1 1-1,1 1 1,0 0 0,0 1-1,0 0 1,1 1 0,0 0 0,0 1-1,-18 14 1,13-7-2,1 0 0,0 0-1,1 2 1,1 0 0,1 0 0,0 1 0,-16 29 0,24-38-3,1 0 0,0 1-1,1-1 1,-1 1 0,2 0 0,-1 0 0,1 0 0,0 0 0,1 0 0,0 0 0,1 1 0,0-1 0,0 0 0,2 10 0,-1-16 5,0 0 1,0 0-1,0 0 1,1-1-1,-1 1 1,0 0-1,1-1 1,0 1-1,0-1 1,0 0-1,0 1 1,0-1-1,0 0 1,0 0-1,1-1 0,-1 1 1,1 0-1,-1-1 1,1 1-1,-1-1 1,5 1-1,4 2 7,0-1-1,0 0 0,0 0 0,12 0 0,13 1 72,0-1 1,0-2-1,0-2 1,71-10-1,-82 6 131,1-1 1,-1-1-1,0-1 1,-1-1-1,0-1 0,0-2 1,35-22-1,-56 32-213,0 0 1,0 0-1,0-1 0,0 0 1,0 1-1,-1-1 0,1 0 1,-1 0-1,0-1 0,0 1 0,0 0 1,0-1-1,-1 1 0,3-8 1,-2 0-1021,0 1 0,-1-1 1,0 1-1,-1-13 0,0 18 270,0-21-7482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0 100 728,'0'0'4959,"25"-8"-4215,5-2-470,75-26 1212,-76 29 328,-25 7-1525,-1-1 0,1 1 0,-1-1 0,1 0 0,-1 0 0,6-3-1,-8 3-43,0 1 0,0-1-1,0 0 1,0 0 0,0 0-1,-1 0 1,1 0-1,0 0 1,0 0 0,-1 0-1,1 0 1,-1 0 0,1 0-1,-1 0 1,1 0-1,-1-1 1,0 1 0,1 0-1,-1 0 1,0 0 0,0-1-1,0 1 1,2-4 2785,3 3-809,-4 2-2202,-1 1-1,1-1 1,-1 1-1,0-1 0,0 1 1,1-1-1,-1 1 1,0-1-1,0 1 1,0-1-1,1 1 1,-1-1-1,0 1 1,0-1-1,0 1 1,0 0-1,0-1 1,0 1-1,0-1 1,0 1-1,0 0 1,-2 344 2077,4 394-364,7-596-1659,-1 22 139,-4-87 898,0-98-1831,-5 13 175,1 0 0,-1 0 0,0 0 0,0 1 0,-1-1 0,1 0 0,-2 1 0,1-1 1,-1 1-1,-6-10 0,-21-31-5564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2:2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57 626 5601,'0'0'3388,"-7"-2"-3010,-2 1-217,4 0 7,1 0-1,0 0 0,-1 0 1,1 0-1,-8-4 1,6-1 3602,22 5-2024,-10 1-2261,82 0 646,459-12 1388,988-151 806,-1075 107-1786,-352 44-475,1408-152 937,878 55-692,-1961 108-283,503 2-36,-129 54 133,-428-20-6,721 38-106,-593-59-25,399 31 74,177 21 7,-1007-63-80,700 49 35,5-1 28,424-15 26,-720-23-64,864 43 87,-514-17-68,-353-21-76,661 35 272,-178-12 202,-3-34-378,-529-40 37,-331 21-95,347-48 66,31-4-46,110 14-49,-64 7 25,-2-25 129,-498 64-117,506-80 319,4 41-42,528 39-329,-702 4 79,58 15-6,1-1 15,139-23 257,-484 5-257,571-31 60,-229 2-103,365-37 324,-75 19 290,-578 45-537,321 2 404,-314 4 698,-224-4-2277,-142-26-2217,52 2-1712,-56-9-5543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3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30 135 1480,'0'0'5687,"-6"0"-4584,-10 1-598,8 0 5589,25-4-3446,6 0-2386,36-11 0,-5 0-90,175-29 100,241-15-1,-372 57-1751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41 305 3513,'0'0'4577,"2"-17"-3933,3-50-183,-4 66-441,-1 0 1,0 1-1,0-1 0,0 0 0,-1 0 0,1 0 0,0 0 1,0 0-1,0 0 0,-1 0 0,1 0 0,0 0 1,-1 0-1,1 0 0,-1 1 0,1-1 0,-1 0 0,1 0 1,-1 1-1,0-1 0,1 0 0,-1 1 0,0-1 0,0 0 1,1 1-1,-1-1 0,0 1 0,0-1 0,0 1 0,0 0 1,0-1-1,1 1 0,-1 0 0,0 0 0,0-1 0,0 1 1,0 0-1,0 0 0,0 0 0,0 0 0,-1 1 0,-5-2 303,-8-3 2627,30 5-2377,111-5 1030,137-22-1,124-41-806,-109-8-545,-260 70-223,-17 5-21,0-1 1,0 1-1,0 0 1,0-1-1,0 1 1,-1-1-1,1 0 1,0 1-1,0-1 1,0 0-1,-1 1 1,1-1-1,0 0 1,-1 0-1,1 1 1,-1-1-1,1 0 1,-1 0-1,1 0 1,0-1-1,-1 1 0,-16 6-1319,0 1 185,0 0 0,1 1 0,0 1-1,-21 15 1,21-14 43,-49 30-3607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24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1384,'0'0'15770,"7"0"-15434,39-2-9,67-12 0,-37 4 132,794-89 930,-821 95-1358,-48 4 378,-3 0-913,-108 0-2192,-109 4-3922,108 2 661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443 167 6121,'0'0'8884,"5"0"-7978,18-7-705,-1 0-1,0-1 1,0-1-1,37-22 1,-31 16-66,-16 8-48,0 1 0,17-14 1,-27 18-82,1 1 1,-1-1 0,0 0-1,0-1 1,0 1 0,0 0 0,0 0-1,-1-1 1,1 1 0,0-1 0,-1 1-1,0-1 1,0 0 0,0 0-1,0 0 1,0 1 0,-1-1 0,1-4-1,-1 6-5,0 1-1,0 0 1,0-1-1,0 1 0,0 0 1,0 0-1,0-1 0,-1 1 1,1 0-1,0-1 1,0 1-1,0 0 0,-1 0 1,1-1-1,0 1 0,0 0 1,-1 0-1,1 0 1,0-1-1,-1 1 0,1 0 1,0 0-1,-1 0 0,1 0 1,0 0-1,-1 0 1,1 0-1,0-1 0,-1 1 1,1 0-1,0 0 1,-1 0-1,-16 0-14,10 0-1,-14 1-26,0 1 0,0 1 0,0 0 0,0 2 0,0 0 0,1 2 0,-34 14 0,-5 9 50,-63 41 1,114-65-14,-17 9 14,-55 37 24,70-44-46,0 0 0,0 1 1,1 0-1,1 0 0,-11 14 0,17-19 5,0-1 0,0 0 1,0 1-1,0-1 0,1 1 0,-1-1 0,1 1 0,0 0 0,0-1 0,0 6 0,1-7 4,0 0 0,0 0-1,0 0 1,1 0 0,-1 0 0,0 0 0,1 0-1,0 0 1,-1 0 0,1 0 0,0 0-1,0-1 1,0 1 0,0 0 0,0-1-1,0 1 1,1-1 0,-1 1 0,1-1-1,-1 1 1,1-1 0,1 2 0,10 4-15,-1 1 1,1-2-1,0 1 1,22 6-1,66 15-308,-76-21 173,74 18-314,125 37-408,-219-60 879,46 19-56,-49-20 61,-1 0-1,1 0 0,0 0 0,0 0 1,0 0-1,-1 0 0,1 1 0,-1-1 0,1 0 1,-1 1-1,1-1 0,-1 1 0,0 0 1,0 0-1,0-1 0,0 1 0,0 0 1,0 0-1,0 0 0,-1 0 0,2 2 1,-3-2 49,1-1 0,0 1 1,-1 0-1,1-1 0,-1 1 0,1-1 1,-1 1-1,0-1 0,0 1 1,0-1-1,0 1 0,0-1 1,0 0-1,0 1 0,0-1 1,0 0-1,-1 0 0,1 0 0,0 0 1,-3 1-1,-34 18 719,26-15-547,-43 19 169,-1-3 0,-1-2 0,-1-3 0,-1-2 0,0-2 0,0-4 0,-1-2 0,-74-1 0,76-6-483,58 1 48,-1 0-1,1 0 1,-1 0-1,1 0 1,-1 0-1,0 0 1,1 0 0,-1 0-1,1-1 1,0 1-1,-1 0 1,1 0-1,-1 0 1,1-1-1,-1 1 1,1 0-1,-1-1 1,1 1 0,0 0-1,-1-1 1,1 1-1,0-1 1,-1 1-1,1 0 1,0-1-1,-1 1 1,1-1-1,0 0 1,0 0-58,0 0 0,0 0 0,0 0 0,0 0-1,0 0 1,0 0 0,0 0 0,1 0 0,-1 0 0,0 0 0,1 0 0,-1 0-1,2-1 1,0-3-623,1 1 0,0 0 0,0 1 0,1-1 0,4-4 0,29-17-7420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28 363 10282,'0'0'8699,"-3"8"-8605,-3 6-64,2 1 1,0-1-1,1 1 1,0 0 0,1 0-1,1 0 1,0 0-1,1 1 1,1-1-1,3 23 1,-3-33-28,1 0 1,-1 0 0,1-1-1,0 1 1,1-1-1,-1 1 1,1-1 0,0 0-1,0 1 1,0-1-1,0-1 1,1 1 0,-1 0-1,1-1 1,0 0 0,0 0-1,1 0 1,-1-1-1,1 1 1,-1-1 0,1 0-1,0 0 1,7 2-1,7 0-1,-1 0-1,1-1 0,0 0 1,38-1-1,-31-2 27,0-1-1,41-6 1,-57 5-20,-2-1 1,1 1-1,0-1 1,-1-1-1,1 1 1,-1-2-1,0 1 0,0-1 1,0 0-1,-1-1 1,8-6-1,-9 5 14,1 0 0,-1 0 0,-1 0 0,1-1 0,-1 1 0,0-1 0,-1-1 0,0 1-1,0-1 1,-1 1 0,4-15 0,-3 1 11,-1 0 1,-1-1-1,0-34 0,-2 57-73,1 0-1,0 0 1,-1 0-1,1 0 1,-1 1-1,1-1 1,0 0-1,-1 0 1,1 1-1,-1-1 1,1 1-1,-1-1 1,1 0-1,-1 1 1,1-1-1,-1 1 1,1-1-1,-1 1 0,1 0 1,-1 0-1,11 16-248,1-1 0,24 25-1,-31-35 213,2-1 0,-1 1 0,0-2 0,1 1 0,0-1 0,0 0 0,1 0 0,-1-1 0,1 0 0,8 3 0,-5-4 55,0 1-1,1-1 0,-1-1 1,0 0-1,1-1 0,-1 0 0,0 0 1,14-3-1,-17 1 54,0 0 1,-1 0-1,1-1 1,-1 0-1,1 0 0,-1-1 1,0 0-1,0 0 1,-1 0-1,1-1 1,-1 0-1,8-8 0,-6 4 91,-1-1-1,1 0 1,-1 0-1,-1 0 1,0-1-1,0 0 1,-1 0-1,-1-1 0,0 1 1,0-1-1,3-21 1,-3-6 210,-1 0 0,-2-51 1,-1 49-126,0 35-164,-3-39 374,3 43-353,-1-1 1,1 0-1,-1 1 1,0-1-1,0 0 1,0 1 0,0 0-1,-1-1 1,1 1-1,0 0 1,-1-1-1,0 1 1,-2-2-1,4 3-59,-1 1-1,1-1 1,0 1-1,-1 0 1,1-1-1,0 1 1,-1 0 0,1 0-1,-1-1 1,1 1-1,0 0 1,-1 0-1,1-1 1,-1 1-1,1 0 1,-1 0-1,1 0 1,-1 0-1,1 0 1,-1 0-1,1 0 1,-1 0-1,1 0 1,-1 0-1,1 0 1,-1 0-1,1 0 1,0 0 0,-1 0-1,1 0 1,-1 1-1,1-1 1,-1 0-1,1 0 1,-1 0-1,1 1 1,0-1-1,-1 0 1,1 1-1,0-1 1,-1 0-1,1 1 1,0-1-1,-1 1 1,1-1-1,0 1 1,-10 25-147,9-23 146,-14 63 3,3 1 1,-7 117-1,15 144 23,5-203-35,15 189 12,0 2 123,-16-314-61,0-20 205,-3-27-223,-15-82-1,0 7-97,7-200-383,11 309 410,1-24-27,1 0-1,1 1 1,2-1 0,14-48 0,-11 58 9,0 0 0,2 1 1,1 0-1,1 1 0,1 0 0,23-32 1,-29 46 7,1 0 1,0 1-1,0 0 1,0 0 0,1 0-1,0 1 1,12-7 0,-15 11 13,1 0 0,-1 0 1,1 0-1,0 1 1,0 0-1,0 0 1,0 1-1,0 0 0,0 0 1,0 0-1,0 1 1,11 1-1,-13 0 12,-1 1-1,1-1 1,0 1 0,-1 0-1,0 0 1,1 0 0,-1 0-1,0 1 1,0 0 0,0 0-1,-1 0 1,1 0 0,-1 1-1,1-1 1,-1 1 0,0 0-1,4 7 1,0 0 15,-1 0 0,0 1 0,0 0 0,-1 1 0,4 16 0,-6-20 33,-1 0-1,-1 0 0,0 0 1,0 0-1,-1 13 1,0-18-31,0-1 0,-1 1 0,1-1 0,-1 0 1,0 1-1,0-1 0,0 1 0,0-1 0,-1 0 0,0 0 0,1 0 1,-1 0-1,0 0 0,0 0 0,-1-1 0,-4 6 0,-4 1-23,-1-1-1,0 0 0,-1 0 1,0-1-1,0-1 0,0 0 1,-26 7-1,17-7-1201,0-2 0,-1 0 0,1-2 0,-30 0 0,14-2-5616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3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1 755 8554,'0'0'8682,"31"-5"-7778,103-20-203,-124 23-596,0 0-1,0-1 0,-1 0 0,1-1 0,-1 0 0,1 0 1,-1-1-1,14-10 0,-11 7 15,3-2 27,-1 0 0,-1-1 0,0 0 1,0-1-1,21-27 0,-30 33-138,1-1 1,-1 1-1,0-1 0,-1 0 0,1 0 0,-1-1 0,-1 1 1,0 0-1,0-1 0,0 0 0,-1 1 0,0-1 0,0 0 0,-1 0 1,-1-10-1,1 17-13,0 0 1,-1 0-1,1 0 0,0 0 1,-1 0-1,1 1 1,-1-1-1,1 0 0,-1 0 1,0 1-1,1-1 0,-1 0 1,0 0-1,0 1 1,1-1-1,-1 1 0,0-1 1,0 1-1,0-1 1,0 1-1,1 0 0,-1-1 1,0 1-1,0 0 1,0-1-1,0 1 0,0 0 1,0 0-1,-1 0 1,-36-1-191,26 2 92,1 0 65,0 0-1,1 1 1,-1 1 0,1-1 0,-1 2 0,1 0 0,0 0 0,0 0-1,1 1 1,-1 1 0,1 0 0,1 0 0,-1 1 0,-12 11 0,11-8-32,0 0-1,0 1 1,1 0 0,0 1 0,1-1 0,1 1 0,0 1 0,0 0 0,1 0 0,-7 24 0,11-31 7,1 1 0,-1-1-1,2 1 1,-1-1 0,1 1 0,0-1 0,0 1 0,2 12 0,-1-17 55,0 1 0,0-1 0,-1 1 0,2-1 1,-1 0-1,0 1 0,0-1 0,1 0 0,0 0 0,-1 0 0,1 0 1,0 0-1,0 0 0,0-1 0,0 1 0,0-1 0,0 1 1,0-1-1,1 0 0,-1 0 0,0 0 0,1 0 0,-1 0 0,4 0 1,14 3 8,1-1 1,0-1-1,0-1 1,24-2-1,-8 0 58,-24 2-30,0-2 0,0 0 0,0-1 0,0 0-1,-1 0 1,1-2 0,0 0 0,-1 0 0,0-1 0,0 0-1,-1-1 1,1-1 0,-1 0 0,0 0 0,-1-1 0,0 0-1,0-1 1,-1 0 0,0-1 0,9-12 0,-11 11-26,0 1 1,-1 0 0,-1-1-1,0 0 1,0-1 0,-1 1-1,4-24 1,-4 9-45,-1 0-1,-1-40 1,-2 60 15,0 0 0,-1 0 0,1 0 0,-1 0 0,-1 0 0,1 1 0,-1-1 0,-4-8 0,-1 1-180,0 2 0,-12-16 0,17 24 137,0 1-218,20 15-1562,16 17 1737,-1 2 0,28 37 0,55 78 216,-29-35 837,-87-111-897,1 1 0,0-1 0,0 0 1,0 1-1,0-1 0,1 0 0,-1 0 0,0 0 1,1 0-1,-1 0 0,0 0 0,1 0 1,-1-1-1,1 1 0,-1 0 0,1-1 1,-1 1-1,1-1 0,0 1 0,-1-1 1,1 0-1,0 0 0,-1 0 0,1 0 1,0 0-1,-1 0 0,1 0 0,0 0 1,-1-1-1,1 1 0,-1-1 0,1 1 1,0-1-1,-1 0 0,0 0 0,1 1 1,1-3-1,4-3 107,0 0 0,-1 0 1,0-1-1,0 0 0,8-13 0,-4 7-146,33-47 131,45-83 0,-85 137-201,1 1 0,-1-1-1,1 1 1,0 0-1,0 1 1,1-1 0,-1 1-1,1 0 1,9-7-1,0 4-98,0-1 0,25-7-1,-39 15 164,3-2-5,1 1 0,-1-1-1,0 0 1,0 0-1,0 0 1,0 0 0,-1-1-1,1 1 1,0-1 0,-1 1-1,0-1 1,0 0-1,0 0 1,0 0 0,0 0-1,0 0 1,-1-1 0,0 1-1,1 0 1,-1-1-1,1-5 1,0-7-24,0 1 0,-1-1 0,-2-27 0,0 15 201,1 26-137,0-1-1,0 1 1,0 0 0,-1 0-1,1 0 1,-1-1 0,0 1 0,1 0-1,-1 0 1,0 0 0,0 0-1,0 0 1,-1 1 0,1-1 0,0 0-1,-1 0 1,-2-2 0,3 4 132,-66-13 1877,-15 10-2010,82 3-41,0 3-398,0 0 401,1 0 0,0 1 1,-1-1-1,1 0 1,0 0-1,1 0 1,-1 0-1,1 0 1,-1 0-1,1-1 1,0 1-1,0 0 1,0-1-1,0 1 1,0-1-1,1 0 1,-1 0-1,1 0 0,-1 0 1,1 0-1,0 0 1,0-1-1,0 0 1,0 1-1,0-1 1,5 1-1,5 2 9,0-1 0,-1 0 0,1-1 0,1 0 0,19-1 0,-28-1 23,3 0-4,0 0 1,0 0-1,0 1 0,13 3 0,-18-3-26,-1 0 0,1 0-1,-1 0 1,0 0 0,0 0 0,1 0-1,-1 1 1,0-1 0,0 1-1,0 0 1,-1 0 0,1 0-1,0-1 1,-1 2 0,1-1-1,-1 0 1,1 0 0,1 5-1,9 23 29,13 55 0,-20-62-9,2 0 0,0 0-1,2 0 1,19 37-1,-20-47-43,0-1 0,1 0 0,14 16 0,-20-25 25,0 0-1,0 0 0,0-1 0,1 1 1,-1-1-1,1 1 0,0-1 0,-1 0 1,1-1-1,0 1 0,0-1 0,0 1 0,1-1 1,-1 0-1,0-1 0,6 1 0,-10-1 17,1 0-1,0 0 0,0-1 0,0 1 0,0 0 1,0-1-1,0 1 0,-1 0 0,1-1 0,0 0 1,0 1-1,-1-1 0,1 1 0,0-1 0,-1 0 0,1 1 1,0-1-1,-1 0 0,1 0 0,-1 1 0,1-1 1,-1 0-1,0 0 0,1 0 0,-1-1 0,7-26 145,-7 26-140,7-56 90,-3-1 0,-5-77 0,-1 44-25,2 47-71,-1 9-41,1 0 0,2 0 0,8-44 0,-8 76 721,-1 2-1912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8434,'0'0'9346,"-14"212"-8954,14-164-192,0-6-104,0-7-96,0-6-32,0-10-736,0-6-785,0-3-1215,-18-10-1889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12203,'0'0'8625,"53"-10"-9993,-17 16-272,-4 4-3009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05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1 504 4441,'0'0'5833,"25"-6"-2475,-6-3-2989,-1-1 0,-1 0-1,0-1 1,-1-1 0,0-1 0,0 0-1,15-18 1,50-57 234,-74 79-560,0 0 0,-1 0 0,0 0-1,-1-1 1,0 0 0,0 0 0,-1 0 0,4-18-1,-5 12 119,0-1 0,-1-24 0,-2 28-152,1 5-5,-1 0 1,-1 0 0,0 0-1,-1-10 1,1 15-8,0 1 0,0-1 1,-1 0-1,1 0 0,0 0 0,-1 1 0,0-1 0,0 1 1,1-1-1,-2 1 0,1 0 0,0-1 0,0 1 0,-4-2 1,3 1-17,0 1 1,0 0 0,0 1 0,0-1 0,0 0 0,0 1 0,0 0 0,0-1 0,0 1 0,-1 0-1,1 1 1,-1-1 0,-5 0 0,-26 1-388,20 0-2509,8 0-1127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12915,'0'0'5717,"-32"9"-5141,-102 31-218,125-37-326,0 1 1,-1-1 0,2 2 0,-11 5 0,16-8-25,1 0 1,-1 1-1,0-1 0,1 1 1,0-1-1,0 1 0,-3 4 1,4-6-8,0 1-2,0 0 1,-1 0 0,1 0 0,0 0-1,0 0 1,0 0 0,0 0 0,1 0 0,-1 1-1,0-1 1,1 0 0,0 0 0,-1 1-1,1-1 1,0 0 0,0 1 0,1-1 0,-1 0-1,0 1 1,1-1 0,-1 0 0,1 1-1,0-1 1,0 0 0,0 0 0,0 0-1,0 0 1,0 0 0,0 0 0,4 3 0,2 3 9,1-1-1,-1 0 1,2-1 0,-1 0 0,14 7 0,-18-11-3,114 58 103,-8-5 137,-92-44-146,-1 0 1,0 0-1,28 27 1,-43-35-70,1 0 0,0 0 0,-1 1 0,1-1 0,-1 1 0,0 0-1,0 0 1,0 0 0,-1 0 0,0 0 0,1 0 0,-1 0 0,-1 0 0,1 0 0,-1 1 0,1-1 0,-1 0 0,0 0-1,-1 1 1,1-1 0,-2 7 0,0-8-14,1 0 0,0-1 0,0 1 0,-1-1 0,0 1 0,1-1 0,-1 0 0,0 1 0,0-1 1,0 0-1,0 0 0,-1 0 0,1-1 0,0 1 0,-1 0 0,1-1 0,-1 0 0,0 0 0,-4 2 0,-7 2 35,0 0 0,-23 4 1,12-6-1,0-1 1,-37 0 0,50-2-55,8 0-25,-1 0 0,1 0 0,-1-1 0,1 1 1,0-1-1,0 0 0,-1 0 0,-7-4 0,10 4-11,1 0 0,-1 0 0,0-1 0,0 1-1,1-1 1,-1 0 0,0 1 0,1-1 0,0 0 0,-1 0-1,1 0 1,0 0 0,0 0 0,0 0 0,0 0 0,0 0-1,1 0 1,-1 0 0,1-1 0,-1-2 0,0-5-530,0 1 0,0-1 0,1 0 0,1 1 1,0-1-1,0 0 0,0 1 0,2-1 0,2-10 0,1 9-1462,0 0 1,13-19-1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40 534 8938,'0'0'6549,"34"-8"-5024,108-27-566,-132 33-883,0-1 0,-1 0 0,0 0 0,0-1 0,0 0 0,0-1 0,0 0 0,-1 0 0,8-7 0,-7 5-16,0 1 9,-1-1 1,0 1 0,8-11 0,-14 15-85,0-1 0,-1 1 0,1-1 1,0 0-1,-1 1 0,1-1 0,-1 0 0,0 0 1,0 0-1,0 0 0,0 0 0,-1 0 1,1 0-1,-1-5 0,0 8 11,0-1 0,0 0 1,-1 0-1,1 0 0,0 0 0,-1 1 0,1-1 1,-1 0-1,1 0 0,-1 1 0,1-1 0,-1 0 1,1 1-1,-1-1 0,0 0 0,1 1 1,-1-1-1,0 1 0,0 0 0,1-1 0,-1 1 1,0-1-1,0 1 0,0 0 0,1 0 0,-1-1 1,0 1-1,0 0 0,0 0 0,0 0 0,0 0 1,0 0-1,-39-1-103,28 2 75,-1-1 34,0 1 1,0 1-1,0 0 1,0 1-1,1 0 1,-1 1-1,1 1 1,0 0-1,0 0 1,-17 11-1,15-7 5,0 1-1,1 0 0,0 1 0,1 0 1,0 1-1,1 1 0,-19 25 0,25-29-57,0-1 1,1 1-1,0 1 0,0-1 0,1 0 0,1 1 0,-1 0 0,1-1 0,1 1 0,0 0 1,0 0-1,2 14 0,-1-20 22,0-1 1,1 1-1,-1-1 0,1 1 1,0-1-1,0 1 1,0-1-1,1 0 0,-1 1 1,1-1-1,0 0 0,0 0 1,0 0-1,0 0 1,0-1-1,1 1 0,-1 0 1,1-1-1,0 0 0,0 0 1,0 1-1,0-2 1,0 1-1,6 3 0,6 1 7,-1-1-1,1 0 1,0-1-1,25 3 1,4-2 47,1-2-1,46-2 1,-44-2-7,-21 0 2,0-1 1,0-1 0,0-1 0,0-2-1,-1 0 1,40-17 0,-33 9-462,0-1 0,0-2 0,-1-1 0,37-30 1,-53 37-102,-1-1 0,0-1 0,-1 0 0,-1 0 1,0-1-1,-1-1 0,16-27 0,-20 22 48,-5-11 4139,-3 22-2293,1 8-1299,0 0 0,0 0 1,-1 0-1,1-1 1,-1 1-1,1 0 0,-1 0 1,1 0-1,-1 0 1,0 0-1,1 1 0,-1-1 1,0 0-1,0 0 0,0 0 1,1 1-1,-1-1 1,0 0-1,0 1 0,0-1 1,0 1-1,0-1 1,0 1-1,-1-1 0,1 1 1,0 0-1,-2-1 1,-37-5 572,32 6-609,0 0-1,0 0 0,0 1 1,0 0-1,0 0 0,1 1 0,-1 0 1,0 1-1,1 0 0,-15 7 1,10-3-9,0 1 0,0 1 0,1 0 0,0 1 0,-12 14 0,10-10 6,0 1-1,2 0 1,0 0-1,-13 25 1,19-30-28,1 0 0,-1 1 0,2-1 0,0 1 1,0 0-1,1 0 0,0 0 0,0 22 0,2-32 4,-1 0 0,1 1 0,0-1 0,1 1 0,-1-1 0,0 1 0,0-1 1,1 1-1,-1-1 0,1 0 0,-1 1 0,1-1 0,-1 0 0,1 1 0,0-1 0,0 0 0,0 0 0,0 0 0,0 1 0,0-1 0,0 0 0,0 0 0,0-1 0,0 1 0,0 0 0,1 0 1,-1 0-1,0-1 0,3 1 0,2 1-30,0-1 0,0 0 0,0 0 0,1-1 0,10-1 0,-2 1 73,-4 0 9,-1-1 1,0-1-1,1 0 1,-1 0-1,0-1 1,0 0-1,-1-1 1,1 0-1,-1 0 1,1-1-1,-1-1 1,-1 1-1,1-1 1,-1-1-1,0 1 0,0-2 1,-1 1-1,7-10 1,-3 4 89,-1-1-1,-1 0 1,0-1-1,0 0 1,-2 0 0,0-1-1,-1 0 1,0 0 0,-2-1-1,5-22 1,-4-13 225,-2 0 0,-4-54 0,0 29 84,0 60-309,1 0 0,-2 0 0,0 1-1,-2-1 1,1 1 0,-10-25 0,11 38-54,1 4-89,0 7-79,1-2 63,-1 41 1,2 0 1,2 0-1,19 93 1,-4-79 11,-8-28-323,0 0-1,-3 0 1,0 1-1,2 50 0,-10-37-2049,-2-13-1579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5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9098,'0'0'8630,"0"11"-8189,6 96 881,33 172 0,-21-167-1191,-13-64-1216,-1 86-1,-5-93-1532,1-13-2615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6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0 302 5721,'0'0'10893,"32"-7"-9858,105-25 205,-91 20-843,-1-2-1,48-22 0,-59 22-339,-32 13-63,14-5 65,-1-1 0,1 0-1,-1-1 1,17-12 0,-29 17-111,1 0 0,0 0 0,-1-1 1,0 1-1,0-1 0,0 1 0,0-1 0,0 0 1,-1 0-1,0 0 0,0-1 0,0 1 0,0 0 1,-1-1-1,0 0 0,1 1 0,-2-1 0,1 1 1,0-11-1,-1 14 42,0-1-1,-1 0 1,1 0 0,0 0-1,-1 0 1,1 0 0,-1 0-1,0 1 1,0-1 0,0 0-1,1 1 1,-2-1 0,1 0 0,0 1-1,0-1 1,0 1 0,-1 0-1,1-1 1,-1 1 0,1 0-1,-1 0 1,1 0 0,-1 0 0,0 0-1,1 0 1,-1 0 0,0 1-1,0-1 1,0 1 0,1-1-1,-3 1 1,-9-3-75,1 2 0,-1 0 0,-22 0 0,23 1 20,-3 0 33,1 1-1,-1 1 1,0 0-1,1 0 1,-1 2-1,1-1 1,0 2-1,0 0 1,1 1-1,-1 0 1,1 1 0,0 1-1,1 0 1,0 0-1,0 1 1,1 1-1,0 0 1,1 0-1,0 1 1,-16 24 0,19-25 31,2 2 1,-1-1 0,1 0-1,1 1 1,0 0 0,1 0-1,-3 17 1,5-23 0,0 0 1,1 0-1,-1 0 0,1 0 0,0 0 0,1 1 1,0-1-1,-1 0 0,2 0 0,-1 0 0,1 0 1,0-1-1,0 1 0,1 0 0,-1-1 0,1 1 1,4 4-1,1-2 15,1 0 0,-1-1 0,1 0 0,1-1 0,-1 1 0,1-2 0,0 1 1,0-2-1,1 1 0,0-1 0,19 4 0,9 0 51,0-1 1,42 2-1,-27-5-341,1-3 0,60-5 0,-86 1-800,-1-1 0,0-2 1,0-1-1,0-1 0,44-19 0,3-11-4570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7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353 138 9418,'0'0'3010,"-33"13"-1918,-109 42 192,132-51-1144,0 1 0,1 0-1,-1 0 1,1 0-1,0 2 1,0-1-1,1 1 1,-1 0-1,2 1 1,-1-1-1,-7 11 1,13-15-118,-6 7 13,1 1 0,0 0 0,1 1 0,0-1 1,1 1-1,0 0 0,1 0 0,0 1 0,1-1 0,0 1 1,1 0-1,0 0 0,1 23 0,1-34-44,0 0-1,1 1 1,-1-1 0,0 0 0,1 1 0,0-1-1,-1 0 1,1 0 0,0 0 0,0 0-1,0 0 1,1 0 0,-1 0 0,0 0-1,1 0 1,-1-1 0,1 1 0,-1 0 0,1-1-1,0 1 1,0-1 0,0 0 0,0 0-1,0 0 1,0 1 0,0-2 0,0 1-1,0 0 1,1 0 0,-1-1 0,0 1-1,5-1 1,3 2-42,1-1-1,0-1 1,-1 0-1,1-1 1,21-3-1,-25 2 41,0 0 0,0-1-1,-1 0 1,1 0 0,0-1-1,-1 0 1,0 0-1,0 0 1,0-1 0,-1 1-1,1-2 1,-1 1 0,0 0-1,6-11 1,2-2-54,-1-1 0,0-1 1,12-29-1,-18 36 53,-1-1-1,0 1 1,-1-1 0,-1 0-1,0 0 1,-1 0 0,1-21-1,-8 44 129,1 3-101,0 0 0,1 1-1,0 0 1,1-1 0,0 1-1,1 22 1,1-30-7,0 1-1,1-1 1,0 0-1,-1 1 0,2-1 1,-1 0-1,0 0 1,1 0-1,0 0 1,1 0-1,-1 0 1,1 0-1,0-1 1,0 1-1,0-1 1,0 0-1,1 0 1,0 0-1,4 3 0,0-1 21,1-1 0,-1-1 0,1 1 0,0-1 0,0-1 0,1 0 0,-1 0 0,1-1 0,10 1 0,12 1 200,47-3 0,-57-1-134,-11 0-49,-1-1 0,1 0 0,-1 0 0,0-1-1,1-1 1,-1 0 0,0 0 0,0-1 0,-1 0 0,1-1 0,-1 0 0,0 0 0,0-1 0,-1 0-1,1-1 1,-1 0 0,-1 0 0,1 0 0,-1-1 0,-1 0 0,0-1 0,0 0 0,0 0 0,-1 0-1,0 0 1,-1-1 0,0 0 0,-1 0 0,3-12 0,-2 9-69,-2-1 0,0 0 0,0 0 0,-1 0 0,-1-1 0,0 1 0,-1 0 0,-4-21 0,2 26 7,1 0 1,-1 1-1,-1-1 1,1 1-1,-2 0 0,1-1 1,-1 2-1,0-1 1,-1 1-1,1-1 1,-1 2-1,-1-1 0,-12-10 1,15 14 3,1 0 1,-1 0 0,0 0-1,0 0 1,0 1 0,-1 0-1,1 0 1,-1 0-1,1 0 1,-1 1 0,1-1-1,-1 1 1,-7 0-1,12 1-11,-1 0-1,0 0 1,1 0-1,-1 1 1,1-1-1,-1 0 1,1 1-1,-1-1 1,1 1-1,0-1 0,-1 0 1,1 1-1,-1-1 1,1 1-1,0-1 1,-1 1-1,1-1 1,0 1-1,-1-1 1,1 1-1,0 0 0,0-1 1,0 1-1,0-1 1,0 1-1,-1 0 1,1-1-1,0 1 1,0-1-1,0 1 1,1 0-1,-1 27-135,0-19 119,0 3 17,0-1 0,1 0 0,1 0 0,-1 0 0,2 0 0,-1 0 0,1 0 0,1-1 0,0 0 0,1 1 1,0-1-1,0-1 0,8 11 0,216 254 156,-207-250-13,-4-4 64,-12-11-99,2 0-1,-1-1 1,1 0-1,0 0 0,1-1 1,0 0-1,11 6 0,-18-12-74,0 0 0,0-1-1,0 1 1,0-1-1,0 0 1,0 0 0,0 0-1,0 0 1,0 0-1,0 0 1,0 0 0,0-1-1,0 1 1,0-1-1,0 1 1,0-1 0,0 0-1,0 0 1,-1 0-1,1 0 1,0 0 0,-1 0-1,1 0 1,0 0-1,-1-1 1,0 1 0,1-1-1,0-1 1,6-6 51,-1-1-1,0 0 1,9-16 0,-11 17-46,90-182-27,-61 117-297,56-90 0,-88 161 301,0 0 1,-1 1-1,1-1 1,0 1-1,0-1 1,0 1-1,1 0 1,-1 0-1,1-1 1,-1 2-1,1-1 1,0 0-1,-1 1 1,1-1 0,0 1-1,0 0 1,0 0-1,0 0 1,0 0-1,0 0 1,0 1-1,1-1 1,-1 1-1,0 0 1,0 0-1,0 0 1,0 1-1,1-1 1,-1 1-1,0 0 1,0-1-1,0 1 1,0 1-1,0-1 1,0 0-1,-1 1 1,1-1-1,3 3 1,9 9 69,0 0-1,0 1 1,-2 1-1,0 0 1,0 1 0,15 27-1,54 112 275,-78-146-378,0 0 0,0 1 1,-1 0-1,0-1 0,1 15 1,-4-40-71,1 0 0,0 1 0,1-1 0,1 0 0,1 1 1,0 0-1,0 0 0,2 0 0,0 1 0,8-15 0,-2 8-101,1 1 0,1 0 0,0 1 0,28-27 0,-36 39 180,0 1-1,1 0 1,0 1 0,0-1-1,0 1 1,1 1-1,0-1 1,0 1 0,0 1-1,1-1 1,-1 2-1,1-1 1,-1 1 0,1 0-1,13-1 1,-20 4 44,0-1 1,-1 0-1,1 1 1,0-1-1,0 1 1,0-1-1,-1 1 1,1 0 0,0 0-1,-1 0 1,1 0-1,-1 0 1,1 0-1,-1 0 1,1 1-1,-1-1 1,0 0-1,0 1 1,1-1-1,-1 1 1,0-1-1,0 1 1,-1 0-1,2 1 1,3 8 110,-1 0 0,5 22 0,-2-9 32,0-5-111,1 0 1,1-1 0,0 0-1,1 0 1,1-1 0,1-1-1,0 1 1,1-2 0,1 0 0,24 21-1,-25-26-16,1 0-1,0 0 1,0-2-1,1 0 0,0 0 1,1-2-1,-1 1 1,1-2-1,0 0 0,1-2 1,-1 1-1,1-2 1,19 1-1,-19-2 35,1-1 0,-1-1-1,24-3 1,-35 3-43,-1-1 1,1 0-1,0 0 0,0 0 1,-1-1-1,1 1 0,-1-2 1,0 1-1,0 0 0,0-1 1,0 0-1,7-9 0,-3 3 120,0-2-1,-2 1 1,1-1 0,-1 0-1,-1-1 1,-1 1-1,1-1 1,-2-1-1,0 1 1,0-1-1,-2 1 1,1-1 0,-2 0-1,0-22 1,-2 86-285,-1-28 148,2 0 1,0 1-1,6 41 0,-4-58-18,-1-1-1,1 0 1,0 0 0,0-1 0,0 1-1,1 0 1,-1-1 0,1 1-1,0-1 1,1 0 0,-1 0-1,1 0 1,-1 0 0,1-1 0,1 1-1,-1-1 1,0 0 0,1-1-1,-1 1 1,1-1 0,0 1-1,5 0 1,3 1-23,0-1-1,0 0 0,0-1 1,0 0-1,1-2 1,-1 1-1,21-3 1,-26 1 61,1-1 1,-1 0 0,1 0-1,-1-1 1,0 0 0,0-1-1,0 0 1,0 0 0,-1 0-1,0-1 1,0 0 0,0-1-1,9-8 1,9-12 67,-2 0 0,21-30 0,-26 32 4,-10 13-105,1 1 0,-1 0 0,2 0 0,17-13 0,-25 21-2,0 0 0,0 1 0,0-1 0,0 1 1,0 0-1,1 0 0,-1 0 0,0 0 0,1 0 0,-1 0 0,1 1 0,-1-1 0,1 1 0,-1-1 0,1 1 0,-1 0 1,1 0-1,-1 0 0,1 1 0,-1-1 0,1 0 0,-1 1 0,1 0 0,-1 0 0,1-1 0,-1 1 0,0 1 0,0-1 0,1 0 1,-1 0-1,0 1 0,0 0 0,2 2 0,5 6 37,-1 1-1,0 0 1,10 18 0,9 12 260,-27-40-224,1 0 0,-1-1-1,1 1 1,0-1 0,-1 1-1,1 0 1,0-1 0,-1 1-1,1-1 1,0 0 0,0 1-1,0-1 1,-1 0 0,1 1-1,0-1 1,0 0 0,0 0-1,0 0 1,-1 0 0,1 0-1,0 0 1,0 0 0,0 0-1,0 0 1,0 0 0,0 0-1,-1 0 1,1-1 0,0 1-1,0 0 1,0-1 0,-1 1-1,1 0 1,0-1 0,0 1-1,-1-1 1,1 1 0,0-1-1,-1 0 1,1 1 0,0-2-1,6-4-42,0-1-1,-1-1 0,7-9 1,-1 1 79,1 2-102,1 1-1,0 0 1,0 0-1,26-16 1,-31 24 2,0 0 0,0 1 1,0 0-1,0 0 0,1 1 1,-1 0-1,1 1 0,0 0 0,0 0 1,17 0-1,-23 2 6,2 0-6,1-1-1,-1 1 1,1 0-1,-1 1 1,1 0-1,-1 0 1,1 0-1,-1 1 1,0 0-1,1 0 1,-1 1-1,9 5 1,52 39-950,-25-16-2535,-29-23-789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15987,'0'0'4225,"185"61"-10178,-113-42-5345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7642,'0'0'12009,"6"31"-11418,21 102-301,-24-123-272,0 1 0,1-1 0,0 0 0,0 0 0,1-1-1,1 0 1,0 1 0,0-2 0,14 16 0,-6-8-6,24 29 8,-18-23-1,-2 0 0,0 1 0,-1 0 1,-1 2-1,18 39 0,-24-37-17,-2-1 0,0 1 1,-2 0-1,-2 1 0,3 35 0,-6 140-24,-1-181 15,-3 27-49,-1 0 0,-3 0 0,-1-1 0,-3 0 0,-31 84 0,38-119 42,-2-1 0,1 1 0,-2-1 0,0 0 0,0-1 0,-12 14 0,15-20 10,-1 0 0,0-1 0,0 0 0,0 0 0,0 0 0,-1-1 0,1 0 0,-1 0 0,0 0 0,0-1-1,0 0 1,0 0 0,0 0 0,-13 1 0,11-2 18,1 0 0,-1-1 0,0 0 0,0-1 0,1 1-1,-1-1 1,0-1 0,1 0 0,-1 0 0,1 0 0,-1-1 0,1 0 0,0 0 0,0-1 0,1 0-1,-1 0 1,-6-6 0,5 2 39,0 1 0,1-1-1,0 0 1,0-1 0,1 0 0,0 0-1,1 0 1,0-1 0,0 0-1,1 0 1,-6-19 0,5 10 28,1-1 0,1 1 1,0-1-1,1 0 0,2 0 1,0 0-1,1 0 0,1 0 0,0 1 1,2-1-1,0 1 0,1-1 0,1 2 1,1-1-1,1 0 0,1 1 1,13-22-1,-1 10-65,1 0 0,1 2 0,41-40 0,-45 51-292,1 1 1,0 0-1,1 1 0,0 1 1,46-21-1,-46 28-2196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335 463 6489,'0'0'2393,"-30"0"-2258,-96 0 63,-52 0 3384,210-1 1563,37-1-4579,281 2 1010,-40 0-1184,821-19 55,-237-46-278,-16-56-235,-156-33-1061,-702 149 980,-11 3-18,0 1 0,0-2 0,-1 1 0,0-1 0,1 0 0,-1-1 0,0 0 0,8-6 0,-15 9 113,-1 1 1,1-1 0,0 1 0,-1-1 0,1 0 0,-1 1 0,1-1 0,-1 0-1,0 0 1,1 1 0,-1-1 0,0 0 0,1 0 0,-1 0 0,0 0 0,0 1-1,0-1 1,0 0 0,0 0 0,0 0 0,0 0 0,0 0 0,0 1 0,0-1-1,0 0 1,-1 0 0,1 0 0,-1 0 0,0-1-153,0 0-1,0 1 1,0-1-1,0 0 1,-1 1-1,1 0 1,0-1-1,-1 1 1,0 0-1,1 0 1,-1 0 0,0 0-1,-3-2 1,-51-16-6124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09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8026,'0'0'5842,"35"0"-4847,148 0 784,70 0-56,87-4-416,397-10 293,372-8 153,-832 12-1552,-222 7-180,278-16 270,-230 8-111,120-28 0,-210 37-151,18-5 40,-29 6-60,-1 0 1,1 1-1,-1-1 0,1 0 1,-1 1-1,1-1 0,-1 0 1,0 0-1,0 0 0,1 0 1,-1-1-1,0 1 0,0 0 1,0 0-1,2-3 0,-3 3-15,0 0 1,1 0-1,-1-1 0,0 1 0,1 0 1,-1 0-1,0 0 0,0 0 0,0 0 1,0 0-1,0 0 0,0-1 0,-1 1 1,1 0-1,0 0 0,0 0 0,-1 0 0,1 0 1,-1 0-1,1 0 0,-1 0 0,1 0 1,-2-2-1,-1 0-146,0 0 1,0 0-1,-1 0 0,1 0 1,-7-4-1,-39-21-2541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4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13402 540 3289,'0'-7'16183,"-2"3"-16566,-4-1 439,-1 0-1,0 0 0,0 1 0,0 0 0,0 0 0,-1 1 0,1 0 0,-14-4 0,10 3-26,-101-36 41,-208-45 1,77 49-67,-327-8 0,137 39-11,-41-3-21,-511-18 124,978 26-93,-1113 23 122,535 19-189,-172 9 62,-235-40 95,640-13-93,-1011-1-29,510 51 15,813-44 12,-886 124 51,-33 100-124,843-190 80,1 5 0,2 5 0,2 5 1,-188 121-1,289-168-4,-356 240 38,20 28 99,-188 239 74,530-510-212,-100 112 33,89-97-27,1 1 1,1 0-1,1 1 0,-15 32 0,23-41-6,0-1 1,1 1-1,0 0 0,0 0 0,1 0 0,1 0 0,0 1 0,0-1 1,1 0-1,1 0 0,0 1 0,0-1 0,1 0 0,1 0 0,-1 0 0,2 0 1,0-1-1,0 1 0,10 16 0,16 15 49,1-2 0,2-1 1,2-2-1,52 44 0,-16-23 142,120 73 0,-132-97-122,0-2 0,3-3 1,82 27-1,-53-28-2,164 28 0,103-16 13,0-23 38,-329-16-104,1412 25 535,-511-52-264,-177 1-103,33 23 14,-412 3-120,126 10-62,-192-2 14,-77 0-31,74 1 42,-260-10-31,562-13 150,529-10-171,-654 21 9,33 3 31,300-7 45,-396-18-2,246-5-134,725 35 103,-1251-11-4,0-6 1,-1-6-1,-1-7 1,170-50-1,-281 66-27,-1 0 0,0-1 0,42-23 0,-54 24-10,-1 0 0,-1 0-1,0-1 1,0-1 0,0 0-1,-1 0 1,-1-1-1,14-19 1,141-239 30,-154 249-22,-2 0-1,0-1 1,-1 1 0,-1-1-1,-1-1 1,5-41-1,-3-135 54,-7 184-68,1-83 57,-2-119-25,-1 202-15,1 1 0,-2-1 0,0 1 0,0 0 0,-1 0 0,-1 0 0,0 0 0,-14-23 0,-6-4-12,-37-46 0,40 58 4,-78-101 109,-206-204-1,285 314-74,-2 1 0,0 0-1,-42-23 1,16 15 2,-53-19 0,35 18-28,-242-94 6,-7 23-18,131 47 49,129 34 38,-64-9 0,92 20-108,-7-1 132,-98-15 1,72 16 8,59 5 28,-1-1 0,1 1 1,-1 0-1,1-1 0,-1 0 0,1 1 1,0-1-1,0 0 0,-3-4 0,-11-8-106,-49-34-19,-2 4-1,-2 2 0,-2 4 1,-122-48-1,-210-42-8,-23 19-25,384 98 8,-27-6-29,-70-16-140,-153-60-1,282 89 170,3 2 12,0-1 0,1 0 0,-1 0 0,1 0 0,-11-8 0,17 11 36,-2 16-4038,0 21 1209,-10 53 0,-5-28-2700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6065,'0'0'4837,"6"-1"-1056,-6 1-3692,-8 8-981,0 0 0,0 0 0,-10 7 0,17-14 697,-40 31-6285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9162,'0'0'6655,"0"-3"-6011,0-10-135,0 10 606,5 4 1092,-1 14-2154,-1 0 1,0 0-1,-1 0 0,1 28 0,-2-19 79,13 196 668,22 298-687,-32-431-3417,-6-61-2167,1-25 4772,1 0 1,-1 0-1,0 0 0,1 0 1,-1 0-1,0 0 0,0-1 0,0 1 1,0 0-1,0 0 0,0 0 1,-1 0-1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7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0 582 4489,'0'0'10538,"34"-27"-9544,107-88-359,-85 64-344,-34 20-90,-15 21-149,4-10 176,0 0 0,-1-1 1,-1 0-1,9-35 0,13-90 1058,-24 110-1093,0 9 1937,-14 600-676,9-531-1384,12 68 1,-7-68-523,2 72 0,-9-107 247,0-2-208,1 0 0,-1 0 0,-1 0 0,1 0 0,-1 0 0,0 0 0,0 0-1,0 0 1,-1 0 0,1 0 0,-1 0 0,0-1 0,-4 6 0,-20 17-5502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3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15251,'0'0'5241,"0"228"-4656,0-151-329,0-10-88,7-6-168,3-13-40,1-13-593,-7-15-559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1 776,'0'0'11923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1190 102 0,'15'0'0,"-10"-1"0,1 1 0,-1 0 0,0 0 0,0 0 0,0 0 0,0 1 0,0 0 0,0 0 0,0 0 0,0 1 0,0 0 0,0 0 0,-1 0 0,1 0 0,-1 1 0,1 0 0,-1-1 0,0 2 0,5 3 0,58 68 0,-46-49 0,1-1 0,38 32 0,64 37 0,-102-81 0,-1 0 0,2-1 0,-1-1 0,30 10 0,-34-16 0,-7-2 0,0 1 0,0 0 0,0 0 0,-1 1 0,1 1 0,10 7 0,-5-3 0,0-1 0,0 0 0,0-1 0,1-1 0,0-1 0,1 0 0,-1-2 0,24 5 0,-29-7 0,-76-1 0,-40-6 0,-102-19 0,206 24 0,-258-40 0,-42-6 0,-141 0 0,286 34 0,-201-43 0,283 35 0,69 18 0,0 0 0,0 0 0,0 0 0,0 0 0,1 0 0,-1-1 0,1 1 0,0-1 0,-1 0 0,1 0 0,0 0 0,1-1 0,-1 1 0,1-1 0,-1 1 0,-1-6 0,-6-7 0,9 16 0,1-1 0,-1 0 0,0 0 0,1 1 0,0-1 0,-1 0 0,1 0 0,-1 1 0,1-1 0,0 0 0,0 0 0,-1 0 0,1 0 0,0 1 0,0-1 0,0 0 0,0 0 0,0 0 0,0 0 0,0 0 0,0 0 0,1 1 0,-1-1 0,0 0 0,0 0 0,1 0 0,-1 1 0,0-1 0,1 0 0,-1 0 0,1 1 0,-1-1 0,1 0 0,0 0 0,-1 1 0,1-1 0,-1 1 0,1-1 0,0 1 0,0-1 0,-1 1 0,1-1 0,0 1 0,1-1 0,4-2 0,0 0 0,1 0 0,0 1 0,7-2 0,-8 2 0,27-6 0,1 1 0,0 1 0,48-1 0,108 5 0,-100 4 0,406-2 0,-477 1 0,0 2 0,1 0 0,-1 1 0,0 1 0,-1 1 0,31 13 0,-45-17 0,-1-1 0,1 1 0,0 0 0,-1 0 0,0 0 0,5 4 0,-5-1 0,-3-5 0,0 1 0,0-1 0,0 0 0,-1 0 0,1 1 0,0-1 0,0 0 0,0 0 0,0 1 0,-1-1 0,1 0 0,0 0 0,0 0 0,-1 0 0,1 1 0,0-1 0,0 0 0,-1 0 0,1 0 0,0 0 0,0 0 0,-1 0 0,1 0 0,0 0 0,0 0 0,-1 0 0,1 0 0,0 0 0,-1 0 0,1 0 0,0 0 0,0 0 0,-1 0 0,1 0 0,0 0 0,-1 0 0,-10-2 0,-5-16 0,14 15 0,0 1 0,-1-1 0,1 0 0,0 1 0,-1-1 0,0 1 0,0 0 0,0 0 0,0 0 0,0 0 0,0 0 0,-6-1 0,-96-25 0,100 27 0,4 1 0,0 0 0,0-1 0,1 1 0,-1 0 0,0 0 0,0-1 0,0 1 0,1 0 0,-1-1 0,0 1 0,0-1 0,1 1 0,-1-1 0,0 1 0,1-1 0,-1 0 0,1 1 0,-1-1 0,1 1 0,-1-1 0,1 0 0,-1 0 0,1 1 0,0-1 0,-1 0 0,1 0 0,0 0 0,0 1 0,-1-1 0,1 0 0,0 0 0,0 0 0,0 0 0,0 0 0,0 1 0,0-1 0,0 0 0,1 0 0,-1 0 0,0 0 0,0 1 0,1-1 0,-1 0 0,1-1 0,0-1 0,1 1 0,-1-1 0,1 0 0,-1 0 0,1 1 0,0-1 0,0 1 0,0 0 0,1 0 0,3-4 0,-6 6 0,2-1 0,0-1 0,1 1 0,-1-1 0,0 1 0,0 0 0,1 0 0,-1 0 0,1 0 0,-1 0 0,1 1 0,2-1 0,-5 1 0,0 0 0,0 0 0,0 0 0,0 0 0,0 0 0,-1 0 0,1 0 0,0 0 0,0 0 0,0 0 0,0 0 0,0 0 0,-1 0 0,1 0 0,0 0 0,0-1 0,0 1 0,0 0 0,0 0 0,0 0 0,0 0 0,-1 0 0,1 0 0,0 0 0,0 0 0,0-1 0,0 1 0,0 0 0,0 0 0,0 0 0,0 0 0,0 0 0,0 0 0,0-1 0,0 1 0,0 0 0,0 0 0,0 0 0,0 0 0,0 0 0,0-1 0,0 1 0,0 0 0,0 0 0,0 0 0,0 0 0,0 0 0,0-1 0,0 1 0,0 0 0,0 0 0,0 0 0,0 0 0,0 0 0,0 0 0,1-1 0,-1 1 0,0 0 0,0 0 0,0 0 0,0 0 0,0 0 0,0 0 0,0 0 0,1 0 0,-1 0 0,0 0 0,0 0 0,-13-8 920,-7-4 12394,-3-1-12393,-71-42-190,69 39-250,25 15-435,-1 1 0,1 0-1,0 0 1,0-1 0,0 1 0,0 0-1,-1 0 1,1-1 0,0 1-1,0 0 1,-1 0 0,1 0 0,0 0-1,0-1 1,-1 1 0,1 0-1,0 0 1,-1 0 0,1 0 0,0 0-1,-1 0 1,1 0 0,0 0-1,0 0 1,-1 0 0,1 0-1,0 0 1,-1 0 0,1 0 0,0 0-1,-1 0 1,1 0 0,0 0-1,-1 0 1,1 0 0,0 0 0,0 0-1,-1 1 1,-5 2 3,0 1-34,1-1 0,0 1 1,0-1-1,1 2 1,-1-1-1,1 0 1,0 1-1,-7 9 0,-2 1 37,-209 267 516,213-270-565,-8 12 151,-24 43 0,38-61-144,0 1 0,0-1 0,1 0 0,0 1 0,0-1 0,0 1 0,1 0 0,0 0 0,0 0 1,0 0-1,1-1 0,2 14 0,-2-19-15,0 1 0,1-1 1,-1 1-1,1-1 0,0 1 0,-1-1 1,1 1-1,0-1 0,0 1 0,0-1 0,0 0 1,0 0-1,0 1 0,0-1 0,1 0 1,-1 0-1,0 0 0,0 0 0,3 1 1,31 8 6,-25-8 7,28 6 23,1-2 1,48 1-1,81-7-72,44 3 32,-206-2 11,13 0-8,0 1 0,36 9 0,-52-10 1,1 0 0,-1 0 1,0 0-1,0 0 0,0 1 0,0-1 0,0 1 0,0 0 1,0-1-1,0 1 0,0 1 0,-1-1 0,1 0 0,-1 1 1,0-1-1,0 1 0,0 0 0,0 0 0,0-1 0,0 1 1,-1 1-1,0-1 0,3 5 0,-3-1 62,-1 1 0,1-1 1,-1 0-1,0 0 0,-1 0 0,1 0 0,-1 0 0,-1 0 0,1 0 1,-1 0-1,-1 0 0,1 0 0,-5 6 0,2-3 7,-1-1 0,0 0-1,-1 0 1,1-1 0,-2 0-1,1 0 1,-1-1 0,-10 8-1,3-5-7,1 0 0,-2-1-1,1-1 1,-1 0 0,-1-1-1,1-1 1,-1 0-1,0-2 1,-1 0 0,-26 3-1,29-6-169,1 0-1,-1-1 1,-15-2 0,29 2 80,0 0 0,0-1 0,0 1 0,0 0 0,0 0 0,1-1 1,-1 1-1,0 0 0,0-1 0,0 1 0,0-1 0,1 1 0,-1-1 0,0 1 0,0-1 0,1 0 1,-1 1-1,0-1 0,1 0 0,-1 0 0,1 1 0,-1-1 0,1 0 0,-1 0 0,1 0 0,0 0 1,-1 0-1,1 1 0,0-2 0,-3-17-1049,2 0 0,0 0 0,2-19 0,-1 5-2129,0-35-6008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12219,'0'0'6969,"36"192"-6089,-18-83-272,6 7-119,5 3-217,3-7-224,7-16-48,0-12-56,-3-14-232,-7-18-689,-22-11-887,-7-22-2729,0-9-1376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4305,'0'0'11626,"207"-81"-10689,-100 49-625,7 3-112,-3 4-200,10 6-376,-25 9-3689,-28 4-4473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200 244 12803,'0'0'2442,"-26"32"-918,-81 109-844,96-127-590,2 2 1,-1-1-1,-9 25 0,15-29 24,1 0 0,0 0 0,-2 23-1,4-30-75,0-1 0,1 1 0,0 0-1,0 0 1,0 0 0,0-1 0,1 1-1,-1 0 1,1-1 0,0 1 0,0 0-1,0-1 1,1 1 0,-1-1 0,1 1-1,0-1 1,3 5 0,-2-5-23,1 0 0,-1 0 0,1 0 0,0-1 0,0 1 0,0-1 0,0 0 0,0 0 0,0 0 0,1 0 0,-1-1 0,0 0 0,9 2 0,18 0 118,0 0 1,63-4 0,-92 1-130,16-1 43,-1-1 1,1 0-1,-1-1 0,1-1 0,-1-1 0,-1-1 0,1 0 0,-1-1 1,25-14-1,-30 14 38,0 0 1,-1-1-1,0 0 1,-1-1 0,0 0-1,0 0 1,0-1-1,-1 0 1,-1 0-1,0-1 1,0 0 0,-1 0-1,-1-1 1,6-15-1,-6 9 31,-1 0 0,0-1-1,-2 1 1,1-25-1,-5-76 153,1 107-290,0 0 1,-1 0 0,0 0 0,-1 0-1,-1 0 1,1 1 0,-2-1 0,0 1-1,0 0 1,-1 0 0,0 1 0,-1-1-1,0 2 1,0-1 0,-10-9 0,13 15-77,0 1-1,0-1 1,-1 1 0,1 0 0,-1 1 0,1-1 0,-1 1 0,0-1 0,0 1-1,0 1 1,-8-3 0,-1 2-1246,0 1 0,-28 0 0,27 1-348,-22 0-5657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5641,'0'0'8919,"23"29"-7454,-18-23-1372,159 197 2134,-147-183-1976,15 17 297,39 62 0,-64-88-616,0 0 0,-1 1 0,0 0 0,-1 0-1,0 0 1,-1 1 0,-1-1 0,0 1 0,-1 0 0,2 21 0,-4-33 39,0 0 0,0 0-1,-1 0 1,1 0 0,0 0 0,0 0 0,0 0 0,-1 0 0,1 0 0,-1-1 0,1 1 0,-1 0 0,1 0 0,-1 0 0,1 0 0,-1-1-1,1 1 1,-1 0 0,0-1 0,0 1 0,1 0 0,-1-1 0,0 1 0,0-1 0,-1 1 0,0 0 10,-1 0 0,1 0 0,-1 0 1,0-1-1,0 1 0,1-1 0,-1 0 1,0 0-1,-3 0 0,1 0 28,0 0 1,0-1-1,1 0 1,-1 0-1,1 0 1,-1 0-1,1-1 1,-1 0 0,1 0-1,0 0 1,0 0-1,-4-4 1,3 1-8,0 0 1,1-1 0,0 0-1,0 0 1,1-1 0,-1 1-1,1-1 1,1 1 0,-1-1-1,1 0 1,0 0 0,-1-10-1,-1-10-3,2 0 1,1-30-1,0 45-18,2 0 1,-1 0 0,1 0 0,1 0 0,0 1 0,1-1 0,0 0-1,1 1 1,0 0 0,1 0 0,0 0 0,1 0 0,0 1 0,14-18-1,11-7-923,1 2-1,1 0 0,51-36 0,-1 9-4654</inkml:trace>
  <inkml:trace contextRef="#ctx0" brushRef="#br0" timeOffset="1">852 1 12243,'0'0'6569,"46"212"-5561,-24-145-528,-1-3-280,1-3-120,-5-13-80,-6-9-832,-11-20-1064,0-9-2761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5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16091,'0'0'4089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3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2761,'0'0'8360,"12"-1"-6629,77-19 31,21-4-990,277-7-472,-143 16-255,89-18 38,363-19-46,-566 50-28,194-29 0,-102-7 12,-210 36 922,-24 8-844,-17 16-1541,-11 3-2133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349 321 13411,'0'0'5733,"-34"26"-5441,34-26-292,-142 117 610,127-103-491,0 0 1,1 1-1,0 1 1,1 0 0,1 1-1,1 0 1,-16 34 0,24-46-107,-5 10-10,1 0 0,0 0-1,2 0 1,-1 1-1,2 0 1,0 0-1,1 1 1,1-1 0,1 0-1,0 1 1,2 25-1,0-37-23,0 1 0,0-1 0,1 0 1,0 0-1,0 0 0,0 0 0,1 0 0,-1-1 0,1 1 0,0-1 0,1 0 0,-1 1 1,1-1-1,-1-1 0,1 1 0,1-1 0,-1 1 0,0-1 0,1 0 0,-1-1 0,1 1 0,0-1 1,0 0-1,7 2 0,7 2-86,0-1 1,0-1 0,0-1 0,0 0-1,31-1 1,-50-2 103,59 1-1101,63-7 0,-102 4 560,0-2-1,-1 0 1,1-1-1,-1-1 1,0 0-1,-1-2 1,20-10-1,-13 3-354,-1-1 0,-1-2-1,0 0 1,-1-1 0,35-40 0,79-121-181,-94 120 2295,-35 53-539,-7 6-462,1 0 0,0 0 1,0 0-1,0 0 0,0 0 0,-1 0 0,1 0 0,0 0 1,-1 0-1,1 0 0,-1 0 0,0-1 0,1-1 1,-5 4 1025,-6 4-1007,1 0 1,1 1-1,-1 0 0,1 0 1,0 1-1,-7 7 1,-2 2 91,-120 114 1351,112-103-1528,1 1-1,2 0 0,-24 40 1,41-60-122,1 0 1,0 1-1,0 0 1,1 0-1,0 0 1,0 0 0,1 0-1,1 1 1,-1-1-1,1 1 1,1 13-1,0-22-18,0 0 0,0-1-1,0 1 1,0 0 0,1 0-1,-1 0 1,0 0 0,0 0-1,1 0 1,-1 0 0,0-1-1,1 1 1,-1 0 0,1 0-1,0 0 1,-1-1 0,1 1-1,-1 0 1,1-1 0,0 1-1,0 0 1,-1-1 0,2 1-1,1 0 9,-1 0-1,0 0 1,1 0 0,-1 0-1,1-1 1,-1 1-1,1-1 1,-1 0-1,4 0 1,0 0 16,0 0 0,0-1 0,0 0 0,0 0 0,-1 0 0,1-1 0,0 0 0,5-3 1,2-2 9,-1-1 0,0-1 0,0 0 0,15-16 1,41-49 64,-60 65-88,41-52 87,19-20 73,-65 78-180,-1 0-1,1 0 1,1 1 0,-1-1-1,0 1 1,0 0-1,5-2 1,-7 3-11,0 1 1,0 0-1,0-1 1,0 1 0,0 0-1,0 0 1,0 0-1,0 0 1,0 0-1,0 0 1,0 0 0,0 0-1,0 0 1,0 1-1,0-1 1,0 0-1,0 1 1,0-1 0,0 0-1,0 1 1,0 0-1,0-1 1,-1 1-1,1-1 1,0 1 0,0 0-1,0-1 1,-1 1-1,1 0 1,0 0-1,0 1 1,26 35-37,-14-17-10,28 31 1,-35-45 21,0-1 1,0 1-1,1-1 1,0 0 0,-1-1-1,1 0 1,1 0-1,-1 0 1,10 3-1,-5-4 19,-1 0-1,1 0 0,0-1 0,1 0 1,-1-1-1,0-1 0,0 0 0,1 0 0,-1-2 1,0 1-1,0-1 0,0-1 0,0 0 1,0-1-1,-1 0 0,0-1 0,15-8 0,-8 1 90,-1-1 0,0-1-1,-1-1 1,0 0-1,-2-1 1,0-1-1,0 0 1,-2-1 0,0 0-1,-1-1 1,13-29-1,-11 12 58,-1 0 1,-1 0-1,-2-1 0,-2 0 0,5-66 0,-7-143 257,-5 180 411,-2 63-307,0 11-511,-6 53 212,3 0 0,4 87 0,1-90-67,6 93 42,-3-122-137,2-1 0,0 1 0,12 32 0,57 126-62,-40-110-4720,-28-64-3646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7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342 693 14579,'0'0'5227,"-38"22"-5078,-120 76 139,147-92-247,1 2 0,-1-1 0,2 1-1,-1 1 1,1 0 0,0 0 0,1 1 0,0 0 0,0 1-1,1-1 1,-6 14 0,11-21-39,-3 6-44,1 0 0,0 1 0,0-1 0,1 1-1,0 0 1,0-1 0,1 1 0,1 1 0,0-1 0,0 0 0,2 18 0,-1-27 27,0 1 1,1-1 0,-1 1 0,1-1 0,-1 1-1,1-1 1,-1 0 0,1 1 0,0-1 0,0 0-1,0 1 1,0-1 0,0 0 0,0 0 0,0 0-1,0 0 1,0 0 0,0 0 0,1 0-1,-1-1 1,0 1 0,1 0 0,-1-1 0,1 1-1,-1-1 1,0 1 0,1-1 0,1 1 0,6 0 12,-1 0 0,0-1 0,0 1 1,9-2-1,-8 0-11,2 0 21,0 0 0,-1-1 1,1 0-1,-1-1 0,0-1 0,0 1 0,0-2 0,-1 1 0,1-1 0,-1-1 0,0 1 1,14-13-1,-1-2 16,-1 0 0,-1 0 0,28-39 0,-22 22 17,-1-2 1,-2 0 0,-2-2 0,-2 0 0,-2-1-1,-1-1 1,15-66 0,-15 30 161,-4 0 1,-3-1-1,-2-108 1,-8 144 641,-13 91-803,3 2-1,1 0 1,3 0-1,2 0 1,3 1 0,5 90-1,0-115-45,1 0-1,1 0 1,1 0-1,1 0 0,1-1 1,1 0-1,1-1 1,16 26-1,-15-30-9,1 0-1,2 0 0,-1-2 0,2 0 0,0 0 0,1-1 0,1-1 0,0-1 1,30 19-1,-33-26-45,0 0 1,1-1 0,0-1-1,1 0 1,-1-1 0,1-1-1,-1 0 1,1-1 0,0-1-1,0 0 1,0-2 0,0 1-1,0-2 1,0 0 0,0-1-1,-1 0 1,27-11-1,-23 5 10,-1 0-1,0-2 1,-1 0-1,0-1 1,-1-1-1,0 0 1,14-16-1,-13 11-27,-1-1-1,-1 0 1,0-1 0,-2-1-1,17-34 1,-24 41 21,0 1 1,-2-1-1,1-1 1,-2 1-1,0-1 1,-1 1-1,1-20 1,-3 32 50,0-3-10,0 1 0,0-1 0,0 1 0,0-1 0,-1 1 0,-1-6 0,2 9 7,-1 0-1,0-1 1,1 1 0,-1 0-1,0 0 1,0-1-1,0 1 1,0 0 0,0 0-1,0 0 1,0 0-1,0 0 1,0 0 0,0 0-1,-1 1 1,1-1-1,0 0 1,-1 1 0,1-1-1,0 1 1,-1-1 0,-2 0-1,-3 0-10,-1 0 0,1 0 0,-1 0-1,0 1 1,1 0 0,-1 1 0,1 0 0,-1 0-1,1 0 1,-10 4 0,5-1 7,1 0-1,0 1 1,0 1-1,0 0 1,-19 14-1,13-5 14,0 0 0,1 1 0,0 1 0,2 0-1,0 1 1,-20 33 0,26-37 7,1 0-1,1 0 1,0 1-1,1 0 1,-6 26-1,7-14 93,1-1 0,1 41 0,2-64-85,-1-1 0,1 1 0,1-1 1,-1 0-1,0 1 0,0-1 0,1 0 0,-1 1 0,1-1 0,0 0 0,0 0 0,0 1 0,0-1 1,0 0-1,0 0 0,1 0 0,-1 0 0,1 0 0,-1-1 0,1 1 0,0 0 0,2 1 1,0-1 32,0 0 0,1 0 0,-1-1 0,1 0 0,-1 0 0,1 0 0,-1 0 0,1-1 0,0 1 0,7-1 0,-4-1 21,0 1-1,0-1 1,0-1 0,0 1 0,-1-1 0,1 0 0,-1-1 0,1 0 0,-1 0 0,0-1 0,0 0 0,-1 0 0,9-6 0,5-7 52,-1-1 1,28-34 0,-28 31-2,36-34 1,-55 55-124,1-1 1,0 0-1,-1 1 0,1-1 1,-1 1-1,1-1 0,0 1 1,-1-1-1,1 1 0,0-1 1,0 1-1,-1 0 0,1-1 1,0 1-1,0 0 0,-1 0 1,1 0-1,0-1 0,0 1 1,0 0-1,0 0 0,-1 0 1,1 0-1,0 0 0,1 1 1,-1 0-14,-1 0 0,1 0-1,0 0 1,-1 0 0,1 1 0,-1-1 0,1 0 0,-1 0 0,1 0-1,-1 1 1,0-1 0,0 0 0,0 1 0,0-1 0,0 3 0,1 11-33,1 29-87,1-1 0,18 79 0,-20-116 122,1-1-1,0 1 0,0-1 1,0 0-1,1 0 0,0 0 0,0 0 1,0-1-1,0 1 0,1-1 0,0 0 1,0 0-1,0 0 0,0 0 0,1-1 1,4 4-1,-5-5 16,1 0-1,-1 0 1,1-1-1,0 1 1,-1-1 0,1 0-1,0 0 1,0 0 0,0-1-1,-1 0 1,1 0 0,0 0-1,0 0 1,0-1 0,0 0-1,-1 0 1,1 0-1,0-1 1,8-3 0,-3-1 4,0 1 1,0-1 0,0-1 0,-1 0-1,0-1 1,13-13 0,48-61 49,-58 67-45,14-18 45,-2-1 1,-1-1-1,-1 0 1,-3-2-1,-1-1 1,-1 0-1,18-67 1,13-148 84,-23-2-52,-19 194 4,-5 34 227,-1 56-162,-2 73 25,2 84 123,2-142-264,2 1-1,11 49 1,36 76-23,-2-10-849,-46-143-154,0 1 0,-1-1 0,-1 22 0,-1-20-4297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12859,'0'0'3553,"224"-3"-3273,-113 0-176,6-1-104,-6 1-200,17 3-1729,-31 0-2336,-26 0-2576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6513,'0'0'7401,"-26"27"-5821,-85 92-353,100-107-983,1 0-1,1 0 1,0 1 0,0 0 0,1 1-1,1 0 1,1 0 0,-7 18 0,8-16-36,2-1 0,-1 0 0,2 1 0,0 0 0,1 0 0,1 25 0,0-32-145,0-6-41,0-1 1,0 0-1,0 1 1,0-1-1,1 0 0,-1 1 1,1-1-1,-1 0 1,1 1-1,0-1 1,0 0-1,0 0 1,0 1-1,0-1 1,2 2-1,-1-2-2,0-1 0,1 1-1,-1-1 1,0 1 0,0-1 0,1 0 0,-1 0-1,1 0 1,-1 0 0,1-1 0,0 1 0,-1-1-1,1 1 1,4-1 0,2 1 28,1-1 1,-1-1-1,0 1 1,0-1-1,0-1 1,0 0-1,0 0 1,0-1-1,0 0 1,-1 0-1,17-10 1,2-4 96,0-1 0,27-25 0,-30 23 25,1 1 1,30-18-1,-46 33-153,-1 0-1,1 1 1,0 0-1,0 1 1,0-1-1,0 2 1,0-1 0,0 1-1,1 1 1,-1-1-1,0 2 1,13 1-1,0 1-21,0 2-1,-1 0 1,41 17 0,5 3-1161,0-3-1,138 25 1,-105-32-5208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1 168 5169,'0'0'14218,"40"3"-13770,396 13 944,-142-21-924,552-65 255,-108 5-267,-558 55-546,104-6-87,-99 2-4880,-141 8-1515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3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14187,'0'0'2849,"288"-3"-1913,62-29-344,77 3 232,33-6 80,-36 6-127,-96 13-321,-75 3-456,-96 7-160,-78-11-3601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19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 3 7138,'0'0'5826,"16"4"-3212,175-1-1522,-290-12-888,-104 11-346,167 0 140,1 2 0,0 2 0,-59 17 0,45-6 84,1 1 0,-59 34 1,86-41-34,1 1 0,0 2 0,1 0 0,0 1 0,1 0-1,1 2 1,-19 23 0,30-32-43,1 0-1,-1 0 0,2 1 0,-1-1 1,1 1-1,0 0 0,1 1 1,-2 10-1,1-1 5,2 0 1,0-1-1,1 23 1,1-34-10,1 0 1,-1 0-1,1 0 0,1 0 1,-1 0-1,1 0 1,0-1-1,1 1 0,0-1 1,0 1-1,5 7 1,0-2 20,0-2 1,1 1 0,1-1 0,20 17-1,-6-8 40,1-2 0,1-1 0,1-1 0,0-1 0,0-1 0,1-1 0,1-2 0,0-1 0,1-1 0,-1-1 0,1-2-1,1-1 1,55 0 0,-83-4-260,0 0-1,0 0 0,1 0 1,-1 0-1,0-1 0,0 1 1,1-1-1,-1 0 1,0 0-1,0 0 0,0 0 1,0-1-1,0 1 0,0-1 1,-1 0-1,1 1 0,0-1 1,2-3-1,17-19-4682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19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0 9162,'0'0'3562,"-32"30"-3033,-98 97-35,124-122-452,1 1 0,-1 0 1,1 1-1,1-1 0,0 1 1,-6 11-1,9-16-24,1 0 1,-1 1-1,0-1 1,1 1 0,0-1-1,0 1 1,0 0-1,0-1 1,0 1-1,1 4 1,0 5 44,-1-9-47,1 0 0,-1 0 0,1 0 0,0-1 0,-1 1 0,1 0 0,1 0 0,-1-1 0,0 1 0,1 0-1,-1-1 1,1 1 0,0-1 0,3 4 0,0-2 1,0 1 1,0-2-1,0 1 0,0-1 0,0 1 0,11 3 0,1 0 5,2-1 1,-1-1 0,34 5-1,-6-5 276,0-1 1,91-6-1,-126 1-141,0-1 0,-1 1 0,1-2-1,-1 1 1,0-1 0,1-1 0,-1 0 0,-1 0 0,14-9-1,-18 10-65,-1 0 0,0 0 0,0 0 0,0-1 0,0 0 0,0 0 0,-1 0 0,1 0 0,-1-1 0,0 1 0,-1-1 0,1 0 0,-1 0 0,0 0 0,0 0 0,0 0 0,-1 0 0,0 0 0,0-1 0,0-7 0,0 8-27,-1-1 0,0 0-1,0 1 1,-1-1-1,1 1 1,-1-1-1,-1 1 1,-3-11-1,4 12-45,-1 1 0,-1 0-1,1 0 1,0-1 0,-1 2-1,1-1 1,-1 0-1,0 0 1,0 1 0,0 0-1,0 0 1,-1-1 0,-5-1-1,-4-2-16,0 0-1,0 1 0,-1 1 1,1 0-1,-1 1 0,-18-2 1,-85 1-725,94 4 384,-20 2-1105,42-1 1266,0-1 0,0 0 0,1 0 0,-1 1 0,0-1-1,0 0 1,0 1 0,1-1 0,-1 1 0,0-1-1,0 1 1,1-1 0,-1 1 0,1 0 0,-1-1 0,0 1-1,1 0 1,-1-1 0,1 1 0,-1 0 0,1 0 0,0-1-1,-1 1 1,1 0 0,0 0 0,0 0 0,-1 0 0,1 0-1,0-1 1,0 1 0,0 0 0,0 0 0,0 0 0,0 0-1,0 1 1,0-1-399,0 10-6743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5497,'0'0'8489,"13"36"-7957,41 114-215,-47-132-259,-1 1 0,-1 0 0,-1 0 0,0 0 0,-1 0 0,0 28-1,-3-28-30,1 71 121,-1-89-61,-4-12 294,1-7-335,0-1 0,2 1 0,1-34 0,0 22-39,1 20 23,0-1 0,0 1 0,1-1 0,0 1 0,1 0 0,0 0 0,1 0 0,0 0 0,0 1 0,1-1 0,10-13 0,-7 12-2,0 0-1,2 0 1,-1 1 0,1 0 0,1 0-1,0 1 1,0 1 0,16-10 0,-21 15-47,1 0 0,0 0 1,0 0-1,0 1 1,1 0-1,-1 0 1,0 1-1,1 0 1,-1 0-1,1 1 0,12 0 1,-17 1 17,0 0 0,0 0 1,0 0-1,0 0 0,0 0 1,0 0-1,0 1 0,0-1 0,-1 1 1,1 0-1,-1 0 0,1 0 0,-1 0 1,0 0-1,1 1 0,-1-1 1,-1 1-1,1-1 0,0 1 0,0 0 1,0 2-1,5 10 38,0 0-1,8 27 1,-14-38-38,6 20 36,-2 1 0,-1 0-1,-1 0 1,0 0 0,-2 26-1,-1-51-37,0 1 0,0-1 0,0 0 0,0 0 0,0 1 0,0-1 0,0 0 0,0 0 0,1 1 0,-1-1 0,0 0-1,0 0 1,0 0 0,1 1 0,-1-1 0,0 0 0,0 0 0,0 0 0,1 0 0,-1 0 0,0 1 0,0-1 0,1 0 0,-1 0 0,0 0 0,0 0 0,1 0-1,-1 0 1,0 0 0,0 0 0,1 0 0,-1 0 0,0 0 0,1 0 0,-1 0 0,0 0 0,0 0 0,1 0 0,-1 0 0,0 0 0,0 0 0,1 0 0,-1-1 0,0 1-1,0 0 1,1 0 0,-1 0 0,0-1 0,15-8-177,53-103-403,-59 100 560,0 0 1,1 0-1,0 1 0,22-18 1,-27 25 8,1 0 0,0 1 1,0-1-1,0 1 0,0 1 0,0-1 1,1 1-1,-1 0 0,1 0 0,0 1 1,0 0-1,-1 0 0,10 0 0,-10 1-13,1-1 0,-1 1 0,1 0 0,0 1 1,-1 0-1,0 0 0,1 0 0,-1 1 0,1 0 0,-1 0 0,0 0 0,0 1 0,10 6 0,28 25 53,-27-19 9,36 22 0,-47-34-32,1 0 1,-1 0-1,1 0 0,0 0 1,0-1-1,0-1 1,0 1-1,0-1 0,0 0 1,8 0-1,-12-1 8,0-1-1,1 0 0,-1 1 1,0-1-1,0 0 0,0 0 1,0-1-1,0 1 0,0-1 1,0 1-1,0-1 1,0 0-1,-1 0 0,1 0 1,-1-1-1,1 1 0,-1 0 1,0-1-1,3-4 0,3-6 13,0 0-1,12-26 1,-9 13-23,-1 0 1,-2-1-1,0 1 1,-2-2-1,3-33 0,1-138 1946,-11 203-1884,1-1-1,-1 1 1,0 0-1,0 0 1,0-1-1,-3 7 1,-4 10-96,-16 62 47,3 1 0,4 1 1,-10 120-1,21 79-11,9-218-3,2-1 1,20 87-1,9-21 1,10 52 0,-51-211 28,-2 1 1,-1 1-1,-24-51 1,-2 0-36,17 28-71,2-1 0,2 0 1,3-1-1,1 0 1,3-1-1,2 0 1,3-98-1,4 134 53,2 0-1,0 0 0,0 0 1,2 0-1,0 1 1,1 0-1,1 0 0,0 0 1,1 1-1,1 0 0,0 0 1,1 1-1,1 1 0,0-1 1,0 2-1,2 0 0,-1 0 1,2 1-1,-1 0 1,2 2-1,14-9 0,-15 11 12,0 0 0,0 1 0,0 1 0,0 1 0,24-5 0,-31 8-3,1 0-1,-1 0 0,0 1 0,1 0 0,-1 1 0,8 1 0,-12-2 10,1 1 0,-1 0 0,0 0 0,1 0 0,-1 1 0,0-1 0,0 1 0,0 0 0,0 0 0,0 0 0,0 0 0,-1 0 0,4 4 0,-1 0 17,0 1 0,-1-1 0,1 1 0,-1 0 1,-1 1-1,0-1 0,0 0 0,0 1 0,-1 0 0,2 10 0,-1 6 141,0-1 0,-2 30-1,-2-49-126,1 0-1,-1 0 1,0-1-1,0 1 1,0 0 0,0-1-1,-1 1 1,1-1-1,-1 1 1,0-1-1,0 0 1,0 0-1,-1 0 1,1 0-1,-1 0 1,0 0-1,1 0 1,-1-1 0,0 0-1,-1 0 1,1 1-1,0-2 1,-7 4-1,-5 2 13,1-1-1,-1-1 1,-1 0-1,-22 3 1,16-4-290,0-1-1,-22 0 1,42-3 144,1 0 0,0 0 0,-1 0 0,1 0-1,0 0 1,-1 0 0,1-1 0,0 1 0,-1 0 0,1-1-1,0 1 1,0-1 0,-2 0 0,2 0-107,1 0-1,-1 0 1,1 0-1,-1 0 1,1 0 0,-1 1-1,1-1 1,0 0 0,-1 0-1,1 0 1,0 0-1,0 0 1,0 0 0,0-1-1,0 0 1,-1-22-7153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1 511 10562,'0'0'4085,"5"33"-3725,22 106-110,-26-133-236,1 0 1,-1 0-1,1 0 1,1 0-1,-1-1 1,1 1 0,0-1-1,0 0 1,0 0-1,1 0 1,0 0-1,0 0 1,0-1-1,1 0 1,8 7 0,-2-2 13,-5-3-19,1-1 1,0 0-1,0 0 0,0 0 1,1-1-1,-1 0 0,1-1 1,0 1-1,0-2 0,1 1 1,-1-1-1,0 0 0,1-1 1,0 0-1,-1 0 0,1-1 1,-1 0-1,11-2 0,-15 1 32,0-1 0,0 1 0,-1-1 0,1 0 0,-1-1 0,1 1 0,-1-1 0,0 1 0,0-1-1,0 0 1,0 0 0,0 0 0,-1-1 0,1 1 0,-1 0 0,0-1 0,0 0 0,0 1 0,-1-1-1,2-4 1,3-8 86,-1-1-1,0 1 0,3-26 1,-5-13 537,-2 43-229,-1 33-457,0-7-35,0-6-18,0 0 0,0 1 0,0-1 0,1 0 0,4 15 0,-4-20 51,0-1-1,0 0 1,1 0 0,-1 1 0,0-1 0,1 0-1,0 0 1,-1 0 0,1 0 0,0-1 0,0 1-1,0 0 1,0-1 0,0 1 0,0-1 0,0 0-1,1 0 1,-1 0 0,0 0 0,1 0 0,-1 0-1,1-1 1,3 1 0,5 1-21,0 0-1,-1-1 1,1 0 0,0-1-1,0 0 1,0-1 0,0 0-1,0-1 1,0 0 0,0-1-1,-1 0 1,0 0 0,1-1-1,-1-1 1,14-8-1,-3-2 95,0 0 0,-2-2 0,0 0-1,-1-1 1,0-1 0,-2 0 0,0-1-1,-2-1 1,0-1 0,-1 0 0,-1 0-1,-1-1 1,-1-1 0,-2 0 0,0 0-1,-1-1 1,-2 0 0,0 0 0,2-47-1,-6 45 20,1-2 217,0 0 1,-3-1-1,0 1 1,-8-44-1,8 69-213,1 2-49,0 1-1,-1 0 0,1 0 1,0-1-1,0 1 1,0 0-1,-1 0 1,1 0-1,-1-1 1,1 1-1,-1 0 1,1 0-1,-1 0 1,0 0-1,0 0 1,1 0-1,-1 0 1,0 0-1,0 0 0,0 1 1,0-1-1,0 0 1,0 1-1,-2-2 1,3 2-25,-1 0 1,1 0-1,0 0 1,-1 0 0,1 0-1,0 0 1,0 0-1,-1 0 1,1 0-1,0 1 1,-1-1-1,1 0 1,0 0 0,0 0-1,-1 0 1,1 0-1,0 1 1,0-1-1,0 0 1,-1 0-1,1 1 1,0-1 0,0 0-1,0 0 1,0 1-1,-1-1 1,1 0-1,0 0 1,0 1-1,0-1 1,0 0 0,0 1-1,0-1 1,0 1-1,-8 27-94,1 1 1,-6 50-1,3 68 99,8 76 88,3-138-87,2-15-180,20 117 0,-21-179 102,2 14-273,-3-14-2562,-9-24-464,-10-17-2478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 8786,'0'0'2384,"-14"-3"-4552,28 3-9,4 0-71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39 568,'0'0'13163,"246"-25"-12307,-157 25-416,3 0-232,19-7-208,-26 4-1304,-17 0-3857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1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71 318 6345,'0'0'10395,"30"-4"-9598,90-17-329,-117 20-457,0 0-1,0 0 0,0 0 1,0 0-1,0 0 1,0 0-1,0-1 1,0 1-1,0-1 1,0 0-1,-1 0 0,1 0 1,-1 0-1,0 0 1,1-1-1,-1 1 1,2-4-1,-3 3-6,0 0 0,0 0 0,0-1-1,0 1 1,0 0 0,-1 0 0,0-1 0,1 1 0,-1-1 0,-1-3-1,1 0-2,0 5-2,0 1-1,0-1 1,0 0 0,0 1-1,0-1 1,-1 1 0,1-1-1,0 0 1,-1 1 0,1-1-1,-1 1 1,0-1 0,0 1-1,1 0 1,-1-1 0,0 1-1,0 0 1,0 0 0,0-1-1,-1 1 1,1 0-1,0 0 1,0 0 0,-1 0-1,1 0 1,-1 1 0,1-1-1,-1 0 1,1 1 0,-4-2 0,-3 1-17,0 0 1,0 0 0,0 0 0,0 1 0,-10 1-1,-2 0-28,12-1 26,0 0 1,0 1-1,0 0 0,0 0 1,1 1-1,-1 0 0,0 0 1,1 1-1,0 0 0,0 1 0,0-1 1,0 1-1,-9 7 0,11-6-30,0-1 0,0 1 0,1-1 0,0 1 0,0 1 0,0-1 0,1 1 0,-1-1 0,1 1 0,1 0 0,-1 0 0,1 0 0,0 0-1,0 1 1,1-1 0,-2 13 0,3-13-4,-1 0 0,1 0 0,0 0 0,0-1 0,1 1 0,0 0 0,0 0 0,0 0 0,1-1 0,0 1 0,0-1 0,3 7 0,-2-8 30,0 0 1,0 0 0,1 0-1,-1 0 1,1-1-1,0 1 1,0-1 0,0 0-1,0 0 1,0 0-1,1-1 1,0 0 0,-1 1-1,7 0 1,5 2 44,1 0 1,-1-2-1,1 0 1,0-1-1,0 0 1,0-2-1,0 0 1,33-5-1,-42 4 41,0-1 0,-1-1-1,1 1 1,-1-1 0,1-1-1,-1 1 1,0-1 0,0-1-1,-1 1 1,1-1 0,-1 0 0,0-1-1,10-11 1,3-6 214,-1-2 0,20-35 0,-26 40-170,-12 20-112,1 0 0,-1-1 0,0 1-1,0-1 1,0 1 0,0 0 0,0-1 0,1 1 0,-1 0 0,0-1 0,0 1 0,0 0 0,1-1 0,-1 1-1,0 0 1,1-1 0,-1 1 0,0 0 0,1 0 0,-1-1 0,0 1 0,1 0 0,-1 0 0,0 0-1,1 0 1,-1-1 0,1 1 0,-1 0 0,0 0 0,1 0 0,-1 0 0,1 0 0,5 14-344,-6-11 362,17 53-42,2 0 1,2-1-1,34 61 0,-47-98 28,-7-15 6,1 1 0,-1 0 0,1-1 1,0 1-1,0-1 0,0 0 0,4 5 0,-6-16 808,0-14-537,-1 4-183,1-1-1,1 0 0,0 0 0,2 0 0,0 1 0,1-1 0,9-26 0,0 18-90,1 0-1,1 1 0,2 1 0,0 0 0,2 1 0,31-30 1,-2 8-2396,97-72 1,-100 87-3942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2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0 202 2497,'0'0'14177,"10"30"-13547,34 100-82,-38-111-385,2 0 1,0 0-1,1-1 1,0 0-1,2 0 1,20 26-1,-28-40-127,-2-2-11,1 0-1,-1 0 1,1 0-1,0 0 1,-1-1 0,1 1-1,0-1 1,0 1-1,0-1 1,0 0 0,0 0-1,1 0 1,-1 0-1,0 0 1,0 0 0,1 0-1,-1-1 1,0 0-1,1 1 1,-1-1 0,0 0-1,1 0 1,-1 0-1,1 0 1,-1 0 0,0-1-1,4 0 1,0-1 50,-1 0 1,1-1-1,-1 1 1,0-1-1,0 0 1,0-1-1,-1 1 1,1-1-1,-1 0 1,7-7-1,9-12 29,-1-2 0,-2 0 0,0-1 0,-2-1 1,0 0-1,-2-1 0,-1 0 0,-2-1 0,0-1 0,6-40 0,-9 34-851,-3-1-1,1-54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7962,'0'0'8442,"-7"189"-7234,7-128-504,0 0-88,0-3-272,0-7-304,11-9-40,-8-10-1056,1-13-1321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11899,'0'0'8361,"11"42"-8625,-4-7-1480,4-3-3473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7394,'0'0'8477,"-33"16"-8317,-102 52-16,126-64-126,-1 1 0,1 1 0,-11 9 0,19-14-18,0 0 0,0 0 0,0 1 1,0-1-1,0 0 0,0 1 0,0-1 1,1 1-1,-1-1 0,1 1 0,-1-1 0,1 1 1,-1-1-1,1 4 0,0-3-7,-1 0 0,1 0-1,0 0 1,0 0 0,0 0-1,1 0 1,-1 0 0,0-1 0,1 1-1,-1 0 1,1 0 0,0 0 0,-1 0-1,1-1 1,0 1 0,0 0-1,0-1 1,0 1 0,1 0 0,-1-1-1,0 0 1,1 1 0,-1-1 0,2 2-1,4 1-34,0 1-1,1-1 0,-1-1 0,11 5 1,-14-6 22,62 21 9,67 15 1,29 9 568,-153-44-454,1 1 0,-1 0 0,0 0 1,13 10-1,-19-13-49,-1 1 1,0 0-1,1 0 1,-1 1-1,0-1 1,-1 0-1,1 1 0,0-1 1,-1 1-1,1-1 1,-1 1-1,0 0 1,1 0-1,-2-1 1,1 1-1,0 0 1,0 0-1,0 5 1,-1-4 22,0 0 1,0 0 0,0 0 0,0 0 0,0 0 0,-1-1 0,0 1 0,0 0 0,0 0 0,0 0 0,-1-1 0,-3 8 0,2-7-41,0 0 0,0-1-1,0 1 1,-1-1 0,1 0 0,-1 0 0,0 0 0,0 0 0,0-1 0,-6 4-1,-4 0 26,0 0-1,0-1 1,0 0-1,-1-1 1,0-1-1,-17 2 0,-90 0-97,121-5 32,-5 0-68,5 1 29,0-1 0,0 0-1,-1 0 1,1 0 0,0 0-1,0 1 1,-1-2 0,1 1-1,0 0 1,0 0 0,-1 0-1,1-1 1,0 1 0,0 0-1,-1-1 1,1 1 0,0-1-1,0 0 1,0 1 0,0-1-1,0 0 1,0 0 0,0 1-1,0-1 1,0 0 0,0 0-1,0 0 1,1 0 0,-1 0-1,0-1 1,0 0 0,-1-6-512,1 0 1,0-1 0,1 1 0,0-10 0,4-22-4106,11-10-4015</inkml:trace>
  <inkml:trace contextRef="#ctx0" brushRef="#br0" timeOffset="1">552 100 7538,'0'0'6769,"14"167"-5753,1-122-248,-1-7-335,-3-9-345,-8-10-88,-3-12-1201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3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12411,'0'0'6297,"39"0"-14307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48 14603,'0'0'2785,"-30"29"-2651,-95 95-126,117-116-53,0 0-1,0 1 1,1 0-1,-11 19 1,16-25-57,1 0 1,0 0 0,0 1-1,1-1 1,-1 0-1,1 0 1,-1 0 0,1 1-1,0-1 1,1 5 0,-1 4-417,0-12 510,0 0-1,0 0 1,0 0 0,0 1 0,0-1-1,0 0 1,0 0 0,0 0 0,0 0-1,0 0 1,0 0 0,0 0 0,0 0-1,0 1 1,0-1 0,0 0-1,0 0 1,0 0 0,0 0 0,0 0-1,1 0 1,-1 0 0,0 0 0,0 0-1,0 0 1,0 0 0,0 1 0,0-1-1,0 0 1,0 0 0,0 0-1,1 0 1,-1 0 0,0 0 0,0 0-1,0 0 1,0 0 0,0 0 0,0 0-1,0 0 1,1 0 0,-1 0-1,0 0 1,0 0 0,0 0 0,0 0-1,0 0 1,0 0 0,0 0 0,0-1-1,1 1 1,-1 0 0,0 0 0,0 0-1,5 1 13,0-1 0,0 0-1,0-1 1,0 1 0,0-1-1,0 0 1,-1 0 0,1 0-1,0-1 1,0 1 0,-1-1-1,1-1 1,-1 1 0,0 0-1,7-6 1,16-17 434,-1-1-1,-1-2 1,33-46-1,11-14 385,-63 82-767,1-1 0,-1 1 0,1 0 0,0 1 0,9-6 0,-15 10-59,1 0 0,0-1-1,0 1 1,0 0 0,0 0 0,0 1-1,0-1 1,0 0 0,0 1-1,0-1 1,1 1 0,-1 0-1,0 0 1,0 0 0,0 0 0,1 0-1,-1 0 1,0 0 0,0 1-1,0-1 1,0 1 0,0 0-1,1 0 1,-1-1 0,-1 1-1,1 1 1,3 0 0,0 4 4,1 0 0,-1 0-1,0 0 1,0 1 0,0 0 0,-1 0 0,4 8 0,23 58 156,-29-66-139,10 27 22,-9-24-1,0 0 1,1 0 0,0 0-1,7 12 1,-9-20-34,-1-1-1,1 1 1,0-1 0,0 0-1,0 1 1,0-1 0,0 0-1,0 0 1,0 0 0,0-1-1,0 1 1,1 0 0,-1-1-1,0 1 1,0-1 0,1 0-1,-1 0 1,0 0 0,3 0-1,48-5 227,-52 5-227,110-25 152,-73 15-179,47-7-1,113 10-1765,-160 7-2290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5577,'0'0'10819,"0"102"-10331,0-66-56,0-4-168,0-3-264,0-7 0,0-3-920,0-12-1065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5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0 1768,'0'0'12499,"10"7"-11916,-2-2-419,-1 1 0,0 0 1,0 0-1,0 1 0,-1-1 1,1 1-1,-2 1 0,1-1 0,-1 1 1,5 11-1,29 65 385,-5 3 0,-3 1 0,32 156 0,-58-210-520,-1 0-1,-1 52 1,-3-83-26,-1 0 1,1 0 0,0 0 0,-1 0 0,1 0-1,-1 0 1,0 0 0,0 0 0,0 0-1,-1 0 1,1-1 0,0 1 0,-1 0-1,0-1 1,0 1 0,0-1 0,-4 4-1,2-2 13,-1-1-1,0 1 1,0-1-1,0 0 1,-1-1 0,1 1-1,-1-1 1,-9 2-1,-8 1 36,1-2-1,-1 0 1,-40-1-1,-8-3-69,-88 2-2698,134 3-1299,6 5-4715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6569,'39'161'0,"-49"-161"-184,2 0-4281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6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46 103 9058,'0'0'4746,"33"-15"-4167,105-46-183,-129 56-320,0 1-1,0 1 1,1 0 0,-1 0-1,1 1 1,-1 0 0,1 0-1,14 0 1,-13 2 34,-8 0-84,0-1 1,0 1-1,0 0 0,0 0 1,0 1-1,0-1 0,1 1 1,-1 0-1,0-1 0,0 1 1,-1 0-1,1 1 0,4 1 1,-5-1-4,-1 0 0,1 0 1,0 0-1,0 0 1,-1 0-1,1 0 0,-1 1 1,0-1-1,1 0 0,-1 1 1,0-1-1,-1 1 1,1-1-1,0 1 0,0 5 1,2 13 84,0 1 1,-1 0-1,-1 0 0,-1 0 1,-1 0-1,-2 0 1,0 0-1,-1 0 0,0-1 1,-15 38-1,8-36-125,0-1-1,-2 0 1,0-1-1,-1-1 1,-2 0-1,0-1 1,-26 24-1,32-33-35,0-2-1,-1 1 0,-1-1 0,1-1 0,-1 0 1,0-1-1,-1 0 0,0-1 0,0 0 0,0-1 0,0 0 1,0-1-1,-1-1 0,-26 2 0,39-5 54,0 1-1,0 0 0,0 0 1,-1-1-1,1 1 1,0-1-1,0 1 1,0-1-1,0 0 0,0 1 1,0-1-1,1 0 1,-1 1-1,0-1 0,0 0 1,0 0-1,1 0 1,-1 0-1,0 0 1,1 0-1,-1 0 0,1 0 1,-1 0-1,1 0 1,0 0-1,-1 0 0,1 0 1,0-1-1,0 1 1,0 0-1,0 0 1,0 0-1,0 0 0,0-1 1,0 0-1,0-1 9,0 0 0,0 1 0,1-1-1,-1 1 1,1-1 0,-1 0 0,1 1 0,0-1 0,0 1-1,0-1 1,0 1 0,0 0 0,0-1 0,1 1 0,-1 0-1,3-2 1,1 0 17,1 1-1,0 0 1,-1 1-1,1-1 0,0 1 1,0 0-1,0 1 1,0 0-1,1-1 1,-1 2-1,0-1 1,0 1-1,1 0 1,6 1-1,-1 0 16,1 0 1,-1 1-1,1 1 1,-1 0-1,0 0 0,14 7 1,64 39 95,14 7-132,-92-51-438,1 0-1,-1-1 1,1 0-1,-1-1 1,1 0 0,22 1-1,1-4-4354,-9 0-4425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7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 5825,'0'0'9305,"7"4"-8148,38 28-211,-2 2-1,-1 3 0,-2 0 1,68 84-1,-84-88-895,-2 0 0,-2 1 0,-1 1 0,-1 1 0,-2 0 0,-2 2 0,-1 0 0,-2 0 0,-1 1 0,-3 0 0,-1 0 0,-1 1 1,-3 0-1,-5 79 0,2-108-67,0 0-1,-1-1 1,0 1 0,-1-1 0,0 0 0,-1 1 0,0-1 0,0-1-1,-1 1 1,-1-1 0,0 1 0,0-2 0,0 1 0,-1-1 0,0 0 0,-1 0-1,0-1 1,0 0 0,-1 0 0,0-1 0,0 0 0,0-1 0,-1 0 0,1 0-1,-1-1 1,0 0 0,-1-1 0,1 0 0,-1-1 0,1 0 0,-19 1 0,-37 0-488,0-2 1,-70-10 0,125 8 144,5 1 185,-1-1-1,1 0 1,0 0-1,-8-3 0,12 3-229,0 0 0,1 0-1,-1 0 1,0 0-1,0 0 1,1-1 0,-1 1-1,0-1 1,1 1-1,-2-2 1,-5-10-7185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83 186 6689,'0'-2'10194,"0"8"-8832,-18 455 593,-38-85-1629,53-345-296,2-20-41,0-16-142,-2-251-528,4-236-1372,2 458 1983,1-1 0,2 0 0,1 1-1,2 1 1,1-1 0,20-42-1,-30 76 77,16-27 519,-16 26-519,0 0 0,1 1-1,-1-1 1,1 1 0,-1 0 0,1-1-1,-1 1 1,1-1 0,-1 1 0,1 0-1,-1-1 1,1 1 0,0 0 0,-1 0 0,1-1-1,-1 1 1,1 0 0,0 0 0,-1 0-1,1 0 1,0 0 0,-1 0 0,1 0-1,0 0 1,-1 0 0,1 0 0,-1 0 0,1 0-1,0 1 1,-1-1 0,1 0 0,0 0-1,-1 1 1,1-1 0,-1 0 0,1 1 0,-1-1-1,1 1 1,-1-1 0,1 0 0,-1 1-1,1-1 1,-1 1 0,0-1 0,1 2 0,8 10 100,-1 0 1,-1 1 0,0 0 0,8 23 0,18 62 492,-28-83-600,4 19 27,-2 0 1,-1 0 0,-2 1-1,-2 0 1,-1 36 0,-1-68-64,0 0-1,0 0 1,-1 0 0,1 0 0,-1 0 0,0 0 0,0 0-1,0 0 1,0-1 0,0 1 0,0 0 0,-1 0 0,1-1-1,-1 1 1,0-1 0,0 0 0,0 0 0,0 1 0,0-1-1,-1 0 1,-3 2 0,0 1-132,6-5 141,0 0 1,0 0-1,1 0 1,-1 0-1,0 0 1,0 0-1,0 0 1,0 0-1,0 0 1,1 0-1,-1 0 1,0 0-1,0 0 1,0 0-1,0 0 1,0 0-1,1 1 1,-1-1-1,0 0 1,0 0-1,0 0 1,0 0-1,0 0 1,0 0-1,0 0 1,1 0-1,-1 0 0,0 0 1,0 1-1,0-1 1,0 0-1,0 0 1,0 0-1,0 0 1,0 0-1,0 0 1,0 1-1,0-1 1,0 0-1,0 0 1,0 0-1,0 0 1,0 0-1,0 1 1,0-1-1,0 0 1,0 0-1,0 0 1,0 0-1,0 0 1,0 1-1,0-1 1,0 0-1,0 0 1,0 0-1,0 0 1,0 0-1,0 0 1,0 0-1,-1 1 1,1-1-1,0 0 0,0 0 1,0 0-1,0 0 1,0 0-1,0 0 1,0 0-1,-1 0 1,18 1-428,-12-1 134,54-1-225,-22-1 423,-1 2-1,1 2 0,48 8 0,-74-7 138,0-1-1,-1 1 1,1 1-1,-1 0 1,0 0-1,0 1 1,0 1 0,0 0-1,-1 0 1,0 0-1,0 1 1,-1 1-1,0-1 1,0 1-1,10 14 1,-12-12 85,0-1-1,-1 1 1,0 0 0,0 1-1,-1-1 1,-1 1 0,1 0-1,1 15 1,-1 3 314,-1 0 0,-2 31 0,-1-53-336,-1 1 1,0-1 0,0 0-1,0 1 1,-1-1-1,0 0 1,0 0-1,-1 0 1,0-1-1,0 1 1,0-1-1,-8 10 1,5-7-4,-2-1 0,1 0 0,-1 0-1,-1 0 1,1-1 0,-1 0 0,-16 8 0,6-5-12,0-1 0,-1-1 1,0 0-1,0-2 0,-1 0 0,1-2 1,-1 0-1,-31 2 0,23-5 7,-6 1 66,-47-3-1,73 1-131,1-1 1,-1 0-1,0-1 1,1 0-1,-1 0 1,1-1-1,0 0 1,0-1-1,0 0 1,-13-8-1,19 10-139,0 0-1,0 0 1,1 0-1,-1 0 1,0 0-1,1 0 1,0 0-1,-1-1 1,1 1-1,0-1 1,0 1-1,0-1 1,1 1-1,-1-1 1,0 0-1,1 1 1,0-1-1,0 0 1,0 1-1,0-1 1,0 0-1,0 1 1,1-1-1,-1 0 1,1 1-1,0-1 1,0 1-1,1-3 1,18-21-5132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29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10626,'0'0'4215,"12"36"-3638,37 115-198,-43-133-274,-1 1 1,-1 0 0,-1 0-1,-1 0 1,0 0 0,-2 31-1,-1-16-35,2-13-34,0-12-9,-1 0 0,0 0 0,-1 1 0,-2 15 0,2-24-19,1 1-1,-1 0 1,1 0-1,-1-1 0,0 1 1,1-1-1,-1 1 1,0 0-1,0-1 1,0 1-1,-1-1 1,1 0-1,0 1 1,0-1-1,-1 0 1,1 0-1,-1 0 1,1 0-1,-1 0 1,1 0-1,-1 0 1,0-1-1,1 1 1,-1 0-1,0-1 1,0 0-1,1 1 1,-5-1-1,4 0 7,0 1 0,0-1-1,0 0 1,-1-1 0,1 1-1,0 0 1,0-1 0,0 1-1,0-1 1,0 1 0,0-1-1,0 0 1,0 0 0,0 0-1,0 0 1,0-1 0,1 1-1,-1 0 1,0-1 0,1 1-1,-1-1 1,1 1 0,0-1-1,-1 0 1,1 0 0,0 0-1,0 1 1,0-1 0,0 0-1,0 0 1,1 0 0,-1-1-1,0-2 1,-1-8 32,0 0 1,0 0-1,1-1 0,2-18 1,-1 15 34,1 5-50,0 0 0,1 1 0,0-1 0,1 1 0,0-1 0,1 1 0,0 0 0,1 0 1,0 0-1,1 1 0,0 0 0,1 0 0,0 1 0,0-1 0,1 1 0,0 1 0,0 0 0,11-8 0,-3 3-420,0 2 0,0 0-1,2 0 1,-1 2-1,1 0 1,0 1 0,1 1-1,0 0 1,0 2-1,20-4 1,-14 5-5048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4 272 8482,'0'0'6037,"33"-8"-4961,104-26-261,-130 32-730,0 0-1,0 0 0,-1-1 1,1 1-1,-1-1 1,0-1-1,0 1 0,0-1 1,0 0-1,0-1 1,-1 1-1,0-1 1,8-9-1,-6 6 41,-2 2-63,0 0 0,0-1 0,-1 1 0,0-1 0,0 0 0,0-1 0,-1 1 0,0-1 0,-1 1 0,1-1 0,-1 0 0,-1 0 0,0 0 0,0 0 0,0-9 0,-1 15-45,0 1-1,0 0 0,0-1 0,-1 1 1,1-1-1,0 1 0,-1 0 0,1-1 1,-1 1-1,1 0 0,-1 0 1,1-1-1,-1 1 0,0 0 0,0 0 1,0 0-1,1 0 0,-1 0 0,0 0 1,-2-2-1,0 2-7,0-1-1,1 1 1,-1 0-1,0 0 1,1 0-1,-1 0 1,0 0-1,0 1 1,-4-1 0,-7 0-32,1 1 0,0 1 0,-20 3 0,23-2 14,0 1-1,1 0 0,0 0 0,-1 1 1,1 0-1,1 0 0,-1 1 0,1 1 1,0-1-1,0 1 0,0 0 0,1 1 1,0 0-1,-9 11 0,8-8-38,1 0 0,0 0-1,1 0 1,0 1 0,0-1 0,1 1-1,1 1 1,0-1 0,0 1-1,1 0 1,-2 17 0,4-18-34,0 0-1,1 0 1,0 0-1,1 0 1,4 19 0,-3-24 23,0 0 1,0-1-1,0 1 1,0 0-1,1-1 1,0 0-1,1 0 1,-1 0-1,1 0 1,0 0-1,8 7 1,-2-4-41,0 0 0,1-1 1,0 0-1,0 0 1,1-1-1,22 8 0,-12-7-40,0-1 0,0-1-1,31 3 1,-11-4-535,0-3 1,0-2-1,65-8 0,-83 5-191,-1-1 0,26-9 0,36-17-3048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 8066,'0'0'4739,"-29"28"-3680,-92 89-273,114-110-712,1 0 0,0 0 1,0 0-1,-8 16 0,13-20-47,0-1 0,0 1 0,0 0 0,1 0 0,-1-1 0,1 1 0,-1 0 0,1 6 0,0 1 31,-1-5-33,1-1 0,0 1-1,0 0 1,0 0 0,1-1 0,-1 1 0,1 0 0,0 0-1,1-1 1,-1 1 0,1-1 0,3 7 0,-3-8-5,0-1-1,1 1 1,-1-1 0,1 0 0,0 1 0,-1-1 0,1 0 0,0 0-1,0-1 1,1 1 0,-1-1 0,0 0 0,0 1 0,1-1 0,-1-1-1,1 1 1,6 0 0,-2 1 15,0-1-1,1 0 1,-1-1-1,1 0 1,-1 0 0,0-1-1,1 0 1,-1 0 0,0-1-1,0 0 1,0-1-1,0 1 1,0-2 0,0 1-1,-1-1 1,0 0-1,0-1 1,8-5 0,0-3 12,0-2 0,-1 0 0,0 0 1,-1-1-1,-1-1 0,20-36 0,-26 37-27,-7 11-26,-4 9-40,5-4 42,-5 6-117,0 0 0,1 0 0,0 1 0,0-1 0,1 1 0,0 0 0,0 0 0,0 0 0,1 1 0,0-1 0,0 0 0,1 1 0,0-1 0,1 1 0,-1 0 0,2 13 0,0-18 42,-1-1 1,1 1-1,0-1 1,0 1-1,0-1 1,0 1-1,0-1 1,1 0 0,-1 0-1,1 1 1,0-1-1,-1 0 1,1 0-1,0-1 1,4 4-1,-1-1-28,1-1 0,0 0 0,-1 0 0,1 0 0,0-1 0,9 3 0,6 0-23,0-2-1,0 0 1,23 0 0,-10 0 259,0-3 0,0 0 1,59-10-1,-84 8-16,1 0-1,0-1 0,-1 0 1,0-1-1,1 0 0,-1 0 1,-1-1-1,1 0 1,-1 0-1,0-1 0,0 0 1,0-1-1,-1 0 1,0 0-1,0 0 0,-1-1 1,7-11-1,-7 8 113,-1 0 0,0 0 0,-1 0 0,-1-1-1,0 1 1,0-1 0,1-23 0,-2 10 292,-2-47 0,1 82-524,2 0 1,-1 0-1,1-1 1,0 1-1,1-1 1,0 1-1,1-1 1,0-1-1,7 10 1,61 78 3,-60-81-4,-6-6 15,66 87 212,-72-93-159,1 0-1,0-1 0,-1 1 1,0 0-1,0 0 0,0 0 1,0 0-1,0 1 0,0-1 1,-1 0-1,0 0 0,0 5 1,0-6-22,0 0 1,-1 0 0,1 0-1,-1 0 1,1 0 0,-1 0-1,0 0 1,0 0-1,0-1 1,0 1 0,0 0-1,0-1 1,0 1 0,-1-1-1,1 1 1,-1-1-1,1 0 1,-1 1 0,1-1-1,-1 0 1,-3 1 0,-16 8 97,0-1 1,0-1 0,-1 0-1,0-2 1,-31 4 0,8-3-444,-80 0 0,119-7 183,-7-2-370,13 1 440,-1 0 0,1 1 0,0-1 0,0 0 0,0 0 0,0 1 1,0-1-1,0 0 0,0 1 0,0-1 0,0 0 0,0 0 0,0 1 0,0-1 0,0 0 0,0 1 0,1-1 0,-1 0 0,0 0 0,1 1 0,-1-1 0,0 1 0,2-2 0,5-10-905,1 0 1,1 0-1,-1 1 0,2 0 1,0 1-1,0 0 0,13-9 1,43-34-5222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 9690,'0'0'9141,"-2"-7"-9014,0 5-113,0 7 45,0 16 108,1 0 1,1 0-1,0-1 1,2 1 0,0 0-1,8 28 1,40 133 239,13-19-255,-8-25-693,-55-138 533,9 36-1157,-8-34 967,-1-1 0,0 0 0,0 0-1,1 0 1,-1 0 0,0 0 0,0 0 0,0 1 0,0-1 0,-1 0 0,1 0 0,0 0 0,0 0 0,-1 0 0,1 0 0,0 0 0,-1 0 0,1 0 0,-1 0 0,0 0 0,1 0 0,-1 0 0,0 0 0,1 0 0,-1 0 0,0-1 0,0 1 0,0 0 0,-1 0 0,-23 1-5244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1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11506,'0'0'3169,"192"-13"-2193,-95 3-320,-1 4-656,32-17-232,-28 1-3664,-18-1-7747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433 1 11402,'0'0'5171,"-29"17"-4514,3-1-464,-15 7 78,2 3 0,0 1 0,-38 35 0,52-39-111,1 2 0,1 0 0,-20 29 1,35-42-127,0 1 0,0 0 1,2 0-1,-1 0 0,2 1 1,0 0-1,0 0 0,1 0 1,-3 23-1,5-19-10,1 1 1,1-1-1,2 28 1,-1-39-29,1 1 0,-1-1 1,2 1-1,-1-1 1,1 0-1,-1 0 1,2 0-1,-1 0 1,1 0-1,9 11 1,0-4 7,1 0 1,0-1-1,0-1 1,1 0-1,1-1 1,0 0 0,1-2-1,0 0 1,0-1-1,0 0 1,1-2 0,20 6-1,-1-4-81,-1-1 0,1-1 0,0-3 0,0-1 0,48-3 0,-77 1 51,0-1 0,0 1 1,-1-2-1,1 1 0,0-1 0,-1 0 1,1-1-1,-1 0 0,0 0 0,0-1 1,0 0-1,0 0 0,-1 0 1,0-1-1,0 0 0,0 0 0,0 0 1,-1-1-1,0 0 0,0 0 1,0 0-1,-1-1 0,0 0 0,0 0 1,-1 0-1,1 0 0,-2 0 0,1-1 1,-1 1-1,2-15 0,-2 12-43,-1-1-1,-1 1 0,0 0 0,0-1 1,-3-14-1,3 23 65,-1-1 0,0 0-1,1 0 1,-1 1 0,-1-1 0,1 0-1,0 1 1,-1-1 0,1 1 0,-1 0-1,0-1 1,1 1 0,-1 0 0,0 0-1,0 0 1,-1 0 0,1 1 0,0-1-1,-1 1 1,1-1 0,-1 1 0,1 0-1,-1 0 1,-3-1 0,-5-1-7,-1 0 1,1 2-1,-1-1 0,0 1 1,0 1-1,0 0 1,1 1-1,-1 0 0,0 1 1,1 0-1,-1 1 1,1 0-1,0 1 1,0 0-1,-14 7 0,17-6 4,0-1 0,1 1-1,-1 0 1,1 0 0,0 1-1,1 0 1,-1 0 0,1 0 0,0 1-1,1 0 1,-1 0 0,2 1-1,-1-1 1,1 1 0,0 0-1,0 1 1,1-1 0,0 0-1,1 1 1,-3 16 0,4-14-26,0 0-1,0 0 1,1 0 0,1 0 0,2 18 0,-2-25-2,0-1 0,1 1 0,-1 0 0,1 0 0,-1-1 0,1 1 0,0-1 0,0 1-1,1-1 1,-1 0 0,1 0 0,0 0 0,-1 0 0,1 0 0,1-1 0,-1 1 0,0-1 0,5 3 0,2 0 27,0-1-1,0 0 1,0-1 0,0 0-1,0 0 1,0-1 0,1-1-1,-1 1 1,1-2 0,0 1-1,-1-2 1,1 1 0,-1-1-1,13-4 1,-10 2 75,-1 0 1,1-1-1,-1-1 0,1 0 1,-2-1-1,1 0 0,0-1 1,-1 0-1,-1-1 0,19-17 1,-19 16 22,-1-1 1,0-1-1,0 0 1,-2 0 0,1 0-1,-1-1 1,-1 0-1,0-1 1,-1 1-1,0-1 1,4-19 0,-16 80-666,-3 90 1,10-132 530,0 1 1,1-1 0,0 1-1,0-1 1,0 0 0,1 0-1,0 0 1,0 0 0,0 0-1,1 0 1,0 0 0,7 10 0,-6-12 34,-1 0 1,0-1-1,1 1 1,0-1-1,0 0 1,0 0-1,0 0 1,1 0-1,-1-1 1,1 0-1,-1 0 1,1 0-1,0 0 1,0-1-1,0 1 1,10 0-1,-9-1 57,0-1 0,0 1 0,0-1 0,0 0 0,0-1 0,0 0 0,0 0 0,0 0 0,0 0 0,0-1 0,0 0 0,-1 0 0,1-1 0,-1 0 0,0 1 0,1-2 0,-1 1 0,-1-1 0,1 0 0,6-6 0,23-27 415,33-47 1,3-5-321,-46 67-157,-24 21-2,1 1 0,0-1 0,0 1 0,0-1 0,0 1 0,0-1 0,0 1 0,0-1 0,0 1 0,0 0 0,0 0 0,0-1 0,0 1 0,0 0 0,0 0 0,0 0 0,0 0 0,0 0 0,0 0 0,0 1-1,0-1 1,0 0 0,0 0 0,0 1 0,0-1 0,0 1 0,0-1 0,-1 0 0,1 1 0,1 0 0,3 6-42,-1-1 0,1 1 0,-2 0 0,1 0 0,-1 0 0,0 0 0,0 1 0,-1-1 0,3 15 0,0-1 68,-3-16 5,6 28 270,2-1 0,2 0-1,30 60 1,-41-91-252,0 0-1,-1 1 1,1-1-1,0 0 1,0 0 0,0 0-1,0 0 1,0 0-1,1 0 1,-1 0-1,0 0 1,0 0-1,1-1 1,-1 1 0,0 0-1,1-1 1,-1 1-1,1-1 1,-1 0-1,0 1 1,1-1-1,-1 0 1,1 0-1,-1 0 1,1 0 0,-1 0-1,1 0 1,-1 0-1,1-1 1,-1 1-1,1 0 1,-1-1-1,0 1 1,1-1 0,-1 0-1,2-1 1,5-2 44,0-1 1,-1-1-1,1 1 1,9-12 0,-15 16-81,92-90-189,112-99-2588,-204 188 2724,4-3-24,0 0 0,0 1 0,1 0 1,6-3-1,-12 6 60,0 0 0,0 1 0,0-1 0,0 1 0,0 0 0,0-1 0,0 1 0,0 0 0,0-1 0,0 1 0,0 0 1,0 0-1,0 0 0,1 0 0,-1 0 0,0 0 0,0 1 0,0-1 0,0 0 0,0 0 0,0 1 0,0-1 0,0 1 0,0-1 0,0 1 0,0-1 0,0 1 0,0-1 0,-1 1 0,1 0 0,0 0 0,0-1 0,-1 1 1,1 0-1,0 0 0,-1 0 0,1 1 0,7 16-285,11 36 0,-16-41 326,1 0 1,1-1 0,-1 0 0,2 1 0,0-2 0,0 1-1,17 21 1,-17-27 8,0 0 0,0 0-1,1-1 1,0 0 0,1 0-1,-1-1 1,1 0 0,-1 0-1,1 0 1,1-1 0,-1-1-1,0 1 1,13 1 0,1-1 72,-1-1 0,1-1 0,-1-1 0,28-4 0,-37 3-83,-2-1 1,1-1-1,0 0 0,0-1 0,-1 0 1,0 0-1,0-1 0,0 0 0,0-1 0,-1 0 1,0-1-1,0 0 0,-1 0 0,11-13 1,-9 9-25,0-1 0,-1 0 1,0-1-1,-1 0 0,0 0 0,-1-1 1,-1 1-1,0-2 0,-1 1 1,3-16-1,-6 19-30,0 0 1,-1 1-1,-1-18 1,0 23 30,0 5 7,0-1 0,0 1 0,0 0-1,0-1 1,0 1 0,0-1 0,0 1 0,-1-1-1,1 1 1,0 0 0,0-1 0,0 1 0,0-1-1,-1 1 1,1 0 0,0-1 0,-1 1 0,1 0-1,0-1 1,0 1 0,-1 0 0,1 0 0,-1-1-1,1 1 1,0 0 0,-1 0 0,1 0 0,0-1-1,-1 1 1,1 0 0,-1 0 0,1 0 0,-1 0-1,-18 0 11,10 0 8,-2 1 20,-1 0 0,1 0-1,0 1 1,-1 1-1,1 0 1,0 0 0,0 1-1,1 1 1,-1 0-1,1 0 1,0 1-1,1 0 1,-1 1 0,1 0-1,0 0 1,-8 10-1,8-8-37,0 1 0,1 0 1,0 1-1,1 0 0,0 0 0,1 0 0,0 1 0,1 0 0,0 0 0,1 0 0,0 1 0,1-1 0,1 1 1,-2 15-1,2-6-110,2 0 0,2 38 0,-1-54 90,0 1 1,1 0-1,-1-1 0,1 0 0,1 1 0,-1-1 0,1 0 0,0 0 0,0-1 1,1 1-1,0-1 0,0 1 0,6 6 0,3-1 19,0 0 0,0-1-1,1-1 1,0 0 0,0-1-1,1 0 1,0-1 0,1-1-1,0 0 1,22 4 0,-1-2 305,0-2 0,1-2 0,56-1 0,-76-3-262,-1-1-1,0 0 0,1-1 0,-1-1 0,0-1 0,0 0 1,0-2-1,-1 1 0,0-2 0,30-16 0,-24 9-19,0-1-1,-1-1 1,0-1 0,21-23-1,-35 34-29,-1-1 0,0-1 0,0 1 0,-1-1 0,0 0 0,0 0 0,-1 0 0,0-1 0,0 0 0,-1 0 0,0 1 0,-1-2 0,1 1 0,-2 0 0,1-10 0,-2 18 10,0-1 1,-1 1 0,1 0 0,0 0-1,-1-1 1,1 1 0,-1 0 0,1 0 0,-1 0-1,0 0 1,1 0 0,-1 0 0,0 0 0,0 0-1,0 0 1,0 0 0,0 0 0,0 1-1,0-1 1,0 0 0,0 1 0,0-1 0,0 0-1,0 1 1,-1 0 0,1-1 0,0 1 0,0 0-1,-1-1 1,1 1 0,0 0 0,0 0-1,-3 0 1,-1 0 14,0 0-1,-1 0 0,1 0 1,-1 0-1,1 1 0,0 0 1,-8 3-1,9-3-22,0 1 1,0 0-1,0 1 0,0-1 0,0 1 1,1 0-1,-1 0 0,1 0 1,0 0-1,-1 0 0,2 1 0,-1 0 1,0-1-1,1 1 0,-1 0 1,1 0-1,0 0 0,1 1 0,-1-1 1,1 0-1,-1 5 0,-2 9-50,1 0 0,1 0 0,0 35 1,2-49 20,0 0 0,1 0 0,-1 0 0,1 0 0,0-1 0,0 1 0,0 0 0,0 0 0,0-1 1,1 1-1,0-1 0,0 1 0,0-1 0,0 0 0,5 6 0,-3-5-2,1 0 0,-1-1 0,1 1 0,0-1 0,0 0 0,0 0 0,0-1 0,0 0 0,10 4 0,3-2 16,0-1-1,-1 0 0,1-1 1,0-1-1,0-1 1,18-2-1,-23 1 43,-1-1-1,0-1 1,0 0-1,0 0 1,0-2 0,18-8-1,65-42 106,-23 12-41,-42 31-61,-29 12-36,-1-1 1,1 1-1,0 0 0,0 0 1,-1 0-1,1 0 1,0-1-1,-1 1 1,1 0-1,0 0 0,0 0 1,-1 1-1,1-1 1,0 0-1,-1 0 1,1 0-1,0 0 0,-1 1 1,1-1-1,0 0 1,-1 1-1,1-1 0,0 0 1,-1 1-1,1-1 1,-1 1-1,1-1 1,-1 1-1,1-1 0,-1 1 1,1-1-1,-1 1 1,0 0-1,1-1 1,-1 1-1,0-1 0,1 1 1,-1 0-1,0-1 1,0 1-1,0 0 0,1 0 1,-1 0-1,1 153 518,-1-152-503,0-1-1,0 1 0,0-1 0,0 1 0,0 0 0,1-1 0,-1 1 1,1-1-1,-1 1 0,1 0 0,-1-1 0,1 0 0,0 1 0,0-1 1,0 1-1,0-1 0,0 0 0,0 0 0,2 2 0,-2-2 18,0 0 0,1-1 0,-1 0 0,0 1 0,1-1 0,-1 0 0,0 0 0,1 1 0,-1-1 0,0 0 0,1 0 0,-1-1 0,0 1 0,1 0 0,-1 0 0,0-1 0,0 1 0,3-1 0,4-3 112,1-1 0,-1 0 0,-1 0 0,1 0 0,10-10 0,34-30 236,248-221 448,-276 244-874,32-39-1,-48 51-563,0-1 0,-1 0 0,0 0-1,-1-1 1,0 0 0,6-20 0,-5-11-8324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4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5281,'0'0'8638,"0"-3"-7837,0 1-868,0 2 125,0-1 0,0 0-1,0 1 1,0-1 0,0 0 0,0 1 0,0-1 0,0 1 0,0-1 0,0 0 0,1 1-1,-1-1 1,0 1 0,0-1 0,1 0 0,-1 1 0,0-1 0,1 1 0,-1-1-1,0 1 1,1-1 0,-1 1 0,1-1 0,-1 1 0,1 0 0,-1-1 0,1 1 0,-1 0-1,1-1 1,0 1 0,-1 0 0,1 0 0,-1 0 0,1-1 0,0 1 0,-1 0 0,1 0-1,0 0 1,50-10 239,1 3-1,53-2 1,107 10 348,-194 0-554,0 0 1,-1 1-1,0 1 0,0 1 0,1 1 0,-2 0 0,27 12 1,-37-14-70,1 0 1,-1 1 0,0 0 0,0 0-1,0 1 1,0-1 0,-1 1 0,1 0-1,-2 1 1,1-1 0,0 1 0,-1 0-1,0 1 1,-1-1 0,1 0-1,-1 1 1,0 0 0,-1 0 0,1 0-1,-2 0 1,2 8 0,-1-7-8,-1 0 0,0 1 0,-1-1 0,0 0 0,0 0-1,-1 0 1,0 0 0,0 1 0,-1-1 0,0 0 0,-1-1 0,0 1 0,0 0 0,0-1 0,-1 0 0,0 1 0,0-2 0,-1 1 0,-8 9 0,1-3-43,-2 0 1,1-1-1,-2 0 1,1-1 0,-2-1-1,1 0 1,-1-1-1,-1-1 1,0 0-1,0-1 1,0-1 0,-1-1-1,0 0 1,0-2-1,0 0 1,0-1 0,-20 0-1,37-2 4,1 0 0,-1-1 0,1 1 0,0-1 0,-1 1 0,1-1 0,-1 1 0,1-1 0,0 1 0,-1-1 0,1 1 1,0-1-1,0 0 0,0 1 0,-1-1 0,1 1 0,0-1 0,0 0 0,0 1 0,0-1 0,0 0 0,0 1 0,0-1 0,0 1 0,0-1 0,0 0 0,1 0 0,3-21-442,-1 19 439,0 1 0,0-1 0,0 0 1,1 1-1,-1 0 0,1-1 1,-1 1-1,1 1 0,-1-1 0,1 0 1,0 1-1,0 0 0,0 0 1,7-1-1,6 0 4,-1 0 1,22 1-1,-30 0-3,-1 1-1,1 1 0,-1 0 1,1 0-1,-1 0 0,1 1 1,8 3-1,-11-3 12,0 1 1,-1 0-1,1 0 1,-1 0-1,0 0 1,0 1-1,0 0 1,0-1-1,0 1 1,5 9-1,-1-2 73,-1 1 0,0 0 0,-1 0 0,-1 0 0,0 0 0,0 1-1,-1 0 1,-1 0 0,0 0 0,-1 1 0,0-1 0,-1 1 0,-1 16 0,0-28-30,-1 1 0,1 0 0,-1 0 0,1-1 1,-1 1-1,0-1 0,0 1 0,0-1 0,0 1 0,0-1 0,-1 1 0,1-1 0,-1 0 1,0 0-1,0 0 0,1 0 0,-1 0 0,0 0 0,-1 0 0,1-1 0,0 1 1,0-1-1,-1 1 0,1-1 0,-1 0 0,1 0 0,-1 0 0,-4 1 0,-6 1 68,0 0 0,0-1 0,0 0 0,-21 0 0,22-2-71,-38 2 98,-1-2-1,-54-8 1,90 6-168,1 0 1,-1-2-1,0 0 0,1 0 0,0-2 1,0 1-1,0-2 0,1 0 0,0 0 0,1-2 1,-20-14-1,30 21-39,0 0-1,0-1 1,0 1 0,0 0 0,0-1 0,1 1 0,-1-1-1,1 0 1,0 1 0,-1-1 0,1 0 0,1 0 0,-2-3-1,1-2-773,0 0 0,1 0 0,0-12 0,1 0-2221,-1-15-5469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0:52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15799 11915 602 0,'0'0'10'15,"0"0"26"-15,0 0-36 0,0 0-188 16</inkml:trace>
  <inkml:trace contextRef="#ctx0" brushRef="#br0" timeOffset="1440.95">15533 11189 23 0,'0'0'104'15,"0"0"-22"-15,0 0-59 16,0 0-10-16,0 0-6 16,0 0-6-16,0 0-1 15,-15-50 8-15,9 42 40 16,1 2 8-16,-2 0-4 15,-2 2-14-15,3 0-28 0,-4 2 14 16,4 0 22 0,1 0 38-16,-1 2 8 15,2-2-19-15,-1 2-63 0,3-2 43 16,-1 2 50-16,1 0-2 16,0 0-46-16,2 0-16 15,0 0-4-15,0 0-11 16,0 0-3-16,0 0-8 15,0 0 4-15,0 0-3 16,0 0-6-16,2 0 5 16,12 0 46-16,3 6 8 15,6 2-18-15,3 0 8 16,8 0-25-16,3 0-4 16,6-4-4-16,6 0 16 15,2-2 2-15,3 0-33 0,-3 0 37 16,-4 2-22-16,-3 0-23 15,-5 0 0-15,-6 2 7 16,-2 0-8-16,-2 0 0 16,-5-2-2-16,-1 0 2 15,-3 0-16-15,-7-2 5 16,-7-2 0-16,0 2 2 16,-6-2 9-16,0 0 0 15,0 0 0-15,0 0-9 16,-6 0-51-16,-11 0-52 15,-10 0-36-15,-6 0 33 16,-7 0 46-16,-5-8 47 16,-3 0-1-16,-4-4 3 0,-4 0-3 15,-2-2 23-15,0 0 23 16,3 0-17-16,8 2 23 16,7 0-12-16,13 2-16 15,9 4 60-15,9 4-22 16,7 0-28-16,2 2-11 15,0 0-1-15,0 0-19 16,7 0 1-16,13 0 19 16,11 0 5-16,7 0-3 15,4 4 19-15,5 2-16 16,1-2-4-16,0 0-1 16,-1-2 22-16,-7-2-11 15,-7 0 0-15,-6 0 16 0,-12 0-2 16,-7 0-24-1,-6 0 12-15,-2 0 6 16,0 0 2-16,0 0-21 0,-8 0-14 16,-5 0 14-16,-9 0 0 15,-1 0-13-15,-17 8-102 16,9 2-50-16,0 2-206 0</inkml:trace>
  <inkml:trace contextRef="#ctx0" brushRef="#br0" timeOffset="2656.73">15211 12905 466 0,'0'0'235'15,"0"0"-66"-15,0 0 24 16,0 0-32-16,0 0-7 0,0 0-29 16,0 0-28-1,0-19-40-15,0 19 30 0,0 0-27 16,0 0-32-16,0-3-3 15,0 3 20-15,0 0-5 16,0 0-17-16,0 0-1 16,0 0-6-16,2 0-14 15,11 0 4-15,9 0 26 16,12 0 24-16,3 4-5 16,11 0-2-16,-2-1-26 15,-1-3 1-15,-1 0 6 16,-5 0-20-16,-8 0-1 15,-7 0 1-15,-10 0-10 16,-6 0-4-16,-6 0-17 16,-2 0-9-16,0 0 13 0,-6 0 4 15,-19 0 13-15,-8 0 1 16,-11 0 0-16,-6 0 0 16,-1 0 5-16,7 0 3 15,6 0 0-15,11 0-2 16,9 0 5-16,9 0-5 15,7 0-7-15,2 0-5 16,0 0-20-16,0 20-131 16,0 6-160-16,9-2-191 0</inkml:trace>
  <inkml:trace contextRef="#ctx0" brushRef="#br0" timeOffset="6742.88">27712 12735 633 0,'0'0'194'16,"0"0"-90"-16,0 0-33 16,0 0 20-16,0 0-17 15,0 0-16-15,36-26-12 0,-30 26-18 16,-1-2-1 0,4 2 17-16,0-2 8 0,0 2-2 15,2 0-8-15,-2 0 0 16,0 2-12-16,-3 8 2 15,-4 6 14-15,1 6 0 16,-3 2 4-16,0 4-3 16,-11 1 5-16,-12-1-2 15,-8-1 4-15,-5-2-17 16,-6-1-8-16,-3-5-17 16,1-2-1-16,6-5-3 15,7-6-8-15,11-4 0 0,9-2 21 16,5 0 4-1,3 0-10-15,3-6-7 0,0 0-3 16,9 2-5 0,16 4-9-16,6 0 9 0,2 6 6 15,3 12 12-15,-5 6 2 16,-2 0 2-16,-7-2-4 16,-4 0-12-16,-5-4-6 15,1-2-44-15,10-8-115 16,-2-6-222-16,-2-2-664 0</inkml:trace>
  <inkml:trace contextRef="#ctx0" brushRef="#br0" timeOffset="7067.66">27933 12974 1228 0,'0'0'254'0,"0"0"-126"16,0 0 3-16,0 0-27 15,0 0-19-15,0 0-50 16,-36 116-10-16,45-98-9 16,11-6-10-16,3-4 15 15,3-8-12-15,-2 0 16 16,1 0-12-16,-2-18 5 15,-6-2 32-15,-5-4 0 16,-8 0-20-16,-4 0-8 16,0 2-22-16,-6 6-7 0,-15 2-14 15,1 4-41-15,0 6-19 16,4 4-77-16,6 0-226 16,7 0-500-16</inkml:trace>
  <inkml:trace contextRef="#ctx0" brushRef="#br0" timeOffset="7440.03">28309 12968 705 0,'0'0'585'0,"0"0"-466"0,0 0-6 16,0 0-11-16,-106 112-14 16,94-76-39-16,10-2-22 15,2-4 5-15,16-6-2 16,15-7 23-16,9-9 38 16,0-8 6-16,5 0 10 15,-8-7 10-15,-3-15-7 16,-10-2-14-16,-9-4-6 15,-9-4-32-15,-6 2-30 16,-2 0-28-16,-19 4-10 0,-3 6-29 16,1 4-34-1,8 8-46-15,11 8-60 0,4 0-175 16,0 0-574-16</inkml:trace>
  <inkml:trace contextRef="#ctx0" brushRef="#br0" timeOffset="8173.55">28996 12809 773 0,'0'0'273'0,"0"0"-80"16,0 0-62-16,0 0-23 15,0 0-9-15,0 0-25 16,0 0-6-16,2-10-18 15,-2 8-16-15,0 1 15 16,0 1 1-16,0-3-6 0,0 1-3 16,0 0-3-1,0 0-16-15,0-2-1 0,0 2 2 16,0-1-4-16,-9-4-18 16,-4 3 7-16,-8 2-8 15,-6 2-8-15,-2 0 7 16,-2 0 1-16,5 2 0 15,2 10-5-15,5 2-3 16,11 4-9-16,6 3 1 16,2-2-6-16,10 6-7 15,17 0 20-15,9 4 8 16,1-3-9-16,2 2 10 16,-6-4 0-16,-8-2 3 15,-10-4-3-15,-11-2 0 0,-4 0 12 16,-4 0 32-16,-23 0 12 15,-4-2-19-15,0-2-8 16,0-6-23-16,4-6 3 16,7 0-3-16,9 0 13 15,9-12 0-15,2-8-19 16,20-6 0-16,20-6-8 16,7 0 8-16,1-2 23 15,2 5-1-15,-10 2 35 16,-7 4 0-16,-10 1 11 15,-10 4-3-15,-8 3-25 16,-5-2-40-16,0 8-16 16,-12-1-91-16,-8 7-68 15,-6 3-25-15,3 0-164 16,3 6-462-16</inkml:trace>
  <inkml:trace contextRef="#ctx0" brushRef="#br0" timeOffset="9037.07">29277 13104 1260 0,'0'0'540'0,"0"0"-300"15,0 0-38-15,0 0-72 0,0 0-36 16,0 0-32-16,0 0 7 16,6-6-17-16,7 6-12 15,12 0-24-15,10 0 14 16,10 0 24-16,4 0-20 15,-4 0-7-15,-7 0-20 16,-9 0-7-16,-7 2-66 16,-2-2-147-16,-4 0-167 15,-8 0-441-15</inkml:trace>
  <inkml:trace contextRef="#ctx0" brushRef="#br0" timeOffset="9476.74">29751 12952 1031 0,'0'0'371'15,"0"0"-166"-15,0 0-77 16,0 0-32-16,0 0-19 16,0 0-22-16,0 0-24 15,-2 0-23-15,6 0-7 16,12 12-1-16,6 2 73 0,2 4-11 16,3-2-22-1,-4-4-18-15,-6-2-10 0,-5-4 13 16,-6-2-9-16,-4-4 18 15,-2 2 1-15,0 2 0 16,-4 4-19-16,-16 8 11 16,-9 4 47-16,-5 2-28 15,-3 0-37-15,3-2 7 16,3-2-16-16,7-4-6 16,3-1-44-16,6-2-82 15,6 0-74-15,4-4-114 16,5-5-334-16</inkml:trace>
  <inkml:trace contextRef="#ctx0" brushRef="#br0" timeOffset="10140.43">30279 12837 1280 0,'0'0'325'16,"0"0"-123"-16,0 0-100 15,0 0-37-15,0 0-17 0,0 0-13 16,0 0 10-16,-11 53 99 15,-1-17-73-15,4 4-27 16,1 2-22-16,3-2-22 16,0-2 10-16,-1-6-9 15,0-4 10-15,3-6-5 16,-3-8-6-16,3-6-45 16,0-4-43-16,0-4 11 15,-2 0 24-15,-3-4-3 16,2-14-20-16,1-4 23 15,4-2 12-15,0 0 33 16,0 2 8-16,18 4 7 0,7 0-6 16,6 2 11-1,2 4 0-15,0-2 16 0,-1 2 5 16,-3 2 9-16,-3-2 14 16,-4-2 2-16,-2 1 5 15,-4 0 7-15,-3-1-4 16,-4 0 0-16,-2 0-8 15,-2 1 6-15,-5 5-3 16,2 4 12-16,-2 4-23 16,0 0-50-16,0 0 0 15,0 12-36-15,0 15 16 16,-4 9 20-16,-4 6-1 16,2 2 3-16,1-2 4 0,3-2-5 15,-2-6 0-15,-3-1-1 16,-2-8-52-16,-2 0-101 15,-5-2-115-15,3-5-257 16,4-5-394-16</inkml:trace>
  <inkml:trace contextRef="#ctx0" brushRef="#br0" timeOffset="10624.91">30887 13004 1318 0,'0'0'299'16,"0"0"-156"-16,0 0-89 16,0 0-20-16,0 0 20 15,-133 82 6-15,102-44-20 16,6 2-27-16,9-1-11 15,7-3-2-15,7-6 8 16,2-6-6-16,0-6 4 16,0-6 5-16,7-4 15 15,3-6 18-15,9-2 17 16,-1 0 7-16,3 0-8 16,4-12-12-16,0-6-14 15,-5-1-6-15,-2 0-9 0,-5-2-11 16,-2 6-7-16,-4 2 10 15,-1 4-10-15,-4 2 5 16,-2 5-6-16,0 2-7 16,0 0-12-16,0 0-9 15,0 9-11-15,0 10 31 16,0 3 8-16,4 2 0 16,2 1 1-16,3-6-1 15,-1-2 2-15,2-5-2 16,3-4-64-16,14-6-95 15,-3-2-131-15,1 0-354 0</inkml:trace>
  <inkml:trace contextRef="#ctx0" brushRef="#br0" timeOffset="11172.92">31335 13092 1003 0,'0'0'316'0,"0"0"-87"16,0 0-83-16,0 0-44 16,0 0-38-16,0 0-24 15,0 0-11-15,-127 18 0 0,96 4-23 16,9 4-6-1,6-2 0-15,7 2-8 0,9-4 3 16,0-4 4 0,0-5 2-16,2-3 0 0,11-6-1 15,6-4-4-15,3 0 4 16,2 0 7-16,3-17 1 16,0-5 1-16,2-3-8 15,-2-6 9-15,-5-1-8 16,-5 0 21-16,-1 0 0 15,-7 4 1-15,-3 2 1 16,-1 6 16-16,0 4-10 16,-5 4 9-16,2 4-16 15,-2 4-1-15,0 4-11 16,0 0-12-16,0 0-27 0,-2 18 5 16,-14 10 22-1,-2 8 35-15,3 4-10 0,-1 0-10 16,5 0 1-16,4-4-8 15,1-4-7 1,2-3 0-16,0-5-1 0,4-2-56 16,0-4-99-16,4-6-114 15,15-6-218-15,1-4-208 0</inkml:trace>
  <inkml:trace contextRef="#ctx0" brushRef="#br0" timeOffset="11491.38">31527 13194 1061 0,'0'0'274'0,"0"0"-154"15,0 0-17-15,0 0-2 16,0 0 2-16,0 0-40 16,-116 89-31-16,114-63-7 15,2-4-9-15,0 0 8 16,4-6 4-16,11-4-5 15,1-6-1-15,5-4 25 16,-2-2 16-16,1 0-3 16,1-16-5-16,-4-6-11 15,-1-2-16-15,-7 0-2 16,-5 0-7-16,-4 2-8 16,0 4-11-16,0 1-10 0,-11 3-32 15,-3 4-83-15,1 6-85 16,5 3-120-1,3 1-296-15</inkml:trace>
  <inkml:trace contextRef="#ctx0" brushRef="#br0" timeOffset="12104.81">31741 13203 842 0,'0'0'353'16,"0"0"-151"-16,0 0-92 0,0 0-26 16,0 0 53-16,0 0-32 15,0 0-40-15,-70 73-15 16,66-52-28-16,4-2-11 16,0-1-5-16,0-3 3 15,9-3 1-15,7-4 2 16,2-4 16-16,1-4 0 15,4 0 2-15,1-8-7 16,-1-14-10-16,-1-5-13 16,-4-2-1-16,-3-4-25 15,-3 1 17-15,-4 4-12 16,-3 5 10-16,-3 2 9 16,0 5 2-16,0 6-1 0,0 0 1 15,4 4-11-15,-4 0 10 16,0 2-1-16,0 2 2 15,0 0 1-15,-2 2 16 16,0 0 3-16,0 0-1 16,0 0 0-16,0 0-1 15,0 0-3-15,0 0-2 16,0 0 2-16,0 0-5 16,0 0 4-16,0 0 2 15,0 0 6-15,0 0-3 16,0 0-1-16,0 0-2 15,0 0 6-15,0 0-5 16,0 0-16-16,0 0 5 16,0-2-6-16,0 2-1 0,0 0-14 15,0-2 7-15,-2 0 8 16,-2 0 23-16,-2 0-9 16,0-2-14-16,2 2-51 15,-3 0-62-15,-4-2-79 16,4 4-139-16,3-2-353 0</inkml:trace>
  <inkml:trace contextRef="#ctx0" brushRef="#br0" timeOffset="12790.1">32244 13076 537 0,'0'0'624'15,"0"0"-388"-15,0 0-54 16,0 0-95-16,0 0-42 0,0 0 104 16,0 0-36-1,-69 140-2-15,51-91-40 0,1 1-8 16,3 0-6-16,3-2-34 16,1-2 1-1,2-4-3-15,1-6-5 0,1-2-3 16,-1-5-7-16,0-7 5 15,3-7-10-15,-1-6 0 16,3-4 1-16,0-5 5 16,0 0 12-16,2 0 7 15,-2-4 8-15,0-16-9 16,-1-7-13-16,3-12-11 16,0-7-1-16,3-8-8 15,12-6-21-15,7 0-1 16,3 3-16-16,0 7 28 15,1 12 9-15,-2 8 2 0,1 8-1 16,-5 8 3-16,0 6 5 16,-4 6 0-16,-1 2-3 15,-1 0 2-15,-1 2-15 16,-1 18 8-16,-4 4 8 16,-1 4 21-16,-7 3 4 15,0-5-4-15,0-2-5 16,-11-5 2-16,-10-4 1 15,-5-5-8-15,-10-4-3 16,-6-2-8-16,-5-2-92 0,-18-2-120 16,14 0-266-1,5 0-391-15</inkml:trace>
  <inkml:trace contextRef="#ctx0" brushRef="#br0" timeOffset="13223.12">29892 13365 1132 0,'0'0'258'15,"0"0"-105"-15,0 0-19 16,133 0-9-16,-68 0 8 16,8 4-24-16,5 6-23 0,0 2-31 15,-2 0-20 1,-7 4-17-16,-5 0-18 0,-12-2-31 16,-15 0-69-16,-14-2-104 15,-23 0-123-15,-16-4-24 16,-15-2-21-16</inkml:trace>
  <inkml:trace contextRef="#ctx0" brushRef="#br0" timeOffset="13456.61">29818 13495 87 0,'0'0'841'0,"0"0"-621"16,0 0-10-1,145 20 21-15,-66-12-37 0,13 4-29 16,4 0-14-16,2 0-42 16,2 2-16-16,-4 2-44 15,-5-1-37-15,-8-1-12 16,-18-3-130-16,-21 0-142 16,-40-4-237-16,-4-3-7 15,-17-1-89-15</inkml:trace>
  <inkml:trace contextRef="#ctx0" brushRef="#br0" timeOffset="13613.37">30134 13623 1104 0,'0'0'335'0,"169"21"-79"0,-23 4-80 15,-2 2-35-15,-26-1-43 16,-13-4-37-16,-50-8-61 15,-10-4-511-15</inkml:trace>
  <inkml:trace contextRef="#ctx0" brushRef="#br0" timeOffset="16021.75">16572 9318 1309 0,'0'0'0'16,"0"0"-192"-16</inkml:trace>
  <inkml:trace contextRef="#ctx0" brushRef="#br0" timeOffset="16213.8">16612 9669 1702 0,'0'0'0'0,"0"0"-29"15,0 0-163-15,0 0-202 0</inkml:trace>
  <inkml:trace contextRef="#ctx0" brushRef="#br0" timeOffset="16434.38">16414 10267 1894 0,'0'0'183'15,"0"0"-183"-15,0 0-140 16,0 0-382-16,0 0-759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53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8674,'0'0'0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5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10 8042,'0'0'9066,"-7"-8"-8292,21 6-508,1 3-138,-1 0 1,1 2-1,-1-1 1,1 2-1,-1 0 1,25 10 0,83 47 591,-36-12-528,-2 3-1,-2 4 1,-3 4-1,88 86 1,-139-118-165,-2 2-1,0 0 1,34 56 0,-48-66-16,-1 1 0,0 1 1,-2 0-1,-1 0 0,0 1 1,-2 0-1,5 32 0,-7-21-4,-1-1 0,-2 1-1,-1-1 1,-8 54 0,4-62 0,-1-1 0,-1 0-1,-2 0 1,0-1 0,-2 0 0,-22 40-1,13-31-13,-2 0-1,0-2 0,-3-1 1,0-1-1,-29 26 1,38-41 18,0-1 1,-1 0 0,0-1-1,0-1 1,-1-1 0,-1 0 0,1-1-1,-2-1 1,1 0 0,-1-2-1,-27 5 1,5-6 107,-71-2-1,64-3 209,45 1-277,0 0 0,0 0 0,0 0 0,0-1 0,-1 1-1,1-1 1,0 0 0,-4-1 0,6 1-82,0 0-1,0 1 0,0-1 1,0 0-1,0 1 1,1-1-1,-1 0 1,0 0-1,1 0 0,-1 0 1,1 0-1,-1 1 1,1-1-1,-1 0 1,1 0-1,-1 0 0,1 0 1,0-1-1,0 1 1,-1 0-1,1 0 1,0 0-1,0 0 1,0 0-1,0 0 0,0 0 1,1 0-1,-1 0 1,1-2-1,0-2-385,1 0 1,0 0-1,0 0 0,0 0 0,1 0 0,-1 1 1,1-1-1,0 1 0,1 0 0,3-4 1,21-24-6025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9618,'0'0'8754,"0"176"-7914,0-108-160,7-1-208,7 7-248,1-4-160,2 1-64,-2-7-112,-5-9-856,-10-14-952,0-15-3001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7282,'0'0'6198,"34"-1"-5163,117 2-83,-128 1-713,-1 0-1,1 2 1,-1 0-1,0 1 0,27 11 1,-12-4 71,27 8 116,-1 3 0,0 2 0,66 38 0,-104-48-372,-2 1-1,0 0 1,-1 2 0,23 22 0,-32-26-41,-1 0 0,0 1 0,-1 1 0,0-1 0,-1 2 0,-1-1 0,7 20 0,-10-21 6,-2 1 0,1 0 0,-2-1 0,0 2 0,0 19 0,-1 1 34,-5 43 1,1-67-42,0 0 0,-1 0 0,0 0 0,-1 0 0,0-1 0,-1 0 0,0 0 0,-1 0 0,0-1 0,-1 1 0,-1-2 0,1 1 0,-2-1 0,0 0 0,0-1 0,0 0 0,-1 0 0,0-1 0,-17 10 1,7-5 7,-2-2 0,0 0 0,0-1 0,-1-1 0,0-1 1,0-1-1,-1-1 0,0-1 0,-40 2 0,-89-5-118,93-2 67,53 0 24,-3 1-17,1-1 1,-1 0 0,1-1 0,-1 0-1,1 0 1,-1-1 0,1 0 0,0-1 0,-1 0-1,-8-5 1,16 8-59,1-1 1,0 0-1,0 0 0,0 1 0,0-1 1,0 0-1,0 0 0,0 0 0,0 0 0,0 0 1,0-1-1,0 1 0,0 0 0,1 0 1,-1 0-1,1-1 0,-1 1 0,1 0 0,-1-1 1,1 1-1,0 0 0,0-1 0,-1 1 1,1-1-1,0 1 0,0 0 0,0-1 1,1 1-1,-1-1 0,0 1 0,0 0 0,1-1 1,-1 1-1,1 0 0,0-3 0,2-1-761,0 0-1,0 0 1,0 0-1,1 1 1,0-1-1,7-7 1,24-20-8257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12803,'0'0'6377,"7"183"-5761,1-119-208,2 4-160,-3-10-168,4-7 104,0-9-176,-4-10-8,-4-7-880,-3-15-912,-14-7-8602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7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9690,'0'0'7530,"3"0"-9307,5 16-663,-5-3-5914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542 481 8906,'0'0'7550,"-18"3"-7028,-9 2-354,0 1 0,1 1 0,0 1-1,-33 15 1,7 4-51,-67 46 1,95-56-147,0 1 1,1 1-1,1 1 1,-31 38-1,48-52-96,1 0-1,0 0 1,0 0 0,0 1-1,1-1 1,0 1 0,0 0-1,0 0 1,1 0 0,0 0-1,1 0 1,-1 1-1,1-1 1,1 0 0,0 10-1,0-16 107,0-1-1,0 0 0,0 1 1,0-1-1,0 0 0,0 1 1,0-1-1,0 0 0,1 1 1,-1-1-1,0 0 0,0 1 1,0-1-1,1 0 0,-1 1 1,0-1-1,0 0 0,1 0 1,-1 1-1,0-1 0,0 0 1,1 0-1,-1 0 0,0 0 1,1 1-1,-1-1 0,0 0 1,1 0-1,-1 0 0,1 0 1,-1 0-1,0 0 0,1 0 1,15 0 61,-10 0-81,4 0 63,1-2 0,-1 1 1,0-1-1,0-1 0,0 0 0,0 0 0,0-1 1,-1 0-1,1 0 0,-1-1 0,13-10 0,6-6 28,0-1 0,24-27-1,-29 27-13,-2-1-1,-1-1 0,-1-1 1,31-52-1,-47 93-648,-2 13 619,-1-19 28,-1 9 5,2 0 0,0 0-1,1 1 1,6 24 0,-7-40-44,0 1 0,1 0 0,0-1 0,0 1-1,0-1 1,0 0 0,1 0 0,-1 0 0,1 0-1,0 0 1,1 0 0,-1-1 0,0 1 0,1-1-1,0 0 1,0 0 0,0 0 0,0-1 0,0 0 0,1 1-1,-1-1 1,9 2 0,-6-2 32,1-1-1,0 1 1,0-2-1,0 1 1,0-1 0,1 0-1,-1-1 1,0 0-1,0 0 1,-1-1 0,1 0-1,0 0 1,0 0 0,-1-1-1,0-1 1,1 1-1,-1-1 1,0 0 0,-1-1-1,13-10 1,-3 1 90,-1-1 0,-1-1 0,0 0 0,-1-1 0,-1-1 0,19-34 0,-21 29 52,0 0 0,-2 0 0,0-1 0,-1 0-1,-2-1 1,5-44 0,-6-154 391,-5 141-243,2 48-159,0 18 58,-1 0 0,-1 0 0,-3-22 1,4 37-209,0 1 1,0-1-1,0 0 1,0 1 0,0-1-1,-1 1 1,1-1-1,0 0 1,0 1 0,0-1-1,-1 1 1,1-1 0,0 1-1,-1-1 1,1 1-1,0-1 1,-1 1 0,1-1-1,-1 1 1,1-1-1,0 1 1,-1 0 0,1-1-1,-2 0 1,1 2-21,0-1 1,1 1-1,-1 0 1,0-1-1,1 1 1,-1 0-1,0-1 1,1 1-1,-1 0 1,1 0-1,-1 0 1,1-1-1,-1 1 1,1 0-1,0 0 1,-1 0-1,1 0 0,0 0 1,0 0-1,-1 2 1,-12 53-24,2 0 0,-6 112 0,17 121 63,2-262-36,1 1 1,9 44 0,-9-60-22,1 0 0,0 0 0,1-1-1,0 1 1,0-1 0,1 0 0,1 0 0,8 10 0,-12-17 42,0-1 0,0 0 0,0 0 0,1 0 0,-1 0 0,1 0 0,0 0 0,0-1 0,0 0 0,0 0 0,0 0 0,0 0 0,0-1 0,1 0 0,-1 0 1,0 0-1,1 0 0,-1 0 0,1-1 0,-1 0 0,1 0 0,0 0 0,-1-1 0,1 0 0,-1 1 0,8-4 0,-5 2 65,-1-1-1,1 0 0,-1-1 0,1 1 1,-1-1-1,0 0 0,0-1 0,-1 1 1,0-1-1,1-1 0,-1 1 0,-1-1 1,1 1-1,-1-1 0,5-10 1,-5 6-30,0 0 1,-1 0 0,0 0 0,-1 0 0,0-1-1,0 1 1,-2-1 0,1 1 0,-1-1 0,-2-16-1,2 23-36,-1 0-1,0 0 0,0 1 0,0-1 1,0 0-1,0 1 0,-1-1 0,0 1 0,1-1 1,-1 1-1,-1 0 0,1 0 0,0 0 1,-4-4-1,0 2 9,0 0 1,0 1-1,0 0 1,0 0-1,-1 0 0,-12-5 1,-1 1-120,-1 2 0,0 0 0,0 2 0,-25-3 0,-28 2-3081,66 5-2187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1 530 11202,'0'0'3779,"35"0"-2933,113 0-287,-129 0-429,0-1 1,26-3-1,-41 3-77,0-1 0,0 1 0,0-1 0,0 1 1,-1-1-1,1 0 0,-1-1 0,1 1 0,-1-1 0,6-5 0,-7 7-6,0 0-1,-1-1 1,1 1 0,-1-1-1,1 0 1,-1 1 0,0-1-1,0 0 1,1 0 0,-1 0-1,0 0 1,-1 0 0,1 0-1,0 0 1,-1 0-1,1 0 1,-1 0 0,1-1-1,-1 1 1,0 0 0,0 0-1,0 0 1,0 0 0,-1-1-1,1 1 1,0 0 0,-1 0-1,-1-3 1,1 2-40,-1 0 0,0 0 1,0 1-1,0-1 0,0 1 0,0-1 0,0 1 1,-1 0-1,1 0 0,-1 0 0,1 0 0,-1 0 1,0 1-1,0-1 0,0 1 0,0 0 0,0 0 0,-4-1 1,-4-1-14,0 1 1,-1 0-1,1 0 0,-1 2 1,1-1-1,-1 1 1,1 1-1,-21 4 0,25-4 3,1 1-1,-1 0 1,0 1 0,1-1-1,-1 1 1,1 1-1,0-1 1,0 1-1,0 0 1,1 1 0,-1-1-1,1 1 1,0 0-1,0 0 1,-5 8-1,6-6-10,0-1-1,1 1 0,0 0 0,0 0 0,0 0 1,1 0-1,0 0 0,-2 13 0,2 0-159,1-1 0,1 23-1,0-35 100,1 0-1,0-1 0,0 1 1,1 0-1,0 0 0,0-1 1,0 1-1,1-1 0,0 0 1,0 0-1,1 0 0,0 0 1,0 0-1,0-1 1,0 0-1,1 0 0,6 5 1,-4-4 43,1 0 0,1 0 0,-1-1 0,1 0 0,0-1 0,0 0 0,0 0 0,1-1 0,-1 0 0,1 0 0,16 1-1,-10-2 95,0 0-1,0-2 0,0 1 0,0-2 0,0 0 0,0-1 1,0-1-1,0 0 0,-1-1 0,0-1 0,1 0 0,-1-1 1,18-10-1,-15 4 88,-1 0 1,0-1-1,0-1 0,-1 0 1,-1-1-1,0-1 1,-2-1-1,24-34 1,-24 28-16,-1-1 0,-1 0 0,-1-1 0,-1 0 1,-1-1-1,8-47 0,-8 6 289,-3 0 0,-5-79-1,-1 66 1007,0 163-1654,-1-16 246,3 0 0,16 105 0,-7-118-81,1-1-723,-2 1-1,3 79 0,-12-100-2176,0-13-2654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5905,'0'0'10362,"239"-7"-9145,-150 7-513,0 0-280,0 0-424,18-9-648,-22-1-1833,-20-3-5080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9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47 261 6209,'0'0'13770,"26"-17"-13247,86-58-126,-107 72-370,0 0 1,0-1-1,-1 0 0,1 0 0,-1-1 0,0 1 1,0-1-1,0 0 0,-1 0 0,1 0 0,-1 0 1,-1-1-1,5-11 0,-2 6 2,-3 5-31,0 0 0,0 0 0,0-1 0,-1 1 0,0 0 1,0-1-1,0-7 0,-1 13-5,-1 0 0,1 0 0,0 0 1,0 0-1,0 0 0,-1 0 0,1 0 0,0 0 1,-1 0-1,1 0 0,-1 0 0,1 0 0,-1 1 1,1-1-1,-1 0 0,0 0 0,1 0 0,-1 1 1,0-1-1,0 0 0,1 1 0,-1-1 0,0 1 1,0-1-1,0 1 0,0-1 0,0 1 0,0 0 1,0-1-1,0 1 0,0 0 0,0 0 0,-1 0 1,-6-1-38,1 0-1,0 1 1,-14 2 0,11-1-12,1-1 0,1 1 1,0 1 0,0 0-1,0 0 1,1 0 0,-1 1-1,0 0 1,1 1 0,0 0-1,0 0 1,0 0-1,0 1 1,1 0 0,-1 0-1,1 1 1,1 0 0,-11 12-1,10-10-72,1 1-1,0-1 1,0 1-1,1 0 1,0 0 0,1 0-1,-1 1 1,2-1-1,0 1 1,0 0-1,0 0 1,1 0-1,1-1 1,1 18-1,-1-23 81,0 0-1,1 0 1,0 0-1,0-1 0,0 1 1,1 0-1,-1 0 0,1-1 1,0 1-1,0-1 0,0 1 1,0-1-1,1 0 0,-1 0 1,5 4-1,-2-2 26,1-1 1,-1 0-1,1-1 1,0 1-1,0-1 1,0 0-1,1-1 1,9 3-1,6 0 81,1 0 1,0-2-1,1-1 1,29-1-1,-42-1-12,1-1-1,-1 0 0,0-1 1,0 0-1,0 0 1,-1-1-1,1-1 1,15-7-1,-11 3 39,0 0-1,-1-2 0,0 0 0,24-22 1,-16 9 29,0 0 0,-2-2 0,-1 0 0,-1-1 0,-1-1 1,18-39-1,-34 64-119,-1 0 0,1 1 0,0-1 0,0 0 0,0 1 0,0-1 0,0 1 0,0-1 0,0 1 0,0-1 0,1 1 0,-1 0 0,0 0 0,1 0 0,-1 0 0,1 0 0,0 0 0,-1 0 0,1 0 0,0 0 0,2 0 0,-2 1-13,0 1 0,0-1-1,0 0 1,0 1-1,0-1 1,0 1 0,-1 0-1,1 0 1,0 0 0,0 0-1,-1 0 1,1 0 0,-1 0-1,1 0 1,-1 1-1,1-1 1,-1 1 0,0-1-1,2 3 1,87 116-9,-38-49 363,-40-55-279,26 36 582,-35-47-556,0 0 1,0 0 0,-1 0-1,0 0 1,0 0-1,0 1 1,0-1 0,0 7-1,-2-11-73,1 0 0,-1 0 0,0 0 0,0 0 0,0 0 0,0 0 0,0 0 0,-1 0 0,1 0 1,0 0-1,0 0 0,-1 0 0,1 0 0,0 0 0,-1 0 0,1 0 0,-1-1 0,1 1 0,-1 0 0,0 0 0,1 0 0,-1-1 0,0 1 0,1 0 0,-2 0 0,-24 7 168,17-6-121,-24 3-76,-1-1-1,-56-1 1,86-2-161,0-1 0,0 0 0,0 0 0,0 0 0,0 0 0,0-1 0,0 1 0,0-1 0,0 0 1,0-1-1,0 1 0,0-1 0,1 1 0,-1-1 0,0 0 0,1-1 0,0 1 0,-5-4 0,-9-22-5037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39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0 123 1824,'0'0'14894,"33"-18"-13971,110-59-81,-135 73-742,0 0 0,0 0 1,0 1-1,1 0 0,-1 0 1,1 1-1,0 0 1,0 1-1,0 0 0,0 0 1,16 2-1,-3-1 144,-8 0-61,0 0 1,0 1-1,-1 1 0,16 3 1,-24-4-152,1 1 1,-1 0 0,0 0 0,-1 1-1,1-1 1,0 1 0,-1 0 0,1 0-1,-1 1 1,0-1 0,0 1-1,0 0 1,4 7 0,0 0 45,-1 0 0,-1 0 0,0 1 0,-1 0 0,0 0 0,0 0 0,-2 1 0,1 0 0,2 24 1,-3-4 81,-2 0 1,-4 59 0,1-73-137,-1 0-1,-1 0 1,0 0 0,-2-1 0,-10 25-1,-49 85 74,45-94-90,2 1 0,2 1 1,-17 51-1,29-75-67,2 0-1,0 0 1,0 0-1,1 1 1,1-1 0,0 0-1,2 15 1,-1-24 27,0 0 0,0 0 0,0-1 0,0 1 1,0-1-1,0 1 0,1-1 0,-1 0 0,1 1 0,0-1 0,0 0 0,0 0 0,0 0 0,0 0 0,0-1 0,0 1 1,1 0-1,-1-1 0,0 0 0,1 1 0,0-1 0,-1 0 0,1 0 0,0-1 0,-1 1 0,1 0 0,3-1 0,10 3-491,0-1-1,1-1 0,21-1 0,-25 0-163,37-3-3637,-43 1 2522,0-1-1,1 1 0,11-7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07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151 229 160,'0'0'3619,"-3"0"-3274,-6 0 28,6 0 1015,-19 3 637,22-3-2009,-7 1 89,1-1 0,0 1 0,0 1 0,0 0-1,1-1 1,-1 2 0,0-1 0,1 1 0,-1-1 0,1 2 0,0-1 0,-7 6 0,8-5-5,0 0 0,0 0-1,-1-1 1,1 0 0,-7 4 0,12-7-73,1-1 1,0 1-1,-1-1 0,1 1 1,0 0-1,-1 0 0,1 0 1,0 0-1,-1 0 0,1 0 1,0 0-1,2 1 1,6 1 141,123 2 972,0-6 0,174-24 1,347-93-384,-392 51-712,-119 28 26,-3 2 184,-136 37-1486,-9 4-2547,-11 7-713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13635,'0'0'8202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71 912,'0'0'6502,"0"-22"-4081,0-12 286,0 20 6398,-3 17-9083,-27 27 147,-42 55 1,38-42-97,1-4-95,3 1 1,1 1 0,-32 62-1,59-99-92,0 1-1,0 0 1,1 0-1,0 0 1,0-1-1,0 1 0,0 0 1,1 0-1,0 10 1,0-14 74,0 0 0,1 0-1,-1 1 1,1-1 0,-1 0 0,1 0 0,0 0 0,-1 0 0,1 0 0,0 0-1,0 0 1,0 0 0,0 0 0,0 0 0,0 0 0,0 0 0,0-1-1,0 1 1,0 0 0,0-1 0,0 1 0,0-1 0,1 1 0,-1-1 0,3 1-1,35 7-116,-37-7 139,50 4-10,72-3-1,-89-2 21,-22 0 7,-1-1 0,0-1 1,1 0-1,-1-1 0,0 0 1,0 0-1,17-9 1,-22 9 84,-1 0 0,0 0 0,0-1 0,0 0 0,0 0 0,0 0 0,-1-1 0,0 0 0,0 0 0,0 0 0,-1 0-1,0-1 1,0 0 0,7-10 1623,-11 16-1644,-2 13 695,-6 31-712,0-5 153,1 10-60,0 79 0,6-53-3287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3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11194,'0'0'6708,"41"29"-5797,136 94-339,-109-77-56,94 84 0,-142-109-347,0 0-1,-2 1 1,0 1 0,-1 0-1,-2 1 1,22 45 0,-25-38-32,0 1-1,-2 0 1,-1 1 0,-2 0-1,-2 1 1,0-1 0,-3 1 0,0 0-1,-5 47 1,2-64-128,-1-1-1,-1 0 1,-1 0 0,0 0 0,-1-1 0,0 1-1,-15 28 1,8-25-2,1 0 1,-2-1-1,-1 0 0,0-1 1,-21 20-1,3-9 2,-2-2 0,0-1 0,-1-1 0,-2-2 0,-68 30 0,40-25-68,-2-3 0,-1-2 0,-1-4 0,-1-3 0,0-2 0,-93 3 0,140-15-99,23-1 126,0 0 0,-1 0 0,1 0 0,0-1 0,-1 1 0,1 0 0,0 0 0,-1 0 0,1 0 0,0 0 0,0-1 0,-1 1 0,1 0 0,0 0 0,0-1 1,0 1-1,-1 0 0,1 0 0,0-1 0,0 1 0,0 0 0,0 0 0,-1-1 0,1 1 0,0 0 0,0-1 0,0 1 0,0 0 0,0-1 0,0 1 0,0 0 0,0 0 0,0-1 0,0 1 0,0 0 0,0-1 0,0 1 0,0 0 0,0-1 0,0 1 0,1 0 0,-1-1 0,0 1 0,0-1 0,7-15-1004,21-20-2019,10-3-2174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167 140 6369,'0'0'8869,"0"2"-8358,-4 546 4062,1-4-3856,6-456-2785,-3-121 1872,-1 0 0,-2 0 0,-1 0 0,-14-51 0,-14-28 216,-29-116 97,46 160-79,-9-94 0,20 93-7,5-98 1,0 154-35,0-1 0,1 1 0,1 0 1,0 0-1,0 0 0,2 0 1,0 0-1,0 1 0,1-1 0,0 2 1,1-1-1,1 1 0,0 0 1,0 0-1,1 1 0,0 0 0,1 1 1,0 0-1,1 0 0,0 1 1,0 0-1,1 1 0,-1 1 0,2 0 1,-1 0-1,1 1 0,-1 1 1,20-4-1,-15 4 10,0 2 0,0 1 0,27 0 0,-37 1 2,0 1 0,0 0 0,0 0 0,0 0 0,0 1 0,0 0 1,0 1-1,-1 0 0,1 0 0,-1 0 0,7 5 0,-4-2 14,-2 1-1,1 1 1,-1-1 0,0 1-1,-1 0 1,0 0 0,0 1-1,-1 0 1,0 0-1,-1 0 1,0 1 0,0 0-1,-1-1 1,4 17 0,-1 7 137,-2 0 1,-1 0-1,-2 40 1,-1-61-107,-1 0 0,0 0 0,0-1 0,-1 1-1,-1-1 1,0 1 0,0-1 0,-2 0 0,1 0 0,-1 0 0,-1-1 0,1 0 0,-2 0 0,0 0 0,-12 14 0,1-5-71,-1-1 0,-1-1 0,0 0 1,-1-1-1,-1-2 0,0 0 0,-1-1 1,-39 16-1,48-24-292,1 0 1,-1-1-1,0-1 1,0 0-1,-20 1 1,-35-1-5205,34-3-2365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13203,'0'0'4239,"37"23"-3837,-37-23-402,157 99 140,-148-93-129,0 1 0,-1 0 0,1 0 0,-1 1 0,-1 0 1,10 13-1,-13-14-6,0 0 0,-1 0-1,0 0 1,0 1 0,3 11 0,-4-9-5,3 14 8,0 0 0,-2 0 0,-1 1 0,-1 0 1,-4 42-1,3-66-6,0 0 0,0 0 0,-1 0 0,1 0 0,0 0 0,0 0 0,-1 0 0,1 0 0,0 0 0,-1 0 0,1 0 0,-1 0 0,1-1 0,-1 1 0,1 0 0,-1 0 1,0-1-1,1 1 0,-1 0 0,0-1 0,0 1 0,0 0 0,1-1 0,-1 1 0,0-1 0,-1 1 0,1-1 0,0 0-1,1 0 1,-1 0-1,0 0 1,0 0 0,1-1-1,-1 1 1,0 0 0,0 0-1,1 0 1,-1-1 0,0 1-1,1-1 1,-1 1 0,0 0-1,1-1 1,-1 1 0,1-1-1,-1 1 1,0-1 0,1 1-1,-1-1 1,1 0-1,0 1 1,-1-1 0,1 0-1,-1 1 1,1-1 0,0 0-1,0 1 1,-1-1 0,1 0-1,0 0 1,0 1 0,0-1-1,0-1 1,-4-20 18,2 0 1,0 0-1,2 0 1,2-28 0,0 6 100,-1 22-95,2 0 0,0 1 0,1-1 0,2 1 0,0 0 0,1 0-1,1 1 1,1 0 0,1 1 0,0-1 0,2 2 0,0 0 0,1 0 0,1 1 0,0 1 0,1 0 0,22-17 0,-31 28-36,1 0 0,-1 0 0,1 1 0,0 0 0,0 0 0,1 1 0,-1 0 0,1 0 0,8-2 0,1 3-1177,0-1-1,-1 2 1,22 1 0,-8 0-5021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8770,'0'0'9378,"-4"173"-8074,1-112-808,3 0-320,0-3-40,0-7-136,0-12-744,0-7-768,0-16-1529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6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9314,'0'0'11899,"0"68"-14348,0-36-1752,0-10-2752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13315,'0'0'3573,"-30"21"-3471,-99 73 13,119-86-106,1 0-1,0 1 1,0 0-1,0 1 1,1 0-1,1 0 1,0 0-1,0 1 1,1 0-1,-6 16 1,6-15 5,0 0-13,1 2 0,1-1 0,0 1 0,0-1 0,-1 20 1,4-28-11,0 0 1,1 1-1,0-1 1,0 0-1,0 1 1,1-1-1,-1 0 1,1 0 0,1 1-1,-1-1 1,1 0-1,0 0 1,0 0-1,0-1 1,1 1 0,0 0-1,3 4 1,2-2 7,0 0-1,0-1 1,0 0 0,1-1 0,0 0 0,0 0 0,0-1 0,0 0 0,1 0-1,0-1 1,10 2 0,16 2 79,64 5-1,-49-7 47,1-4 0,-1-1-1,54-8 1,-83 5-14,-1-1 0,1-1-1,-1-1 1,0-1 0,-1 0-1,1-2 1,-2 0 0,1-2 0,31-21-1,-44 26-58,-1 1 0,1-1 0,-1-1 0,0 1 0,0-1 0,8-13 0,-11 16-49,-1 0 0,0 0 1,0-1-1,0 1 0,-1 0 0,0-1 0,0 1 1,0-1-1,0 0 0,0 1 0,-1-1 0,0 1 0,0-1 1,-1-5-1,1 9-9,0 0 0,-1 0 1,1 0-1,0 0 0,-1-1 0,1 1 1,-1 0-1,1 1 0,-1-1 0,1 0 1,-1 0-1,0 0 0,1 0 1,-1 0-1,0 0 0,0 1 0,0-1 1,0 0-1,0 1 0,1-1 0,-1 1 1,-2-2-1,-23-3-85,21 5 71,-7-2-52,-1 2 1,1 0-1,0 0 0,0 1 1,-1 0-1,1 1 1,0 1-1,0 0 0,1 0 1,-1 1-1,-13 7 1,18-7 42,1-1-1,-1 1 1,1 1 0,0-1 0,0 1 0,1 0 0,-1 1 0,1-1 0,1 1-1,-1 0 1,1 0 0,0 1 0,0-1 0,0 1 0,1 0 0,0 0-1,1 0 1,-1 0 0,-1 12 0,2-10-26,1 1-1,0-1 1,1 1-1,-1-1 1,2 1-1,-1-1 1,5 19-1,-4-23 17,1 1-1,0-1 1,0 0-1,1 0 1,-1 0-1,1 0 1,0 0-1,0 0 1,1-1-1,-1 0 1,1 0 0,0 0-1,0 0 1,7 5-1,-1-3 30,1 0 1,-1 0-1,1-1 0,1 0 0,-1-1 0,1 0 1,-1-1-1,16 2 0,3-1-274,60 0 0,-17-6-1770,-5-12-2347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322 632 10042,'0'0'4654,"-34"22"-4247,-108 76-185,125-86-200,0 0 0,1 1 0,0 1 1,1 1-1,-18 22 0,30-34-40,0 1 1,0-1-1,0 1 0,0 0 1,1 0-1,0 0 0,0 1 0,0-1 1,0 0-1,1 1 0,-1-1 1,1 1-1,0 0 0,0 8 1,1-13 0,0 1 0,1 0 0,-1 0 1,1-1-1,-1 1 0,1 0 0,-1-1 1,1 1-1,-1-1 0,1 1 0,-1 0 1,1-1-1,0 1 0,-1-1 0,1 0 1,0 1-1,-1-1 0,1 0 0,0 1 1,0-1-1,0 0 0,-1 0 0,1 1 1,0-1-1,0 0 0,0 0 0,-1 0 1,1 0-1,0 0 0,0 0 0,1-1 1,33 0 129,-31 0-125,2 0 33,0 0 0,0-1 1,0 0-1,0 0 0,-1-1 1,1 0-1,-1 1 0,1-2 1,-1 1-1,0-1 0,-1 0 1,1 0-1,0 0 0,4-7 1,9-9 170,27-44 0,-44 63-185,33-54 573,52-116 0,7-67-55,-25 60-383,-56 148-30,1 1 1,30-48-1,-42 75-102,-1 1 0,1-1 0,0 1 0,0 0 0,0-1 0,0 1-1,0 0 1,0 0 0,0 0 0,0 0 0,1 0 0,-1 0 0,0 0 0,1 0 0,-1 1 0,1-1 0,-1 0-1,1 1 1,-1-1 0,3 1 0,-3 0-16,0 0 0,0 0-1,1 1 1,-1-1 0,0 1-1,0-1 1,0 1 0,0-1-1,0 1 1,0 0 0,0-1-1,0 1 1,0 0 0,0 0-1,0 0 1,0 0 0,-1 0-1,1 0 1,0 0 0,0 1-1,4 9-38,0 0 0,0 0 0,-1 1 0,3 13 0,-5-17 108,100 441 835,-91-399-889,7 53 14,7 169 1,-21 104-1043,-4-243 342,0-128 669,-1 0-8,1 1-1,0-1 0,1 0 1,-1 0-1,1 1 0,0-1 1,2 6-1,-2-10 29,0 0 0,0 1 0,0-1 0,0 0 0,0 1 0,0-1 0,0 0 0,0 0 0,1 0 0,-1 0 0,0 0 0,1 0 0,-1-1 0,1 1 0,-1 0 0,1-1 0,-1 1 0,1-1 0,-1 1 0,1-1 0,0 0 1,-1 0-1,1 1 0,-1-1 0,1 0 0,2-1 0,0 1 48,-1 0 1,1-1 0,-1 0-1,0 1 1,1-1 0,-1-1 0,0 1-1,1 0 1,-1-1 0,0 1-1,0-1 1,0 0 0,0 0-1,3-4 1,-1 2 17,-1-1 1,0 0-1,0 1 0,0-1 1,-1 0-1,1-1 0,-1 1 1,3-9-1,-4 10-63,0 0 1,-1 0-1,1-1 0,-1 1 0,0 0 1,-1 0-1,1-1 0,0 1 1,-1 0-1,0-1 0,0 1 0,-1 0 1,1-1-1,-1 1 0,0 0 0,0 0 1,0-1-1,-1 1 0,1 0 1,-1 0-1,0 0 0,0 1 0,-1-1 1,1 0-1,-1 1 0,1 0 0,-7-7 1,-3 2-53,0 1 0,-1-1 0,0 2-1,0 0 1,0 0 0,-1 1 0,-24-5 0,-106-14-261,108 20 291,15 2 1,14 2 13,0-1 0,1 1 0,-1-1 0,1-1 0,-1 1 0,1-1 0,0 0 0,0 0 0,-9-5 0,15 6-6,-1 1-1,1-1 1,-1 1-1,1 0 1,0-1-1,-1 1 1,1-1-1,0 1 0,-1-1 1,1 0-1,0 1 1,0-1-1,0 1 1,-1-1-1,1 1 1,0-1-1,0 0 1,0 1-1,0-1 1,0 1-1,0-1 1,0 0-1,0 1 0,0-1 1,0 1-1,1-1 1,-1 0-1,0 1 1,0-1-1,0 1 1,1-1-1,-1 1 1,1-2-1,1 0-1,-1 0 0,1 0 0,0-1-1,0 1 1,0 1 0,0-1 0,0 0 0,3-1 0,27-15-65,0 2 1,2 2 0,-1 1-1,46-11 1,-26 7 12,30-9-153,172-60-365,-176 56-2624,88-48 0,-82 29-3204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4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5577,'0'0'12427,"-29"166"-11195,15-79-472,3 3-200,11-3-272,0-7-152,0-10-120,7-6-16,8-15-152,-1-14-616,-11-9-832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6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 8618,'0'0'3922,"-6"-5"-3350,4 9 2286,-8 289-1504,10-267-1333,1 3 9,1-1 0,2 1 1,0-1-1,2 0 0,19 53 0,-7-35 4,2-2-1,43 71 0,-56-102-23,1-1 0,1 0 0,20 21-1,-25-29-9,0 0 0,1-1-1,-1 1 1,1-1 0,0 0-1,0 0 1,0-1 0,0 0 0,0 0-1,1 0 1,-1 0 0,1-1-1,6 1 1,11 1 16,0-2 1,-1 0-1,1-1 0,0-2 0,0 0 1,-1-1-1,1-2 0,-1 0 1,23-9-1,18-12-698,112-65 0,-121 55-2679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7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6857,'0'0'3348,"37"-19"-2037,119-60-170,-79 41-220,13-9 1184,-82 42-1640,0 1 0,0-1 0,-1-1 0,0 1 0,0-1 0,0-1 0,-1 1 0,11-13 0,-17 18-15,0 5-205,-1 9-185,0 0-1,-2 0 1,1 0 0,-7 17-1,-6 30 125,8-7-81,3 1 1,5 93-1,0-125-115,2-1 0,0 0-1,2 0 1,11 36 0,0-15-384,26 47 1,-40-85 211,0 0-1,0 0 1,1 0 0,-1-1 0,1 1-1,0-1 1,4 5 0,9 1-2293,6-7-3475,-4-2-3712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8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14 177 7402,'0'0'7312,"5"27"-6516,-2-2-505,2-1-1,11 37 1,-15-59-257,0 0 0,0 0-1,0 0 1,0 0 0,0-1 0,1 1-1,-1 0 1,0-1 0,1 1 0,0-1 0,-1 1-1,1-1 1,0 0 0,0 1 0,0-1-1,0 0 1,-1 0 0,2-1 0,-1 1-1,0 0 1,2 0 0,3 0 66,-1-1-1,0 1 1,1-1 0,-1 0-1,8-2 1,3 1 136,-5 1-86,0-1 0,0 0 0,0-1 0,0 0 0,0-1 0,0 0 0,-1-1 0,0 0 0,1-1 1,-1 0-1,14-10 0,-18 11-66,-1-1 1,0 0 0,-1 0-1,1 0 1,-1 0 0,0-1-1,0 0 1,-1 0 0,1-1-1,-1 1 1,-1-1-1,0 0 1,0 0 0,0 0-1,0 0 1,-1-1 0,-1 1-1,1-1 1,0-9 0,-1 10-81,-1 0 1,0 0 0,0 0-1,-1 0 1,0 0 0,0 0 0,-1 0-1,-2-8 1,3 11-21,-1 0-1,0 1 1,0-1-1,-1 1 1,1-1-1,-1 1 1,1 0 0,-1-1-1,0 2 1,0-1-1,-1 0 1,1 0-1,-1 1 1,-6-4 0,-3 0-150,0 1 0,0 0 0,0 0 1,-1 2-1,1 0 0,-19-2 0,-85-1-3403,73 5 437,-6-1-4318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48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6833,'0'0'13279,"15"28"-12748,48 95-183,-49-95-219,-4-7-54,0 0 1,2-1-1,24 33 1,-32-49-62,1 1 0,-1-1 0,1 0 0,0 0 0,0-1 0,0 0 0,0 0 0,1 0 0,-1 0 0,1-1 0,-1 0 0,1 0 0,0 0 0,0-1 1,0 0-1,11 1 0,-6-1 11,0 0 1,0 0 0,1-1-1,-1-1 1,0 0 0,0-1-1,0 0 1,0 0 0,0-1-1,0 0 1,-1-1 0,0-1-1,1 1 1,-2-2 0,17-10-1,-10 3 15,0-2 0,-1 0 0,0-1 0,-1 0 0,-1-1 0,-1-1 0,0 0 0,-1-1 0,15-37 0,-15 29-41,-2 0 1,-1 0-1,-2-1 1,0 0-1,-2-1 1,2-53-1,-6 81-1,0 0 0,-1 0 0,1 1-1,0-1 1,0 0 0,-1 1-1,1-1 1,0 1 0,-1-1-1,1 0 1,-1 1 0,1-1-1,-1 1 1,1-1 0,-1 1 0,1-1-1,-1 1 1,1 0 0,-1-1-1,0 1 1,1 0 0,-1-1-1,0 1 1,1 0 0,-1 0 0,0-1-1,1 1 1,-1 0 0,0 0-1,1 0 1,-1 0 0,0 0-1,0 0 1,1 0 0,-1 0-1,0 1 1,1-1 0,-2 0 0,-2 1-15,0-1 1,1 1 0,-1 0 0,0 0 0,1 0 0,-7 3 0,4 1-3,-1-1 0,2 1 0,-1 0 0,0 1 1,1-1-1,0 1 0,1 0 0,-1 0 0,1 1 0,0-1 0,1 1 1,-1 0-1,1 0 0,1 0 0,-3 9 0,0 3-162,1 1 0,0-1 0,1 1 0,1 34 0,2-49 130,0-1-1,0 1 1,1-1 0,0 1-1,0-1 1,0 1 0,0-1-1,1 1 1,0-1 0,0 0-1,0 0 1,0 0 0,1 0-1,-1 0 1,1-1 0,0 1 0,0-1-1,0 0 1,5 4 0,-2-3 49,-1 0 1,1-1 0,0 1 0,1-1 0,-1-1 0,0 1-1,1-1 1,0 0 0,-1-1 0,1 1 0,0-1-1,9 0 1,-2-1 50,1 0 0,-1 0 0,25-5 1,-31 3-26,-1 0 1,1 0-1,-1-1 1,0 0-1,0 0 1,0-1 0,0 0-1,10-8 1,20-20 272,56-63 0,-49 49-168,-43 44-132,1 0 1,0 0 0,-1 0 0,1 0 0,0 0 0,0 1 0,1-1 0,-1 1 0,0-1 0,0 1 0,1 0 0,-1 0 0,1 0 0,-1 0 0,1 0 0,-1 1 0,1-1 0,-1 1 0,1 0 0,0-1 0,-1 1 0,1 0 0,0 1 0,-1-1 0,1 0 0,-1 1 0,1 0 0,0-1 0,-1 1 0,1 0 0,-1 0-1,0 0 1,1 1 0,-1-1 0,0 1 0,0-1 0,0 1 0,0 0 0,0-1 0,0 1 0,2 3 0,25 29 102,-1 1 1,-2 1-1,-1 1 0,-2 2 0,24 55 1,-42-81-27,0 1 1,-1-1 0,0 1 0,-1 0 0,0 0 0,-2 1 0,1 24-1,-2-37-64,0 0 0,0 0-1,0 0 1,-1 0-1,1 0 1,-1 0-1,1 0 1,-1-1-1,1 1 1,-1 0-1,0 0 1,0-1-1,0 1 1,0 0 0,0-1-1,-1 1 1,1-1-1,-2 2 1,0 0 4,-1-1 0,1 0 0,0 0 0,-1 0 0,1-1 0,-1 1 0,1-1 0,-8 2 0,-6 0-7,0-1 0,0 0 0,-24-2 1,30 0-37,5 0 15,2 0-21,0 0 0,1 0 0,-1 0 1,0 0-1,0-1 0,0 0 0,-4-1 0,7 1 14,0 1 0,0-1-1,0 0 1,0 0 0,0 1 0,0-1-1,0 0 1,0 0 0,0 0-1,0 0 1,1 0 0,-1-1-1,0 1 1,1 0 0,-1 0 0,1 0-1,-1-1 1,1 1 0,0 0-1,-1 0 1,1-1 0,0 1 0,0 0-1,0-1 1,0 0 0,0-2-53,0 1 0,0 0 0,0-1 1,1 1-1,-1 0 0,1-1 0,0 1 1,0 0-1,0 0 0,1-1 0,-1 1 1,1 0-1,3-5 0,-1 3 0,0 0 0,1 0 1,0 0-1,0 1 0,0-1 1,9-4-1,7-4-49,1 2 0,44-16 0,-59 25 95,75-24-289,139-26 0,-134 35 242,123-41 0,-197 54 127,0 0-1,0-1 1,-1-1 0,0 0 0,0-1 0,0 0 0,-1-1 0,17-14-1,-16 5 333,-12 16-362,0 1-1,0 0 1,0-1-1,1 1 1,-1 0-1,0-1 0,0 1 1,0-1-1,0 1 1,0 0-1,1-1 1,-1 1-1,0-1 1,0 1-1,0 0 0,0-1 1,0 1-1,-1-1 1,1 1-1,0 0 1,0-1-1,0 1 1,0-1-1,0 1 0,0 0 1,-1-1-1,1 1 1,0 0-1,0-1 1,0 1-1,-1 0 1,1-1-1,0 1 0,-1 0 1,1-1-1,0 1 1,-1 0-1,1 0 1,0 0-1,-1-1 0,1 1 1,0 0-1,-1 0 1,1 0-1,-1 0 1,1 0-1,0 0 1,-1 0-1,1-1 0,-1 1 1,1 0-1,-1 1 1,-13-2 9,0 2 0,0-1 0,0 2 0,1 0 0,-1 1 0,0 0 0,1 1 0,0 0 0,0 1 0,0 1 0,1 0 0,0 1 0,0 0 0,0 0 0,1 2 0,0-1 0,1 1 0,0 1 0,-11 13 0,17-18-35,1 0 1,0 0-1,1 0 0,-1 0 1,1 0-1,0 0 0,0 1 1,1-1-1,-1 1 1,1 0-1,0-1 0,1 1 1,0 0-1,0 7 0,0-10-1,0 1 0,0-1 0,1 0 0,-1 0 0,1 0 0,0 0 0,0 0 0,0 0 0,0 0 0,0 0 0,1 0 0,0-1 0,-1 1 0,1 0 0,0-1 0,0 1 0,0-1 0,0 0 0,1 0 0,-1 0 0,1 0 0,3 2 0,5 2-13,1 0 0,0-1 0,0 0 0,17 3 0,-20-5 17,40 10 0,0-2 1,61 4 0,97 0-142,-77-14-3636,-119-1-3960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0 7962,'0'0'2758,"-10"3"4383,-17 23-7001,2 2 0,0 0 0,2 2 0,2 0-1,0 1 1,2 2 0,-18 40 0,31-57-143,0 1 0,1 0 1,1-1-1,1 1 0,0 1 0,1-1 0,1 0 1,1 24-1,0-37-5,1 1-1,-1-1 1,1 1 0,0-1 0,0 1 0,1-1 0,-1 1 0,1-1 0,0 0 0,0 0-1,1 0 1,-1 0 0,1 0 0,3 3 0,-1-1-17,1-1-1,0 0 1,0 0 0,0-1-1,0 1 1,1-1 0,12 5-1,3 0-29,1-2 1,0 0-1,0-2 0,36 5 0,-23-8 57,-28-2 2,-1 0 0,0 0 0,0 0 0,1 1 0,-1 1 0,0-1 0,0 1 0,0 0 1,0 0-1,12 7 0,-18-7 20,0-1 1,0 1-1,0 0 0,0-1 1,0 1-1,0 0 1,0 0-1,0 0 1,-1-1-1,1 1 1,-1 0-1,0 0 1,1 0-1,-1 0 1,0 0-1,-1 4 0,-1 32 574,1-33-563,-1 0 0,1-1-1,-1 1 1,0 0 0,0-1 0,0 1-1,0-1 1,-1 0 0,0 1-1,0-1 1,0-1 0,0 1 0,0 0-1,-1-1 1,0 1 0,0-1 0,0 0-1,0-1 1,-7 4 0,2-1-144,-1 0 0,0-1 0,0-1 0,0 0 0,0 0 0,0-1 1,-1 0-1,-13 1 0,17-3-183,0 1 0,0-1 0,0 0 0,0 0-1,0-1 1,0 1 0,0-2 0,0 1 0,0-1 0,1 0 0,-1-1 0,1 1 0,-1-1 0,1 0 0,0-1 0,-6-4 0,-21-23-4096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0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10338,'0'0'5785,"235"0"-4944,-157 0-449,-3-3-392,-11 3-712,-6-6-1369,-19-4-2240,-18 4-3048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1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12323,'0'0'5429,"42"18"-4205,-5-4-991,-5-2-93,-1 0 1,0 3 0,-1 0 0,-1 2 0,0 2-1,-2 0 1,32 28 0,-16-6-3,-2 2 0,-2 1 0,-1 2 0,59 99 0,-75-106-92,-2 1 0,-2 0 0,-1 1 0,-2 1 0,-2 1 1,-2 0-1,7 57 0,-12-48-20,-3 1 1,-2-1-1,-5 59 1,0-83 30,0 0 0,-2-1 0,0 1 0,-2-1 0,-2-1 0,0 1 1,-20 34-1,15-34-41,-2-1 1,-2 0-1,0-2 0,-1 0 1,-1-1-1,-2-1 1,-33 26-1,38-35-10,-1 0 0,0-2 0,0 0-1,-1-1 1,0-1 0,-1-1 0,0 0 0,0-2 0,-1-1-1,0 0 1,-25 1 0,0-3-75,-68-5-1,109 1 4,1 0-1,-1 0 0,1 0 0,-1-1 0,-7-2 0,-3-8-1485,15 12 1208,1-1 0,-1 0 0,0 0 0,1 1 1,-1-1-1,1 0 0,0 0 0,-1 0 0,1 0 0,-1 0 1,1 0-1,0 0 0,0 0 0,0 0 0,-1-1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11362,'0'0'7106,"0"205"-5850,0-108-576,0 5-168,0 4-239,0-10-105,0-6-72,0-13-56,0-13-40,11-19-376,-4-9-633,-4-20-887,1-10-2001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11026,'0'0'7634,"246"-28"-6994,-160 28-296,6 0-152,1 0-192,-8 0-1112,1 6-1769,-25 4-2656,-29 2-3993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11138,'0'0'6370,"203"0"-5258,-110 0-464,0-3-408,-1-3-240,19-7-1296,-22 3-2481,-21 1-2984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2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596 75 12307,'0'0'4110,"-42"9"-3034,-141 34-388,163-37-626,1 1-1,-1 0 0,2 2 1,-1 0-1,1 2 0,1-1 1,-29 25-1,26-20-24,-11 9 16,-43 41 0,67-58-91,0 0-1,1 1 1,0-1 0,0 1-1,0 1 1,1-1-1,1 1 1,-1-1 0,1 1-1,1 1 1,-5 14 0,8-22-3,0 0 0,-1 0 0,1 0 0,0 0 1,0 0-1,0 0 0,0-1 0,0 1 0,1 0 1,-1 0-1,0 0 0,1 0 0,0 0 1,-1-1-1,1 1 0,0 0 0,0-1 0,0 1 1,0 0-1,0-1 0,0 1 0,0-1 0,1 0 1,-1 1-1,1-1 0,-1 0 0,1 0 0,-1 0 1,1 0-1,-1 0 0,1 0 0,0 0 1,0 0-1,-1-1 0,4 1 0,6 2-56,1-1 0,-1-1 0,0 0 0,23-2 0,-15 1 7,3-1-80,-1-1 0,1-1 0,-1 0 0,0-2 0,0 0 0,-1-2 0,1 0 0,-2-1 0,1-1-1,23-15 1,-12 4 44,-2 0 0,0-2 0,-2-2 0,0 0 0,31-38 0,-43 45 336,-1-1 0,12-21-1,-22 33-36,0 0 0,-1-1 0,0 1 0,-1-1-1,1 0 1,-1 0 0,-1 0 0,1 0 0,-1 0-1,0-7 1,-1 13-156,0 1-1,0 0 1,0-1-1,0 1 0,0-1 1,-1 1-1,1 0 1,0-1-1,0 1 1,0 0-1,-1-1 1,1 1-1,0 0 1,0 0-1,-1-1 0,1 1 1,0 0-1,-1 0 1,1-1-1,0 1 1,-1 0-1,1 0 1,0 0-1,-1 0 1,1-1-1,0 1 0,-1 0 1,1 0-1,0 0 1,-1 0-1,1 0 1,-1 0-1,1 0 1,0 0-1,-1 0 1,1 0-1,-1 0 0,1 0 1,0 0-1,-1 1 1,1-1-1,0 0 1,-1 0-1,1 0 1,0 0-1,-1 1 1,1-1-1,-1 1 1,-2-1 46,-2 3-65,-1-1 1,1 1 0,0 0 0,0 0 0,0 1-1,0-1 1,1 1 0,-1 0 0,1 0 0,0 1-1,0-1 1,1 1 0,-1 0 0,1 0-1,0 0 1,-4 11 0,-1 1-21,1 0 1,0 0-1,2 1 0,-5 26 0,7-29-131,1 0 0,0 0-1,2 0 1,0 0-1,0 0 1,4 19 0,-3-28 32,0 0 1,1 0-1,0-1 1,0 1-1,0 0 1,0-1 0,1 0-1,0 1 1,1-1-1,-1 0 1,1 0-1,0-1 1,0 1-1,0-1 1,1 0 0,-1 0-1,1-1 1,6 5-1,0-3-65,1 1 1,-1-2-1,1 1 0,0-2 0,0 0 1,1 0-1,-1-1 0,1 0 0,-1-1 1,23-1-1,-22-1 215,1 0 0,-1-1 0,1 0 0,-1-1 0,0-1 0,0 0 0,0 0 0,0-2 0,20-10 0,-15 3 367,0 0 0,0-1 1,-2-1-1,0-1 0,0 0 1,-2-1-1,0-1 0,-1 0 1,-1 0-1,17-36 0,-15 25-82,-2-2 0,-2 1-1,0-2 1,-2 1-1,-2-1 1,5-54-1,-10 73-368,0 17-181,0 26 34,-1 10 189,8 185 48,-5-198-31,2 1 0,1-1-1,1-1 1,1 1 0,1-1-1,16 31 1,-21-50 12,0 0-1,0 0 1,1 0 0,8 10-1,-12-17-51,-1 1 1,1 0-1,-1 0 0,1 0 0,0-1 0,-1 1 0,1 0 0,0-1 0,0 1 1,0-1-1,0 1 0,-1-1 0,1 1 0,0-1 0,0 1 0,0-1 1,0 0-1,0 0 0,0 1 0,0-1 0,0 0 0,0 0 0,0 0 1,0 0-1,0 0 0,0 0 0,0 0 0,0-1 0,0 1 0,0 0 0,0 0 1,0-1-1,0 1 0,0-1 0,0 1 0,0-1 0,-1 1 0,1-1 1,0 0-1,0 1 0,0-1 0,-1 0 0,1 1 0,0-1 0,-1 0 1,1 0-1,0-1 0,1-3-683,1 1 1,-1-1-1,0 0 1,2-10-1,5-26-6848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7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216 406 10642,'0'0'4609,"-22"-1"-4453,-1 1-129,-44 4 0,63-4-23,1 1 0,-1 1 0,1-1 1,-1 0-1,1 1 0,0 0 0,0 0 1,0 0-1,0 0 0,0 0 0,0 1 1,0-1-1,0 1 0,1 0 0,0 0 1,-1 0-1,1 0 0,0 0 1,1 0-1,-1 0 0,0 1 0,1-1 1,-1 5-1,-3 2-1,-1 4 11,0 1 0,1-1 0,0 1 0,2 0 0,-1 1 0,2-1 0,0 1 1,1-1-1,1 1 0,2 28 0,-1-42-19,-1 0-1,1 1 1,-1-1 0,1 0 0,0 0 0,0 1-1,0-1 1,0 0 0,1 0 0,-1 0 0,0-1-1,1 1 1,-1 0 0,1 0 0,0-1 0,0 1 0,0-1-1,-1 0 1,1 1 0,1-1 0,-1 0 0,0 0-1,0 0 1,0 0 0,0-1 0,1 1 0,-1-1 0,3 1-1,-1 0-2,-1-1 0,0 0-1,1 0 1,-1 0 0,0 0-1,1 0 1,-1-1 0,0 1-1,0-1 1,1 0 0,-1 0-1,0 0 1,0-1 0,0 1-1,0-1 1,0 0 0,-1 1-1,1-1 1,0-1 0,3-3-1,7-11 29,0-1 0,-2 0 0,0-1-1,-1 0 1,-1-1 0,-1 0 0,0 0-1,-2-1 1,0 0 0,5-42 0,-10 246 170,-1-174-210,1 0 0,0 1 0,1-1-1,0 0 1,0 0 0,1 0 0,0 0-1,1 0 1,-1 0 0,2-1 0,5 9 0,-7-12-13,1 0 0,0 0 0,0-1 1,1 1-1,-1-1 0,1 0 0,0 0 1,0-1-1,1 1 0,-1-1 0,1-1 1,-1 1-1,1-1 0,0 1 0,0-2 1,0 1-1,12 1 0,-10-2 19,0 0-1,0-1 1,0 0-1,-1 0 1,1-1-1,0 0 1,0 0-1,0-1 1,-1 0-1,1 0 1,-1 0-1,11-6 1,-11 3 14,0 0 1,0 0-1,-1 0 0,1-1 1,-2 0-1,1 0 0,0 0 1,-1-1-1,0 0 0,-1 0 1,8-15-1,-3 2 14,-1 0 0,0-1 0,-2 0 0,0 0-1,-2 0 1,3-28 0,-1-134 328,-6 142-207,-1 24-60,0 0 0,-1 0 0,-1 1 1,0-1-1,-1 1 0,-12-29 1,3 17 173,0 1 1,-33-48 0,30 49 73,16 26-324,0 0 1,0 0 0,0 0 0,0 0 0,0 1-1,0-1 1,0 0 0,0 0 0,0 0 0,0 0-1,0 0 1,0 0 0,0 0 0,0 0 0,0 0-1,0 0 1,0 1 0,0-1 0,0 0 0,0 0-1,0 0 1,0 0 0,0 0 0,0 0 0,0 0-1,0 0 1,0 0 0,0 0 0,0 0-1,0 0 1,0 0 0,0 0 0,0 1 0,0-1-1,0 0 1,-1 0 0,1 0 0,0 0 0,0 0-1,0 0 1,0 0 0,0 0 0,0 0 0,0 0-1,0 0 1,0 0 0,0 0 0,0 0 0,-1 0-1,1 0 1,0 0 0,0 0 0,0 0 0,0 0-1,0 0 1,0 0 0,0 0 0,0 0 0,0 0-1,0 0 1,0 0 0,0-1 0,-1 1 0,1 0-1,-1 10-39,0 0-1,1 0 0,1 11 0,0 10 40,-2 18 80,2 0 0,3 1-1,18 92 1,-11-99-75,3 0 0,1-1 0,3-1-1,1 0 1,1-2 0,3 0 0,1-1 0,37 44 0,-55-74-5,1 0 0,1-1 1,-1 1-1,1-1 0,1-1 1,-1 0-1,1 0 0,0-1 1,19 9-1,-27-14 10,-1 1 0,1-1 0,0 0 0,0 0 0,-1 0-1,1 0 1,0 0 0,-1 0 0,1 0 0,0 0 0,0 0 0,-1 0 0,1 0 0,0-1 0,-1 1-1,1 0 1,0 0 0,-1-1 0,1 1 0,0-1 0,-1 1 0,1 0 0,-1-1 0,1 1 0,0-1-1,-1 1 1,1-1 0,-1 1 0,0-1 0,1 0 0,-1 1 0,1-1 0,-1 0 0,0 1 0,0-1-1,1 0 1,-1 1 0,0-1 0,0 0 0,0-1 0,3-35 320,-2 28-260,-1 1-34,2-20 101,-2-1 0,-1 1 1,-1 0-1,-6-33 0,7 54-157,-1 1-1,0-1 1,0 0 0,0 1 0,-1-1-1,0 1 1,0 0 0,0 0-1,-1 0 1,0 0 0,0 1 0,-1 0-1,0-1 1,0 2 0,0-1-1,0 0 1,-1 1 0,1 0 0,-1 0-1,0 1 1,0 0 0,-1 0-1,-6-2 1,2 2-672,0 1-1,0 1 1,0-1-1,-17 2 1,2 0-3867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3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16396,'0'0'5377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1009 14299,'0'0'4970,"33"-31"-4352,109-105-323,-116 112-313,-2-2 1,-1-1 0,-1-1-1,-1 0 1,-1-2 0,-2 0-1,-1-1 1,-2-1 0,15-41-1,-4 2-229,-3-1 0,-3-1-1,17-124 1,-32 114 176,-7 67 48,-1 23-25,2-3 26,-17 41 40,3 0 0,1 1 0,3 1 0,-9 73 0,4 200 80,17-283-111,1 0 0,8 43 0,-7-62-21,2 0-1,-1-1 0,2 1 1,1-1-1,0-1 0,13 23 0,-17-34 33,1 0-1,-1 0 1,1-1-1,0 0 1,0 1-1,0-1 1,1-1-1,0 1 1,-1-1-1,1 1 1,0-2-1,1 1 1,-1 0-1,0-1 1,1 0-1,11 3 1,-13-5 43,1 1 0,0-1 0,-1 1 0,1-1 0,0-1 0,-1 1 0,1-1 0,0 1 0,-1-2 0,1 1 0,-1 0 0,1-1 0,-1 0 0,0 0 0,0 0 0,1 0 0,-2-1 0,1 1 0,0-1 0,0 0 0,3-5 1,6-5 20,-2 0 0,0-1 1,-1 0-1,0 0 1,-1-1-1,0-1 1,-2 1-1,0-1 1,0-1-1,-2 1 1,6-29-1,-10 38-59,-1 190 109,0-176-141,0-1 0,1 1-1,-1-1 1,1 1 0,1-1 0,-1 1 0,1-1 0,5 12 0,-5-15 22,0 0 1,0 0-1,0 0 0,0 0 1,0-1-1,1 1 0,-1-1 1,1 1-1,0-1 0,0 0 1,0 0-1,0 0 1,0 0-1,0-1 0,0 1 1,0-1-1,7 2 0,-1-1 59,-1 0 0,1-1 0,-1 0 0,1-1 0,-1 0 0,1 0-1,-1 0 1,1-1 0,-1-1 0,1 0 0,-1 0 0,0 0 0,0-1 0,0 0 0,0-1-1,0 1 1,-1-2 0,0 1 0,0-1 0,7-6 0,3-4 38,0 0-1,-2-2 1,0 0 0,0-1 0,-2 0-1,15-27 1,-15 22-47,-2 0 0,13-34 0,-25 60-128,1-1 0,0 0 0,-1 0 0,1 1 0,0-1 0,0 0 0,0 0 0,0 1 0,1 1 0,0 11 20,-1 17 46,-1-10-94,0 0-1,2-1 0,1 1 0,6 29 1,-7-47 105,-1 0 0,2 1 0,-1-1-1,1 0 1,-1 0 0,1 0 0,0 0 0,0-1 0,1 1 0,-1-1 0,1 1 0,0-1 0,0 0 0,0 0 0,0 0 0,0 0 0,1 0 0,-1-1 0,1 0-1,0 1 1,0-1 0,0-1 0,0 1 0,0-1 0,0 1 0,0-1 0,9 1 0,-4-1 71,1-1-1,0-1 1,0 1-1,-1-1 1,1-1-1,0 0 1,-1 0-1,1-1 1,-1 0-1,0-1 1,0 0-1,0 0 1,-1-1-1,0 0 1,13-10-1,-4 1 6,0-1 0,-1-1 0,-1-1-1,0 0 1,22-34 0,-25 31-196,0-1 0,-2-1 0,0 0 0,-1 0 0,-1-1 1,-2 0-1,0-1 0,-1 1 0,-1-1 0,0-38 0,-5 100-333,2 45-121,-1-74 550,1 0 1,1 0-1,-1-1 1,2 1-1,-1-1 1,1 0 0,5 11-1,4 1 112,1 0 1,1-1-1,0-1 1,2 0-1,0-1 1,1-1-1,0 0 0,2-2 1,19 14-1,-30-24-29,0-1-1,0 0 1,0 0-1,0-1 1,0 0 0,0 0-1,0-1 1,1 0-1,-1 0 1,1-1-1,16-2 1,-2 2 9,9-1 12,-1-1-1,0-2 1,0-2 0,0 0-1,0-2 1,-1-1-1,0-2 1,-1-1 0,-1-1-1,1-1 1,-2-1 0,0-2-1,38-31 1,-31 15-23,-31 30-32,-1 1 0,0-1 1,0 0-1,0 0 0,0-1 0,0 1 1,-1 0-1,0 0 0,1-1 0,0-5 1,-3 2 147,-9 6 60,10 1-221,-7 0 23,0 1 0,0 0 0,1 0 0,-1 0 0,1 1 0,-1 0 0,1 0 0,0 0 0,-1 1 0,1 0 0,0 1 0,1-1 0,-8 6 0,9-6-40,0 1 1,1-1-1,-1 1 0,1 0 1,-1 0-1,1 0 0,1 1 1,-1-1-1,0 1 1,1-1-1,0 1 0,0 0 1,1 0-1,-1 0 0,1 0 1,0 0-1,0 0 0,0 10 1,1-13-8,1-1-1,-1 1 1,0 0 0,0-1 0,1 1 0,-1-1-1,1 1 1,-1 0 0,1-1 0,0 1-1,0-1 1,0 1 0,0-1 0,0 0 0,0 1-1,0-1 1,0 0 0,0 0 0,1 0 0,0 1-1,3 1 6,-1 0 0,0-1 0,1 0 0,0 0-1,-1 0 1,10 2 0,6 0 29,0-1 0,30 1 1,-50-4-15,29 2-43,0-3 1,0 0-1,0-1 0,0-2 1,32-9-1,-36 6-1003,-1-1-1,-1-1 0,33-18 0,18-17-8313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4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223 499 14027,'0'0'6145,"-29"30"-5937,-90 98-101,107-115-99,1 0 0,1 0 0,-18 30 0,25-37-36,1 0-1,0 0 0,1 0 1,-1 0-1,1 0 1,0 0-1,1 0 1,-1 0-1,2 7 1,-2-8-26,1-4 31,0 0-1,0 0 0,0 0 0,-1 0 1,1 0-1,0 0 0,0 0 0,1 1 1,-1-1-1,0 0 0,0 0 0,0 0 1,1 0-1,-1 0 0,1 0 0,-1 0 1,1 0-1,-1 0 0,1 0 0,-1 0 1,1 0-1,0 0 0,-1 0 0,1-1 1,0 1-1,0 0 0,0 0 0,0-1 1,0 1-1,0 0 0,0-1 0,0 1 0,0-1 1,0 0-1,0 1 0,1-1 0,13 2 26,0 0-1,0-1 0,1-1 1,-1-1-1,0 0 0,0-1 1,0 0-1,0-1 0,0-1 1,-1-1-1,0 0 0,26-13 1,-12 4 32,-1-2 1,0-1 0,-1-1-1,-1-1 1,30-30 0,-39 32 45,0-1-1,0-1 1,-2 0 0,0-1 0,-2-1-1,0 0 1,-1 0 0,13-37 0,-8 6 169,-2-1 1,11-91 0,-22 122-217,13-73 206,-13 85-174,-1 0 0,2 0 0,-1 0 1,1 0-1,1 0 0,8-13 0,-13 22-68,1 1 0,-1-1-1,0 0 1,0 1 0,1-1 0,-1 1 0,1-1 0,-1 1-1,0-1 1,1 1 0,-1-1 0,1 1 0,-1-1-1,1 1 1,-1 0 0,1-1 0,0 1 0,-1 0 0,1 0-1,-1-1 1,1 1 0,0 0 0,-1 0 0,1 0-1,0 0 1,-1-1 0,1 1 0,-1 0 0,1 0 0,0 0-1,-1 1 1,1-1 0,0 0 0,-1 0 0,1 0-1,0 0 1,-1 1 0,1-1 0,1 2-22,-1-1-1,1 1 1,-1-1-1,0 1 1,0 0-1,1 0 1,-1-1-1,-1 1 1,1 0-1,0 0 1,1 4 0,5 25 7,-1 1 0,-2-1 0,2 59 0,-4-47 70,5 183 255,21 219-400,-21-395-42,2 1 0,3-2 0,2 0 0,2 0 1,2-1-1,39 74 0,-45-102 125,0-1-1,15 18 1,-22-31 11,0 0 1,1-1-1,-1 1 1,1-1-1,0 0 1,0-1-1,1 0 1,0 1 0,8 3-1,-12-8 10,-5-3-35,-11-6-76,-29-13-123,-2 2 0,0 2 1,-81-22-1,0 0 191,118 37 63,1 1 1,-1-1 0,1-1 0,-1 1-1,1-1 1,0 0 0,-5-6-1,9 10-15,1-2-1,0 1 0,0 0 1,0 0-1,0 0 1,1 0-1,-1-1 0,0 1 1,0 0-1,1-1 1,-1 1-1,1 0 0,-1-1 1,1 1-1,-1-1 1,1 1-1,0-1 0,0 1 1,0-1-1,0 1 1,0-1-1,0 1 0,0-1 1,0 1-1,1-1 1,-1 1-1,1-1 0,-1 1 1,1 0-1,-1-1 1,1 1-1,0 0 0,0-1 1,0 1-1,-1 0 1,1 0-1,0 0 0,1 0 1,-1 0-1,0 0 1,2-1-1,6-6 24,0 1 0,1 1 0,0 0 1,0 0-1,15-5 0,69-25 119,-76 29-126,313-95 231,-94 32-290,203-90-2089,-285 86-2442,-154 74 4527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12 111 11034,'0'0'4673,"-2"34"-2644,-5 107-612,5-12 217,2-87-1338,0-33-261,1 0-1,-1 0 0,3 12 1,-2-19-44,0 1 0,-1 0 1,1-1-1,0 1 0,1-1 1,-1 0-1,0 1 0,0-1 1,1 0-1,0 0 0,-1 0 1,1 0-1,0 0 0,0 0 1,3 2-1,-5-4-2,1 1-1,-1-1 1,1 0 0,-1 1-1,1-1 1,-1 0 0,1 0 0,-1 1-1,1-1 1,-1 0 0,1 0-1,-1 0 1,1 0 0,-1 0 0,1 0-1,0 1 1,-1-1 0,1-1-1,-1 1 1,1 0 0,-1 0 0,1 0-1,0 0 1,-1 0 0,1 0-1,-1-1 1,1 1 0,-1 0 0,1 0-1,-1-1 1,1 1 0,-1 0 0,0-1-1,1 1 1,-1-1 0,1 1-1,0-1 1,7-20 1,0-12 23,5-24-157,3 1 0,2 0 0,25-53 0,-34 92 84,0 0-1,2 0 1,0 1-1,0 0 1,19-17 0,-21 23 49,2 1 0,-1 0 0,1 1 0,1 0 1,-1 1-1,1 0 0,1 1 0,18-7 0,-21 9-2,1 1-1,-1 1 0,1 0 1,-1 0-1,13 0 0,-19 2 8,0 0 0,0 0-1,0 0 1,1 1 0,-1-1-1,0 1 1,0 0 0,0 0-1,0 1 1,-1-1 0,1 1-1,0 0 1,-1 0 0,1 0-1,-1 0 1,5 4 0,-2 1 5,-1-1-1,0 1 1,-1 0 0,1 1 0,-1-1-1,-1 1 1,1 0 0,-2-1 0,5 16 0,-1 4 55,4 49 0,-4 169 179,-7-165-211,1-79 2,4-6-11,0 0 0,-1 0 1,0-1-1,0 1 0,0-1 1,0 0-1,-1 0 0,2-8 1,3-7-8,18-43-41,35-63 0,-50 107-41,2 0 0,0 1 1,2 1-1,-1 0 0,2 1 1,1 0-1,19-16 0,-31 30 47,0 0-1,0 0 0,0 1 1,0-1-1,0 1 0,1 0 1,-1 0-1,1 1 1,-1 0-1,1-1 0,-1 1 1,1 1-1,0-1 1,9 1-1,-12 0 24,1 0 1,-1 1-1,1-1 0,-1 1 1,1 0-1,-1-1 0,0 1 0,1 0 1,-1 1-1,0-1 0,0 0 1,0 1-1,0-1 0,0 1 1,0 0-1,0-1 0,0 1 1,-1 0-1,1 0 0,-1 0 0,1 0 1,-1 1-1,0-1 0,2 3 1,2 9-21,1 0 0,-2 0 1,4 17-1,-2-7 15,0-3 11,1-1 1,1 0-1,1 0 1,12 21-1,-17-34 1,1-1-1,-1 1 0,1-1 0,0 0 1,1 0-1,-1-1 0,1 0 1,0 0-1,1 0 0,-1-1 0,1 0 1,0 0-1,0 0 0,13 4 1,3-3 4,1-2 1,-1 0-1,0-2 1,1 0-1,33-4 1,-39 2 2,-1-2 0,1 0-1,0-1 1,-1-1 0,0 0 0,17-9 0,-6 2 13,-1-2 0,43-30 1,-58 35-10,0 1 0,-1-2 1,-1 0-1,1 0 0,-2-1 0,12-14 1,-17 18 9,1 0 1,-1-1-1,-1 1 1,1-1-1,-1 0 1,-1 0-1,1 0 1,-1 0-1,-1 0 1,1 0-1,-1-17 1,-1 25-17,0-1-1,0 0 1,0 1 0,0-1 0,0 1 0,0-1 0,-1 0 0,1 1 0,0-1-1,0 1 1,-1-1 0,1 1 0,0-1 0,-1 1 0,1-1 0,-1 1-1,1-1 1,0 1 0,-1-1 0,1 1 0,-1 0 0,1-1 0,-1 1-1,0 0 1,1 0 0,-1-1 0,-22-3 50,15 4-58,0 1 1,1 0 0,-1 0 0,-8 3 0,6 0-11,0 1 0,1-1 0,0 2 0,0-1 0,0 1 0,0 1 0,-11 11 0,-53 59-23,70-72 35,-12 12-11,1 1 0,0 1 1,2 1-1,-12 24 0,18-32-36,1 1 1,0 0 0,0 0-1,2 1 1,0-1-1,0 1 1,1 0-1,0 15 1,2-26 23,0-1-1,0 0 1,0 0-1,0 0 1,1 0 0,-1 0-1,0 0 1,1 0-1,0 0 1,-1 0-1,1 0 1,0 0 0,0-1-1,0 1 1,0 0-1,0 0 1,1-1 0,-1 1-1,0-1 1,1 1-1,-1-1 1,1 0-1,0 1 1,-1-1 0,1 0-1,0 0 1,0 0-1,3 1 1,3 0 51,0 0 1,0-1-1,0 0 1,0 0-1,16-1 1,-23 0-22,45 0 262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6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19844,'0'0'-168,"-7"0"-1064,0 6-1105,-7 1-3912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62 5449,'0'0'10250,"0"-52"-9089,0 49-489,0 0 672,-7 0-800,-7 3-96,-15 0-104,-7 0-24,-6 0-128,-5 0-8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478 450 19188,'11'-10'87,"0"0"0,-1-1 0,10-13 0,-19 23-99,-1 1 0,1-1 0,-1 0 1,0 1-1,1-1 0,-1 1 0,0-1 0,1 0 0,-1 1 0,0-1 0,0 0 0,0 1 1,0-1-1,1 0 0,-1 1 0,0-1 0,0 0 0,0 0 0,-1 1 0,1-1 0,0 0 1,0 1-1,0-1 0,0 0 0,-1 1 0,1-1 0,0 0 0,-1 0 0,-4-5-391,0 0 0,0 0 0,-1 1-1,1-1 1,-1 1 0,-11-7 0,-241-149-12688,239 150 11657,-32-12 0,49 22 1393,0 0 0,0 1 0,-1-1 0,1 0 0,0 1 0,-1 0 0,1 0 0,0 0 0,-4 0 0,-6 2 41,0 0 0,0 0 0,-16 7 0,-28 6 0,48-12 0,12 0 0,10-2 0,-11 0 0,1-1 0,0 0 0,0 0 0,0 0 0,-1-1 0,1 1 0,0-1 0,-1 0 0,1 0 0,0 0 0,-1 0 0,1-1 0,-1 1 0,0-1 0,0 0 0,1 0 0,-1 0 0,3-4 0,78-58 8510,-79 59-4456,5-8-3509,-3 4-350,-6 8-99,0 0 0,0 0 0,0 0 0,1 0-1,-1 0 1,0 1 0,1-1 0,-1 0 0,0 0 0,1 1 0,-1-1 0,1 1-1,-1-1 1,1 1 0,0 0 0,-1 0 0,1 0 0,-1 0 0,4 0-1,4-1 151,4-2 25,-3 1-114,-1 0-1,1-1 0,0 0 0,-1-1 0,1 0 0,-1 0 0,14-9 1,-23 13-154,0-1 1,0 1-1,0 0 1,0 0 0,0 0-1,0 0 1,0 0-1,0 0 1,0 0 0,0-1-1,0 1 1,0 0-1,0 0 1,0 0 0,0 0-1,-1 0 1,1 0-1,0 0 1,0-1 0,0 1-1,0 0 1,0 0-1,0 0 1,0 0 0,0 0-1,0 0 1,0 0-1,-1 0 1,1 0 0,0 0-1,0 0 1,0 0-1,0-1 1,0 1 0,0 0-1,0 0 1,-1 0-1,1 0 1,0 0 0,0 0-1,0 0 1,0 0-1,0 0 1,0 0 0,0 0-1,-1 0 1,1 0 0,0 1-1,0-1 1,0 0-1,0 0 1,0 0 0,0 0-1,0 0 1,-1 0-1,1 0 1,-12 1 105,-20 4 153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4:58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20276,'47'-32'16,"-8"-3"-16,-10-1 48,-12 4-8,-10 3-40,-7 7-392,0 3-760,-35 6-840,-1 7-1953,4-1-760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0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669 599 7586,'0'0'9299,"0"-4"-8971,0-95 506,0 97-826,-1 1 0,1-1 1,0 1-1,0 0 0,-1-1 1,1 1-1,-1 0 1,0-1-1,1 1 0,-1 0 1,0 0-1,1-1 1,-1 1-1,0 0 0,0 0 1,0 0-1,0 0 0,0 0 1,0 0-1,-1 0 1,1 1-1,0-1 0,0 0 1,0 1-1,-1-1 1,1 1-1,0-1 0,-1 1 1,1-1-1,-1 1 1,0 0-1,-8-2 38,0 1 0,0 0 0,-15 1 1,18 0-35,-16 1 22,-1 1-1,0 1 1,1 1 0,0 1 0,0 1-1,-36 14 1,11 1 33,-86 52 1,40-11-13,81-52-41,1 0 0,0 1 0,1 0 0,-20 25 0,28-31-16,0 0 0,1 0 0,-1 0 0,1 0 0,0 1 0,0-1 0,1 1 0,-1-1 0,1 1 0,1-1 0,-1 1 0,1 8 0,0-11-9,0 0-1,0 1 1,0-1 0,1 0 0,0 0-1,-1 0 1,1 0 0,0 0 0,1 0-1,-1-1 1,0 1 0,1 0 0,0 0-1,-1-1 1,1 1 0,0-1 0,0 0-1,1 0 1,-1 1 0,0-1 0,1 0 0,-1-1-1,6 4 1,0-2 23,1 0 0,0 0 0,0-1 0,0 0 1,0-1-1,19 1 0,-4-2 179,37-4 1,-43 1-100,0-1 1,0-1-1,-1 0 0,0-1 1,0-1-1,16-10 0,2-2 138,54-41 0,-33 15-82,-51 40-139,0 0 0,0-1 0,-1 1 1,0-1-1,0 0 0,0 0 0,6-12 0,-10 20-61,0 1 0,1 0 0,0 0 0,-1 0 0,1 0 0,0 0 0,0-1 0,1 1 0,-1 0 0,1-1 0,-1 1 0,1-1 0,0 1 0,3 2 0,1 3-55,0-1-1,0 0 1,1-1-1,13 11 0,-12-13 100,-1 0-1,1-1 1,1 0-1,-1 0 0,0-1 1,0 0-1,1-1 1,-1 0-1,1 0 0,0-1 1,16-1-1,-16 1 20,-1 0 2,0-1-1,1-1 0,-1 0 0,0 0 0,0 0 0,0-1 1,-1 0-1,1-1 0,0 1 0,-1-2 0,0 1 0,7-7 1,14-10 49,38-41 1,-47 43-5,45-48 43,-39 38-61,2 1 0,34-26 0,-58 51-52,0 1 0,0 0-1,1-1 1,-1 1 0,1 1 0,0-1 0,-1 0-1,1 1 1,0 0 0,0 0 0,0 0-1,0 0 1,0 1 0,0 0 0,0-1-1,0 1 1,0 1 0,0-1 0,6 2-1,-4 0-11,0 0-1,0 1 0,0 0 0,0 0 1,0 0-1,-1 1 0,0 0 0,0 0 0,0 0 1,8 8-1,17 23 11,19 19 83,-45-50-49,1 0 1,0 0-1,0 0 0,1 0 0,-1-1 1,1 0-1,-1 0 0,9 3 0,-12-6-9,-1 1 1,0-1-1,0 1 0,0-1 0,0 0 0,0 1 1,1-1-1,-1 0 0,0 0 0,0 0 1,0 0-1,1 0 0,-1 0 0,0-1 1,0 1-1,0 0 0,0-1 0,0 1 0,1 0 1,-1-1-1,0 1 0,0-1 0,0 0 1,0 1-1,0-1 0,0 0 0,0 0 0,-1 1 1,1-1-1,0 0 0,0 0 0,-1 0 1,1 0-1,0 0 0,-1 0 0,1 0 0,0-3 1,1-2-24,-1 0 0,0 0 0,0 0 0,-1 0 1,0-12-1,0 17 10,0 0-5,0 0 1,0 0 0,0 0-1,0 0 1,0 0 0,0 1-1,-1-1 1,1 0 0,0 0-1,-1 0 1,1 0 0,0 1 0,-1-1-1,1 0 1,-1 0 0,0 1-1,1-1 1,-1 0 0,1 1-1,-1-1 1,0 1 0,0-1-1,1 1 1,-1-1 0,0 1-1,0-1 1,1 1 0,-1 0 0,0 0-1,0-1 1,-1 1 0,-33-2-15,25 2-6,-2 1 22,0 0-1,1 0 0,-1 1 1,0 1-1,1 0 0,-1 0 1,1 1-1,0 1 1,0 0-1,1 0 0,0 1 1,-18 13-1,14-8 13,1 1-1,0 0 1,1 1 0,0 0-1,1 1 1,0 0 0,-16 32-1,21-34-14,0 1 0,1 0-1,1 0 1,0 1 0,1-1 0,-3 27 0,5-32-34,1-1-1,-1 0 1,1 1 0,1-1 0,0 0 0,0 1 0,0-1 0,1 0 0,0 0 0,0 0 0,1 0 0,0-1 0,0 1 0,7 10 0,-2-9 8,-1 0-1,1-1 1,1 0 0,-1 0-1,1-1 1,0 0 0,1-1 0,-1 0-1,1 0 1,0-1 0,0 0-1,1-1 1,-1 0 0,19 2-1,7 0 109,0-2 0,0-1 0,41-4 0,-60 0-15,-1 0 0,0-2 0,0 1 1,0-2-1,-1 0 0,1-1 0,-1-1 0,0 0 0,-1-1 0,0 0 0,0-2 0,17-14 0,-9 5 4,-1-1-1,-1-1 1,0 0-1,-2-2 1,0 0-1,17-32 1,-21 27-49,-1 0 1,-1-1-1,-1 0 1,-2-1-1,0-1 0,-3 1 1,5-50-1,-4-223-114,-8 190 1,1 57 383,-9 215 181,0-6-105,9 138-162,1-254-218,3 1 0,1-1 0,1 0 1,2 0-1,14 36 0,-22-71 4,0-1 0,0 0 1,1 0-1,-1 0 0,1 0 0,-1 0 0,1 0 0,-1 0 0,1 0 1,0 0-1,-1-1 0,1 1 0,0 0 0,0 0 0,1 0 0,-2 0 13,1-1 0,-1 0-1,1 0 1,-1 0 0,1 0-1,-1 0 1,1 1-1,-1-1 1,1 0 0,-1 0-1,1 0 1,-1-1-1,1 1 1,-1 0 0,1 0-1,-1 0 1,1 0 0,-1 0-1,1-1 1,-1 1-1,1 0 1,0-1 0,2-1 15,1-1 0,-1 0 1,0 0-1,0 0 0,5-7 0,-6 7-3,17-20-13,1 0 1,0 2 0,1 1-1,2 0 1,37-24 0,-54 40-24,0 0-1,0 1 1,1 0 0,0 0 0,0 1 0,-1 0-1,1 0 1,1 0 0,-1 1 0,0 0-1,0 1 1,0-1 0,1 1 0,8 2 0,-13-2 11,0 1 0,0-1 1,0 1-1,-1 0 1,1 0-1,0 1 0,-1-1 1,1 0-1,-1 1 1,0-1-1,1 1 0,-1 0 1,0 0-1,0 0 0,0 0 1,3 4-1,2 4 0,-1 0 0,9 20 0,-1-3 23,-10-20-16,0 0 0,1 0 0,0 0 0,0 0 0,9 8 0,-12-13 16,1 0 0,-1-1 0,0 1-1,1-1 1,-1 0 0,0 0 0,1 0 0,0 0 0,-1 0 0,1 0 0,0-1 0,-1 1 0,1-1 0,0 0 0,-1 1 0,1-1 0,0-1 0,0 1 0,-1 0 0,1-1 0,4-1 0,0 0 18,0-2 1,-1 1-1,1-1 1,0 0 0,-1 0-1,0-1 1,0 0 0,-1 0-1,1 0 1,-1-1-1,5-6 1,7-7 33,57-64 206,-64 71-214,0-1-1,-2-1 1,1 1-1,11-30 1,-19 42-135,-1 15-375,-1 19 438,1 9 26,8 78-1,-6-108-3,0-1-1,1 1 1,0 0-1,1-1 0,0 1 1,1-1-1,0 0 1,0-1-1,2 1 1,-1-1-1,11 12 0,-15-20 9,-1 0-1,1-1 0,0 1 1,-1-1-1,1 0 1,0 1-1,0-1 0,0 0 1,0 0-1,0 0 1,0-1-1,1 1 0,-1 0 1,0-1-1,0 1 0,0-1 1,1 0-1,-1 0 1,0 0-1,0 0 0,1 0 1,-1 0-1,0-1 0,0 1 1,1-1-1,-1 1 1,0-1-1,0 0 0,0 0 1,0 0-1,0 0 0,0 0 1,0-1-1,2-1 1,7-5 37,-1-1 0,0 0 1,0-1-1,11-15 0,-14 18-60,74-106 244,-66 90-212,-13 20-14,1 0 0,-1-1-1,1 1 1,0 0 0,0 0-1,0 0 1,4-2 0,-6 4-12,0 0 0,0 1 0,0-1 1,0 1-1,0-1 0,0 1 0,0 0 0,1-1 1,-1 1-1,0 0 0,0 0 0,0 0 0,0 0 0,0 0 1,1 0-1,-1 0 0,0 0 0,0 0 0,0 1 1,0-1-1,0 0 0,0 1 0,0-1 0,1 1 1,-1-1-1,0 1 0,0-1 0,-1 1 0,1 0 1,0 0-1,0-1 0,1 2 0,5 8-12,0-1 0,-1 1-1,1 0 1,-2 0 0,8 21 0,-6-16 103,-1-1 1,17 25-1,-18-32 14,-1-1-1,1 0 0,1 0 1,-1 0-1,1-1 0,0 1 1,0-2-1,7 6 0,-13-10-117,0 0-1,1 0 0,-1 0 0,0 0 0,0 0 0,0 0 1,0 0-1,1 0 0,-1 0 0,0 0 0,0 0 0,0-1 1,0 1-1,1 0 0,-1 0 0,0 0 0,0 0 1,0 0-1,0 0 0,0 0 0,1 0 0,-1 0 0,0-1 1,0 1-1,0 0 0,0 0 0,0 0 0,0 0 1,0 0-1,1-1 0,-1 1 0,0 0 0,0 0 0,0 0 1,0 0-1,0 0 0,0-1 0,0 1 0,0 0 1,0 0-1,0 0 0,0-1 0,0 1 0,0 0 0,0 0 1,0 0-1,0-12-931,0 9 355,0-24-4314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14603,'0'0'6626,"97"77"-9891,-58-64-1656,4 0-2937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0 564 7906,'0'0'2818,"33"-10"-2128,102-32 156,-125 38-667,0 1 0,0-2 1,14-8-1,-21 11-90,0 0-1,-1 0 1,1-1 0,0 1-1,-1-1 1,3-4-1,-1 2 33,-1 1 27,0 0-1,0 0 1,-1-1 0,0 1 0,0-1 0,3-8 0,-5 12-120,1 0 1,-1 1-1,0-1 0,0 0 1,1 0-1,-1 0 0,0 0 1,0 0-1,0 0 0,0 0 0,0 1 1,0-1-1,0 0 0,0 0 1,0 0-1,0 0 0,-1 0 1,1 0-1,0 0 0,-1 1 0,1-1 1,-1 0-1,1 0 0,-1 0 1,1 1-1,-1-1 0,1 0 1,-1 1-1,0-1 0,1 0 0,-1 1 1,0-1-1,1 1 0,-1-1 1,0 1-1,0-1 0,0 1 1,0 0-1,1-1 0,-1 1 0,0 0 1,-1 0-1,-5-1-18,1 0-1,0 1 1,-1 0-1,1 0 1,0 1-1,-1 0 1,1 0-1,0 0 1,0 1-1,0 0 1,0 0-1,-8 4 1,6-2 10,0 1 0,1 1 0,-1-1 0,1 1 0,0 0 0,0 1 0,-10 13 0,8-8-2,1 0 0,0 1 0,1 0 0,0 0 0,1 0 0,0 1 0,2 0 0,-1 0 0,2 1 0,-4 23 0,6-23-49,0-1 1,0 0 0,2 0-1,2 23 1,-2-32 14,0-1 0,1 1 0,-1-1-1,1 1 1,0-1 0,0 1 0,0-1 0,1 0-1,-1 0 1,1 0 0,0 0 0,0-1 0,0 1-1,1-1 1,-1 0 0,7 5 0,-1-3-27,0-1 1,1 1-1,-1-2 0,1 1 1,0-1-1,-1-1 1,1 0-1,0 0 1,1-1-1,-1 0 0,0-1 1,0 0-1,20-3 1,-23 2 47,-1 0 1,1-1-1,-1 0 1,0 0-1,0 0 1,0-1-1,0 0 1,0 0-1,0-1 1,-1 0-1,0 1 1,0-2 0,0 1-1,6-7 1,6-8 51,-1-1 0,19-29 0,-17 18 19,0-1-1,-2 0 0,-2-1 0,-1 0 1,-1-2-1,-2 1 0,11-70 0,-9 4 672,-4-160-1,-13 291-825,0-5 32,-1 59 110,6 134 0,2-197-59,2 1-1,0-1 1,1 0-1,1-1 0,1 1 1,18 37-1,-5-22 16,2 0-1,42 56 0,-55-81-40,0-1-1,1 0 1,0-1 0,1 0-1,21 16 1,-24-21 8,0-1 1,0 0 0,0 0-1,1-1 1,-1 0 0,1 0-1,0-1 1,0 0-1,0 0 1,15 0 0,-6-1 18,-1-1 1,0-1-1,0 0 1,0-1-1,0-1 1,-1-1-1,28-9 1,-16 3 50,0-2 0,-2-1 1,42-27-1,-59 34-339,0-1 0,-1 0 1,1 0-1,-2-1 0,1 0 1,-1-1-1,0 1 0,-1-1 0,0 0 1,0-1-1,-1 0 0,0 0 1,3-11-1,-2-12-3834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9514,'0'0'8927,"32"7"-8128,106 17-128,-126-22-583,-1-1 1,1 0-1,-1-1 1,1 0-1,0-1 1,-1-1-1,1 0 1,-1 0-1,0-1 0,0 0 1,0-1-1,19-9 1,-6 2 31,45-17 121,-68 27-353,-1 19-474,-1 1 636,1-12-97,0 0 0,0 1 0,0-1-1,1 0 1,3 13 0,-4-18 28,1 1-1,0-1 1,1 0-1,-1 0 1,0 1-1,1-1 1,-1 0-1,1 0 1,-1 0-1,1-1 1,0 1-1,0 0 1,0-1-1,0 1 1,0-1-1,0 0 1,1 1-1,-1-1 1,0 0-1,5 1 1,12 3 23,1-1 0,-1-1 0,0-1 0,1-1 1,-1-1-1,34-3 0,-49 3 64,0-1 0,1 1 0,-1-1 0,0 0-1,0-1 1,0 1 0,0-1 0,0 0 0,0 0 0,0 0 0,0 0 0,-1-1 0,1 1-1,-1-1 1,0 0 0,0 0 0,0 0 0,0-1 0,0 1 0,-1-1 0,1 1 0,-1-1-1,0 0 1,0 0 0,0 0 0,-1 0 0,0 0 0,1 0 0,-1-1 0,-1 1 0,1-6-1,-1 9-63,0 1-1,0 0 0,0 0 0,0-1 0,0 1 0,0 0 0,0-1 0,0 1 0,0 0 0,0-1 0,0 1 1,-1 0-1,1 0 0,0-1 0,0 1 0,0 0 0,-1 0 0,1 0 0,0-1 0,0 1 0,0 0 0,-1 0 1,1 0-1,0-1 0,0 1 0,-1 0 0,1 0 0,0 0 0,-1 0 0,1 0 0,0 0 0,0 0 1,-1 0-1,0 0 0,-13 0-199,7 1 85,-148 23-5386,64-8-4218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2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 11330,'0'0'7278,"-36"32"-6414,-115 108-341,139-129-475,1 1 1,1 1-1,0-1 0,-14 26 0,19-27-26,0 0-1,1 0 1,1 1-1,-3 12 0,5-18-16,-3 7-15,2 0-1,0 0 0,0 1 1,1-1-1,1 1 1,2 15-1,-2-25 0,1 1 1,-1-1-1,1 1 0,1-1 1,-1 1-1,1-1 1,-1 0-1,1 0 0,1 0 1,-1 0-1,0 0 1,1 0-1,0-1 0,0 1 1,0-1-1,0 1 0,1-1 1,-1 0-1,1-1 1,7 6-1,-1-4-2,0 0-1,-1-1 1,1 0 0,0 0-1,1-1 1,18 2 0,64-3-199,-91-1 208,16-1-43,0-1 0,1-1 0,-1 0 1,-1-1-1,1-1 0,-1-1 1,0-1-1,17-8 0,-11 3 2,-1-1 0,-1-1 0,0-1 0,-1-1 0,21-20 0,-37 32 55,0 0-1,0 0 1,0 0 0,-1 0 0,0 0 0,1-1 0,-1 0 0,-1 0-1,1 0 1,-1 0 0,0 0 0,0 0 0,-1 0 0,1-1 0,-1 1-1,0-1 1,0-9 0,-1 14 3,0 0-1,0 0 1,-1 0 0,1 0-1,0 0 1,-1 0 0,1 0-1,-1 0 1,1 0 0,-1 0-1,0 0 1,1 0 0,-1 0 0,0 0-1,0 0 1,1 1 0,-1-1-1,0 0 1,0 0 0,0 1-1,0-1 1,0 1 0,0-1-1,0 1 1,0-1 0,0 1-1,0 0 1,0 0 0,-1-1-1,1 1 1,0 0 0,-1 0-1,-46-1 138,35 1-135,-8 1-12,1 1 1,0 1-1,-1 1 0,1 0 1,1 2-1,-1 0 1,-19 9-1,-126 71-757,146-76 380,16-9 86,-1 1-1,1 0 0,-1 0 1,1 0-1,0 0 1,0 1-1,0-1 1,0 1-1,-3 4 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12171,'0'0'4128,"22"31"-1999,-4-4-1712,27 37 757,74 83 0,-58-82-492,48 55 105,-91-98-706,-1 1 0,-1 1 0,20 39 0,-30-49-75,-1 0 0,0 0 0,-1 0-1,-1 1 1,0-1 0,0 1 0,-2 0-1,0 28 1,0-34-21,-2-1-1,1 1 1,-1 0-1,0 0 1,-1 0-1,0-1 1,0 1-1,-1 0 0,0-1 1,0 0-1,-1 0 1,0 0-1,-1 0 1,0-1-1,0 0 1,-8 10-1,-10 8-78,-1-1 0,-1-2 0,-1 0 1,-1-1-1,-47 26 0,38-27 25,0-2 1,-1-2 0,-1-1-1,-54 14 1,69-24-116,0-1 0,-39 1 0,60-5 137,1 1 0,0-1-1,-1 0 1,1 0 0,0 0 0,-1 0 0,1 0 0,0 0 0,-1 0 0,1-1 0,0 1 0,0 0 0,-1-1 0,1 1 0,0-1 0,0 1 0,-1-1 0,1 0 0,0 1 0,0-1 0,0 0 0,0 0 0,0 0 0,0 0 0,0 0 0,0 0 0,-1-1 0,2-2-254,-1 1-1,1 0 1,0 0-1,0-1 1,0 1 0,0 0-1,0 0 1,1 0 0,-1-1-1,1 1 1,1-4 0,16-39-5457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475 18 11058,'0'0'10393,"-31"-5"-10178,-3 0-152,-67-2-1,96 7-55,0 0-1,0 1 0,1 0 0,-1 0 1,0 0-1,1 0 0,-1 1 0,1-1 1,-1 1-1,1 1 0,0-1 0,0 0 1,0 1-1,0 0 0,-6 6 0,-14 13 52,1 1 0,1 0 0,0 2 0,2 1 0,2 1 0,0 0 0,1 1 0,-12 31 0,24-46-66,0 0 1,1 0-1,0 1 1,1-1-1,-2 24 1,4-32-14,1 0 0,0 0 0,0 0 1,0 0-1,1 0 0,-1 0 0,1 0 0,0 0 1,1-1-1,-1 1 0,1 0 0,0-1 0,0 1 1,1-1-1,-1 1 0,1-1 0,0 0 0,6 7 1,2-2-18,-1-1 0,1-1 0,1 0 0,-1 0 0,22 8 0,69 20-28,-80-30 66,0 2 1,0 0 0,0 2-1,-1 0 1,-1 2 0,33 21-1,-50-29 21,1 0 0,-2 0 0,1 0-1,0 0 1,0 0 0,-1 1 0,0 0-1,0-1 1,0 1 0,0 0 0,-1 0 0,1 0-1,-1 0 1,0 0 0,0 0 0,0 0-1,-1 0 1,0 1 0,1-1 0,-1 0-1,-1 0 1,1 1 0,-1-1 0,0 0-1,1 0 1,-2 0 0,1 0 0,0 0 0,-1 0-1,0 0 1,0 0 0,0-1 0,0 1-1,-4 3 1,-5 3 40,-1 0 0,0-1 0,-1-1 0,1 0 0,-2 0-1,1-1 1,-16 5 0,-4 0-57,-68 16 0,78-24-220,-1-1 0,-41 0 0,63-2 152,-1-1 0,1 0 0,0 0 0,-1 0 1,1-1-1,0 1 0,-1 0 0,1-1 0,0 0 1,-1 1-1,1-1 0,0 0 0,0 0 0,0 0 1,0-1-1,0 1 0,0 0 0,0-1 0,0 1 0,1-1 1,-1 0-1,1 1 0,-1-1 0,1 0 0,-2-2 1,0-3-432,1 0 0,0 0 1,1 0-1,-1-1 1,1 1-1,1 0 0,0-12 1,-1-43-4865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0 624,'0'0'20180,"-28"238"-19243,6-136-241,5 4-280,9-6-176,8-17-136,0-9-104,0-16-168,4-13-584,7-10-609,-4-29-663,0-2-2753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3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2985,'0'0'16283,"253"-106"-15571,-171 80-664,0 7-48,14 0-1352,-21 6-2401,-22 3-2488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37 10338,'0'0'7322,"-1"27"-5969,-4 87-550,5-109-763,-1 0 0,1 0 0,0 0 1,1 0-1,-1 0 0,1 0 0,0-1 0,2 7 0,-2-10-34,-1 0 1,1 0-1,0 0 1,0 0 0,0 0-1,0 0 1,0 0-1,0 0 1,0 0-1,0-1 1,1 1-1,-1-1 1,0 1-1,0-1 1,1 1-1,-1-1 1,0 1-1,2-1 1,4 2 18,6 2 62,0-1 0,1 0 0,0-1 1,-1-1-1,1 0 0,0-1 1,0-1-1,0 0 0,26-5 0,-14-1 131,1 0-1,-1-2 1,-1-1 0,25-14-1,-24 12 37,-1-1 0,0-1 0,-2-2 0,1 0 0,26-25 0,-47 38-210,-1 1 0,1-1-1,0 0 1,-1 0-1,1 0 1,-1-1-1,0 1 1,0-1 0,-1 1-1,1-1 1,-1 1-1,0-1 1,1 0-1,0-6 1,-2 9-37,0 0 0,0 1 0,0-1 0,0 0 1,0 1-1,0-1 0,0 0 0,0 1 0,0-1 0,0 0 0,-1 1 1,1-1-1,0 0 0,0 1 0,-1-1 0,1 0 0,0 1 0,-1-1 1,1 1-1,0-1 0,-1 1 0,1-1 0,-1 1 0,1-1 0,-1 1 0,1-1 1,-1 1-1,0 0 0,0-1 0,-24-3 44,22 3-45,-23 0-28,-1 0 0,0 2 0,1 1 1,-1 1-1,1 1 0,-42 12 1,-181 76-965,143-46-3190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4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243 317 14283,'0'0'8511,"-35"33"-8213,-108 109-97,136-133-187,-1 0 1,1 0-1,1 0 0,0 1 1,0 0-1,-7 17 1,10-18-13,1 0 0,0 0 1,1 0-1,0 0 0,0 11 1,0-8-13,1-3-16,-1 0-1,1 0 0,1 0 0,-1 0 1,1 0-1,1 0 0,3 10 1,-3-15 1,-1 0 1,1 0-1,1 0 1,-1 0-1,0-1 0,1 1 1,0-1-1,0 1 1,0-1-1,0 0 1,0-1-1,1 1 1,-1 0-1,1-1 1,0 0-1,4 3 1,5 1-16,0-1 0,0 0-1,1-1 1,-1-1 0,1 0 0,0 0 0,0-1 0,0-1 0,0-1 0,0 0 0,0 0 0,15-4 0,-13 1 36,1-1 0,0 0 0,-1-1 0,0-1 0,0-1 0,-1 0-1,1-1 1,-2-1 0,22-15 0,-9 1 85,-1-2-1,-1 0 0,0-2 1,-3 0-1,0-2 1,-2-1-1,-1 0 1,25-53-1,2-23 206,41-142-1,-79 226-272,-5 15 14,0 0-1,-1 0 0,0 1 0,-1-1 0,1 0 0,-1-1 1,0-10-1,-2 35 34,-1 0 1,-1-1-1,-1 0 1,-9 29 0,1-7-6,0 13-17,1 1 0,-5 90 0,11 109-106,6-199 32,-1-49 30,0 5-39,0-1-1,-1 0 1,0 0-1,-2 11 1,3-17 31,0 1 0,-1-1 0,1 0-1,-1 1 1,1-1 0,-1 0 0,0 0 0,1 0 0,-1 0 0,0 1 0,0-1 0,0 0 0,0 0 0,0 0 0,0-1 0,0 1 0,0 0 0,0 0 0,0-1 0,0 1 0,-1 0 0,1-1 0,0 1 0,0-1 0,-1 1 0,1-1 0,0 0 0,-1 0 0,1 0 0,-2 1 0,3-1 9,-1 0 1,1-1-1,0 1 1,-1 0-1,1 0 1,0 0-1,0 0 1,-1 0-1,1 0 1,0 0-1,0 0 1,-1 0-1,1 0 1,0-1-1,0 1 1,-1 0-1,1 0 1,0 0-1,0-1 1,0 1-1,-1 0 1,1 0-1,0-1 1,0 1-1,0 0 1,0 0-1,-1-1 1,1 1-1,0 0 1,0 0-1,0-1 1,0 1 0,0-14-127,0 7 43,0-10-1,0 0 0,2 0-1,0 0 1,1 1 0,0-1 0,1 1-1,1 0 1,13-27 0,1 2-133,2 0-1,1 2 1,3 1-1,1 0 0,1 2 1,37-36-1,-59 67 203,-4 4 12,0-1 0,1 1 0,-1 0 0,0-1 0,1 1 0,-1 0 1,1 0-1,-1 0 0,1 0 0,-1 0 0,1 1 0,0-1 0,0 0 0,-1 1 0,1-1 1,0 1-1,2-1 0,-4 2-25,1 1-1,-1-1 1,0 0 0,0 0 0,1 0 0,-1 1 0,0-1-1,0 0 1,0 0 0,-1 0 0,1 1 0,0-1-1,0 0 1,-1 0 0,0 1 0,-4 14 16,-1 0-1,0-1 1,-2 0 0,0 0-1,-13 18 1,-21 39 168,38-64-135,1 1 1,-1 0-1,1 0 1,1 0 0,0 0-1,-2 17 1,4-23-3,0-1-1,0 0 1,0 0 0,0 0 0,0 0 0,1 1 0,-1-1 0,1 0 0,-1 0 0,1 0-1,0 0 1,0 0 0,0 0 0,0 0 0,0 0 0,0 0 0,0-1 0,1 1 0,-1 0-1,1-1 1,-1 1 0,1-1 0,0 0 0,-1 1 0,1-1 0,0 0 0,3 1 0,4 2 59,0-1 0,0 0 0,1-1 1,-1 0-1,11 1 0,-1 0 26,50 7 75,1-3 1,-1-3 0,125-8-1,-157-1-1204,-1-1-1,1-1 1,38-14-1,-4-5-6732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5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9706,'0'0'9167,"2"7"-8569,3 15-341,-1 0 1,-2 0-1,0 1 1,-1-1-1,-2 27 1,0-3 8,1 21-10,2 128 260,1-150-752,2-1 0,13 59 0,-18-103 214,1 0 0,-1 1 1,0-1-1,0 1 0,0-1 1,0 0-1,1 1 0,-1-1 0,0 0 1,0 1-1,1-1 0,-1 0 1,0 1-1,1-1 0,-1 0 0,0 1 1,1-1-1,-1 0 0,0 0 1,1 0-1,-1 1 0,0-1 0,1 0 1,-1 0-1,1 0 0,-1 0 1,0 0-1,1 0 0,-1 0 0,1 0 1,-1 0-1,1 0 0,-1 0 1,0 0-1,1 0 0,-1 0 0,1 0 1,-1 0-1,0 0 0,1 0 1,-1-1-1,1 1 0,-1 0 0,0 0 1,1 0-1,-1-1 0,0 1 1,1 0-1,-1-1 0,0 1 0,1 0 1,-1-1-1,3-5-13,0-1-1,0 1 1,-1 0-1,0-1 1,0 0 0,0-7-1,3-6 3,31-185 123,1-3 20,-32 187-110,1 1 1,1-1 0,1 1-1,0 1 1,22-36-1,-25 47-6,0 1-1,1-1 0,0 1 0,0 0 0,1 1 1,0-1-1,0 1 0,0 1 0,1-1 0,0 1 0,0 1 1,0-1-1,0 1 0,1 1 0,15-5 0,-12 5-22,0 1 0,0 1 0,18-1 0,-25 2 17,-1 0 0,0 0 0,0 1 0,0 0-1,0-1 1,0 1 0,0 1 0,0-1 0,-1 0-1,1 1 1,0 0 0,-1 0 0,1 0 0,3 3 0,-1 1-2,-1 0 0,0 1 0,0-1 1,-1 1-1,0 0 0,0 0 1,-1 1-1,1-1 0,-2 1 0,1-1 1,-1 1-1,2 14 0,1 11-53,0 57 0,-5-84 66,1 22-3,1 18-46,-8 77 0,6-117 34,-6 15-97,5-20 97,2-6-228,2-7 218,0 1 0,1 0 0,1 0 0,0 0 0,0 0 0,1 1 0,0 0 0,12-14 0,-4 4 24,12-18-1,33-37 1,-46 61-5,1 0-1,0 0 1,1 2 0,0-1 0,21-11 0,-32 21 5,1 1 0,-1 0 0,1 0 0,-1 0 0,1 0 0,-1 1 0,1-1 0,0 1 0,0 1 0,0-1 0,0 1 0,0-1 0,5 2 0,-9-1 2,0 0 0,1 0 0,-1 1 0,0-1 0,0 1 0,1-1 0,-1 1 0,0-1 0,0 1 0,0-1 0,0 1 1,0 0-1,0 0 0,0 0 0,0 0 0,0-1 0,0 1 0,0 0 0,-1 0 0,2 3 0,7 23 33,-7-18-7,6 33 208,3 52 0,-8-58-259,2-1 0,16 63 0,-21-95-91,1 1 0,0-1 0,0 1 0,0-1 0,1 0 0,-1 1 0,1-1 0,0 0 0,-1 0 0,2 0 0,-1 0 0,0-1 0,0 1 1,1 0-1,-1-1 0,1 0 0,0 0 0,0 0 0,0 0 0,0 0 0,0 0 0,5 1 0,8 0-1156,1-2-1,-1 1 1,28-3-1,-11 0-1305,34 1-3795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468 424 5313,'0'0'7600,"-40"21"-6183,-134 73-226,155-83-938,0 1-1,1 1 1,1 1 0,0 1 0,1 0 0,-27 33 0,31-35-104,-2 3 35,0 2 0,1 0 0,-10 20 0,18-30-171,1 0-1,1 1 0,-1 0 0,1 0 0,1 0 1,0 0-1,0 0 0,1 0 0,-1 14 1,2-22-23,0 0 1,0 1-1,0-1 1,0 0-1,0 1 1,0-1-1,0 0 1,1 1-1,-1-1 1,0 0-1,1 0 1,-1 1-1,1-1 1,0 0-1,-1 0 1,1 0-1,0 0 1,0 1 0,-1-1-1,1 0 1,0-1-1,0 1 1,2 2-1,0-2 19,1 0 0,-1 0-1,0 0 1,1 0 0,-1-1-1,1 1 1,-1-1 0,5 0-1,-8 0-6,9 1 25,0 0 1,0-1 0,0 0-1,0-1 1,0 1 0,0-2-1,0 1 1,-1-1 0,1-1-1,0 0 1,13-6 0,-7-1 28,-1 0 1,0-1 0,-1-1 0,0 0-1,19-24 1,-12 10 150,-1 0-1,17-34 1,-33 56-163,-1 0 0,1-1 0,-1 1 0,0-1 1,0 0-1,-1 0 0,1 1 0,-1-1 0,1-10 0,-2 14-92,-2 16-59,3-5 76,-5 18-706,2 52 1,2-78 702,1 0 0,-1 1-1,1-1 1,-1 0 0,1 0 0,-1 0 0,1 0-1,0 0 1,0 0 0,0 0 0,1 0-1,-1 0 1,0 0 0,1-1 0,-1 1-1,1 0 1,-1-1 0,1 1 0,0-1-1,-1 0 1,1 0 0,0 1 0,0-1-1,0 0 1,0 0 0,0-1 0,0 1-1,1 0 1,1 0 0,8 1 35,-1 0 1,1-1-1,0 0 1,15-1-1,-16-1-24,0 2 76,-1-1 0,1-1-1,-1 0 1,1 0-1,-1-1 1,0-1 0,1 0-1,-1 0 1,0-1-1,-1 0 1,1 0 0,-1-1-1,0-1 1,0 0-1,0 0 1,-1 0 0,10-10-1,-8 6 47,-1 1-1,0-2 1,-1 1-1,0-1 1,0-1-1,-1 1 1,-1-1-1,0 0 1,-1-1-1,0 0 1,-1 1-1,0-1 1,-1-1-1,0 1 1,1-26 0,-3-62-261,-4 87-316,-2 12 214,-1 9 135,4-2 93,0 0 1,0 0-1,0 0 0,1 0 0,-1 0 0,1 0 0,0 10 0,0 44-398,1-42 248,-1-9 110,1 0 0,1 0 0,-1-1-1,2 1 1,-1 0 0,1 0 0,0-1-1,0 1 1,1-1 0,0 0 0,0 1-1,1-2 1,0 1 0,0 0 0,1-1 0,-1 1-1,2-1 1,-1-1 0,0 1 0,1-1-1,0 0 1,13 8 0,-13-9 81,1 0 1,0 0-1,0-1 0,1 0 1,-1-1-1,0 1 0,1-2 1,11 3-1,5-2 224,34-1 0,-34-1 17,-10-1-98,0-1 0,0 0 0,0-1 1,0-1-1,-1 0 0,1 0 0,-1-2 0,0 1 1,-1-2-1,1 0 0,-1 0 0,13-12 0,-1 1-3,-1-2 0,-1-1 0,0 0 0,31-44 0,-36 43-143,-2-1-1,-1-1 1,-1-1-1,0 0 1,-2 0-1,-1-1 1,-2 0-1,0-1 1,-2 0 0,0 0-1,-2-1 1,1-50-1,-5-62 1006,0 140-996,0 0-1,0 0 1,0 0 0,0 0-1,0 0 1,0 0-1,0 0 1,0 0 0,0-1-1,0 1 1,0 0 0,0 0-1,0 0 1,0 0-1,0 0 1,0 0 0,0 0-1,0 0 1,0 0 0,0 0-1,0 0 1,0-1-1,0 1 1,0 0 0,0 0-1,0 0 1,0 0 0,-1 0-1,1 0 1,0 0-1,0 0 1,0 0 0,0 0-1,0 0 1,0 0 0,0 0-1,0 0 1,0 0-1,0 0 1,0 0 0,0 0-1,-1 0 1,1 0 0,0-1-1,0 1 1,0 0-1,0 0 1,0 0 0,0 1-1,0-1 1,0 0 0,0 0-1,0 0 1,-1 0 0,1 0-1,0 0 1,0 0-1,0 0 1,0 0 0,0 0-1,0 0 1,0 0 0,0 0-1,0 0 1,0 0-1,0 0 1,0 0 0,-5 7 58,-6 18 173,1 2-1,1-1 1,-6 38 0,0-3 50,-55 226 282,55-203-693,-7 125 0,18-166-487,3-39 287,0-7 23,0-22-48,2 10 312,1 1 0,0 0 0,1 0 1,0 0-1,1 0 0,1 1 1,0-1-1,1 1 0,9-17 1,13-15-37,37-48 1,-63 90 61,9-11 4,9-15 43,2 2 1,40-41 0,-62 86-269,-4-2 248,0 1 1,-1-1-1,-11 25 1,7-19 52,-11 40 1,18-55-87,1 0-1,0-1 1,0 1-1,1 0 0,0 0 1,0 0-1,0 0 1,1 0-1,0 0 1,3 9-1,-3-14 10,0 0-1,0 0 0,-1 0 0,2-1 0,-1 1 0,0 0 1,0-1-1,0 1 0,1-1 0,-1 1 0,1-1 0,-1 0 1,1 1-1,0-1 0,-1 0 0,4 1 0,31 10 14,-34-12-9,38 7 45,1-2 1,0-2 0,0-1-1,55-6 1,-69 2 23,0-1-1,0-1 0,-1-2 1,0-1-1,0-1 1,-1-1-1,1-1 1,-2-1-1,0-1 1,0-1-1,-1-2 0,-1 0 1,0-1-1,25-26 1,-44 40-51,-1 0 0,0-1 0,0 1 1,0 0-1,0-1 0,-1 0 0,1 1 0,-1-1 1,2-4-1,-2 5 101,-4 2-102,0 1 0,1-1 0,-1 1 1,1 0-1,-1 0 0,1 0 0,0 0 0,-1 0 0,1 1 1,0-1-1,0 1 0,0-1 0,-3 4 0,-24 26-31,26-27 26,-9 11-8,0 0-1,1 1 0,1 0 0,-12 27 0,18-34-95,1 0 0,0 0 0,1 0 0,-1 1 0,2-1 0,-1 0 0,1 1 0,1 0 0,0-1 0,0 1 1,2 10-1,-1-17 64,0 0 1,0-1 0,0 1 0,0 0 0,0-1-1,1 1 1,-1-1 0,1 0 0,0 1 0,-1-1-1,1 0 1,0 0 0,0 0 0,1 0 0,-1-1-1,0 1 1,1 0 0,-1-1 0,1 0-1,-1 0 1,1 1 0,0-1 0,-1-1 0,1 1-1,3 0 1,9 2 24,1 0-1,-1-1 0,22 0 1,-35-2-1,2 0-1,78-1 121,-73 0-81,1 0 0,0-1 0,-1 0 1,0-1-1,1 0 0,12-6 1,-3-1 13,-2-1 0,1-1 0,-2-1 0,1 0 0,-2-1 0,0-1 1,-1 0-1,21-29 0,-9 7 16,-1-2 1,36-78-1,-46 80-51,-1 0 0,-2 0 0,-2-1 0,-1-1 0,-2 0-1,2-54 1,-6 65 84,-3 26-27,1 6 9,-1 46 284,-1-24-196,2 293 932,-1-306-1098,1 1-1,1-1 0,0 1 1,1-1-1,1 0 0,5 14 1,-6-19-81,0-1-1,1 0 1,-1 0 0,2 0-1,-1-1 1,1 1 0,0-1 0,0 0-1,1 0 1,0-1 0,9 8 0,-11-11-69,-1 0 0,1 0 0,-1-1 0,1 1 0,-1-1 0,1 0 0,0 0 0,0 0 0,0 0 0,4 0 0,-6-1-105,0 0 0,1 0 0,-1 0 0,0 0 1,0 0-1,1-1 0,-1 1 0,0-1 0,0 0 1,0 1-1,0-1 0,0 0 0,0 0 0,0 0 0,0-1 1,0 1-1,0 0 0,2-3 0,9-19-6244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8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0 405 9354,'0'0'5809,"41"-8"-4867,-11 3-730,237-55 1253,767-181 13,-1010 236-1489,399-72-991,-337 69-517,-30 8-2948,-49 0 368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7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7938,'0'0'10034,"239"-13"-8666,-107 3-664,10-6-440,54-9-264,-35-4-1568,-29-3-4329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6081,'0'0'13266,"18"-5"-11146,-17 10-2024,0-1-1,1 1 0,-2 0 0,1 0 1,0 0-1,-1 0 0,0 0 1,-2 10-1,2 2 21,-1 10-36,2-1-1,1 1 1,10 49 0,-11-68-87,1-1 0,1 0 1,-1 0-1,1 0 0,1 0 0,-1-1 0,1 1 0,0-1 1,1 0-1,-1 0 0,1 0 0,0-1 0,1 0 0,-1 0 1,1 0-1,0-1 0,1 1 0,11 5 0,-1-4 13,-1-1 0,1 0 0,0-1 0,1-1 0,-1-1 0,1 0 0,-1-1 0,1-1 0,-1-1 0,24-4 0,-27 2 6,0 0 1,0-1-1,-1 0 1,1-1 0,-1-1-1,0 0 1,16-11-1,80-62 101,-100 72-98,-4 3-5,2-1 17,0-1 1,-1 1-1,0-1 1,6-7 0,-14 12-273,-1 0-1,1 1 1,0-1 0,0 1 0,-1-1 0,1 1 0,0 0 0,0 0 0,-1 0 0,-2 0 0,5 0 229,-22 1-2068,-31-3-7721,32-3 1662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0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 5265,'2'-1'12116,"15"-1"-11587,38 1 335,0-1-1,-1-3 0,74-16 0,127-27-489,-88 19-226,-152 25-140,-12 3-1,0 0 0,1 0 0,-1 0 0,1 0 0,-1 1 1,1-1-1,4 1 0,-7 0 218,-27 0-999,-59 5-2655,29 3-1887,16-2-539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0 424 3881,'0'0'10006,"19"0"-8756,-4 1-752,-11 0-355,-1-1-1,1 0 1,-1 0 0,1 0 0,-1 0 0,0 0 0,1-1-1,-1 1 1,1-1 0,-1 0 0,0 0 0,1 0-1,-1 0 1,5-4 0,-1 0 408,-5 4-379,0-1 0,0 1 0,-1-1 0,1 1 0,0-1 0,0 0 0,-1 0 0,1 1 0,-1-1 0,0 0 0,0 0 0,1-1 0,-1 1 0,0 0 0,1-4 1,-2 5 177,4 7 105,15 73-12,-2-4-92,-7-42-271,2 0 0,0-1 1,3-1-1,21 37 0,-23-47-60,1-1-1,1 0 0,1-1 0,1-1 0,0 0 0,36 27 1,-24-28 100,-29-16 76,0-5-128,-1-14-43,0-1 1,-1 1-1,-2 0 0,1 0 1,-8-17-1,-37-89-261,34 93 115,2 1-1,0-2 1,2 0-1,2 0 1,-7-46 0,13 54 35,1-1 1,1 0 0,5-31 0,-4 46 61,1 1 1,0-1-1,1 1 0,0 0 1,0 0-1,1 0 1,0 0-1,1 1 0,0 0 1,0 0-1,10-11 0,-1 5 0,0 0 0,1 1 0,0 1 0,1 0-1,1 1 1,0 1 0,0 1 0,1 0 0,0 1-1,0 1 1,35-8 0,9 3 17,2 2 0,80-2 1,-82 8 12,-50 3 4,-9 2 47,0-1 1,1 0-1,-1 0 0,0-1 0,0 1 0,6-2 0,-8 6 73,0 14-21,1 33 0,-2-24-14,-4 81 288,-3-1 1,-6 0 0,-37 152-1,18-140-303,-5-1 0,-96 206-1,110-275-359,-3 0 1,-3-2-1,-1-1 0,-55 63 0,63-89-576,22-20 818,0 1 0,0-1 1,0 0-1,-1 0 0,1 0 0,0 1 1,0-1-1,-1 0 0,1 0 0,0 0 0,0 0 1,-1 0-1,1 0 0,0 1 0,0-1 0,-1 0 1,1 0-1,0 0 0,-1 0 0,1 0 0,0 0 1,0 0-1,-1 0 0,1 0 0,0 0 0,-1-1 1,1 1-1,0 0 0,0 0 0,-1 0 0,1 0 1,0 0-1,0 0 0,-1-1 0,1 1 0,0 0 1,0 0-1,0 0 0,-1 0 0,1-1 0,0 1 1,0 0-1,0 0 0,0-1 0,-1 1 0,1 0 1,0 0-1,0-1 0,0 1 0,-1-19-1661,1 13 936,0-42-4854,0-8-2347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0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9778,'0'0'4204,"31"23"-2219,-14-11-1685,22 16 318,-2 2 1,-1 1 0,-2 1-1,40 49 1,26 51 1265,119 208 0,-194-295-1644,-2 1 0,-2 1 0,22 73 0,-35-92-195,-1 0 0,-2 1 0,-1-1 0,-1 1 0,-1 0 0,-2 0 0,-6 52 0,2-60-42,-1-1 1,-1 0-1,-1 0 0,0-1 1,-2 0-1,0 0 1,-1-1-1,-1 0 0,-24 30 1,2-10-149,-1-2 0,-76 64 1,64-63-130,-2-2-1,-2-2 1,-53 26 0,75-45-55,0-1 1,-1-2-1,-1 0 1,1-3-1,-2 0 1,1-2-1,-47 4 1,73-9 62,0-1-1,0 0 1,0 0-1,0 0 1,0 0 0,0-1-1,0 0 1,0 1-1,0-1 1,0-1 0,0 1-1,0-1 1,1 1 0,-1-1-1,0 0 1,1-1-1,0 1 1,-1 0 0,1-1-1,0 0 1,0 0-1,1 0 1,-5-5 0,3 1-1398,1 0 0,-1 0 0,-3-13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6241,'0'0'12479,"2"38"-11372,-1-10-918,7 241 905,-15 215 190,6-479-1286,1 1 0,1-1 0,-1 1-1,1-1 1,0 0 0,0 1 0,0-1 0,1 0-1,3 8 1,-3-10 0,0-1 0,-1 1 0,1-1 0,0 0 0,1 0 0,-1 0 0,0 0 0,0 0 0,1-1 0,-1 1 0,1-1 0,-1 1 0,1-1 0,0 0 0,0 0 0,-1 0 0,1-1 0,0 1-1,4 0 1,15 1 2,1 0 0,40-4-1,-48 1 6,9 0 12,0-2 0,0-1 0,42-13 0,65-31 23,-68 23-61,-28 12-523,0-2-1,-2-1 1,46-29-1,-73 41 1,-1 0 0,1-1 0,0 0 0,-1 0 0,0 0 0,0-1 0,-1 0-1,1 0 1,4-9 0,-2-11-4729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11026,'0'0'6066,"200"-35"-5546,-151 19-520,-6-7-1072,-11 4-2033,-21 0-3497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2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 11362,'0'0'7514,"246"-70"-6938,-175 60-560,-3-3-16,14-12-1592,-18-1-2321,-14-3-2616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0 11979,'0'0'7525,"-10"45"-6125,-1 5-1075,-52 250 823,49-205-970,5 0 1,4 167 0,5-247-201,1-1 1,1 0 0,1 1-1,0-1 1,1 0-1,0 0 1,1 0 0,1-1-1,12 22 1,-14-29 1,-1 0 1,2 0 0,-1-1-1,1 0 1,0 0-1,0 0 1,0-1 0,0 1-1,1-1 1,0 0-1,0-1 1,0 0 0,0 0-1,1 0 1,-1 0 0,1-1-1,0 0 1,-1-1-1,1 1 1,0-1 0,0-1-1,8 1 1,-1-1 28,1 0 0,0 0 1,0-1-1,0-1 0,-1-1 1,1 0-1,26-10 0,-8-2 1,-2-1-1,-1-2 0,0-1 0,-1-1 0,-1-2 0,-1-1 0,-1-1 0,-1-1 0,-1-1 0,-1-1 0,-2-1 0,-1-1 0,-1-1 0,30-63 0,-46 86-30,-1 1 0,1-1 0,-1 0 0,0 0 0,-1 0-1,0 0 1,1-14 0,-2 20 13,0 0 0,0 0-1,0 1 1,0-1 0,0 0 0,-1 0-1,1 1 1,0-1 0,0 0-1,-1 0 1,1 1 0,-1-1 0,1 0-1,0 1 1,-1-1 0,0 0 0,1 1-1,-1-1 1,1 1 0,-1-1 0,0 1-1,1-1 1,-1 1 0,0-1 0,1 1-1,-1 0 1,0-1 0,0 1 0,1 0-1,-1 0 1,0-1 0,0 1-1,1 0 1,-1 0 0,0 0 0,0 0-1,-1 0 1,-4 1-15,1-1 1,0 1-1,0 0 0,0 0 0,-7 2 0,0 2 11,0 1 0,0 0-1,1 0 1,0 1 0,0 1-1,1 0 1,0 0 0,0 1-1,-10 12 1,4-3-22,1 0 1,1 1 0,0 1-1,-13 28 1,20-35-25,2 1 0,0 1 0,0-1 0,1 1 0,1 0 0,0 0 0,1 0 0,1 0 0,1 0 0,1 23 0,-1-34 22,1 0 1,-1 0-1,1 0 0,0 0 0,0 0 0,1 0 1,-1 0-1,1 0 0,0 0 0,0-1 0,0 1 1,0 0-1,1-1 0,4 6 0,-2-5 7,-1 0-1,1-1 1,0 1-1,1-1 1,-1 0-1,0 0 1,1-1-1,-1 1 1,8 1-1,8 1-3,0-2-1,1 1 0,-1-2 1,36-1-1,-39-1 40,1 0-1,-1-2 1,1 0-1,-1 0 1,0-2-1,0 0 1,0-2 0,0 0-1,-1 0 1,22-13-1,3-6 28,-1-1-1,-2-3 0,40-36 0,93-113 82,-156 159-115,-4 4-15,1 0 0,0 1 0,1 1 1,18-14-1,-30 27 2,-1-1 1,1 0-1,0 1 0,0-1 1,-1 1-1,1 0 0,0 0 1,0-1-1,0 1 0,2 1 0,-1 0 696,-19 0-320,10-2-359,0 1-1,0 0 0,0 0 0,0 1 1,0 0-1,0 0 0,0 0 0,0 1 1,0-1-1,0 1 0,1 1 0,-1-1 1,1 1-1,-1 0 0,1 1 0,0-1 1,0 1-1,-4 4 0,-2 3-20,1 0-1,0 1 1,0 0 0,1 0-1,1 1 1,0 0 0,1 1-1,-10 26 1,10-20-110,2 1 1,0-1-1,1 1 1,1 0-1,0 41 0,3-56 32,0 1 0,1-1 0,-1 1-1,1-1 1,1 0 0,-1 0 0,1 1-1,0-1 1,5 11 0,-4-13 25,0 0 1,-1-1-1,1 1 1,1 0-1,-1-1 1,0 0-1,1 0 1,0 0-1,-1 0 1,1 0-1,0-1 1,1 0-1,7 4 1,-1-3-1,-1 0 1,1 0-1,0-1 1,0 0 0,22 0-1,-6-2-5,36-5 0,-50 2 100,0 0 1,0 0-1,0-1 1,0-1-1,-1 0 0,0-1 1,0 0-1,0-1 1,15-12-1,1-2 124,-1-3-1,33-35 1,-39 33 1,0 0 0,-2 0 0,-1-2 0,-1-1 0,-2 0 1,0 0-1,-2-2 0,-2 0 0,13-54 0,-9 18 96,-4-2-1,-3 1 1,-1-110-1,-6 164-14,-1 14-223,0 0-1,0 0 0,0 0 1,0 0-1,0 0 1,0 0-1,0 0 0,0 0 1,0 0-1,0 0 1,0 0-1,0 1 1,0-1-1,0 0 0,0 0 1,0 0-1,0 0 1,0 0-1,0 0 0,0 0 1,0 0-1,0 0 1,0 0-1,0 0 0,1-1 1,-1 1-1,0 0 1,0 0-1,0 0 0,0 0 1,0 0-1,0 0 1,2 27-28,0 133 166,6 103 193,-5-229-300,2-1-1,2 0 1,1 0 0,1 0-1,24 54 1,-27-74-24,1-1 0,0 0 1,1 0-1,0 0 0,20 19 0,-22-25-6,0 0 0,0-1-1,1 0 1,0 0 0,0-1-1,0 0 1,0 0 0,1-1-1,0 1 1,0-2 0,12 4-1,-7-4 46,1 0-1,-1-1 0,0-1 0,1 0 1,-1-1-1,0 0 0,1-1 0,-1-1 1,0 0-1,0-1 0,-1 0 1,1-1-1,-1 0 0,0-1 0,0 0 1,11-9-1,15-12 100,-3-2 1,0-1-1,40-46 0,-38 37-139,-36 38-19,-1 1-1,1-1 0,0 1 0,-1-1 1,1 0-1,-1 1 0,1-1 0,0 1 1,0-1-1,-1 1 0,1 0 0,0-1 1,0 1-1,-1 0 0,1-1 0,0 1 1,0 0-1,0 0 0,0 0 0,-1 0 1,1 0-1,0 0 0,0 0 0,0 0 1,0 0-1,0 0 0,-1 0 0,1 0 1,0 1-1,0-1 0,0 0 0,-1 1 1,1-1-1,0 1 0,0-1 0,-1 1 1,1-1-1,0 1 0,-1-1 0,2 2 1,1 2-24,1 1 0,-1 0 0,0 0 0,0 0 0,2 6 0,1 1 44,2 1-113,0 0 0,1-1 0,0 0 1,15 14-1,-20-22-66,0 0 0,0-1 0,0 0 0,1 1 0,-1-1 0,1-1 0,0 1 0,-1-1 0,1 0 0,1 0 1,-1 0-1,0-1 0,0 1 0,0-1 0,8 0 0,-12-1 54,-1 0 0,1 0 0,-1 0 0,1 0 1,0 0-1,-1 0 0,1 0 0,-1 0 0,1 0 0,0-1 0,-1 1 0,1 0 1,-1 0-1,1-1 0,-1 1 0,1 0 0,-1-1 0,1 1 0,-1 0 0,1-1 1,-1 1-1,1-1 0,-1 1 0,0-1 0,1 1 0,-1-1 0,0 1 0,0-1 1,1 1-1,-1-1 0,1-19-4349,-1 11 2832,0-17-5729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12395,'0'0'4809,"204"-29"-3169,-101 17-336,4 2-327,3-3-441,-10-3-536,-7-3-416,-4-10-1353,-25 0-3152,-25 7-6601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5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23 245 4705,'0'0'8623,"-6"1"-8293,-10 3-43,20-3-92,41-1 70,-15 0-95,-24 0-131,85 0 649,116-14 0,421-118-341,-411 80-315,-182 45 10,-19 4 28,-1 0 0,0-1-1,23-9 1,-26 9 1563,5-2-5282,1-6-2231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3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14563,'0'0'6009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299 113 8570,'0'0'11481,"-33"26"-11340,33-26-141,-140 114-6,130-105-39,0 0 1,1 1-1,0 0 1,0 1 0,2-1-1,-1 2 1,1-1-1,1 1 1,0 0 0,-7 20-1,8-18-50,0-3-78,0 0 0,1 0 0,1 1-1,0 0 1,1-1 0,0 1 0,0 0 0,2 0 0,-1 0 0,3 17 0,-2-28 144,0 0-1,0 0 1,1 0-1,-1 0 1,0 0-1,1 0 0,-1 0 1,1 0-1,-1-1 1,1 1-1,-1 0 0,1 0 1,-1 0-1,1 0 1,0-1-1,0 1 1,-1 0-1,1-1 0,0 1 1,0-1-1,0 1 1,0-1-1,2 2 1,23 0-287,-19-2 243,2-1 49,1 0 0,-1 0 0,0-1 0,0 0 0,0-1 0,0 0 0,0 0 0,-1-1 0,1 0 0,-1 0 0,0-1 0,0 0 1,-1 0-1,12-11 0,2-5 163,-1 0 0,-1-1 1,25-36-1,-18 16 698,-2-1 0,28-68 0,-14 27 162,-36 80-948,0-1-1,1 1 0,-1-1 1,1 1-1,0 0 0,1 0 1,-1 0-1,1 0 0,7-6 1,-9 9-60,1 0 0,-1-1 1,1 1-1,-1 0 0,1 0 0,-1 1 1,1-1-1,0 0 0,-1 1 1,1 0-1,0 0 0,0-1 1,-1 2-1,1-1 0,0 0 1,-1 0-1,1 1 0,0 0 0,-1-1 1,1 1-1,3 2 0,11 6 23,0 0 0,-1 2 0,0 0 0,22 20 0,3 2 88,-22-18-25,1 0-1,1-2 1,0 0-1,1-1 1,0-2-1,1 0 0,0-1 1,0-2-1,1 0 1,0-1-1,1-2 1,29 2-1,97-5 851,-130-3-840,0 0-1,1-2 1,-1 0 0,-1-1 0,22-8 0,-16 2-279,1-1-1,-2-1 1,0-2-1,-1 0 1,25-20-1,-27 16-1799,0-1 0,31-38 0,-8-5-7254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4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30 4081,'0'0'12693,"-8"-5"-12109,2 1-550,1 1-1,-2 0 1,1 0-1,0 1 0,0 0 1,-1 0-1,0 0 1,1 1-1,-1 0 1,0 0-1,1 1 0,-1 0 1,0 0-1,0 1 1,-11 1-1,-3 6-12,-1 0 0,2 1 0,-1 2 0,1 0 0,-26 20 0,28-20-16,5-3-14,-6 5 46,0 0 0,-24 21 0,39-31-64,0 1-1,1-1 0,-1 1 1,1 0-1,0 0 0,0 0 1,0 1-1,1-1 0,0 1 1,-1-1-1,2 1 0,-1 0 1,0 0-1,1-1 0,0 1 0,-1 9 1,2-13 4,0-1 1,0 1-1,0 0 1,0-1 0,0 1-1,1 0 1,-1-1-1,0 1 1,0 0-1,0-1 1,1 1 0,-1 0-1,0-1 1,1 1-1,-1-1 1,0 1-1,1-1 1,-1 1-1,1-1 1,-1 1 0,1-1-1,-1 1 1,1-1-1,-1 1 1,1-1-1,0 0 1,0 1-1,21 2-97,-16-2 55,16 1 44,1-1-1,-1 0 0,0-2 1,1-1-1,-1 0 1,0-2-1,0 0 0,-1-1 1,23-10-1,-26 7 306,0 0 0,-1-2-1,0 0 1,-1-1 0,0 0-1,-1-2 1,0 0 0,-1 0-1,0-1 1,11-17 0,-24 29 316,-2 21-147,-3 8-393,-2 0-1,-10 27 0,-8 42 105,13-5-250,4 0 0,7 118 1,1-93-2793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5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1200 24 6953,'0'0'7659,"-6"-4"-6792,-1 1-709,1 0 0,-1 0 0,0 1 0,1 0 0,-1 0 1,0 1-1,0-1 0,0 2 0,0-1 0,-1 1 0,1 0 0,0 0 0,-12 3 0,2 0-7,1 1-1,-1 1 1,0 1 0,1 0 0,-17 10 0,-77 49 538,87-50-552,-86 57 323,4 5 1,3 4-1,-127 133 1,188-171-289,2 1 1,3 2-1,-50 79 1,73-101-134,1-1 0,0 2 0,2 0 0,1 0 0,1 1 0,1 0 0,1 0 0,1 1 1,2-1-1,0 29 0,2-44-55,1 0 0,1 0 1,0 0-1,0 0 0,1 0 1,1 0-1,-1-1 0,2 1 1,0-1-1,0 1 0,1-1 1,0-1-1,0 1 0,1-1 1,1 0-1,0 0 0,0 0 1,0-1-1,11 8 0,3 3-14,1-2-1,1 0 1,1-1-1,0-2 0,1 0 1,1-2-1,0-1 1,1-1-1,42 11 0,-13-9-44,1-3 0,0-1 0,100-2 0,-123-6 80,0-1 0,0-2 0,0-1 0,0-2 1,-1-2-1,0 0 0,-1-2 0,60-28 0,-47 14 71,-1-2-1,-1-2 0,-2-1 0,0-2 1,56-59-1,-47 38 14,-3-3 1,-2-2-1,49-81 1,-74 106-52,-2-1 0,-1 0 0,13-40 0,-25 56-12,1-2 1,-2 1-1,0-1 1,-2 1-1,0-1 1,-1 0-1,-2-37 1,-1 45-10,-1 0 0,0 1 1,0-1-1,-1 1 0,0 0 0,0 0 1,-1 0-1,-1 1 0,0 0 1,0 0-1,-1 0 0,0 1 0,0-1 1,-1 2-1,0-1 0,-10-6 0,-5-3-14,0 1-1,-1 1 1,-1 1-1,0 2 0,-29-11 1,25 12-59,-48-11 0,67 19-86,0 2 1,-1-1-1,1 1 1,-1 1-1,1 0 1,-1 0-1,1 1 1,-14 2-1,23-2 76,0-1-1,0 0 0,0 1 0,0-1 0,0 1 1,0-1-1,0 1 0,1-1 0,-1 1 0,0 0 1,0 0-1,0-1 0,0 1 0,1 0 1,-1 0-1,0 0 0,1 0 0,-1-1 0,1 1 1,-1 0-1,1 0 0,0 0 0,-1 3 1,-1 23-1325,2-18 874,1 32-2950,5-5-2633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10354,'0'0'6148,"-25"36"-5320,25-36-828,-104 153 782,97-141-699,0-1 0,0 2 1,1-1-1,0 1 0,1-1 1,1 2-1,0-1 0,1 0 0,0 1 1,-1 18-1,2-11-2,-3 16 4,1 0-1,2-1 0,2 1 1,6 52-1,-4-79-72,0 1 0,1-1 0,1 0 0,-1 0 0,2-1 0,-1 1 1,1-1-1,1 0 0,0 0 0,7 8 0,-8-11-8,0-1 1,0 1-1,0-1 0,1-1 1,0 1-1,0-1 0,0 0 1,1 0-1,-1 0 0,1-1 1,0 0-1,0-1 1,0 0-1,0 0 0,8 2 1,-7-3 0,0-1 0,0 1 0,0-1 0,0-1 0,0 1 0,0-1 0,-1-1 0,1 1 0,0-1 0,10-5 0,-9 3-5,0-1 0,0 0 0,-1-1 0,0 0 0,0 0 0,0-1 0,10-12 1,5-9 4,-2-1 0,-1 0 0,-1-1 0,-2-1 0,19-47 0,-29 67-61,-1 12-81,2 21-183,-5-14 256,3 12-27,1-1 0,1 0 0,1-1 0,1 0 0,0-1 0,1 1 0,1-2 0,26 28 0,-29-35 56,1 1 1,0-1 0,1-1 0,-1 0 0,2 0-1,-1-1 1,1-1 0,0 0 0,1 0 0,-1-1-1,1-1 1,0 0 0,1-1 0,17 2-1,-12-3 36,1-1 0,20-2 0,-33 0 3,-1 1 0,0-2 0,1 1 0,-1-1 0,0 0 0,0 0-1,0 0 1,0-1 0,0 0 0,6-5 0,-3 2 63,-1-2 1,0 1-1,0-1 1,0 0-1,-1-1 1,0 0-1,-1 0 1,0 0-1,-1-1 0,0 0 1,0 0-1,6-19 1,-5 7 149,-1-1-1,-1 1 1,-1-1 0,-1 0 0,0-27 0,-2 35-174,-1 0 0,-1 1 1,0-1-1,0 1 1,-1 0-1,-1 0 0,-1 0 1,0 0-1,-1 0 0,0 1 1,-1 0-1,0 1 1,-1-1-1,-1 1 0,0 1 1,0 0-1,-1 0 0,-17-13 1,19 16-56,-2 1 0,1 0 0,-1 1 0,-12-6 0,19 10-81,-1 0-1,1 1 0,-1-1 0,0 1 0,0 0 1,1 0-1,-1 1 0,0-1 0,0 1 0,0-1 1,0 1-1,0 1 0,0-1 0,0 0 0,-4 2 0,8-2-38,-1 1-1,0-1 1,1 0-1,-1 1 1,0-1-1,1 1 0,-1-1 1,0 1-1,1-1 1,-1 1-1,1-1 0,-1 1 1,1 0-1,0-1 1,-1 1-1,1 0 0,-1-1 1,1 1-1,0 0 1,0 0-1,-1-1 0,1 1 1,0 1-1,0 19-3504,0-14 1749,0 25-8346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11763,'0'0'5201,"-35"228"-3761,20-167-416,5-3-576,3-10-448,3-10-24,-3-12-1176,3-13-1481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7346,'0'0'12522,"53"23"-17403,-31-14-7137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1065 14843,'0'0'3622,"29"-29"-2832,7-5-539,10-9 47,-3-3 1,42-54 0,-43 44-245,-3-1 0,52-99 0,-76 126-60,-2-2 0,-1 1 0,-1-1 0,-2-1 0,-1 0 0,-2 0 0,4-48 0,-10 75 9,1-22-78,-4-55-1,3 75 66,-2 0 1,1 1 0,-1-1 0,-1 0-1,1 1 1,-1-1 0,-1 1-1,1 0 1,-1 0 0,0 0 0,-7-8-1,8 12 1,1 1 0,0 0-1,-1 0 1,1 0-1,-1 0 1,1 0 0,-1 0-1,0 1 1,-4-3-1,5 4 7,1-1-1,0 1 1,-1 0-1,1-1 1,0 1-1,-1 0 1,1 0-1,0 0 1,-1 0-1,1 0 1,0 0 0,-1 0-1,1 1 1,-1-1-1,1 0 1,0 1-1,0-1 1,-1 1-1,1 0 1,0-1-1,0 1 1,0 0-1,-1-1 1,1 1-1,0 0 1,-1 2-1,-3 3 3,1 1 0,-1-1 0,2 1 0,-1 0 0,1 0 0,-4 12 0,-14 54 34,9-16-34,3 0 0,3 1 1,1 109-1,6-137-48,2 0 0,1 0 0,1-1 1,2 0-1,1 0 0,1 0 0,1-1 0,2 0 0,1-1 1,0-1-1,3 0 0,21 29 0,-29-44-1,0 1 1,2-2-1,-1 1 0,1-1 1,1-1-1,0 0 0,18 12 1,-23-17 36,0-1 0,1 0 0,-1 0 0,1-1 0,0 1 0,0-2 0,0 1 0,0-1 0,0 0 0,0 0 0,1-1-1,-1 0 1,0 0 0,0-1 0,0 0 0,12-2 0,-13 0 25,0 1 0,0-1 0,0 0 0,0-1 0,0 1 0,-1-1-1,1-1 1,-1 1 0,0 0 0,-1-1 0,1 0 0,-1 0 0,0-1 0,0 1-1,0-1 1,3-8 0,2-4 49,-1-1 0,0 0-1,-1 0 1,5-26 0,-4 1 63,-1 0-1,0-55 1,-7-92 251,-2 80 359,3 187-923,3 0 0,4 0 0,3-1 0,3 0 0,3-1 0,27 72 0,-30-112-4318,-6-18-5101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3273,'0'0'16358,"-7"42"-15202,-2 7-861,-4 21 202,-7 134 1,25 15-191,-2-182-301,3 0 0,1-1 0,21 66-1,-21-82-46,-5-12-48,0-1-1,1 1 1,0-1-1,0 0 0,9 13 1,-12-20 83,0 0 1,0 1-1,0-1 1,0 0-1,0 0 1,0 0-1,0 0 1,0 0-1,0 0 1,0 0-1,0 0 1,0 1-1,1-1 1,-1 0-1,0 0 1,0 0-1,0 0 1,0 0 0,0 0-1,0 0 1,0 0-1,0 0 1,1 0-1,-1 0 1,0 0-1,0 0 1,0 0-1,0 0 1,0 0-1,0 0 1,0 0-1,1 0 1,-1 0-1,0 0 1,0 0-1,0 0 1,0 0-1,0 0 1,0 0-1,0 0 1,1 0-1,-1 0 1,0 0 0,0 0-1,0 0 1,0 0-1,0 0 1,0-1-1,0 1 1,0 0-1,0 0 1,0 0-1,1 0 1,-1 0-1,0 0 1,2-10-38,-2 7 39,7-80-179,18-87 0,-20 146 129,1 0 0,1 1 1,1 0-1,1 0 0,1 1 1,1 0-1,0 0 0,23-29 1,-27 43 44,0 1 1,0-1-1,0 1 0,1 1 1,0 0-1,0 0 1,1 0-1,0 1 1,0 1-1,0-1 0,0 1 1,11-2-1,-14 4 3,-1 1 1,0 0-1,1 0 0,0 0 0,-1 1 0,1 0 0,-1 0 0,1 0 1,-1 1-1,1 0 0,-1 0 0,1 1 0,-1-1 0,0 1 0,1 0 1,-1 0-1,0 1 0,0 0 0,-1-1 0,1 2 0,-1-1 0,1 0 1,5 8-1,12 15 25,-1 1 1,-2 1 0,-1 1 0,19 40-1,-18-31-5,2-1 1,30 40-1,-39-63 10,-1 0 0,2 0 0,0-1 0,1-1 0,0 0 0,1-1 0,0 0 0,1-1 0,0-1-1,0-1 1,1 0 0,0-1 0,0-1 0,1 0 0,0-2 0,0 0 0,0 0 0,1-2 0,18 0 0,-33-2-20,11 1 24,-1-1-1,23-3 1,-32 2-19,0 0 1,0 0-1,-1 0 1,1-1-1,-1 0 1,0 0-1,1 0 1,-1-1 0,0 1-1,0-1 1,5-4-1,-1-1-14,0-1 0,-1 0-1,0 0 1,-1 0 0,0-1 0,0 0-1,-1 0 1,0-1 0,-1 1 0,0-1-1,0 0 1,-2 0 0,1 0-1,-1 0 1,-1-1 0,0 1 0,0-1-1,-3-19 1,2 28-7,-1 0 0,1 0 0,-1 0 1,0 0-1,0 0 0,0 0 0,0 0 0,-1 1 0,1-1 0,-1 0 0,0 1 0,1-1 0,-1 1 0,-1-1 0,1 1 1,0 0-1,0 0 0,-1 0 0,1 0 0,-1 1 0,0-1 0,1 1 0,-1-1 0,0 1 0,0 0 0,0 0 0,0 0 1,-4-1-1,-5 0-10,0 1 0,-1-1 1,1 2-1,0 0 0,0 0 0,-15 3 1,17-1 14,0 1 0,0 0 1,1 0-1,-1 1 0,1 0 0,-1 1 1,1 0-1,0 0 0,1 1 1,0 0-1,0 0 0,0 1 0,0 1 1,1-1-1,1 1 0,-1 0 1,-10 18-1,11-17 26,0 1 0,1 1 0,0-1-1,1 1 1,0-1 0,1 1 0,0 1 0,0-1 0,1 0 0,1 1 0,0-1-1,1 1 1,0-1 0,0 1 0,1-1 0,4 15 0,-3-19 0,0-1-1,1 1 1,0-1 0,1 1 0,-1-1 0,1 0 0,0 0 0,1-1-1,-1 0 1,1 1 0,0-1 0,0-1 0,1 1 0,9 5-1,4 2 34,1-1 0,0-1-1,29 10 1,-13-7 35,0-3-1,0-1 1,63 8 0,116-7 85,-205-10-172,89-4-17,-86 3-37,1-2 0,-1 1-1,0-2 1,0 0 0,20-9-1,-11 2-411,-1-2 0,0-1-1,25-20 1,21-27-4785,-6-12-7600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82 96,'0'0'10986,"-38"7"-9701,-125 28-224,152-32-965,0 0 1,0 1-1,1 0 0,-1 1 0,1 0 0,0 0 0,1 2 0,-1-1 1,1 1-1,0 0 0,1 1 0,-10 9 0,13-11-40,-4 3 42,1 0-1,1 0 1,-1 1 0,2 0-1,-11 20 1,15-25-81,0-1 0,0 1-1,0-1 1,1 1 0,-1 0 0,1 0 0,0 0 0,1 0-1,-1 0 1,1 0 0,0 0 0,1 0 0,-1 0 0,1-1-1,0 1 1,2 9 0,-2-12-7,1 0-1,-1 0 1,0 1-1,1-1 1,-1-1-1,1 1 1,0 0-1,-1 0 1,1 0 0,0-1-1,0 1 1,0-1-1,0 0 1,1 0-1,2 2 1,2 0 17,1 0-1,-1-1 1,13 3 0,0-2-35,0 1 1,0-2-1,0-1 0,0-1 0,0 0 1,0-1-1,1-2 0,-1 0 0,-1-1 1,1-1-1,-1 0 0,1-2 0,-2 0 1,29-15-1,-25 8 143,0-1 0,-1-1 0,25-24 0,-42 36-47,-3 3-32,0 0 0,0 0 0,-1 0 0,1 0 0,0 1 0,0-1-1,0 0 1,0 1 0,0-1 0,0 1 0,0-1 0,0 1 0,2-1 0,3 7 341,-5 13-199,-1 831 2222,-7-578-2297,2-206-371,-28 130-1,30-185 234,0 0 1,-1-1 0,0 0 0,0 1 0,-1-1 0,0-1 0,-1 1 0,-8 10 0,12-18 9,-1 1 0,1 0 1,0-1-1,-1 1 1,0-1-1,0 0 0,1 0 1,-1 0-1,0 0 0,-1-1 1,1 1-1,0-1 0,0 0 1,-1 0-1,1 0 0,-1 0 1,1-1-1,-1 1 1,1-1-1,-1 0 0,1 0 1,-1 0-1,1 0 0,-1-1 1,1 1-1,0-1 0,-1 0 1,-3-2-1,2 1 1,0 0-1,1 0 0,0-1 1,-1 0-1,1 0 1,0 0-1,1-1 0,-1 1 1,0-1-1,-4-6 1,-1-3 0,1 1 0,-10-22-1,6 6-2,2 1 0,0-2 0,2 0 0,1 0 0,1 0 0,-1-33 0,2-6-17,8-109 0,1 131-16,3 1 0,2-1 0,1 1 0,3 1 0,1 0-1,3 1 1,1 1 0,26-44 0,-13 33-38,2 1 0,3 2 1,2 1-1,2 2 0,71-65 0,-41 55-80,3 3 1,120-67-1,-111 72-17,-71 42 144,1 0 1,-2-1-1,1 0 1,-1 0-1,14-16 1,-20 20 47,-1-1 1,0 0 0,0 0 0,0 0-1,0 0 1,-1 0 0,0-1-1,0 1 1,0-1 0,-1 0 0,0 1-1,0-1 1,0 0 0,-1-9 0,-8 38 120,-1 8-10,2 1 0,1 1-1,-3 39 1,6 104 469,5-154-610,0 0 0,2 0 0,1 0 0,0-1 0,2 0 0,0 0-1,1 0 1,1-1 0,1 0 0,1-1 0,1 0 0,1-1 0,14 17-1,-25-33-1523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1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42 426 4849,'0'0'4376,"-9"0"-3806,5 0-494,-19 2 97,18-2-86,13 1 63,56-5 1127,-1-3 1,124-30 0,-78 14-868,907-201 857,-542 99-1172,-468 123-72,11 0 5431,-14-3-5194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10474,'0'0'7538,"75"3"-7538,-71-3-1745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15539,'0'0'3306,"-10"34"-2975,-69 235 816,69-228-1066,1 1-1,3 0 1,1 0-1,2 1 1,1-1 0,8 68-1,-5-102-81,0 0 0,1 0-1,0 0 1,1 0 0,-1 0-1,2-1 1,-1 1 0,1-1-1,0 1 1,10 11 0,-11-15-3,1 0 1,-1-1 0,1 1-1,0-1 1,0 0-1,0 0 1,0 0 0,1-1-1,-1 1 1,1-1-1,0 0 1,0-1 0,-1 1-1,1-1 1,0 0 0,0 0-1,0 0 1,9-1-1,-11 0 16,0-1-1,0 1 1,1-1-1,-1 0 0,0 0 1,0 0-1,0-1 1,0 1-1,0-1 0,-1 0 1,1 0-1,0 0 1,-1 0-1,1 0 0,-1 0 1,0-1-1,0 1 1,1-1-1,-2 1 0,1-1 1,0 0-1,-1 0 1,3-6-1,4-8 36,-2 0 0,0 0 0,3-19 0,5-31 80,6-97-1,-14 99-98,23-108 0,-27 163-51,1 1-1,0-1 0,1 1 0,-1-1 1,2 1-1,-1 1 0,7-10 1,-9 15-12,1 1 1,-1-1 0,0 1 0,1 0 0,-1 0 0,1 0 0,0 0 0,0 0 0,0 1 0,0-1 0,0 1 0,0 0 0,0 0 0,0 0-1,0 0 1,1 0 0,-1 1 0,0 0 0,0-1 0,1 1 0,-1 0 0,0 1 0,1-1 0,5 2 0,-3 0 9,1 0-1,-1 0 1,0 0 0,0 1 0,0 0 0,0 1-1,0-1 1,-1 1 0,1 0 0,-1 0 0,0 1 0,7 8-1,6 8 19,26 41-1,-30-41-15,1 0 25,1 3-7,1 0 0,33 35 0,-44-53 12,0 0 1,1-1-1,0 1 0,0-1 1,1-1-1,-1 1 0,1-1 1,0-1-1,0 1 0,0-1 1,0-1-1,1 1 0,12 1 1,-7-3 21,0 1 0,1-2 1,-1 0-1,1-1 1,23-3-1,-30 2-12,0-1-1,0 0 1,0 0 0,0 0 0,0-1-1,-1 0 1,1 0 0,-1-1-1,-1 0 1,13-11 0,-15 12-17,0 0 1,0 0-1,0-1 1,0 0 0,-1 0-1,0 0 1,1 0-1,-2 0 1,1 0-1,-1-1 1,0 1 0,0-1-1,0 0 1,-1 0-1,0 1 1,0-1-1,0 0 1,-1 0 0,0 0-1,-1-9 1,1 14-6,0 0 0,-1 0 0,1 0 1,0 0-1,0 0 0,-1 0 0,1 0 1,-1 0-1,1 0 0,-1 0 0,1 1 0,-1-1 1,1 0-1,-1 0 0,0 1 0,0-1 1,1 0-1,-1 1 0,0-1 0,0 1 1,0-1-1,1 1 0,-1-1 0,-2 0 0,-25-2-44,20 3 35,-4 0 11,0 1 0,0 1-1,0 0 1,0 0 0,0 2 0,0-1 0,1 1-1,0 1 1,0 0 0,0 1 0,0 0 0,1 0-1,0 1 1,0 1 0,1-1 0,0 2-1,0-1 1,-14 19 0,16-17 24,-1 0 0,1 0 0,1 0 0,0 1 1,0 0-1,1 0 0,1 0 0,0 1 0,0 0 0,1 0 0,0 0 0,1 0 0,1 0 1,0 0-1,1 1 0,0-1 0,1 0 0,4 25 0,-3-30 1,1 1 0,0-1 0,0 0 0,1 0 0,0 0 0,0-1 0,1 1 0,0-1 1,0 0-1,0-1 0,1 1 0,8 6 0,0-1 25,2 0 0,0-1 0,0-1 1,20 9-1,-13-9 6,1 0 0,0-2 0,0-1 0,1-1 0,33 3 0,129-2 138,-163-6-230,0-2-1,0 0 1,0-2-1,0 0 1,29-11-1,-14 1-968,-1-2-1,44-25 0,10-15-4988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10970,'0'0'7063,"-10"30"-5627,-1 1-1094,2-8-137,1-1 1,2 1-1,0 0 0,1 0 1,1 1-1,0 37 1,4-55-161,0 130 616,2-114-616,0 0 0,2 0-1,0 0 1,8 22 0,1-11-74,-9-24-294,0 0 1,-1 0-1,0 1 1,0-1-1,-1 0 1,2 15-1,-12-29-3101,3 1 3067,1-1-1,-1 1 1,1-2 0,1 1 0,-1 0 0,1-1 0,0 1 0,0-1-1,0 0 1,1 0 0,0 0 0,0 0 0,-1-9 0,0 1 13,1 0 0,1-1 1,0 1-1,1 0 1,2-25-1,0 32 366,0 0 0,0 0-1,0 1 1,1-1 0,0 0 0,0 1 0,1 0-1,0-1 1,0 1 0,0 1 0,1-1 0,0 1-1,0 0 1,0 0 0,0 0 0,9-5 0,10-6 430,2 0 0,43-19 1,-58 30-314,262-116 2909,-86 41 215,-169 73-2459,-18 7-796,0-1 0,0 1 0,0 0-1,1 0 1,-1 0 0,0 0 0,0 0 0,0 0 0,0 0 0,0 0 0,0 0 0,0 0-1,0 0 1,1 0 0,-1 0 0,0 0 0,0 0 0,0 0 0,0 0 0,0 0 0,0 0-1,0 0 1,1 0 0,-1 0 0,0 0 0,0 0 0,0 0 0,0 0 0,0 0 0,0 0-1,0 0 1,1 0 0,-1 0 0,0 0 0,0 0 0,0 0 0,0 0 0,0 1 0,0-1-1,0 0 1,0 0 0,0 0 0,0 0 0,0 0 0,0 0 0,1 0 0,-1 0-1,0 0 1,0 1 0,0-1 0,0 0 0,0 0 0,0 0 0,0 0 0,0 0 0,0 0-1,0 1 1,0-1 0,0 0 0,0 0 0,0 0 0,0 0 0,0 0 0,0 0 0,0 0-1,-1 0 1,1 1 0,0-1 0,-1 7 39,-1 0 1,0 0-1,-1 0 0,0-1 0,0 1 1,-5 8-1,-5 8 49,-3 12 35,2 1 0,1 0 0,2 1 0,-10 55-1,14-39-86,1 0-1,3 90 0,3-134-35,1 0 0,0 0 0,0 0 0,1 0 0,0-1 0,4 11 1,-5-16-8,0-1 0,1 1 0,-1 0 1,1-1-1,-1 1 0,1-1 0,0 1 1,0-1-1,0 0 0,0 0 0,0 0 1,1 0-1,-1 0 0,1 0 0,-1-1 1,1 1-1,-1-1 0,1 0 0,0 0 1,0 0-1,0 0 0,3 0 0,2 1 21,0-2-1,0 1 1,0-1 0,0-1-1,0 0 1,-1 0-1,1 0 1,0-1 0,0 0-1,-1 0 1,1-1-1,-1 0 1,8-5-1,10-6 34,-1-1 0,30-25-1,-15 10 20,3-1 57,-12 8-61,1 1 1,46-24-1,-67 41-76,0 1-1,0 0 0,0 0 0,0 1 0,1 0 0,-1 1 0,1 0 0,0 1 0,-1 0 0,1 1 1,0 0-1,0 0 0,11 3 0,-16-1-3,0-1 1,0 2-1,0-1 1,-1 0-1,1 1 1,-1 0-1,0 1 1,0-1-1,0 1 1,6 5-1,6 8-25,20 25 0,-14-15 32,-18-20 11,1 0 0,1-1-1,-1 1 1,1-1 0,0-1-1,0 0 1,1 1 0,0-2-1,0 1 1,0-1 0,0-1-1,0 0 1,1 0 0,0 0-1,-1-1 1,1 0 0,0-1-1,12 1 1,-13-2 6,-3 0-4,1 1 0,-1-1 0,0 0 0,0 0 0,0-1 0,0 0 0,1 0 0,-1 0 0,0 0 1,-1-1-1,1 0 0,0 0 0,0 0 0,-1 0 0,1-1 0,5-4 0,-4 2 10,-1 0 0,1-1-1,-1 1 1,0-1 0,0 0-1,-1-1 1,0 1 0,0-1-1,0 0 1,-1 0 0,0 0-1,-1 0 1,1-1 0,-1 1 0,-1-1-1,2-13 1,-3 21-16,0-1 0,0 1 0,0 0 0,-1-1 0,1 1 0,0 0 0,0-1-1,0 1 1,-1 0 0,1-1 0,0 1 0,0 0 0,-1-1 0,1 1 0,0 0 0,-1 0 0,1 0 0,0-1 0,-1 1 0,1 0 0,-1 0 0,1 0 0,0 0 0,-1 0 0,1 0 0,0-1-1,-1 1 1,1 0 0,-1 0 0,1 0 0,0 0 0,-1 0 0,1 1 0,-1-1 0,1 0 0,0 0 0,-1 0 0,1 0 0,0 0 0,-1 0 0,0 1 0,-3-1 11,-3 2-10,-1-1 0,1 1 0,1 1 1,-1-1-1,0 1 0,0 0 0,1 1 0,0 0 0,0 0 0,0 0 0,0 1 0,1-1 0,-1 1 0,1 1 0,0-1 0,-5 8 0,3-4 8,0 1 0,0 0 1,1 0-1,0 1 0,1 0 0,0 0 0,1 0 0,0 0 1,-3 19-1,5-18-11,1 0 1,0 0-1,1 14 1,0-23-1,0 0 0,1 0 0,-1 1 1,1-1-1,0 0 0,0 0 0,0 0 1,0 0-1,1 0 0,-1 0 0,1 0 0,-1 0 1,1 0-1,0-1 0,0 1 0,3 2 1,2-1-28,0 0 0,0 0 0,1 0 0,-1-1 0,1 0 0,0-1 0,0 0 0,0 0 0,0 0 0,0-1 0,15 0 0,11 1-1019,1-2 1,0-1 0,48-8 0,4-13-5687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14699,'0'0'3260,"-7"39"-1859,-23 132-330,23-121-731,2 0 0,3 80 0,3-70-293,0-31-69,1 0 1,1 0-1,1 0 1,2 0-1,1-1 1,1 0-1,14 29 1,-21-53-57,1 0 0,0 0 1,0 0-1,0-1 0,1 1 1,-1-1-1,1 1 0,0-1 0,0 0 1,0 0-1,0 0 0,0-1 1,7 5-1,-7-6 32,0 0 0,0 1 0,1-1 0,-1 0 0,0-1 0,1 1 0,-1-1 1,0 1-1,1-1 0,-1 0 0,0 0 0,1 0 0,-1-1 0,0 1 0,1-1 0,-1 0 0,0 0 0,4-1 0,1-2-39,0-1-1,0 1 0,-1-1 1,1-1-1,-1 0 0,0 0 1,-1 0-1,1 0 0,5-9 0,50-71-376,-61 84 457,14-22-71,0 0 0,-2-1 0,-2 0 0,16-46 0,-26 62 138,-4 7 34,-11 12 34,4 1-61,0-1-1,1 1 1,0 0 0,1 1-1,0 0 1,1 0-1,0 1 1,1 0 0,1 0-1,0 1 1,0-1-1,1 1 1,1 0 0,1 0-1,0 0 1,0 0-1,2 21 1,1-30-46,0 1 0,0-1 0,0 0 0,1 0 0,0 0 0,0 0 0,0-1 0,0 1 0,1 0 0,0-1 0,0 0 0,0 0 0,0 0 0,1 0 0,0 0 0,0-1 0,0 1 0,0-1 0,0 0 0,1 0 0,4 2 0,9 4 64,-1-1 0,1-1 0,1-1 1,27 7-1,-5-5 274,0-2 1,0-2 0,1-1-1,68-5 1,-106 2-306,1 0 0,-1-1 0,0 1 0,1-1 0,-1 0 0,1-1 0,-1 1 0,0-1-1,0 0 1,0 0 0,0 0 0,0 0 0,-1-1 0,1 1 0,-1-1 0,1 0 0,3-5 0,-3 3 0,-1 0 0,0 0 0,0 0 0,0-1 0,-1 1 0,0-1 0,0 0 0,0 0 0,-1 0 0,0 1 0,0-2 0,0-6 0,0 2-5,0 0 1,-1-1-1,-1 1 1,-3-20-1,2 25-38,1 0 1,-1 1-1,0-1 0,-1 1 0,1 0 1,-1-1-1,0 1 0,0 1 0,-1-1 1,0 0-1,-4-3 0,-3-3-38,-2 0-1,1 1 0,-1 1 1,-1 0-1,0 0 0,-16-6 1,-20-8-3230,26 13 109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11867,'0'0'2461,"-41"13"-1218,41-13-1243,-176 60 1569,153-51-1311,1 1 0,1 1 1,-1 1-1,2 1 1,0 1-1,0 0 1,-17 18-1,31-27-216,-13 11 72,1 1-1,1 1 1,-24 30-1,35-39-111,0 0 0,0 0 0,1 0 1,1 1-1,-1 0 0,2 0 0,-1 0 0,1 1 1,1-1-1,-3 17 0,5-19-5,-1-1 0,1 1 0,0-1 0,0 1 0,1-1-1,0 1 1,3 10 0,-3-15 8,0-1-1,0 1 0,1-1 1,-1 1-1,1-1 0,0 0 1,0 0-1,-1 1 0,1-1 0,1-1 1,-1 1-1,0 0 0,0 0 1,1-1-1,-1 0 0,1 1 1,-1-1-1,1 0 0,0 0 1,-1 0-1,1 0 0,5 0 1,3 1 11,0 0 1,1-1-1,-1 0 1,1-1 0,-1 0-1,1-1 1,-1 0-1,1-1 1,-1 0-1,0-1 1,0 0 0,0-1-1,0 0 1,-1-1-1,21-11 1,-2-4 3,-1-1 0,-1-1 0,0-1 1,-2-1-1,-1-2 0,-1 0 0,-1-2 0,-1 0 0,21-39 0,-41 71-285,-3 12 156,-14 35 8,9-28 64,0 0 1,-5 33-1,11-47 9,-2 5-23,1 1 0,1-1 1,0 1-1,1-1 0,1 1 1,4 23-1,-4-36 52,0 1-1,0-1 1,0 1-1,0-1 1,0 0-1,1 0 1,-1 0-1,1 0 1,0 0 0,-1 0-1,1 0 1,0 0-1,0 0 1,0-1-1,0 1 1,1-1-1,-1 0 1,0 0-1,0 0 1,1 0-1,-1 0 1,6 1 0,3 0 15,0 0 1,0-1 0,0 0-1,11-1 1,-12 0-6,4-1 51,-1 0 0,1-1 0,-1 0 1,1-1-1,-1 0 0,0-1 0,21-10 1,4-6 162,41-26 0,-3 1-66,27-5-55,-87 43-113,0 2 0,0-1 0,1 2 0,26-4 1,-41 8 1,-1-1 1,1 1-1,0 0 1,0 0-1,-1 0 1,1 0-1,0 0 0,0 0 1,-1 1-1,1-1 1,0 0-1,-1 1 1,1-1-1,0 1 1,-1 0-1,1 0 1,-1 0-1,1-1 1,-1 1-1,1 0 1,1 2-1,-2-1 2,0 1 0,1-1 1,-1 1-1,0-1 0,0 1 0,-1 0 0,1-1 1,0 1-1,-1 0 0,0 0 0,1 3 0,1 48 223,-4 63 0,-4-87-44,3-16 1064,5-14-1198,-1 0 1,0 0-1,0 0 0,0-1 1,1 1-1,-1-1 1,0 1-1,0 0 0,0-1 1,0 0-1,0 1 1,0-1-1,0 0 0,0 0 1,2-1-1,44-29 4,1 1-1,80-35 1,-120 61-65,0 1 0,1 1 0,0-1-1,-1 2 1,1-1 0,0 1 0,0 0 0,0 1 0,0 0 0,0 0 0,9 2 0,215 37-1249,-218-35 670,1-1-1,0 2 1,23 10 0,-14-7-3251,0-7-2913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11450,'0'0'7593,"0"38"-6516,2 18-743,-3 178 587,-56 175-103,27-231-542,29-171-281,-3 19-41,-1 42-1,5-68 46,0 1 0,0-1 0,0 1 0,0-1 0,0 1-1,1-1 1,-1 1 0,0-1 0,0 1 0,1-1-1,-1 1 1,0-1 0,1 1 0,-1-1 0,1 0 0,-1 1-1,0-1 1,1 0 0,-1 1 0,1-1 0,-1 0-1,1 0 1,-1 1 0,1-1 0,-1 0 0,1 0-1,-1 0 1,1 0 0,0 0 0,-1 0 0,1 0 0,0 0-1,23 1-1,-17-2 0,6 2-9,1 0-1,-1-2 1,0 0 0,0 0-1,1-1 1,-1-1 0,-1 0-1,1-1 1,0 0-1,12-6 1,15-12-158,0-2 0,-1-1 0,-2-2 0,-1-1 0,-1-2-1,-1-2 1,-2-1 0,38-51 0,-64 77 121,-1-1 0,0 0 1,0 0-1,-1-1 0,0 1 0,0-1 0,4-16 0,-8 24 45,1 0 0,-1 0 0,0 0-1,1 0 1,-1 0 0,0 0 0,0 0-1,0 0 1,0 0 0,0 0 0,0 0-1,0 0 1,0 0 0,0 0 0,0 0-1,0 0 1,-1 0 0,1 0 0,0 1-1,-1-1 1,1 0 0,-1 0 0,1 0-1,-1 0 1,1 0 0,-1 1 0,0-1-1,1 0 1,-1 1 0,0-1 0,0 0-1,1 1 1,-1-1 0,0 1 0,0-1-1,0 1 1,0-1 0,0 1 0,1 0-1,-1-1 1,0 1 0,0 0 0,0 0 0,0 0-1,0 0 1,0 0 0,0 0 0,-2 0-1,-17-1 0,1 1 1,-1 0-1,1 2 0,0 0 0,-1 2 0,1 0 0,0 1 1,1 0-1,-24 12 0,3 0 49,1 2 1,1 1-1,-47 35 1,67-42-4,0 0 1,0 1 0,2 1 0,-18 20-1,28-28-94,0 0-1,0 0 0,0 0 0,1 0 0,0 1 0,1 0 0,-1-1 0,2 2 1,-1-1-1,1 0 0,0 0 0,1 1 0,-1 12 0,2-20 3,0-1 1,0 1-1,0-1 0,0 1 0,0-1 0,1 0 1,-1 1-1,0-1 0,0 1 0,0-1 0,0 0 0,1 1 1,-1-1-1,0 1 0,1-1 0,-1 0 0,0 1 1,1-1-1,-1 0 0,0 0 0,1 1 0,-1-1 0,0 0 1,1 0-1,-1 1 0,1-1 0,-1 0 0,0 0 1,1 0-1,-1 0 0,1 0 0,0 0 0,19 1-1003,-13-2 286,38 1-4275,1 0-3178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334 276 7562,'0'0'5673,"-37"15"-4216,-119 52-103,145-62-1172,0 0 0,0 1 0,0 1 0,1-1 0,0 2 0,-18 16 1,23-18-85,0 1 1,1 0-1,-1 0 1,1 0-1,0 0 1,1 1 0,-4 11-1,4-12-44,1 0-1,0 0 0,1 0 1,-1-1-1,2 1 0,-1 1 1,0-1-1,1 0 0,1 0 1,-1 0-1,3 10 1,-2-13-31,0 0 0,1 0 0,0 0 0,-1 0 0,1 0 0,1-1 0,-1 1 0,0-1 0,1 1 0,0-1 0,0 0 0,0 0 0,0 0 0,0 0 0,1-1 0,-1 1 0,1-1 0,7 4 0,2-2-14,1 1 1,0-2 0,0 0-1,0-1 1,0 0-1,0-1 1,1-1-1,-1 0 1,0-1 0,16-3-1,-20 2-23,0 0 0,-1-1-1,1-1 1,-1 0 0,0 0 0,-1-1 0,1 0-1,-1 0 1,1-1 0,-2 0 0,1 0 0,7-9-1,12-13-132,38-53 0,-62 78 135,19-30-19,-17 24 26,1 1-1,0 0 0,0 0 0,0 0 0,1 1 0,14-12 0,-20 18-22,-1 1 0,1-1 0,0 1 0,0 0 0,-1-1 0,1 1 0,0 0-1,0 0 1,-1 0 0,1-1 0,0 1 0,0 0 0,0 0 0,-1 0 0,1 0-1,0 0 1,0 0 0,0 1 0,-1-1 0,1 0 0,0 0 0,0 1 0,0-1 0,-1 0-1,1 1 1,0-1 0,-1 0 0,1 1 0,0-1 0,-1 1 0,1 0 0,0 0-1,18 24-72,-12-13 83,-4-8 16,0-1-1,0 0 1,0 0-1,0-1 1,0 1-1,1-1 0,-1 1 1,1-1-1,-1 0 1,1 0-1,0 0 0,0-1 1,0 0-1,0 1 1,7 0-1,-9-2 10,1 0 0,0 0 0,0 0 0,0 0 0,-1-1 0,1 1 0,0-1 1,0 1-1,-1-1 0,1 0 0,0 0 0,-1 0 0,1-1 0,-1 1 0,1 0 0,-1-1 0,0 0 0,0 0 0,0 1 0,0-1 0,0 0 0,0-1 0,3-3 0,-1 0 37,0 1 0,0-1-1,0 0 1,-1 0-1,0-1 1,0 1-1,0-1 1,-1 1-1,0-1 1,2-13-1,-5 19-25,0 1 0,1-1 0,-1 1 0,0-1 0,1 1 0,-1-1 0,0 1 0,1 0 0,-1-1 0,0 1 0,0 0 0,0 0 0,1 0-1,-1-1 1,0 1 0,0 0 0,0 0 0,1 0 0,-1 0 0,0 0 0,0 1 0,0-1 0,1 0 0,-2 0 0,-3 1 24,-7 0-44,1 0 0,0 1 0,0 1 0,0 0 0,0 0 0,0 1 0,0 1 0,1-1 0,0 2 0,-14 9 0,10-6-1,0 1 0,1 0 0,1 1 0,0 1 0,0 0 0,-18 24 0,26-29-12,0 0 0,0 0 0,1 1-1,0-1 1,0 1 0,1 0-1,0 0 1,1 0 0,-2 10 0,3-13 7,-1 1 0,1-1 0,0 0 0,1 0 1,-1 0-1,1 0 0,0 0 0,0 0 0,1 0 1,-1-1-1,1 1 0,0 0 0,0-1 1,1 1-1,5 7 0,0-4 19,0-1 1,0 0 0,0-1-1,1 0 1,0 0-1,0-1 1,1 0-1,-1-1 1,1 0-1,0-1 1,0 0-1,1 0 1,-1-1-1,12 1 1,14 1 86,1-1 1,63-5-1,-88 1-53,0 0 0,1-1 0,-1-1 1,0 0-1,0 0 0,-1-1 0,1-1 0,-1 0 0,0-1 0,13-8 1,-9 4-3,0-2 0,-1 0 0,0-1 0,0 0-1,-2-1 1,13-17 0,-1-5 19,-2 0 0,-2-1 0,-1-1 0,-2-1-1,15-52 1,9-60 39,2-9 1236,-44 197-878,-11 12-226,-1 0 0,-33 77 0,10-32-128,-71 205 16,111-304-106,1-1-1,-1 1 0,1 0 1,1 0-1,5-4 0,-2 2-21,26-23-226,2 1 0,0 3 0,74-40 0,-111 66 213,1-1-1,0 0 1,-1 1 0,1-1 0,0 1 0,0 0 0,0-1-1,-1 1 1,1 0 0,0-1 0,0 1 0,0 0-1,0 0 1,0 0 0,0-1 0,-1 1 0,1 0 0,0 0-1,0 0 1,0 1 0,1-1 0,-2 2 1,-1-1 1,0 1 0,0 0-1,0-1 1,0 1-1,0-1 1,0 0-1,0 1 1,0-1-1,-3 3 1,-37 33 37,23-22 52,1 0 1,-21 27 0,34-37-41,0 1 0,0-1 0,1 1 0,-1 0 0,2-1 0,-1 1-1,0 1 1,1-1 0,1 0 0,-1 1 0,1-1 0,0 0 0,-1 10 0,2-13-27,1 0-1,-1-1 1,0 1 0,1-1 0,-1 1 0,1-1 0,0 1 0,0-1 0,0 1 0,0-1-1,0 0 1,1 1 0,-1-1 0,1 0 0,0 0 0,-1 0 0,1 0 0,0 0-1,0 0 1,0-1 0,0 1 0,3 1 0,4 2-15,1 0 1,0-1-1,0 0 0,18 5 1,161 29-2584,-105-27-2162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8146,'0'0'13371,"104"25"-12859,-54-15-216,14 0-160,14-1-56,8 4-80,6-3-216,37-4-992,-22-6-1737,-22 0-4921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13219,'0'0'6833,"189"48"-6329,-121-35-136,7-7-151,7 0-217,-4-2-345,22-1-991,-25 0-1664,-18-3-3250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13355,'0'0'6097,"282"0"-6025,-161 0-72,50-6-1040,-28-1-1921,-29 4-3384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7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3937,'0'0'7025,"2"0"-6490,10 0-128,24 0 632,1-1 0,65-11 1,70-16-570,192-8 1,-206 23-376,134-15-78,8 4 47,69 12-43,-321 12-24,202 13 49,-200-13-34,494 18 63,-5 2-52,-205-12-9,0 0 125,-38 13 507,-155-7-88,-99-8-345,-30-3 321,0-1 0,19 0 1,3 3-307,-23-2-108,-24-1-12,-17-2-2133,-11 0-2545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13363,'0'0'4249,"196"19"-3409,-110-12-448,10-4-392,29 0-480,-22-3-1416,-24 0-3842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7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15267,'0'0'2377,"221"-10"-2377,-103-3-24,38-6-616,-24 3-1673,-32-3-7809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46 10842,'0'0'9028,"0"-8"-8140,0-22-228,0 23 61,0 17-486,-17 332 703,15-327-1241,-8 58-1067,0-27-6903,3-32-300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7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10 7586,'0'0'4289,"0"-10"-4265,-3 10-24,-1 0-40,-13 0-313,-5 0-1047,-3 0-6810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29 7378,'0'0'4986,"8"-6"-4531,23-15-147,-31 21-337,0 0 0,0 0 0,0 0 0,0 0 0,0 0 0,0 0 1,0 0-1,0 0 0,0 0 0,0 0 0,0 0 0,0 0-115,0 0 115,0-1 0,0 1 0,0 0 0,-1 0 0,1 0 0,0 0 0,0 0 1,0 0-1,0 0 0,0 0 0,0 0 0,0 0 0,0 0 0,0 0 0,0 0 0,0 0 1,0 0-1,0 0 0,0 0 0,0 0 0,0 0 0,0 0 0,1 0 0,-1-1 0,-10 3-530,-14 6-438,-7 7-1780,0 2-2194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5281,'-235'73'11411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8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20 3625,'0'0'12833,"0"-3"-11846,0-10-303,0 10 1331,-2 3-1621,-9-1-306,-1 1 0,1 1 1,-1 0-1,1 0 0,0 1 0,0 1 1,0 0-1,0 0 0,-16 8 1,-26 14-53,-56 37 1,89-49-34,0 1-1,1 1 0,0 1 1,1 0-1,-23 29 1,38-41-18,0 0 0,0 0 1,1 0-1,-1 1 0,1-1 0,0 1 1,0 0-1,0 0 0,1 0 1,0 0-1,-1 0 0,1 6 1,1-8-14,0 0 1,0-1 0,1 1 0,-1 0 0,1 0 0,-1 0 0,1 0 0,0-1 0,0 1 0,0 0 0,1-1 0,-1 1 0,1-1 0,-1 1 0,1-1 0,0 0-1,0 0 1,0 0 0,0 0 0,0 0 0,0 0 0,5 3 0,11 5-71,1 0 0,0-1 0,28 9 0,67 17-155,-18-7-17,-71-20 193,0 1 0,-1 1 0,-1 1 1,23 14-1,-40-21 42,-1-1 0,1 1 0,-1 1 0,0-1 0,0 1 1,0 0-1,-1 0 0,0 0 0,0 1 0,0 0 0,0-1 1,-1 1-1,0 0 0,-1 1 0,1-1 0,-1 0 0,0 1 0,-1 0 1,1-1-1,0 12 0,-2-12 46,0 0 0,0 1-1,-1-1 1,1 0 0,-1 1 0,-1-1 0,1 0-1,-1 0 1,0 0 0,-1 0 0,1 0-1,-1 0 1,0-1 0,-1 1 0,1-1 0,-1 0-1,0 0 1,0 0 0,-1-1 0,1 1 0,-8 5-1,4-3 25,0-1-1,0 1 0,-1-2 0,0 1 0,0-1 0,0 0 0,0-1 0,-1 0 1,0 0-1,0-1 0,0 0 0,0-1 0,0 0 0,-13 0 0,21-2-27,0 0 0,1 0 0,-1-1 0,1 1 0,-1 0 0,0-1 0,1 1-1,-1-1 1,1 0 0,-1 1 0,1-1 0,0 0 0,-1 0 0,1 0-1,0 0 1,0 0 0,-1 0 0,1 0 0,0 0 0,0 0 0,0-1-1,0 1 1,0 0 0,1-1 0,-1 1 0,0-1 0,1 1 0,-1-1 0,1 1-1,-1-1 1,1 1 0,0-1 0,-1-2 0,0-7 29,0-1 0,1 0 1,2-21-1,-1 10 71,1 8-55,0-1 1,0 1-1,2 0 1,-1 0-1,2 0 1,0 0-1,13-23 1,62-97 163,-49 87-171,-18 27-189,-2 5 296,12-26 0,-20 35-421,-1 1 0,1-1 0,-2 1 0,1-1 1,-1 0-1,0 1 0,1-14 0,-5 7-3086,-9 2-2853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19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1251 8 10386,'0'0'3834,"-31"-2"-2695,-105-3-86,123 5-963,0 1 0,0 0 0,1 1 1,-1 1-1,1 0 0,0 1 0,-1 0 1,2 0-1,-1 2 0,0-1 1,1 2-1,-17 11 0,11-7-15,-56 38 380,-133 116 0,-40 81 227,55-18-258,163-190-247,2 1 0,1 1 0,3 2 0,-18 44-1,32-67-114,2 1 1,0 0-1,1 0 0,2 0 0,0 1 0,1-1 0,0 1 0,2-1 0,1 1 0,5 33 0,-4-44-80,1 1 0,0-1 0,0 0 1,1 0-1,1 0 0,0-1 0,0 1 0,1-1 0,0 0 0,0-1 0,1 0 0,0 0 0,1 0 0,0-1 0,0 0 0,14 9 0,1-1-7,1-2-1,0-1 0,1-1 0,0-1 0,37 9 0,-15-7-5,1-2 0,0-2-1,51 1 1,146-7-75,-201-4 162,-1-2 0,0-1-1,0-3 1,-1-1 0,0-2 0,0-2-1,-2-2 1,0-2 0,40-22-1,-55 25 47,-1-1 0,-1-1 0,-1-1 0,0-1 0,-1-1 0,-1-1 0,-1-1 0,0-1 0,-2 0 0,-1-1 0,0-1 0,-2 0 0,-1-1 0,19-49 1,-22 39-77,-2 0 1,-1-1-1,-1 0 1,-2 0-1,-2 0 1,-1 0-1,-2-1 1,-6-43-1,3 58-18,-1 1-1,0 0 1,-2 0-1,0 0 0,-1 1 1,-1 0-1,-1 1 1,-1 0-1,-1 0 1,0 1-1,-2 1 0,0 0 1,-30-28-1,26 30-118,0 0-1,-1 1 1,0 1-1,-1 1 1,0 1-1,-1 0 1,0 2-1,0 0 1,-1 2-1,-1 0 1,1 1-1,-45-4 1,61 9-174,-29 0-862,34 1 869,-1 0 1,1 0-1,-1 0 1,1 1 0,0-1-1,-1 0 1,1 1-1,-1-1 1,1 1 0,0-1-1,-1 1 1,1 0-1,0 0 1,0 0 0,-1-1-1,1 1 1,0 0-1,-1 2 1,1-2-484,0 1 0,1-1 0,-1 1 0,1-1 0,0 1 0,-1 0 0,1-1 0,0 1 0,0-1 1,0 4-1,0-5 726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16756,'0'0'3976,"0"45"-9481,0-29-4473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 6361,'0'0'5036,"-35"3"-4242,-114 10 273,133-11-814,0 1 0,0 0 0,1 1 0,-20 8 0,25-8-86,1 1-1,0 1 1,0-1 0,1 1 0,-8 8-1,14-12-141,-1 0-1,1 1 0,0-1 0,0 1 0,0 0 1,0 0-1,0 0 0,1 0 0,0 0 0,-1 0 1,1 0-1,0 0 0,-1 6 0,2-8-15,0 1-1,0-1 1,-1 1-1,1-1 1,0 1 0,0-1-1,0 1 1,1-1-1,-1 1 1,0-1 0,1 1-1,-1-1 1,1 1-1,-1-1 1,1 0-1,-1 1 1,1-1 0,0 0-1,0 1 1,0-1-1,0 0 1,0 0 0,0 0-1,0 0 1,0 0-1,0 0 1,1 0-1,-1 0 1,0 0 0,0-1-1,2 2 1,8 0 29,-1 0 0,0 0 0,1 0 0,0-2 0,-1 1 0,17-2 0,-2 0 20,-15 1 41,0-1 0,0 0 0,0-1 0,0 0 0,0-1 0,0 0 0,0 0 0,-1-1 0,0 0 0,0-1 0,0 0 0,0-1 0,-1 1 0,0-2 0,10-9 0,-17 15 74,8-7 344,-9 8-498,0 0 0,1 0 1,-1 0-1,0 0 0,0 0 0,0 0 0,1 0 1,-1 0-1,0 0 0,0 0 0,0 0 0,1 0 1,-1 0-1,0 0 0,0 0 0,0 0 0,1 0 0,-1 0 1,0 0-1,0 0 0,0 0 0,1 0 0,-1 0 1,0 0-1,0 0 0,0 0 0,1 1 0,-1-1 1,0 0-1,0 0 0,0 0 0,0 0 0,0 1 1,1-1-1,-1 0 0,0 0 0,0 0 0,0 0 1,0 1-1,0-1 0,0 0 0,0 0 0,0 0 1,0 1-1,0-1 0,0 0 0,0 0 0,0 0 1,0 1-1,0-1 0,0 0 0,0 0 0,0 1 0,0-1 1,0 0-1,0 0 0,0 1 0,3 33 75,62 608 1683,-32-440-1651,-9-71-406,10 195 0,-33-311 244,-1-1 1,-1 1 0,0-1 0,-4 20 0,4-30 9,0 0 0,-1 0 0,0 0 0,1 0 0,-1 0 0,-1-1 0,1 1 0,0-1 0,-1 1 0,0-1 0,0 0-1,0 0 1,0 0 0,0 0 0,-1 0 0,1-1 0,-8 4 0,2-1 3,0-1 0,-1-1 0,1 0 0,-1 0-1,0-1 1,0 0 0,0-1 0,0 0 0,-19-1-1,22 0 23,0 0 0,-1-1 0,1 0 0,0-1 0,0 0-1,1 0 1,-1 0 0,0-1 0,1 0 0,-1 0 0,1 0 0,0-1-1,0 0 1,-9-8 0,7 3-14,0-1 1,1-1-1,0 1 0,1-1 1,0-1-1,0 1 0,2-1 1,-1 0-1,1 0 0,1 0 1,0 0-1,-2-22 0,2-4-15,1 1-1,2 0 0,4-42 1,-1 54 29,2-1-1,0 1 1,1 0 0,2 0 0,0 1 0,23-44 0,-12 34-2,2 0 0,1 2 0,49-56 0,-21 34-5,70-55 0,58-32-12,-132 108 18,-23 18 4,-1-2-1,-1-1 1,0 0 0,36-42-1,-54 53 113,0 0 1,-1-1-1,0 1 0,0 0 0,-1-1 0,0 1 0,1-12 1,-2 20-11,-1 26-235,0 107 354,4 166 122,6-221-2018,-20-92-8703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3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0 520 1480,'0'0'7482,"12"-3"-7105,386 0 426,-39 0-692,-330 1-98,55-9 0,-56 6 0,57-3 1,18 10-10,114-4-38,-62-18 48,188-12 47,-139 10-34,494-13 271,-486 19 14,-2 0 149,-132 16-411,295-3 147,-1-23-34,284-41 1270,-149 37-1322,-290 7 210,1-1 13,216-3-58,-131 6-104,73 5 860,238 11 141,-357 6-1039,214 19 137,191 72-7,-493-64-112,195 6 0,-107-14 62,60 1-72,135-36 889,-52 4-845,-308 12-238,3035-1 573,-2333-4-507,-572-4-26,-2 0-24,296-12 75,-152 2-14,240-7 29,-105 22 113,-257 5-116,-31-3-51,246 3 40,-150 18 74,49 1-17,183 5-37,-213-21-3,-187-7-79,568 15 31,-641-13-5,-19 2 18,-1-2 1,1-3-1,88-16 0,-25-2-9,195-14 0,-140 21 159,-42-4 349,33-3-134,-80 15-229,83-4 1106,-144 10-835,15-4-385,0 2 0,56 3 0,-19 1 177,-67-2-149,26 0 978,30 0-718,145-6 674,-16-2-920,4 0-110,-133 8 7,343 12-131,93 2-283,-356-15 412,-74-2 15,91-16 0,39-3 4,114 15-160,465-6-93,-463 26 324,-37-13 350,-270 0-250,-32-4-414,-181-46-5869,77 8-3354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1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1 148 16115,'0'0'2573,"9"38"-1930,29 127-194,-21-92-257,-5-17-104,3-1 0,25 65 0,-37-112-84,0 0-1,1 0 0,0-1 1,0 0-1,1 1 0,7 7 0,-11-13 6,1 0 0,0-1 0,0 1 0,-1-1-1,1 0 1,0 1 0,0-1 0,1 0 0,-1 0-1,0 0 1,0-1 0,0 1 0,1 0 0,-1-1-1,0 0 1,0 1 0,1-1 0,-1 0 0,0 0-1,1 0 1,-1-1 0,0 1 0,1 0 0,-1-1-1,0 0 1,0 1 0,4-3 0,1-1 23,0 0 1,-1-1-1,1 0 1,-1 0-1,0 0 1,-1-1-1,1 0 1,-1 0-1,8-13 1,-11 16-24,27-40 5,-1-1-1,-3-2 0,-2 0 1,-2-1-1,-2-2 0,-2 0 1,-2 0-1,-3-2 0,-1 0 1,-3 0-1,1-54 0,-8 81-1042,-1 20-1212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36 182 6793,'0'0'4020,"32"4"-2182,104 11-257,-122-13-1291,-1-1-1,1-1 0,-1 0 0,1 0 0,20-5 0,-30 5-216,-1-2 0,1 1-1,-1 0 1,1-1-1,-1 0 1,0 1 0,0-1-1,0-1 1,0 1 0,0 0-1,0-1 1,0 0-1,-1 1 1,1-1 0,-1 0-1,0 0 1,3-5-1,-3 5-34,-1-1 1,1 0-1,-1 0 0,1 0 0,-1 1 0,0-1 0,-1 0 0,1 0 0,-1-1 1,0 1-1,0 0 0,0 0 0,0 0 0,-1 0 0,1 0 0,-1 0 0,0 0 1,0 0-1,-1 0 0,1 1 0,-1-1 0,0 0 0,0 1 0,0-1 0,0 1 1,-1 0-1,1 0 0,-6-5 0,1 3-29,-1 0 0,0 0 0,0 1 0,-1 0 0,1 0 0,-1 1 0,1 0 0,-1 1 0,0 0 0,0 0 0,-1 1 0,1 0 0,-11 1 0,12 0-18,0 0-1,0 1 1,0 0 0,1 0 0,-1 1-1,0 0 1,0 0 0,1 1-1,-1 0 1,1 0 0,0 0-1,0 1 1,0 1 0,1-1 0,-10 9-1,8-5 6,0 2 0,1-1 0,0 1 0,0 0 0,1 0 0,0 1 0,1 0 0,0 0-1,-5 18 1,6-12-8,0 0-1,2 0 1,0 0 0,0 0-1,2 0 1,1 21-1,1-27 25,0 0-1,0 0 1,1 0-1,0 0 0,1 0 1,0-1-1,1 0 1,0 0-1,1 0 1,0 0-1,1-1 1,-1 0-1,2-1 0,-1 1 1,1-1-1,17 13 1,-10-10 21,0-1 0,0 0 0,1-1 0,1-1 0,-1 0 0,1-1 0,1-1 1,-1-1-1,32 6 0,-5-6-64,66-2 0,-94-3-194,1-1-1,-1-1 0,0 0 1,0-2-1,-1 1 1,1-2-1,23-10 0,-5-2-1952,-1 0-1,34-26 1,11-15-7231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13483,'0'0'4665,"-21"225"-3241,18-119-608,3 6-288,0-3-295,7-10-145,14-6-80,4-16-8,-7-16-233,-11-16-743,-4-19-600,-3-16-1201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2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7210,'0'0'3846,"-20"35"-2587,-65 120-901,79-143-240,0 0 0,0 1 0,1 0 0,1-1-1,0 2 1,1-1 0,0 0 0,1 1 0,1-1 0,0 1-1,1 16 1,0-26-63,0 2 17,-1 1 0,2 0 0,-1 0 0,1 0 0,0 0 0,0 0 0,1-1 0,0 1 0,0 0 0,1-1 0,-1 1 0,1-1 0,1 0 0,-1 0 0,1 0 0,0-1 0,1 1 0,-1-1 0,1 0 0,0 0 0,0-1 0,1 0 0,-1 1 0,12 5 0,-2-2-11,1 0 0,-1-1 0,1-1 1,1 0-1,-1-1 0,1-1 0,20 3 0,9-2 163,66-2 1,-96-2-59,1-2 0,-1 0 1,0-1-1,1-1 1,-1 0-1,17-7 0,-24 7-57,0-1-1,-1-1 0,1 1 1,-1-1-1,1-1 0,-2 0 1,1 0-1,-1 0 0,0-1 0,0 0 1,9-12-1,-10 9-48,0 1 1,0-1-1,-1 0 0,-1-1 1,1 1-1,-2-1 0,1 0 1,-2 0-1,1 0 0,-1 0 0,-1 0 1,0-1-1,-1-15 0,0 23-20,0 0-1,0-1 1,-1 1-1,1-1 1,-1 1-1,0 0 0,0-1 1,-1 1-1,1 0 1,-1 0-1,0 0 1,0 0-1,0 0 0,-1 1 1,-3-6-1,0 4-14,1 0-1,-1 0 1,0 1 0,0 0-1,0 0 1,-1 1-1,1-1 1,-12-3 0,-3 0-27,0 1 0,0 0 1,0 2-1,0 0 1,-30 0-1,-20 2-7355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2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462 0 10058,'0'0'4883,"-42"25"-4485,-139 86 409,158-97-617,2 1 0,0 1 1,0 0-1,1 2 0,2 0 0,-23 28 0,31-34-125,1 0-1,1 1 1,0 0 0,0 1-1,-9 23 1,15-30-55,-1 1 0,1-1 0,0 1-1,0 0 1,1-1 0,0 1 0,1 0 0,0 0 0,0 0 0,0 0-1,1 0 1,3 11 0,-3-15 3,1 0 1,0-1-1,0 1 0,0-1 0,0 0 0,0 0 1,1 0-1,-1 0 0,1 0 0,0 0 0,0-1 1,0 1-1,0-1 0,0 0 0,0 0 0,1 0 1,-1 0-1,1-1 0,-1 1 0,1-1 1,0 0-1,-1 0 0,5 0 0,11 3 51,0-2 1,0 0-1,26-2 0,-37 0-42,6 0 17,-1 0-1,1-2 0,-1 1 0,1-2 0,-1 0 1,0 0-1,1-2 0,-2 1 0,1-2 1,-1 1-1,1-2 0,-2 0 0,1 0 1,-1-1-1,0 0 0,0-1 0,12-14 0,-10 9 38,-1 0-1,-1-1 0,0-1 0,-1 1 0,0-2 1,-1 0-1,8-23 0,-12 26-50,0-1 1,-1 0-1,-1 0 0,0 0 1,-1 0-1,-1-1 0,0 1 1,-1 0-1,-2-20 0,2 34-25,-1 1-1,1-1 0,0 0 0,0 0 1,0 1-1,0-1 0,-1 0 1,1 0-1,0 1 0,-1-1 1,1 0-1,0 1 0,-1-1 0,1 0 1,-1 1-1,1-1 0,-1 1 1,1-1-1,-1 1 0,1-1 0,-1 1 1,0-1-1,1 1 0,-1 0 1,0-1-1,1 1 0,-1 0 1,0 0-1,0-1 0,0 1 0,-22 2-57,21-1 52,-5 1-13,1 0 1,0 1 0,0 0 0,0 0-1,0 1 1,1 0 0,-1 0 0,1 0-1,0 0 1,0 1 0,0 0 0,1 0-1,0 0 1,0 1 0,0-1 0,-4 8-1,0 3-95,0 0 0,0 0-1,2 1 1,0-1 0,-5 22-1,8-25 5,1-1-1,0 1 1,1 0-1,0 0 0,1 0 1,0 0-1,4 23 1,-3-31 95,1 0 1,-1 0 0,1-1-1,0 1 1,0 0 0,0-1-1,0 1 1,1-1 0,0 0 0,0 0-1,0 0 1,1 0 0,-1 0-1,1-1 1,0 0 0,0 1 0,0-2-1,0 1 1,0 0 0,1-1-1,-1 1 1,8 1 0,-1 0 35,1-2 0,-1 1 0,0-2 0,1 1 0,-1-2 0,1 1 0,-1-2 0,1 1 0,-1-2 0,0 1 0,1-1 0,-1-1 1,0 0-1,0-1 0,-1 0 0,1-1 0,-1 0 0,14-9 0,73-63 572,-64 49-401,0 2 0,41-25 0,-68 48-192,-1 0-1,1 0 0,0 1 0,0-1 0,0 2 0,0-1 0,0 0 0,11 0 0,-16 2-5,0 0 0,0 0 0,1 0 0,-1 0 0,0 0-1,0 1 1,1-1 0,-1 0 0,0 1 0,0-1 0,0 1-1,1-1 1,-1 1 0,0 0 0,0-1 0,0 1-1,0 0 1,0 0 0,0-1 0,0 1 0,-1 0 0,1 0-1,0 0 1,0 0 0,-1 0 0,1 1 0,-1-1-1,1 0 1,-1 0 0,1 0 0,0 2 0,0 4-19,1 0 0,-1 0 1,0 0-1,0 10 0,-1-7 8,4 210 34,-4-150 288,0-69 101,0-3-319,0 0 1,0 0-1,0 1 1,1-1-1,-1 0 1,1 1-1,-1-1 1,1 1-1,0-1 1,0 1-1,1-3 0,10-13 49,0 0-1,0 1 1,29-27-1,53-37 42,-77 67-173,0 1 0,1 1-1,1 1 1,-1 0 0,38-13 0,-47 20-5,-1 1 1,1 0 0,0 0 0,0 1 0,0 0 0,-1 0 0,1 1 0,0 0 0,0 1 0,0 0 0,0 0 0,0 1 0,0 0 0,-1 1 0,1 0 0,12 6 0,17 14 22,38 30 1,-44-30 192,60 34 0,-80-51-816,1 0-1,0-1 1,0 0-1,0-1 1,0-1-1,1 0 0,-1-1 1,28 1-1,-22-3-4914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39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719 42 6145,'0'0'5155,"8"-3"-4303,1 0-595,-6 2-150,1 0 1,-1 0-1,0-1 1,0 1-1,0-1 0,0 1 1,0-1-1,0 0 0,5-4 1,-8 5-48,0 1 0,1 0 0,-1 0-1,0 0 1,0 0 0,1-1 0,-1 1 0,0 0 0,0 0 0,1 0-1,-1-1 1,0 1 0,0 0 0,0 0 0,0-1 0,0 1 0,1 0 0,-1-1-1,0 1 1,0 0 0,0 0 0,0-1 0,0 1 0,0 0 0,0-1 0,0 1-1,0 0 1,0-1 0,0 1 0,0 0 0,0 0 0,0-1 0,0 1 0,-1 0-1,1-1 1,0 1 0,0 0 0,0 0 0,0-1 0,0 1 0,-1 0 0,1 0-1,0-1 1,0 1 0,0 0 0,-1 0 0,1 0 0,0 0 0,0-1 0,-1 1-1,1 0 1,0 0 0,-1 0 0,1 0 0,0 0 0,0 0 0,-1 0 0,1-1-1,0 1 1,-1 0 0,1 0 0,0 0 0,0 0 0,-1 1 0,-23-4 131,22 3-132,-137-1-112,121 2 51,1 1 1,-1 0 0,1 1-1,-1 1 1,1 1 0,0 0-1,-29 15 1,20-7 8,2 0 0,-1 2 1,2 1-1,-27 24 0,41-33-6,1 0 0,1 1 0,0 0 1,0 1-1,0-1 0,1 1 0,1 1 0,-1-1 0,-4 13 0,9-19-7,0 1 0,0-1-1,0 1 1,0 0 0,0 0-1,1-1 1,0 1 0,-1 0 0,1 0-1,1 0 1,-1 0 0,1-1-1,-1 1 1,1 0 0,0 0 0,0-1-1,1 1 1,-1-1 0,1 1 0,0-1-1,0 1 1,0-1 0,0 0-1,0 0 1,1 0 0,0 0 0,-1-1-1,1 1 1,5 3 0,9 6-1,0-1 0,1-1 0,1-1 0,38 15 0,89 18 17,-85-25-3,-20-6 10,-3-1-7,0 1 1,68 32-1,-103-42-6,1 1-1,-1 0 1,1 0-1,-1 1 0,0-1 1,0 1-1,0 0 1,0-1-1,0 1 0,0 0 1,-1 1-1,0-1 0,1 0 1,-1 1-1,-1-1 1,1 1-1,0 0 0,-1 0 1,0-1-1,0 1 1,0 0-1,0 0 0,0 0 1,-1 0-1,0 0 1,0 0-1,0 0 0,0 0 1,-1 0-1,0 0 1,1 0-1,-2 0 0,1 0 1,-2 4-1,0-3 43,0 0 1,0 0-1,0 0 1,-1-1-1,0 0 0,0 1 1,0-1-1,-8 5 1,-44 27 318,24-19-234,-2-1-1,0-1 1,-1-2 0,0-2 0,-1-1-1,-55 8 1,3-7 7,-139-3 0,217-7-136,-1-1 0,1-1 0,0 1 0,0-2 1,0 1-1,0-1 0,0-1 0,0 0 0,-12-6 0,20 9-29,0-1-1,0-1 0,0 1 1,0 0-1,1 0 1,-1-1-1,0 1 1,1-1-1,-1 1 0,1-1 1,-1 0-1,1 1 1,0-1-1,0 0 1,0 0-1,0 0 0,0 0 1,0 0-1,0 0 1,1 0-1,-1 0 1,1-1-1,0 1 0,-1 0 1,1-3-1,1 1-159,-1 0 0,1 1 0,0-1 0,0 1 0,1-1 0,-1 1 0,1-1-1,-1 1 1,1 0 0,0 0 0,0 0 0,1 0 0,-1 0 0,5-4 0,39-29-5052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130 209 13275,'0'0'2768,"-17"28"-2065,-53 93-128,64-111-536,0 0 0,1 1 0,0 0 0,1 0 0,0 0 0,1 0 0,0 1 0,1 0 0,0-1 0,1 1 0,0 0 0,1 17 0,0-18-30,0-7-2,0-1 0,0 1 0,0-1 0,1 1 1,-1-1-1,1 1 0,0-1 0,0 1 0,0-1 0,0 0 0,1 0 0,3 6 0,-3-7 14,0 0-1,0 0 0,0 0 1,0 0-1,1 0 1,-1-1-1,1 1 0,-1-1 1,1 0-1,0 0 1,-1 0-1,1 0 0,0 0 1,0-1-1,0 1 1,4 0-1,12 1 177,1 0 1,-1-1-1,1-1 1,-1-1-1,1-1 1,-1-1-1,0 0 1,22-7-1,-29 6-52,0-1 0,-1 0 1,1 0-1,-1-1 0,0-1 0,0 1 0,-1-2 0,0 0 0,0 0 0,-1-1 0,0 0 1,-1 0-1,13-18 0,-13 14-55,0 0 1,-1-1 0,-1 0-1,0 0 1,-1 0 0,-1 0 0,0-1-1,0 0 1,-2 0 0,0 0-1,0-28 1,-1 51-173,0-1 0,0 1 0,1-1 0,0 0 0,4 11 0,0-1 33,-2-4 24,1 0 0,0 0 0,1 0 0,0-1 1,1 0-1,0 0 0,1-1 0,0 0 0,1 0 1,1-1-1,-1 0 0,1 0 0,1-1 1,0-1-1,0 0 0,1 0 0,0-1 0,0-1 1,1 0-1,-1 0 0,1-2 0,1 1 1,16 2-1,-9-3 40,0-1 0,0-1 0,0-1 0,0-1 0,0-1 0,37-5 0,-46 3 2,0-1 0,0 1 0,0-2-1,0 0 1,-1 0 0,1-1 0,-1 0 0,-1-1 0,1-1 0,-1 1 0,-1-1 0,14-15 0,-7 5 0,0-1 0,-2-1 0,-1-1 0,0 1 0,-1-2 0,-2 0 0,0 0 0,9-32 0,-9 18 46,-2 0 1,-1-1-1,-3 1 0,2-68 1,-6 102-44,-1-11 27,-1 10 2,-2 7 57,-19 39-177,2 0 0,2 1-1,-19 63 1,17-29 110,-15 100-1,23-55-58,6 224-1,2-5-226,1-324 290,0-16 78,-1-12 19,-10-55-159,4 0 0,-5-106-1,15 167 21,-5-413-293,7 376 214,3 0 0,1 1 0,2 0 0,2 0 1,17-49-1,-18 67 29,1 0 1,0 1 0,2 1 0,0-1 0,2 2-1,0-1 1,1 2 0,1 0 0,0 1-1,30-26 1,-38 38 40,0 0 0,0 1 0,0 0 0,0 0 0,0 0 0,1 1 0,-1 0 0,1 1 0,0 0 0,0 0 0,0 0 0,12 0 0,-16 2 6,0 0 0,-1 0 0,1 0 0,-1 0 0,1 1 0,0-1 0,-1 1 0,1 0 0,-1 0 0,1 1 0,-1-1 0,0 1 0,1 0 1,-1-1-1,0 1 0,0 1 0,0-1 0,-1 0 0,1 1 0,0-1 0,-1 1 0,0 0 0,1 0 0,-1 0 0,3 6 0,1 5 55,0 0 0,-1 0 0,0 1 1,4 29-1,-1 1 121,-3 0 1,-2 0-1,-4 90 0,0-129-157,0 0-1,0 0 0,0 0 0,-1 0 0,0 0 0,0-1 0,-1 1 0,0 0 0,1-1 0,-2 0 0,1 0 0,-1 0 0,0 0 0,0 0 0,0-1 0,0 1 0,-1-1 1,0 0-1,0-1 0,0 1 0,0-1 0,0 0 0,-12 4 0,4-2-56,0 0 0,-1-1 0,1-1 0,-1 0 0,0-1 0,0 0 0,0-1 0,0-1 0,-23-2 0,31 2-191,0-1 0,0 0 0,0-1 0,0 1 0,0-1 0,0 0 0,1-1 0,-1 1 0,1-1 0,-1 0 0,1-1 0,0 1 0,0-1 0,1 0 0,-1 0 1,-4-6-1,-19-31-4989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0 455 888,'0'0'14626,"35"0"-13200,15 2-878,165-3 1265,-160-2-1487,0-3 0,55-14 0,-87 15-294,0-1 0,-1-1 0,1-2 0,-2 0-1,1-1 1,-2-1 0,26-18 0,-39 24-58,-1 0 0,0 0 1,0 0-1,0-1 0,-1 0 0,0 0 1,0 0-1,0-1 0,-1 1 0,0-1 1,0 0-1,-1-1 0,0 1 1,0 0-1,-1-1 0,0 0 0,0 1 1,0-1-1,-1 0 0,-1 0 0,1 0 1,-1 0-1,-2-13 0,1 19 14,1-1-1,-1 1 1,0-1-1,0 1 1,0-1-1,-1 1 0,1 0 1,0-1-1,-1 1 1,0 0-1,1 0 1,-1 0-1,0 0 1,0 0-1,0 1 1,0-1-1,0 1 1,-1-1-1,1 1 0,0 0 1,-1 0-1,1 0 1,-1 0-1,-4-1 1,-5-1 4,0 1 0,0 1 0,0-1 0,-13 2 1,16 0-7,-8-1 12,1 2 0,-1 0 0,1 1 0,-1 0 1,1 1-1,0 1 0,0 1 0,-25 10 1,33-11 0,0 0 0,1 1 1,-1 0-1,1 0 0,-1 1 1,2 0-1,-1 0 0,1 0 1,0 1-1,0 0 0,0 0 1,1 1-1,0-1 0,1 1 1,0 0-1,0 0 0,-4 14 1,6-13-15,-1 1 0,1 0 1,0-1-1,1 1 1,1 0-1,-1 0 1,1 0-1,1 0 0,0 0 1,2 10-1,-1-13 4,0 0 0,1 1 0,0-1 0,0 0 0,0-1 0,1 1-1,0 0 1,0-1 0,0 0 0,1 0 0,0 0 0,1-1 0,8 8-1,-2-4 30,1 0-1,0 0 0,1-1 0,0-1 0,0 0 0,1-1 0,-1-1 0,17 4 1,-7-4 80,1-1 0,0-1 0,0-1 1,33-1-1,-46-3-46,0 1 0,-1-1 0,1-1 0,0 0 0,-1-1 0,0 0 0,0-1 0,0 0 0,0-1 0,-1 0 0,0-1 0,0 0 0,-1 0 0,0-1 0,0 0 0,0-1 0,9-12 0,-5 4-22,0-1-1,-1 0 1,-1 0 0,0-1-1,-2 0 1,0-1 0,-2 0-1,11-40 1,-12 18-213,-1-1 0,-3-80 0,-2 86-46,2 29-187,2 11-14,5 15-79,51 148-262,-42-109 789,2-1 0,3-1 0,34 60 1,-33-76 75,46 57 0,-58-82 14,0-1 0,0-1 1,1 0-1,0 0 0,1-1 1,1-1-1,19 11 0,-27-18-34,0 0 0,0-1 0,1 1 0,14 2 0,-20-5-35,1 1 1,0-1 0,0 0-1,0 0 1,0 0 0,-1 0 0,1 0-1,0-1 1,0 1 0,0-1-1,-1 0 1,1 0 0,0 0 0,-1 0-1,1 0 1,4-3 0,4-8 19,0-1 0,-1 1 0,-1-2 0,0 1 1,-1-1-1,11-26 0,-7 17-39,164-338-577,-175 359 511,-1 0-1,1 1 1,0-1-1,0 1 1,0-1 0,0 1-1,1-1 1,-1 1-1,0 0 1,1-1 0,-1 1-1,0 0 1,1 0-1,1-1 1,-2 2 3,0 0 1,0 0-1,0 0 1,0 0 0,1 0-1,-1 0 1,0 0-1,0 0 1,0 0-1,0 0 1,0 0-1,0 1 1,0-1-1,0 0 1,0 1-1,0-1 1,0 1-1,0-1 1,0 1-1,0 0 1,-1-1-1,1 1 1,0 0 0,0 0-1,1 1 1,34 37-148,-22-23 187,0-1-1,1 0 0,27 21 1,-26-26 16,1-1-1,-1-1 1,1 0 0,1-1 0,0-1 0,0 0 0,0-1 0,23 2 0,13-1 166,85-1-1,-127-5-146,0-1 0,0-1 1,-1 0-1,1-1 0,-1 0 0,0 0 1,1-1-1,-2-1 0,1 0 0,0 0 1,-1-1-1,0 0 0,0-1 0,11-11 1,-13 11-1,-1 0-1,0 0 1,0 0 0,-1-1 0,0 0 0,-1 0-1,0-1 1,0 0 0,-1 0 0,0 0 0,0 0-1,-1 0 1,0-1 0,-1 0 0,0 1 0,0-1-1,0-13 1,-3 23-28,1-1-1,0 1 1,0 0-1,0 0 1,0 0-1,0 0 1,0-1-1,-1 1 1,1 0-1,0 0 1,0 0-1,0 0 0,0 0 1,0 0-1,-1 0 1,1-1-1,0 1 1,0 0-1,0 0 1,-1 0-1,1 0 1,0 0-1,0 0 1,0 0-1,-1 0 1,1 0-1,0 0 1,0 0-1,0 0 1,-1 0-1,1 0 1,0 0-1,0 0 1,0 0-1,-1 1 1,1-1-1,0 0 1,0 0-1,0 0 1,0 0-1,-1 0 0,1 0 1,0 0-1,0 1 1,0-1-1,0 0 1,0 0-1,0 0 1,-1 0-1,1 1 1,0-1-1,-11 9-62,3 2 62,0 0 0,0 0 0,2 0 0,-1 1 1,1 0-1,1 0 0,0 1 0,1-1 1,0 1-1,1 0 0,-2 19 0,0 19 63,2 86 1,3-90-138,0-46-999,-2-5-1341,-10-14-1931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2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13531,'0'0'7602,"11"83"-7602,3-51-913,0-6-2863,0-7-4426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4182 37 15283,'0'0'3386,"-38"22"-2439,-120 71-276,150-88-634,1-1 0,0 1 1,0 0-1,1 1 0,0 0 0,0 0 0,0 0 1,0 1-1,1-1 0,1 2 0,-7 9 0,9-9-27,-1-1 0,2 1-1,-1 0 1,1-1 0,0 1 0,0 0-1,1 0 1,1 8 0,-1 0-13,0-8 2,0 0-1,1 0 1,0-1 0,1 1 0,0 0 0,0-1 0,0 1 0,1-1-1,0 0 1,0 0 0,7 11 0,0-5 3,0 0 0,0-1 0,1-1 0,25 20 0,9 3 89,85 48 0,25 17 166,-153-98-246,24 22 111,-25-22-120,0 0-1,-1-1 1,1 1 0,0 0 0,-1 0 0,1 0-1,0 0 1,-1-1 0,1 1 0,-1 0 0,1 0-1,-1 0 1,1 0 0,-1 0 0,0 1 0,0-1-1,1 0 1,-1 0 0,0 0 0,0 0 0,0 0-1,0 0 1,0 0 0,0 0 0,-1 2 0,1-3-1,-1 1 1,1-1-1,-1 1 1,1-1-1,-1 0 1,1 1-1,-1-1 1,1 0-1,-1 0 1,0 0-1,1 1 1,-1-1-1,1 0 1,-1 0-1,1 0 1,-1 0-1,0 0 1,1 0 0,-1 0-1,-1 0 1,-150-1-8,146 0 1,-1 1-1,1-2 1,-1 1-1,1 0 1,0-1-1,0 0 1,0-1-1,0 0 1,0 0-1,-8-5 1,11 6 0,0 0 1,1-1-1,-1 1 1,1-1-1,0 1 1,0-1-1,0 0 1,0 0 0,0 1-1,1-1 1,-1-1-1,1 1 1,0 0-1,0 0 1,0 0-1,0-1 1,1 1-1,-1 0 1,1-1 0,0 1-1,0-6 1,0 6-14,1 0 0,-1 1 1,0-1-1,1 0 1,0 1-1,0-1 0,-1 0 1,2 1-1,-1-1 1,0 1-1,0-1 1,1 1-1,-1 0 0,1-1 1,0 1-1,3-3 1,2-1-29,1 1 1,0-1 0,16-7-1,-23 13 45,36-19-52,1 3-1,0 1 0,73-17 1,127-13 52,-213 41 0,89-13 12,114-21 27,-159 23 0,82-28 0,-140 40-23,-5 1-6,0 0 1,0 0-1,-1-1 1,1 1-1,-1-1 1,1 0 0,5-5-1,-7 3 46,-4 5-47,0-1 0,0 1 0,0 0 0,-1-1 0,1 1 0,0 0 0,0 0 0,0 0 0,0-1 0,-1 1 0,1 0 0,0 0-1,0 0 1,0-1 0,-1 1 0,1 0 0,0 0 0,0 0 0,0 0 0,-1-1 0,1 1 0,0 0 0,0 0 0,-1 0 0,1 0 0,0 0 0,-1 0 0,1 0 0,0 0 0,0 0 0,-1 0 0,1 0 0,0 0 0,0 0 0,-1 0 0,1 0 0,-1 0 0,-18-1 0,-1 1 0,1 1 0,-1 1 0,1 1 0,-1 0 0,1 1 0,0 1 0,0 1 0,1 1 0,0 1 0,0 0 1,1 1-1,0 1 0,0 0 0,-24 22 0,34-27-50,1 1 1,0 0 0,1 1-1,-1-1 1,1 1-1,1 0 1,-1 0-1,1 1 1,0-1-1,1 1 1,0 0-1,0 0 1,1 0 0,0 0-1,0 1 1,1-1-1,0 1 1,0-1-1,1 0 1,0 1-1,1-1 1,0 1-1,3 13 1,-2-18 26,-1 1-1,1-1 1,0 0-1,0 0 1,1 0 0,0 0-1,-1 0 1,1 0 0,0-1-1,1 0 1,-1 1-1,0-1 1,1 0 0,0-1-1,0 1 1,0-1-1,0 1 1,0-1 0,0-1-1,1 1 1,-1 0 0,7 0-1,7 3 35,0-2 0,0-1 0,0 0 0,25-1 0,-21-2 19,-1 0 0,1-2-1,-1-1 1,1 0 0,-1-2 0,-1 0-1,1-1 1,-1-1 0,0-1-1,21-14 1,51-28-43,-3-4 0,-2-3 0,104-93 0,-183 145-14,-6 4 15,1 0-1,-1 1 1,0-1 0,0 0 0,1-1-1,-1 1 1,0 0 0,-1 0-1,1-1 1,0 0 0,-1 1 0,1-1-1,-1 0 1,0 1 0,0-1-1,1-3 1,-6 6 111,-8 0-71,-1 0 0,1 1 0,0 1 0,0 0 0,0 1 0,0 0 1,0 1-1,1 0 0,-1 1 0,1 0 0,-15 10 0,3-1-27,1 1-1,0 2 1,2 0 0,0 1 0,1 2-1,-26 32 1,37-41-21,0 1 1,1 0-1,0 1 1,1-1-1,0 2 1,-4 14-1,8-19-10,0 0 0,0 0 0,1 1 0,0-1-1,1 0 1,0 1 0,0-1 0,1 1 0,0-1-1,3 10 1,-3-15 19,0-1-1,1 0 1,-1 0 0,1 0-1,0 0 1,0-1-1,0 1 1,0 0 0,0-1-1,1 1 1,-1-1 0,1 0-1,-1 0 1,1 0-1,0 0 1,0 0 0,0-1-1,0 1 1,0-1 0,0 0-1,0 0 1,0 0-1,7 1 1,6 1 33,1-1-1,0 0 1,23-2-1,-36 0-19,9 0 14,0-1 1,0-1-1,-1 0 1,1-1 0,-1-1-1,0 1 1,0-2-1,0 0 1,0 0 0,-1-1-1,1-1 1,-2 0-1,1 0 1,16-16-1,-13 10 50,-1 0-1,-1-1 0,0 0 0,-1-1 0,-1-1 0,0 0 1,-1 0-1,0-1 0,10-32 0,-7 8 76,-2-1 1,-1 0-1,3-65 1,-6-127 66,-6 230-215,0-8-38,-1 15-352,-3 108-2881,3-97 2888,-12 270-7064,-12 9 160,22-273 6735,0 1-1,-1-1 0,-1 0 0,-1 0 1,-15 33-1,19-50 518,0 1 0,0 0 1,-1-1-1,1 0 0,-1 1 0,0-1 0,1 0 1,-2-1-1,1 1 0,0 0 0,0-1 1,-1 0-1,-5 4 0,1-3 34,0 0 0,0 0 0,0 0 0,0-1 0,0-1 0,-13 2 0,17-2 0,-229 14 0,14-13 0,-103-1 0,-101-2 0,-1919-95 0,920 26 0,1179 61 0,144 6 0,17 2 0,-133-21 0,202 21 0,-1-2 0,1 1 0,0-2 0,0 0 0,0 0 0,1-1 0,0-1 0,0 0 0,-20-14 0,31 19 198,-1 1 1,1-1-1,0-1 0,0 1 0,0 0 1,0 0-1,0 0 0,0 0 1,0-1-1,0 1 0,1 0 0,-1-1 1,0 1-1,1-1 0,-1 1 1,1-1-1,-1 1 0,1-6 3693,16-5-2932,48-40 0,-48 39 1662,-16 17-2149,-1-1 0,1 1 1,-1-1-1,0 0 0,0 0 1,0 1-1,-1-1 1,-2 4-1,3-4-295,-1 0-1,1 0 1,-1 0 0,1 0-1,0 1 1,1-1-1,-1 0 1,0 5 0,1-7-146,0-1 0,0 1 1,0 0-1,0-1 0,0 1 1,0-1-1,0 1 0,0 0 0,0-1 1,0 1-1,1-1 0,-1 1 1,0-1-1,0 1 0,1-1 0,-1 1 1,0-1-1,1 1 0,-1-1 1,1 1-1,-1-1 0,1 1 0,-1-1 1,0 0-1,2 1 0,8 4 197,1 0 0,0-1 0,0 0 0,1-1 0,-1 0 0,23 2 0,-10-1-17,802 113 1846,-646-94-1840,1373 135 735,-1343-146-950,264 20 41,-7 25-77,-359-34-247,-104-21 102,-13-1-250,-519-35-3329,307 13 1901,-599-31-8152,744 48 8856,-170-10-3358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4:4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7737 3377 500 0,'0'0'130'16,"0"0"-46"-16,0 0-3 16,0 0 27-16,0 0-8 15,0 0-11-15,12-8-18 16,-12 8 2-16,0-2-7 0,0 2-18 16,0 0 6-1,0-3-2-15,0 2-3 0,0-2 11 16,2-1 3-16,0-3 4 15,3-1-29-15,-3-2-8 16,2-1 32-16,-2 1-5 16,-2-2-21-16,0 1-5 15,0-6-12-15,0 3-9 16,-22-2-9-16,-12 2-1 16,-16 6 1-16,-20 6 64 15,-14 2-1-15,-9 20-30 16,-8 14-15-16,7 6-5 15,10 5-14-15,20-5 0 16,18-3 0-16,24 0-9 0,18-1 3 16,4 4-3-16,22-2 8 15,20 2 2-15,16-4-2 16,9-4 8 0,5-6-10-16,1-8 5 0,-2-1-2 15,-9-5 0-15,-8-1 12 16,-11 3-10-16,-10 1-2 15,-13 1-6-15,-6 2 6 16,-10 2 0-16,-4 0 0 16,0 0 9-16,-2 0 10 15,-19-2 27-15,-10 0 9 0,-11 0-11 16,-9-2-20 0,-9-4-11-16,-3-6-5 0,1-4-8 15,4-2 0-15,11 0-52 16,12-6-65-16,19-16-100 15,12 0-271-15,4 0-490 0</inkml:trace>
  <inkml:trace contextRef="#ctx0" brushRef="#br0" timeOffset="1347.02">8011 3563 894 0,'0'0'319'16,"0"0"-117"-16,0 0-64 16,0 0-46-16,0 0-38 15,0 0-2-15,0 0-2 16,5-4-6-16,-1 8-30 15,-2 18 1-15,4 12 13 16,0 13 41-16,-4 11-34 16,0 4-12-16,-2 2-13 0,0-2 6 15,0-10-10-15,0-6-6 16,0-14-1-16,0-8-26 16,0-9-15-16,0-9 3 15,0-6 28-15,0 0 11 16,0-17 0-16,3-19-13 15,5-10-1-15,4-12-2 16,3-4 16-16,8 0-10 16,-1 4 1-16,5 5-2 15,-1 11 5-15,-1 12-4 16,-3 12 9-16,-4 12-6 16,-5 6-17-16,-2 8-11 15,1 24 34-15,-6 10-5 16,-4 8 6-16,-2 1 6 0,0-3 8 15,0-6-13-15,0-10-2 16,0-10 7-16,0-8-5 16,0-10 0-16,0-4 16 15,0 0 5-15,0-20-6 16,3-14-2-16,7-8-4 16,9-8-10-16,1-2 0 15,4 5 6-15,0 7-6 16,1 14-2-16,-2 14-13 15,1 12 8-15,-2 0 4 16,1 24 3-16,1 12 16 0,-1 8-5 16,-4 5 4-16,0-1-5 15,-4-4-10-15,-4-6 0 16,-2-6 0-16,0-10-7 16,-3-4-59-16,12-16-114 15,1-2-138-15,0 0-378 0</inkml:trace>
  <inkml:trace contextRef="#ctx0" brushRef="#br0" timeOffset="2214.69">8934 3707 307 0,'0'0'696'0,"0"0"-535"15,0 0-47-15,0 0-37 16,-118 50-7-16,82-14 11 0,1 3-5 15,4 1-18-15,8-2-22 16,8-4-5-16,5-6-14 16,10-6-15-16,0-8-2 15,0-10-10-15,12-4 0 16,11 0 10-16,2-20 17 16,7-10-1-16,1-10-4 15,1-4-3-15,-6-2 1 16,-5 3-3-16,-9 11 2 15,-6 10 7-15,-5 12-1 16,-3 6 7-16,0 4-22 16,0 4-22-16,0 20-6 15,0 9 28-15,0 3 0 0,0 0 0 16,0-2-8 0,6-8 2-16,12-8 5 0,5-10-9 15,3-8 10-15,3 0 0 16,4-18 2-16,6-14 14 15,-2-8 0-15,1-10 6 16,-2-4-5-16,-3-7-1 16,-4-3-8-16,-4 0-7 15,-7 0 14-15,-7 3-14 16,-3 6 1-16,0 6-2 16,-4 8 1-16,-2 8 0 15,0 11 9-15,-2 8-4 16,0 8 6-16,0 6-2 15,0 4-10-15,0 26-37 0,-4 18 37 16,-8 14 18-16,6 11-4 16,6 1-8-16,0 0 0 15,0-6 3-15,6-7-8 16,10-11 0-16,-3-13 5 16,3-5-6-16,-3-11 8 15,3-7-7-15,-3-10-1 16,6-4 2-16,0-2 12 15,6-24 13-15,4-12 9 16,2-11-10-16,-2-9-4 16,0-4-14-16,-4 2-2 15,-8 4-5-15,-1 6 0 16,-10 12 17-16,-1 9 8 0,-5 11-15 16,0 9 15-1,0 4 7-15,0 5-33 0,0 10-8 16,-7 21-18-16,-3 15 26 15,0 10 0-15,8 6 1 16,2-2 0-16,0-4 5 16,9-7-4-16,9-9 5 15,0-10-7-15,-3-9-9 16,3-8 9-16,-5-5 4 16,1-8-3-16,5-4-2 15,0-16-73-15,-4-6-295 0</inkml:trace>
  <inkml:trace contextRef="#ctx0" brushRef="#br0" timeOffset="2625.91">10149 3441 1166 0,'0'0'308'0,"0"0"-175"15,0 0-104-15,0 0-29 16,0 0 120-16,6 104-2 16,1-58-49-16,4 0 2 15,2 1-45-15,0-4-12 16,1-4-14-16,-1-7-48 15,0-8-133-15,-3-8-143 16,-6-8-249-16</inkml:trace>
  <inkml:trace contextRef="#ctx0" brushRef="#br0" timeOffset="2947.53">10035 3389 990 0,'0'0'295'15,"0"0"-172"-15,0 0-53 16,0 0 4-16,149-51 15 16,-98 51 10-16,0 8-11 15,1 20 4-15,-4 11-23 16,-5 7-21-16,-5 6-4 16,-9 2-15-16,-12 0-2 15,-9-4-27-15,-8-2 6 0,0-5 3 16,-23-5 1-16,-8-4 16 15,-7-6-5-15,-7-6-9 16,-3-6-3-16,-4-6-2 16,3-6-5-16,7-4-2 15,11 0-17-15,15 0-43 16,16-18-65-16,24-2-147 16,14-4-533-16</inkml:trace>
  <inkml:trace contextRef="#ctx0" brushRef="#br0" timeOffset="3564.19">10828 3611 927 0,'0'0'344'16,"0"0"-165"-16,0 0-59 16,0 0-38-16,-114 48-2 15,77-9 2-15,6 2-32 16,6 4-28-16,11-4-15 15,7-2-6-15,7-7 5 16,0-6-6-16,0-10-9 16,12-8 6-16,3-8 3 15,6 0 9-15,3-18 10 16,2-16 10-16,3-8-5 16,-2-4 1-16,-2 0 14 15,-7 7-19-15,-7 11-3 0,-5 12 8 16,-1 12-25-16,-5 4-8 15,2 2-27-15,0 18 22 16,3 6 13-16,2 2 0 16,4-2-1-16,5-3-6 15,3-9-4-15,8-8 9 16,2-6 1-16,6-4 1 16,4-21 8-16,1-11 7 15,0-5 4-15,-1-12 16 16,-2-7 5-16,-4-4-8 15,-6-2-10-15,-10 2 5 16,-6 4-9-16,-5 7-5 16,-6 13 28-16,0 8 11 0,0 12 2 15,0 10-13-15,0 8-8 16,0 2-33-16,0 8-31 16,-6 24-8-16,0 13 39 15,-1 10 11-15,5 9-5 16,0 1-6-16,2-3 2 15,0-4-1-15,0-6 0 16,9-8-1-16,-1-10 11 16,4-7-11-16,-3-9-24 15,-1-8-69-15,0-10-102 16,0-5-101-16,-3-14-55 16,-5-7-399-16</inkml:trace>
  <inkml:trace contextRef="#ctx0" brushRef="#br0" timeOffset="3700.64">11176 3451 1098 0,'0'0'288'0,"0"0"-123"16,0 0-61-16,0 0 10 15,114-56-9-15,-60 42-33 16,14 2-40-16,36-5-32 16,-12 3-120-16,-17 3-409 0</inkml:trace>
  <inkml:trace contextRef="#ctx0" brushRef="#br0" timeOffset="4080.86">11839 3509 1104 0,'0'0'377'16,"0"0"-239"-16,0 0-59 15,0 0-21-15,-129 94 15 16,98-70-19-16,6-3 0 16,12-7-33-16,7-3-5 15,6-4-16-15,0-6 0 16,0-1 0-16,0 0 12 16,4 0-2-16,16 0 35 15,2-12 23-15,5-4-6 16,-2 2-3-16,-7 0 7 0,-7 6-6 15,-7 4 14-15,-4 4-34 16,0 0-25-16,0 0-15 16,0 14-26-1,2 7 26-15,7 0 15 0,5 3-15 16,5-4-5-16,13-3-15 16,50-16-48-16,-6-1-118 15,8 0-417-15</inkml:trace>
  <inkml:trace contextRef="#ctx0" brushRef="#br0" timeOffset="5165.63">15221 3302 1064 0,'0'0'183'0,"0"0"-99"0,0 0-4 15,0 0-25-15,0 0-9 16,0 0 120-16,0 0-10 15,14 127-47-15,-5-89-30 16,0-2 9-16,2-4-29 16,-2-2-24-16,0-4-17 15,-1-4-3-15,-2-6-6 16,-2-6 4-16,-2-1-13 16,0-8 2-16,2-1 7 15,5 0 0-15,5-16-8 16,5-14 32-16,8-12-14 0,2-6-9 15,-2-6 0 1,-4 4-10-16,-8 8-15 16,-6 9-78-16,-6 12-120 0,-3 8-289 15,0 7-356-15</inkml:trace>
  <inkml:trace contextRef="#ctx0" brushRef="#br0" timeOffset="5577.73">15901 3437 1242 0,'0'0'183'0,"0"0"-86"0,0 0-40 15,0 0-24-15,-136 12 27 16,91 12-24-16,8 6 2 16,5 0-4-16,15 2-34 15,8-4 1-15,9 0 8 16,0 0-8-16,16-4 6 16,11-2 9-16,2-1 2 15,0-3-2-15,-6-4 22 16,-2-2 19-16,-5-2 12 15,-10-5-5-15,-4 0-25 16,-2-3 3-16,0 0 0 16,-4 0-5-16,-16 1 10 15,-11 4-14-15,-7-3-11 0,-2-2-22 16,1-2-73-16,18-6-89 16,9-16-115-16,12-6-530 0</inkml:trace>
  <inkml:trace contextRef="#ctx0" brushRef="#br0" timeOffset="6907.22">18454 3216 902 0,'0'0'295'0,"0"0"-146"16,0 0-28-16,0 0-50 16,0 0-46-16,0 0 59 15,0 0 59-15,-31 134-54 16,20-88-36-16,3-1-10 15,-2-5-14-15,4-2-11 0,-1-4-4 16,1-2-14-16,-2-4-160 16,4-6-341-1,2-9-657-15</inkml:trace>
  <inkml:trace contextRef="#ctx0" brushRef="#br0" timeOffset="7430.75">18321 3302 816 0,'0'0'399'0,"0"0"-179"16,0 0-57-16,0 0-16 15,0 0-47-15,0 0-46 0,0 0-23 16,154-86 1-16,-98 84 2 15,0 2-12-15,-6 0 1 16,-7 12-4-16,-10 6-19 16,-9 2-25-16,-14 3 18 15,-10-1 6-15,0 1 2 16,-23 1 3-16,-10-2-4 16,-5-4-11-16,3-5 1 15,8-3 4-15,6-6 6 16,13 0 0-16,8-2-16 15,0 1-22-15,17 4-10 0,16 3 48 16,13 2 13 0,4 4 2-16,2 0-15 0,-5 4 0 15,-7 0 1-15,-9 0 6 16,-8 2-6-16,-11-2 27 16,-5-2-9-16,-7 0-12 15,-2 0 11-15,-23 0 11 16,-8 0-4-16,-5-4 3 15,-2-4-20-15,0-3 12 16,4-3-12-16,5-4-8 16,7 0-5-16,6 0-31 15,18-3-90-15,0-8-127 16,13-4-383-16</inkml:trace>
  <inkml:trace contextRef="#ctx0" brushRef="#br0" timeOffset="7650.46">19239 3581 814 0,'0'0'664'0,"0"0"-552"16,0 0-49-16,0 0-34 15,0 0 13-15,0 0 96 16,0 0-43-16,0 118-50 0,0-82-16 15,0-4-29 1,0-7-17-16,0-13-144 0,-2-6-199 16,-8-6-319-16</inkml:trace>
  <inkml:trace contextRef="#ctx0" brushRef="#br0" timeOffset="7830.96">19067 3327 1704 0,'0'0'246'16,"0"0"-113"-16,0 0-40 15,0 0-43-15,0 0-29 16,0 0-21-16,0 0-18 16,47-13-104-16,-31 13-266 0,-5 0-580 15</inkml:trace>
  <inkml:trace contextRef="#ctx0" brushRef="#br0" timeOffset="8364.67">19724 3713 732 0,'0'0'720'0,"0"0"-604"15,0 0 21-15,0 0-22 0,0 0-25 16,0 0 2-16,0 0-63 16,-40-14-29-16,11 21 1 15,-4 17-3-15,4 8 2 16,10 2-1-16,9 2-18 15,10-4 2-15,10-6 5 16,25-6-46-16,11-6 58 16,8-6 14-16,2-4-6 15,-8 0 2-15,-5 0 6 16,-12 4-16-16,-13 6-6 0,-11 10-16 16,-7 16 22-1,-7 14 43-15,-29 33 24 0,-10 27-33 16,1-1-22-16,12-15-2 15,10-19 5-15,10-32-4 16,0-7-9-16,-9-8 8 16,-3-20 14-16,-2-12 55 15,-2-12 22-15,10-24-24 16,9-14-32-16,10-10-26 16,12-7-19-16,25-3-1 15,19-4-11-15,13 2-19 16,47-22-65-16,-14 18-119 15,-12 7-559-15</inkml:trace>
  <inkml:trace contextRef="#ctx0" brushRef="#br0" timeOffset="9516.7">20376 3423 22 0,'0'0'631'0,"0"0"-485"16,0 0-50-16,0 0 27 15,0 0 7-15,0 0-11 16,-23-63-4-16,19 53-21 0,2 2 19 16,-1 3 2-1,1 0 5-15,2 4-9 0,-5 1-52 16,1 1-44-16,-5 22-9 16,-2 13 39-16,-3 10 58 15,4 4-69-15,3 2-16 16,0 0-5-16,4-4-12 15,1-2-1-15,0 7-31 16,-2-11-198-16,-1-15-322 0</inkml:trace>
  <inkml:trace contextRef="#ctx0" brushRef="#br0" timeOffset="9897.7">20146 3369 1275 0,'0'0'248'16,"0"0"-163"-16,0 0-49 15,0 0-10-15,120-5 12 16,-66 14 24-16,6 10 9 15,-2 12-12-15,-3 5-11 16,-6 6-4-16,-9 6-25 16,-9 2 9-16,-10 0-11 0,-13-4-2 15,-8-3-5-15,-2-3 5 16,-25-6 12-16,-13-4 8 16,-9-4-4-16,-8-4-6 15,-5-6-15-15,-1-6 2 16,0-6-4-16,6-4-7 15,10 0-1-15,9 0-6 16,24-14-71-16,12-4-118 16,2-2-354-16</inkml:trace>
  <inkml:trace contextRef="#ctx0" brushRef="#br0" timeOffset="10618.34">21382 3627 1020 0,'0'0'324'16,"0"0"-154"-16,0 0-22 15,0 0-12-15,0 0-16 16,0 0-5-16,0 0-53 0,-51-4-38 15,29 8-23 1,-9 14 1-16,-3 6 6 0,1 5 0 16,2 0-8-16,4 0-2 15,9-1 1-15,7-5 0 16,2 2 0-16,7-7 0 16,2-4-8-16,0-4-6 15,0-4 14-15,7-6-30 16,12 0 25-16,12-4 6 15,8-16 18-15,3-2-6 16,-2-5 2-16,-7 6 4 16,-8 2 4-16,-9 8 0 15,-10 4-13-15,-4 6-8 16,1 1-1-16,-3 0-20 16,2 0 1-16,0 12 11 0,6 3 8 15,4 6 6 1,3-5-6-16,6-3-10 0,6-6 10 15,4-7-16-15,6 0 10 16,9-16 5-16,0-12-4 16,3-8 5-16,-3-7 12 15,0-7-6-15,-11-2 1 16,-8-2 5-16,-8-2 1 16,-7 2 0-16,-10 6 8 15,-2 8 4-15,0 8 25 16,0 9 2-16,0 7-5 15,0 10-11-15,0 4-27 16,0 2-9-16,0 11-24 0,-2 22-11 16,-5 16 35-1,2 14 6-15,5 8 3 0,0 1-9 16,0 1 1-16,0-8 0 16,0-7 7-16,0-9-7 15,0-9 0-15,0-12-1 16,3-12-59-16,4-16-128 15,-3 0-179-15,1-4-135 0</inkml:trace>
  <inkml:trace contextRef="#ctx0" brushRef="#br0" timeOffset="10773.75">21743 3481 421 0,'0'0'997'16,"0"0"-869"-16,0 0-61 0,177-42-3 15,-98 34-30 1,8 0-24-16,29-1-10 0,-22 4-229 16,-21-1-583-16</inkml:trace>
  <inkml:trace contextRef="#ctx0" brushRef="#br0" timeOffset="11166.43">22408 3611 312 0,'0'0'973'0,"0"0"-836"0,0 0 37 15,-123 84-5-15,90-55-8 16,8-5-29-16,9-5-47 16,7 0-27-16,9-5-38 15,0-4-5-15,0-2 15 16,25-4-15-16,13-4 7 15,8 0 12-15,10-15-9 16,0-10-12-16,-5-8-5 16,-7 1 2-16,-12 3 9 15,-12 4-8-15,-9 10-11 16,-7 8 0-16,-4 7-7 16,0 2-15-16,0 21 10 15,0 9 6-15,8 8 6 16,4 2 11-16,15-2-11 0,11-4 0 15,18-6 0-15,13-8 0 16,7-6 0-16,-1-8-35 16,-8-8-107-16,-20 0-146 15,-27-12-336-15</inkml:trace>
  <inkml:trace contextRef="#ctx0" brushRef="#br0" timeOffset="11898.02">18298 3864 441 0,'0'0'256'15,"0"0"-174"-15,0 0 3 16,0 0-20-16,-133 0-22 16,113 0 89-16,5 0-2 15,-1 0-57-15,0 0-33 16,0 0 15-16,6 0 25 15,3 0-16-15,4 0-10 16,3 0-31-16,0 0-10 16,23 8-5-16,22 6 60 15,39 12 21-15,61 14 28 16,75 16-26-16,50 2-7 16,33 3-3-16,9-7-10 0,-7-4-30 15,7 0-13-15,0 4-3 16,-7-4 0-16,-12 0-7 15,-17-4-10-15,-18-6-7 16,-22-4 0-16,-27-5 12 16,-30-7-3-16,-50-8-9 15,-42-6 0-15,-42-6 17 16,-24-2-4-16,-7-2-5 16,-7 0 23-16,-3 0 73 15,-4-4-18-15,0-8-61 16,-13-2-20-16,-5-2-6 15,-9 2-15-15,-4 4-89 16,-40 0-99-16,6 6-137 0,-6-2-365 0</inkml:trace>
  <inkml:trace contextRef="#ctx0" brushRef="#br0" timeOffset="13114.71">7125 4614 962 0,'0'0'208'0,"0"0"-49"15,0 0-19-15,0 0-50 16,0 0-35-16,0 0 27 15,151 0 45-15,-12-4 13 16,88 2 11-16,65 2-3 16,49 0-36-16,29 12 28 0,-8 8-37 15,11 4-51-15,-19 0-20 16,-40 2-9-16,-53 0-11 16,-80-6-6-16,-73-2-6 15,-54-4-30-15,-58 3-134 16,-27-3-372-16,-23-6-371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8:20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1281 2774 4425,'0'0'10525,"-6"0"-9301,-2-1-1113,0 1 1,0-2-1,0 1 0,0-1 0,0 0 0,1-1 1,-1 0-1,1 0 0,0-1 0,-1 0 1,2 0-1,-13-9 0,-6-8 249,-42-46-1,46 46-235,-23-26 131,-284-317 560,283 307-794,3-2-1,3-2 1,2-2 0,-50-116-1,61 106 42,4 0-1,-23-125 1,-1-157 543,20 133-300,17 115 97,4-127 0,5 173-256,3 0 61,13-76 0,-3 41-9,-9 70 69,12-39 0,-5 18-161,-47 104-199,-8 17 49,-58 134 0,-10 91 25,105-281 20,5-13 7,0 0-1,0 0 0,1 1 0,-1-1 0,1 0 1,-1 9-1,2-13 54,0-10-70,0-20-23,-1 9-30,1 0 1,1 1 0,1-1 0,0 1 0,6-22 0,6 1-100,1 1-1,39-71 0,55-64-384,-54 89 397,-49 75 144,0-1 0,-1 0 0,-1 0 0,5-18 0,2-5 5,-10 33-6,-1 1-1,0-1 1,1 1 0,-1-1 0,1 1 0,-1-1 0,1 1 0,-1-1 0,1 1 0,-1-1 0,1 1 0,0 0 0,-1-1 0,1 1 0,-1 0 0,1 0 0,0-1 0,-1 1 0,1 0 0,0 0 0,-1 0 0,1 0 0,0 0 0,-1 0 0,1 0 0,0 0 0,0 0 0,-1 0 0,1 0 0,0 0-1,-1 0 1,1 1 0,0-1 0,26 12-227,70 54 199,-65-43 44,1 0-1,1-3 0,46 22 1,-73-40 3,0 1 1,0-1 0,0 0 0,1-1-1,-1 0 1,13 1 0,-19-2 126,-1-12-6352,0-11-496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5:4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 10 1176,'-32'-1'5940,"6"-1"-5110,-192-4 1872,97 6-242,190-1-1129,176 7 137,33 23-134,113 19 42,896 107 1081,-1134-137-2191,413 43 291,3-22-57,-503-40 1068,-192-28-1280,-178-32-3018,142 24-3174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1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129 136 4049,'0'0'2382,"-13"-2"-2078,-2 1-212,-35-3 179,49 4-215,1-1-73,0 0 1,0 0 0,0 1 0,0-1-1,0 0 1,-1 1 0,1-1 0,0 0-1,0 1 1,-1-1 0,1 0 0,0 1-1,-1-1 1,1 1 0,-1-1 0,1 1-1,-1-1 1,-4-10-772,5-40-4817,0 16 8935,-1 34-3172,0 0 0,0 0 0,0 0 0,1 0 0,-1 0-1,0 0 1,0 0 0,0 1 0,0-1 0,0 0 0,0 1 0,-1-1 0,1 1 0,0-1-1,0 1 1,0-1 0,-1 1 0,1 0 0,0 0 0,0-1 0,-2 1 0,-12-5 7731,33 5-7683,16 2-65,1 2-1,61 14 0,-25-3-13,514 65 456,-380-63-520,323 30-14,171 2 28,-382-31-56,633 8 108,-471-10-130,-165 7 13,108 11 8,-310-21-20,613 55 17,-465-59-7,292 20 1,-347-6-7,372 28-6,-286-30 11,107 3 8,851-21 146,-1105-9 126,151-27 1,-121 11-106,768-87 216,-477 81-320,-456 28-80,241-1 40,-221 2-26,-1 1 0,53 12-1,56 22 6,-25-5 18,-63-19 10,0-3 0,1-1-1,63 1 1,25 2 359,-2 1-119,12-10 340,114-2 257,-211-3-802,0-2 0,-1-2 0,54-16 1,25-11 555,-122 34-610,2-1 185,-28-6-420,-145-39-4446,60 12-3233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6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6553,'0'0'7293,"0"-4"-5990,0-17 2095,0 24-3138,-2 28 88,-1 1 1,-7 33 0,3-33-237,2 1-1,0 38 1,5-26-48,-2-16-39,2-1 0,1 1 0,1-1 1,2 0-1,13 53 0,3-25-4,27 53-1,-36-87-13,1-1-1,1 0 1,1-1 0,0 0 0,22 21-1,-30-35-5,0-1-1,0 0 1,0 0 0,1-1-1,-1 0 1,1 0-1,0-1 1,0 0-1,1 0 1,-1 0-1,1-1 1,9 2-1,7-1 18,-1-1 0,41-2-1,-31 0 31,-27 0-40,0 0 0,0-1 0,0 0-1,0 0 1,0 0 0,0-1 0,0 0-1,-1 0 1,1 0 0,0-1-1,-1 0 1,0 0 0,6-4 0,-4 1 10,0 0 0,0-1 1,-1 0-1,0 0 0,0 0 1,-1-1-1,8-14 1,1-8 51,-2 0 1,-1-1 0,13-58 0,-20 72-49,4-17 14,75-348 66,-80 368-80,-1-1-1,-1 1 1,0 0-1,-1-1 1,-3-26 0,2 37-515,0 0 1,0 1-1,-1-1 1,1 1-1,-1-1 1,1 1 0,-4-5-1,-9-11-7962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6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6385,'0'0'8910,"4"-11"-8132,14-32-386,-18 42-384,0 1-1,0-1 1,1 1 0,-1-1-1,0 0 1,1 1 0,-1-1 0,1 1-1,-1-1 1,0 0 0,1 1-1,-1-1 1,1 1 0,-1 0 0,1-1-1,0 1 1,-1-1 0,1 1 0,-1 0-1,1-1 1,0 1 0,-1 0-1,2-1 1,7 7 34,-5 0-26,0 0 0,0 0 0,-1 1 0,0 0 0,0 0 0,0 0 0,-1 0 0,1 8 0,-1-8 21,5 22 168,-1 1 1,-2 0-1,1 31 1,-4 93 176,-2-78-294,2-37-42,0-23-23,-1 0 0,0-1 0,-1 1 0,-6 30 1,6-44 52,2-27-22,1 0 0,1 0 0,1 0 1,13-41-1,41-89-28,-50 133-11,62-132-15,-56 128-4,2 0 1,0 1-1,30-36 0,-43 58-5,0-1 0,0 1 0,0-1 0,0 1 0,0 0 0,1 0 0,-1 0 0,1 1 0,0-1-1,0 1 1,0 0 0,0 0 0,0 0 0,0 1 0,0-1 0,1 1 0,-1 0 0,5 0 0,-7 1 4,0 0 0,-1 1 0,1-1-1,0 1 1,-1-1 0,1 1 0,-1 0 0,1 0 0,-1-1-1,1 1 1,-1 0 0,0 0 0,1 1 0,-1-1 0,0 0 0,0 0-1,0 0 1,0 1 0,0-1 0,0 1 0,0-1 0,1 3 0,14 40 9,-13-37-2,11 47 176,-3 0 1,9 94-1,3 20 164,-23-165-328,1 0 0,0 0 0,-1 0 0,1-1-1,1 1 1,-1 0 0,0 0 0,4 4 0,-5-7-103,1 1 1,-1-1-1,1 1 1,-1-1-1,1 1 1,0-1-1,-1 0 1,1 1-1,-1-1 1,1 0-1,0 1 1,0-1-1,-1 0 1,1 0-1,0 0 1,-1 0-1,1 0 1,0 1-1,0-1 1,-1 0-1,1-1 1,0 1-1,-1 0 1,1 0-1,0 0 1,0 0-1,-1-1 1,1 1 0,0 0-1,-1 0 1,1-1-1,0 1 1,-1-1-1,1 1 1,-1 0-1,1-1 1,-1 1-1,1-1 1,-1 0-1,1 1 1,-1-1-1,1-1 1,14-19-7035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6 6617,'-3'-3'11231,"-31"2"-10892,12 0-317,0 1 0,0 1 1,1 0-1,-1 2 0,0 0 1,1 2-1,-22 7 0,33-8-26,-4 1-4,-1 0 1,1 2-1,1 0 1,-1 0-1,-19 15 1,33-21-7,-1-1 0,1 0 0,0 0-1,0 0 1,-1 0 0,1 1 0,0-1 0,0 0 0,0 0 0,-1 0 0,1 1 0,0-1 0,0 0-1,0 0 1,-1 1 0,1-1 0,0 0 0,0 0 0,0 1 0,0-1 0,0 0 0,0 1-1,0-1 1,0 0 0,0 1 0,0-1 0,0 0 0,0 0 0,0 1 0,0-1 0,0 0-1,0 1 1,0-1 0,0 0 0,0 0 0,0 1 0,0-1 0,1 0 0,-1 1 0,0-1 0,0 0-1,0 0 1,1 1 0,-1-1 0,0 0 0,0 0 0,0 0 0,1 1 0,-1-1 0,0 0-1,18 6-15,181 28 53,-47-10 54,-145-22-75,0-1-1,-1 1 0,1 0 0,-1 0 0,1 1 1,-1 0-1,0 0 0,0 0 0,6 5 0,-10-5 4,1-1 0,0 1-1,-1 0 1,1 0 0,-1 0-1,0 0 1,0 0 0,0 0-1,0 1 1,-1-1 0,1 0-1,-1 1 1,0 0 0,0-1-1,0 1 1,-1 0 0,1 6-1,0-4 40,-1 0-1,0 0 1,0-1-1,0 1 1,-1 0-1,0 0 0,0 0 1,-1-1-1,1 1 1,-1-1-1,-3 7 1,1-6-5,0-1 0,0 1 1,-1-1-1,0 0 0,0 0 1,0 0-1,0 0 1,-1-1-1,-8 5 0,2-2 35,-1 0-1,0 0 0,0-2 1,0 0-1,-1 0 0,0-1 0,0-1 1,-21 3-1,-13-2 154,-57-2 0,74-2-230,23 0 1,0 0-1,0-1 0,-1 0 0,1 0 1,0-1-1,-13-4 0,19 6-62,0-1 1,0 0-1,1 0 0,-1 0 0,0 0 0,1 0 0,-1 0 0,0 0 1,1-1-1,0 1 0,-1-1 0,1 1 0,0-1 0,0 1 0,0-1 1,0 0-1,0 1 0,0-1 0,0 0 0,0 0 0,1 0 0,-1 0 1,1 0-1,0 1 0,-1-1 0,1 0 0,0 0 0,0 0 0,0 0 1,0 0-1,1 0 0,-1 0 0,0 0 0,1 0 0,0-3 0,2-2-676,0 0-1,1 0 1,0 0-1,0 0 0,0 0 1,1 1-1,-1-1 0,2 1 1,9-8-1,23-20-7764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1 505 10234,'0'0'5936,"25"0"-5350,-16 0-548,2 0 201,0 0 1,21-3-1,-27 2-168,-1-1 0,1 1 0,-1-1-1,0 1 1,0-1 0,0-1 0,0 1-1,0 0 1,0-1 0,4-4 0,-5 5-25,-1 0 1,1-1-1,-1 1 1,1-1-1,-1 1 1,0-1-1,0 0 1,0 0-1,0 1 1,-1-1-1,1-1 1,-1 1-1,0 0 1,1 0 0,-2 0-1,1-1 1,1-5-1,-2 9 79,-3 10-61,-5 14-100,1 0-1,0 1 0,2 0 0,1 1 0,1-1 0,0 42 0,4-61 34,-1 0 0,1 0 0,0 0 0,1 0 0,-1 0 0,1 0 0,0 0-1,1-1 1,-1 1 0,1-1 0,0 0 0,1 0 0,-1 0 0,1 0 0,0 0 0,0-1 0,0 0 0,1 0 0,0 0 0,-1 0 0,1-1 0,1 1 0,-1-1 0,0-1 0,1 1 0,0-1 0,-1 0 0,1 0 0,0-1 0,0 1 0,0-1 0,10 0 0,-6 0 3,-1 0 1,1-1 0,0-1-1,-1 1 1,1-1 0,-1-1-1,1 0 1,-1 0 0,1-1-1,-1 0 1,0-1 0,0 0-1,-1 0 1,1-1 0,-1 0-1,0 0 1,11-11 0,3-2 20,0-1 1,-2-1-1,0-1 0,17-24 1,-30 35 3,0 0 0,0 0 0,-1-1 1,-1 0-1,0 0 0,0 0 0,-1-1 0,0 1 1,-1-1-1,0 0 0,-1 0 0,0-14 0,-2 25-29,0 1 0,0 0 0,1 0 0,-1-1 0,0 1 0,0 0 0,0-1 0,0 1 0,0 0 0,0 0 0,0 0 0,1-1 0,-1 1 0,0 0 0,0 0 0,0-1 0,1 1 0,-1 0 0,0 0 0,0 0 0,0 0 0,1 0 0,-1-1 0,0 1 0,0 0 0,1 0 0,-1 0 0,0 0 0,0 0 0,1 0 0,-1 0 0,0 0 0,1 0 0,-1 0 0,0 0 0,0 0 0,1 0 0,-1 0 0,0 0 0,0 0 0,1 0 0,-1 0-1,0 0 1,0 0 0,1 1 0,-1-1 0,0 0 0,13 6-139,-5 2 128,0 0 0,1-1 0,0 0 0,0-1 0,0 0 0,1 0 0,0-1 0,0 0 0,1-1 0,12 4 0,-1-5 8,0 0 0,-1-1-1,1-1 1,35-4 0,-45 1 7,0 0 0,0 0 0,0-2 0,-1 1-1,1-2 1,-1 1 0,0-2 0,0 1 0,0-1 0,-1-1 0,0 0 0,0-1-1,13-13 1,-6 5 15,-1-1-1,-1-1 0,-1 0 0,0-1 0,-2-1 0,14-27 0,-16 27 19,-2-1 0,-1 0-1,0 0 1,-2-1-1,0 0 1,-2 0 0,0 0-1,-1 0 1,-1-1 0,-4-34-1,3 57-26,0-1 0,-1 1 0,1-1 0,0 1 0,0-1 0,0 1 0,-1-1 1,1 1-1,0-1 0,-1 1 0,1-1 0,0 1 0,-1 0 0,1-1 0,0 1 0,-1 0 0,1-1 0,-1 1 0,1 0 0,-1 0 0,1-1 0,-1 1 0,1 0 0,-1 0 0,1 0 0,-1 0 0,1-1 0,-1 1 1,1 0-1,-1 0 0,1 0 0,-1 0 0,1 0 0,-1 0 0,0 1 0,1-1 0,-1 0 0,0 0 0,-1 1-4,1-1-1,-1 1 1,0-1 0,0 1-1,1 0 1,-1 0 0,1 0-1,-1-1 1,1 2 0,-1-1-1,1 0 1,-3 2 0,-2 6-1,0 0 0,1 0 0,0 0 0,0 0 0,1 1 0,1-1 0,-5 16 0,1 5 5,-5 43 0,6 96 2,7-138-6,1 15 11,2-1 0,2 1-1,2-1 1,2 0 0,16 44-1,-3-18 0,38 142 6,-59-204-14,0 0 0,-1 0 0,0 18 0,-19-30 69,9-2-65,0 1-1,0-2 1,0 1 0,1-1-1,0-1 1,0 0 0,1 0 0,-1 0-1,-9-14 1,5 5-31,1 0 0,0-2 0,1 1-1,-9-22 1,11 17 17,2-1 0,0 0 0,2 0 1,0 0-1,2 0 0,0 0 0,2-1 0,3-34 0,-1 42 2,1 0-1,0 0 1,1 1 0,1-1-1,0 1 1,2 0-1,-1 0 1,2 1 0,-1 0-1,2 0 1,0 1 0,19-21-1,-14 19-6,0 0-1,1 1 0,1 1 0,0 0 0,0 1 0,2 1 1,-1 0-1,2 2 0,30-13 0,-36 18-4,1 0-1,-1 1 1,1 0 0,18 0-1,-27 2 9,0 1-1,0 0 1,0 0-1,0 0 1,-1 1-1,1 0 1,0 0 0,0 0-1,0 0 1,-1 1-1,1 0 1,-1 0-1,1 0 1,-1 0-1,6 5 1,-5-2 5,-1 0 1,1 0 0,-1 0 0,-1 1-1,1-1 1,-1 1 0,0 0-1,0 0 1,-1 0 0,1 0-1,-1 0 1,-1 1 0,2 7 0,0 9 54,-1 0 1,-1 32-1,-1-46-35,0-6-5,0 0-1,-1 1 0,0-1 1,0 1-1,0-1 0,0 0 1,0 0-1,-1 1 0,1-1 1,-1 0-1,0 0 0,0-1 0,0 1 1,0 0-1,-1-1 0,1 1 1,-1-1-1,1 0 0,-1 1 1,0-1-1,0-1 0,0 1 1,-3 1-1,-9 5 12,-1-1 0,1-1-1,-25 6 1,21-7-253,-1-1 0,0-1 0,0-1 0,0 0 0,0-1 1,-31-4-1,47 3-30,0-1 0,0 1 0,0-1 1,1 0-1,-1-1 0,0 1 0,1-1 0,-7-3 1,7 2-468,-1 0 1,1 0 0,0-1-1,0 1 1,-5-7-1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6:59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0 296 3393,'0'0'10223,"32"3"-9099,103 10-261,-116-12-592,0 0 0,19-2 0,-31 0-146,-1 0 0,0 0 0,0 0 0,0-1 0,0 0 0,10-4 0,-12 3-39,0 1-1,0-1 1,0 0 0,-1 0 0,1-1 0,-1 1 0,0-1 0,0 1 0,-1-1-1,1 0 1,-1 0 0,1 0 0,-1-1 0,0 1 0,-1 0 0,1-1-1,-1 1 1,0-1 0,1-8 0,0-4 122,0 0 0,-2-26 0,0 26-97,0 16-111,-1 1 0,1-1 0,-1 0 1,1 1-1,-1-1 0,1 1 0,-1-1 0,1 0 0,-1 1 1,0 0-1,1-1 0,-1 1 0,0-1 0,1 1 0,-1 0 1,0-1-1,0 1 0,1 0 0,-1 0 0,0 0 0,0-1 1,1 1-1,-1 0 0,0 0 0,0 0 0,0 0 0,1 0 1,-1 1-1,-1-1 0,-28 3-108,24-2 99,1 1-1,-1-1 0,1 1 0,-1 1 1,1-1-1,0 1 0,0 0 1,0 0-1,1 1 0,-1-1 1,1 1-1,-1 0 0,1 0 1,0 1-1,1-1 0,-1 1 1,1 0-1,-5 9 0,2-2-10,0 1-1,1-1 1,0 1-1,1 0 1,0 0-1,1 0 1,-1 15-1,3-18-20,0-1 0,0 0 0,1 1 0,1-1 0,0 0 0,0 1 0,3 11 0,-3-17 29,1 0 0,0 0 0,0 0 0,0 0 0,0 0 0,1-1 0,0 1 0,-1-1 0,1 0 0,0 0 0,1 0 0,-1 0 0,0 0 0,1 0 0,0-1 0,-1 0 0,7 3 0,1-1-3,0 1 0,0-2 0,0 0 0,0 0 0,0-1 0,1 0 0,13-1 0,-18 0 16,0-1 0,0 0-1,0-1 1,0 1 0,0-2-1,0 1 1,0-1 0,0 0-1,0 0 1,-1 0-1,1-1 1,-1 0 0,6-5-1,-3 1 14,0-2 0,-1 1-1,0-1 1,0 0 0,-1-1 0,0 0-1,-1 0 1,0 0 0,-1-1-1,0 0 1,0 0 0,-1 0 0,-1-1-1,3-12 1,0-13 12,-1-1 0,-1 0 0,-3-42 0,-1 79-50,0 0 1,0 1 0,0-1-1,0 0 1,0 1-1,0-1 1,0 0 0,0 0-1,0 1 1,0-1 0,1 0-1,-1 1 1,0-1-1,0 0 1,1 1 0,-1-1-1,0 1 1,1-1-1,-1 0 1,1 1 0,-1-1-1,1 1 1,-1-1 0,1 1-1,-1-1 1,1 1-1,-1 0 1,1-1 0,0 1-1,-1 0 1,1-1 0,-1 1-1,1 0 1,0 0-1,0 0 1,-1-1 0,1 1-1,0 0 1,-1 0 0,1 0-1,0 0 1,-1 0-1,1 0 1,0 0 0,0 1-1,-1-1 1,1 0-1,0 0 1,-1 0 0,1 1-1,-1-1 1,1 0 0,1 1-1,2 2-83,1-1-1,0 0 0,-1 1 0,1 0 1,-1 0-1,5 5 0,22 25 56,-1 2 0,30 46 0,7 9 112,-42-59 622,49 46 1,-73-77-661,0 1 0,0 0 0,0-1 1,0 1-1,0 0 0,0-1 1,0 1-1,0-1 0,0 0 0,0 1 1,0-1-1,1 0 0,-1 0 1,0 0-1,0 0 0,0 0 0,0 0 1,0 0-1,0 0 0,1 0 0,-1 0 1,0-1-1,0 1 0,0 0 1,0-1-1,0 1 0,0-1 0,1 0 1,2-2-6,0 1-1,0-1 1,0 0 0,0-1 0,3-4-1,29-30-80,-2-2 0,-2-2-1,-1-1 1,-3-1-1,-1-1 1,23-58 0,-47 97 46,-1 0 0,0 0 0,0 0 0,-1-1 0,1 1 1,-1-1-1,0-8 0,-1 14-83,3 3-57,1 0 102,0 1 1,0-1 0,-1 0-1,1 1 1,-1 0 0,0 0-1,0 0 1,5 7 0,14 11-23,-13-14 62,1-1-1,0-1 1,1 1 0,0-2 0,-1 1-1,1-1 1,22 4 0,-13-5 20,1 0 1,0-2-1,32-1 1,-48-1 8,1 1 0,-1-1 0,0 0 0,0 0 0,0-1 0,0 1 0,0-1 0,-1 0-1,1 0 1,0-1 0,-1 0 0,0 0 0,1 0 0,-1 0 0,-1 0 0,1-1 0,0 0 0,-1 0 0,1 0 0,-1 0 0,0 0 0,-1-1-1,1 1 1,-1-1 0,0 1 0,0-1 0,0 0 0,-1 0 0,0 0 0,0 0 0,0-1 0,0-9 0,-8 79-135,4-45 113,-1 30 0,4 88 25,0-135-123,1 14 360,-1-15-305,0-1-1,0 0 0,0 1 1,0-1-1,1 1 1,-1-1-1,0 0 1,0 1-1,0-1 1,1 0-1,-1 1 1,0-1-1,0 0 1,1 1-1,-1-1 0,0 0 1,0 1-1,1-1 1,-1 0-1,0 0 1,1 1-1,-1-1 1,0 0-1,1 0 1,-1 0-1,1 0 0,-1 0 1,0 1-1,1-1 1,-1 0-1,1 0 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0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7514,'0'0'13555,"10"-3"-13555,19-3-385,-1-4-1775,4 1-4513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 12915,'0'0'5128,"-11"4"-4855,-5 2-260,0 1 0,1 1-1,0 0 1,-23 17 0,10-3 37,10-9-24,0 1 0,1 0 0,1 1 0,0 1 1,-25 33-1,39-46-30,1 0 1,-1 0 0,0 0 0,1 0 0,0 0 0,0 1 0,0-1-1,0 0 1,1 1 0,-1-1 0,1 7 0,0-8 3,0-1-1,0 1 1,1 0 0,-1 0 0,1-1-1,-1 1 1,1 0 0,0-1 0,-1 1-1,1 0 1,0-1 0,0 1-1,0-1 1,1 1 0,-1-1 0,0 0-1,0 0 1,1 1 0,-1-1 0,1 0-1,-1 0 1,1 0 0,3 1 0,33 13 45,1-2 1,1-1 0,50 7 0,17 5 44,-102-22-73,28 9 78,-32-10-86,0-1 1,0 1 0,0-1-1,0 1 1,-1 0-1,1-1 1,0 1-1,0 0 1,-1-1-1,1 1 1,0 0-1,-1 0 1,1 0-1,-1 0 1,1-1-1,-1 1 1,0 0-1,1 0 1,-1 0-1,0 0 1,1 0-1,-1 0 1,0 0-1,0 0 1,0 0 0,0 0-1,0 0 1,0 2-1,-1-3 5,1 1-1,0 0 0,0-1 1,0 1-1,-1-1 0,1 1 1,0-1-1,0 1 1,-1-1-1,1 1 0,0-1 1,-1 1-1,1-1 1,-1 0-1,1 1 0,-1-1 1,1 1-1,-1-1 1,1 0-1,-1 0 0,0 1 1,-13 6 84,-1-1 0,1 0 1,-1-1-1,-1-1 0,1 0 1,0-1-1,-20 1 0,-115 1-300,134-5 122,15 1 23,0-1 0,0 0 0,0 0 0,0 0 0,-1-1 1,1 1-1,0 0 0,0 0 0,0 0 0,0-1 0,0 1 0,-1-1 0,1 1 0,0-1 0,0 1 1,0-1-1,0 0 0,0 1 0,1-1 0,-1 0 0,0 0 0,0 0 0,0 0 0,1 1 1,-1-1-1,0 0 0,1 0 0,-2-3 0,2 2-165,0 0 1,0 0-1,-1 0 0,2 0 1,-1 0-1,0 0 0,0 0 1,1 0-1,-1 0 0,1 1 1,-1-1-1,1 0 1,0 0-1,0 0 0,0 0 1,0 1-1,0-1 0,1-2 1,4-2-1174,0 0 0,-1 0 0,12-7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1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1 474 5761,'0'0'10835,"33"-1"-9790,112-8-273,-124 7-655,1-1-1,0 0 1,0-2-1,-1 0 1,0-2-1,0 0 1,23-12-1,-39 17-99,0-1-1,0 0 0,0 0 0,0 0 0,7-6 0,-11 8-12,0 0-1,0 0 1,0 0 0,0 0-1,0 0 1,0-1 0,-1 1-1,1 0 1,0-1 0,-1 1-1,1 0 1,-1-1 0,1 1-1,-1-1 1,1 1 0,-1-1-1,0 1 1,0-1 0,0 1-1,0-1 1,0 1 0,0-1-1,0 1 1,-1-1 0,0-1 0,1 2-7,0 1 1,0-1 0,-1 1 0,1-1-1,0 1 1,-1-1 0,1 1 0,0-1-1,-1 1 1,1-1 0,-1 1 0,1 0-1,-1-1 1,1 1 0,-1 0 0,1-1-1,-1 1 1,1 0 0,-1 0 0,1-1-1,-1 1 1,0 0 0,1 0 0,-2 0-1,-17-3-83,0 1-1,0 0 0,0 2 0,0 0 0,-1 1 0,-19 4 0,25-2 79,-1 1 0,1 1-1,0 0 1,1 0-1,-1 2 1,-16 10 0,21-12-12,1 0 1,0 1 0,0 1-1,0-1 1,0 1-1,1 1 1,1-1 0,-1 1-1,1 1 1,-5 8-1,8-11-8,1-1-1,0 1 1,0 0-1,0 0 1,1-1-1,-2 11 1,3-14 18,0 1 0,0 0 0,0 0 0,0 0 0,0-1 0,1 1 0,-1 0 0,1 0 0,0-1 0,-1 1 0,1 0 0,0-1 0,1 1 0,-1-1 0,0 1 0,4 3 0,1-1 5,0 0 1,0 0-1,1 0 0,-1-1 1,1 0-1,0-1 1,0 0-1,1 0 0,-1 0 1,1-1-1,15 3 0,5 0 7,0-2-1,30 0 0,-29-2 36,0-1 1,1-2 0,41-7-1,-59 6-3,0 0 0,-1-1 0,0 0 0,1-1 0,-1 0 0,-1 0 0,1-2 0,-1 1 1,0-1-1,-1-1 0,11-9 0,-12 8 22,1 0 1,-2 0-1,1-1 1,-2 0-1,1-1 1,-1 1-1,-1-1 1,0 0-1,0-1 1,-1 1-1,-1-1 1,3-13-1,-1-12 49,-1 0-1,-2-60 0,-2 92-100,-1-9-1,0 0 1,-1 0 0,0 0 0,-2 1 0,1-1 0,-2 1 0,0 0 0,0 0 0,-1 0 0,-1 1 0,0-1-1,-1 2 1,-9-13 0,11 15 91,-3-5-313,6 12 725,2 7 876,-10 138-1666,0 3 422,11-101-122,-2-9 20,3 1 0,7 49 0,-7-76-32,1 0 1,1 0-1,-1 0 0,1-1 0,1 1 1,0-1-1,1 0 0,-1 0 0,2-1 1,-1 1-1,1-1 0,0 0 0,12 10 1,-15-15-33,1 1 0,0-2 0,1 1 0,-1 0 0,0-1 0,1 0 0,-1 0 0,1 0 0,0-1 1,-1 1-1,1-1 0,0 0 0,0-1 0,0 1 0,0-1 0,0 0 0,0 0 0,0 0 0,7-2 1,-2-1-212,0 1 1,0-2 0,0 1 0,-1-1 0,1 0 0,-1-1-1,0 0 1,9-8 0,41-37-5188,-10-1-5345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3145,'1'3'11033,"0"17"-12762,-6-6-71,1-3-1968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46 8002,'0'0'8369,"0"-8"-7491,0-22-194,0 23 472,-3 72-573,-17 103-1,-3 15-169,20 146-156,4-320-248,0 0 0,0 0 0,1 0-1,0 0 1,0 0 0,1-1-1,0 1 1,7 12 0,-8-18-3,0 1-1,1-1 1,0 1 0,-1-1-1,1 0 1,0 0 0,1 0-1,-1 0 1,0 0 0,1-1-1,0 0 1,-1 0 0,1 0-1,0 0 1,0 0 0,0-1-1,0 1 1,1-1 0,7 1 0,1 0-16,1-1 1,0 0 0,-1 0 0,1-1 0,0-1 0,-1-1-1,1 0 1,-1 0 0,0-2 0,1 1 0,-1-2 0,-1 0-1,1 0 1,22-14 0,1-8-1462,0-1 0,32-36 0,-18 9-4853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2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12259,'0'0'4205,"34"10"-2297,114 31-501,-133-37-1209,0 0 0,0-2 1,0 0-1,0 0 0,28-2 1,-16-1-43,-15 1-138,8 1 69,1-2 0,-1 0 0,35-7 0,-49 7-185,0-1 1,0 0-1,0-1 0,0 1 0,0-1 1,0 0-1,-1-1 0,1 1 0,-1-1 0,0 0 1,0-1-1,-1 1 0,1-1 0,-1 0 1,7-10-1,-8 10-133,-1 0 0,1 0 1,-1 0-1,0 0 0,-1 0 0,1 0 1,-1-1-1,0 1 0,0-1 1,-1 1-1,0 0 0,0-1 0,-1-9 1,1 11 139,-1 0 0,0 0 0,0 0 1,0 0-1,0 0 0,-1 0 0,1 1 1,-1-1-1,0 1 0,0-1 0,0 1 1,-1 0-1,1 0 0,-1 0 0,0 0 1,0 0-1,0 0 0,-5-3 1,-2 1 43,1 0 0,-1 1 0,0 1 0,0-1 0,0 2 0,0-1 0,-14-1 0,-73 0 394,92 4-300,-8 1 39,0 0-1,1 0 0,-1 1 1,1 1-1,-1 0 1,1 1-1,0 0 1,0 1-1,1 0 0,-1 1 1,1 0-1,0 1 1,-12 9-1,9-4 4,2-1 0,-1 1-1,2 1 1,-1 0 0,2 1-1,0 0 1,0 0 0,2 1 0,-10 21-1,14-24-40,0 0 0,0 1 0,1 0 0,1-1 0,0 1 0,1 0 0,1 0 0,0 0 0,1 14 0,0-23-23,-1 1-1,1-1 0,0 0 1,0 0-1,0 1 0,0-1 1,1 0-1,0 0 0,0-1 1,0 1-1,0 0 0,0 0 0,1-1 1,4 5-1,-1-2 29,0-1 1,0 1-1,1-1 1,0-1-1,0 1 0,0-1 1,9 4-1,2-1 37,0-1 0,1-1 0,-1 0 0,1-1-1,37 3 1,-35-6-99,-1 0 0,1-1 0,-1-1 0,0-1 0,0-1 0,1 0 0,30-11 0,-21 2-887,-1-1-1,54-34 0,46-44-4079,-85 59 2559,28-21-2360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280 113 7882,'0'0'8858,"-25"7"-8368,-81 31-88,99-35-370,0 1-1,0 0 1,1 1 0,-1-1 0,1 1-1,0 1 1,0-1 0,1 1 0,-1 0-1,1 0 1,1 1 0,-1-1 0,-5 13 0,6-11-13,-6 10 4,1 1 0,2 1 0,0-1-1,0 1 1,2 0 0,1 1 0,0-1 0,2 1 0,0 0 0,1 0 0,4 35 0,-3-53-21,1 0 1,-1-1 0,1 1 0,-1 0-1,1 0 1,0-1 0,0 1 0,0 0 0,1-1-1,-1 1 1,1-1 0,-1 0 0,1 0-1,0 1 1,0-1 0,0 0 0,0 0-1,0-1 1,0 1 0,1 0 0,-1-1-1,1 1 1,-1-1 0,1 0 0,-1 0 0,1 0-1,4 1 1,5 1 34,0 0-1,0-1 1,0-1-1,24 0 1,-28-1-8,0-1 1,0 0 0,0 0-1,0-1 1,-1 0 0,1 0-1,0-1 1,-1 0 0,0 0-1,8-5 1,-4 1 48,-1 0 1,1-1 0,-1 0-1,-1-1 1,16-17 0,-12 11-9,-2-1 1,0 0-1,-1 0 1,-1-1 0,-1 0-1,0-1 1,-1 0 0,7-26-1,-13 37-53,1-1-1,-1 1 0,-1 0 0,1-16 1,-1 22-72,4 5-234,-1 4 287,1 1 0,1-1 0,-1 0 1,1 0-1,0-1 0,1 0 0,0 0 1,0 0-1,1 0 0,0-1 0,0 0 1,0-1-1,1 1 0,-1-1 1,1-1-1,1 0 0,-1 0 0,1 0 1,12 3-1,-7-4 19,0-1 0,0 0 1,1 0-1,-1-1 0,0-1 0,1-1 1,-1 0-1,23-5 0,-27 4-7,-1-1 0,1-1 0,0 0 0,-1 0 0,0 0 0,0-1 0,0-1-1,-1 1 1,0-2 0,0 1 0,0-1 0,10-12 0,-10 10-21,0-1 0,-1 0 1,0 0-1,0-1 0,-1 0 1,-1-1-1,0 1 0,0-1 0,-1 0 1,-1 0-1,0 0 0,-1 0 0,0-1 1,0 1-1,-2-1 0,0 1 0,0-1 1,-3-15-1,2 23-9,0 1-1,0-1 1,-1 1 0,0-1-1,0 1 1,0 0 0,0 0 0,-1 0-1,0 0 1,0 1 0,0-1-1,0 1 1,0-1 0,-1 1-1,1 0 1,-7-4 0,5 4-20,-1-1 0,1 1 0,-1 0 1,0 0-1,0 1 0,0 0 0,0 0 0,0 0 1,0 1-1,-1 0 0,-8-1 0,14 2 30,1 0 0,-1 1 0,0-1 0,0 0 0,1 0 1,-1 0-1,0 1 0,1-1 0,-1 0 0,0 0 0,1 1 0,-1-1 0,1 1 0,-1-1 0,1 1 0,-1-1 0,1 1 0,-1-1 1,1 1-1,-1-1 0,1 1 0,-1-1 0,1 1 0,0 0 0,-1-1 0,1 1 0,0 0 0,0-1 0,0 1 0,-1 0 0,1 0 1,0 0-1,-1 30-92,2-22 87,0 7 15,1 0 0,1-1 0,0 0 0,1 0 0,0 0 0,1 0 0,1 0 0,1-1 0,0 0 0,0 0 0,19 23 0,9 8 31,75 75 1,-70-78-15,42 39 215,-82-80-75,1-11-90,0 0 0,0 1 1,1-1-1,6-17 0,-2 7-49,2-8-23,2 1 0,1 0 0,1 1 0,1 0 0,1 0 0,1 2 0,1 0 0,2 0 0,24-25 0,-36 43-9,1 0-1,0 1 0,0-1 0,1 1 0,-1 1 0,17-8 0,-21 11 7,-1 0-1,0 0 1,1 0 0,-1 0 0,1 1-1,0-1 1,-1 1 0,1 0 0,0-1-1,-1 1 1,1 0 0,-1 1 0,1-1-1,0 0 1,-1 1 0,1 0-1,-1-1 1,1 1 0,-1 0 0,1 0-1,-1 0 1,0 1 0,1-1 0,-1 1-1,0-1 1,0 1 0,0 0 0,2 2-1,10 15 38,-2 0-1,-1 1 1,0 1-1,15 41 0,-15-32 75,29 50 0,-36-72-70,2 3 12,1-1 0,12 15 0,-17-23-35,0 0 1,0 0 0,0 0-1,0 0 1,1 0-1,-1-1 1,0 1-1,1-1 1,-1 1-1,1-1 1,-1 0 0,1 0-1,-1 0 1,1 0-1,0-1 1,0 1-1,3-1 1,-2 0 12,0 0 1,1-1-1,-1 0 0,0 1 0,0-2 1,1 1-1,-1 0 0,0-1 1,0 0-1,0 0 0,-1 0 1,1 0-1,0-1 0,-1 0 1,7-5-1,1-4 43,0-1 0,17-27 1,-9 13-27,35-54-5,-33 47-41,49-60 0,-56 84-78,-14 10 76,0 0 0,0 0 0,1 0 1,-1 0-1,0 0 0,1 0 0,-1 0 0,0 0 0,1 0 0,-1 0 1,0 0-1,1 0 0,-1 1 0,0-1 0,1 0 0,-1 0 1,0 0-1,1 0 0,-1 1 0,0-1 0,0 0 0,1 0 0,-1 0 1,0 1-1,0-1 0,1 1 0,0 1-22,0 1 0,0-1-1,0 1 1,0 0 0,-1 0 0,1-1 0,0 5-1,-1-2 90,3 9-52,1 1 0,-1-1 0,2 0 0,0 0-1,1 0 1,1-1 0,0 0 0,0 0 0,1 0 0,1-1 0,0-1 0,1 1 0,0-2-1,0 1 1,1-1 0,1-1 0,0 0 0,0-1 0,1 0 0,0 0 0,0-2 0,0 0 0,1 0-1,0-1 1,0-1 0,1 0 0,-1-1 0,22 2 0,-25-4 14,-1-1-1,0 0 1,1 0 0,-1-1 0,13-2-1,-19 2-12,0 0 0,-1-1 0,1 1 0,0-1 0,-1 0 0,1 0 0,-1 0 0,0 0 0,0-1 0,1 1 0,-2-1 0,1 0 0,0 0 0,0 0 0,-1 0 0,3-5 0,3-7 20,0 0 0,-2-1 0,0 0-1,0 0 1,-2-1 0,4-20 0,-3 7-236,2-62 0,-6 154 142,16 111 1,-15-166 70,-1 0-1,1 0 1,0 0 0,1 0-1,5 10 1,-8-16 4,1-1 1,0 1-1,0-1 1,-1 0-1,1 1 0,0-1 1,0 0-1,0 1 1,0-1-1,0 0 1,0 0-1,0 0 0,0 0 1,-1 1-1,1-1 1,0-1-1,0 1 0,0 0 1,0 0-1,0 0 1,0 0-1,0-1 1,0 1-1,-1 0 0,1-1 1,0 1-1,0-1 1,0 1-1,-1-1 0,1 1 1,0-1-1,1-1 1,7-7 24,-1-1 0,0 0 0,0-1 0,8-16 0,7-8-31,-7 11-4,1 1 0,36-36 0,-46 52-12,0 1 0,0 0 0,0 1 1,1-1-1,0 1 0,0 1 0,0-1 1,1 2-1,-1-1 0,1 1 0,0 0 0,14-2 1,-16 4-6,0 0 1,-1 1 0,1 0-1,-1 0 1,1 0-1,-1 1 1,10 2 0,-13-2 12,1 0 0,-1 1 0,0-1 0,0 1 0,0 0 0,0 0 0,0 0 0,0 1 0,-1-1 0,1 1 0,-1-1 0,1 1 0,-1 0 0,3 4 0,13 25 5,-1 0 0,23 64 0,-26-59 22,1-1 0,24 39 0,-39-74-39,0-1 1,0 0-1,0 1 1,1-1-1,-1 0 1,0 1-1,0-1 1,0 0-1,1 1 1,-1-1-1,0 0 1,0 0-1,1 1 1,-1-1-1,0 0 1,1 0-1,-1 1 1,0-1-1,1 0 1,-1 0-1,0 0 1,1 0-1,-1 1 1,0-1-1,1 0 1,0 0-1,2-9-1149,-2-25-2784,-2 25 2163,1-34-6157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4.0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15595,'0'0'4865,"28"3"-4969,11 10-1928,1 0-4738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12219,'0'0'7084,"3"2"-6593,-3-1-482,1 0 1,0 0 0,0 0-1,0 0 1,0 0 0,-1 1-1,1-1 1,-1 0 0,1 0-1,-1 1 1,1-1 0,-1 0-1,0 1 1,1-1 0,-1 0-1,0 1 1,0-1 0,0 0-1,0 1 1,0-1 0,0 0-1,-1 1 1,1-1 0,-1 2-1,-16 36 40,6-17 15,8-13-62,-1 0 1,2 1-1,-1 0 0,1 0 0,1 0 0,-1-1 0,1 19 1,2-27-6,-1 0 0,0-1 1,1 1-1,-1-1 0,0 1 1,1 0-1,-1-1 1,0 1-1,1-1 0,-1 1 1,1-1-1,-1 0 0,1 1 1,-1-1-1,1 1 1,0-1-1,-1 0 0,1 1 1,-1-1-1,1 0 0,0 0 1,-1 0-1,1 1 1,0-1-1,-1 0 0,1 0 1,0 0-1,-1 0 0,2 0 1,26 0-13,-23 0 13,91 0 56,-95 0-57,0 0 0,-1 0 0,1 0 0,0 1 0,0-1-1,0 0 1,-1 0 0,1 1 0,0-1 0,-1 0 0,1 1 0,0-1 0,0 1-1,-1-1 1,1 1 0,-1-1 0,1 1 0,0-1 0,-1 1 0,1-1-1,-1 1 1,0 0 0,1-1 0,-1 1 0,1 0 0,-1 0 0,0-1-1,0 1 1,1 0 0,-1 0 0,0-1 0,0 3 0,1 33-18,-2-20 36,-2 526 1020,2-485-657,3-1 1,2 1-1,13 62 0,18 4-145,-27-99-177,-7-22 287,-1-10-248,-4-22-37,-3-17-5,3-1 0,1-60 1,4 83-40,1 0 0,1 1 1,2-1-1,0 1 0,2 0 0,12-32 1,1 13-29,2 2 0,1 0 0,2 1 1,39-46-1,131-130-2623,-193 213 2573,67-69-4306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06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3881,'0'0'10819,"25"3"-9728,172 21 1666,249 20-178,451 30-1927,-200-38-555,-300-12-56,273-12 67,-195-7-31,-4 9 175,587 10 176,1707-24 118,-1944 10-436,-1 34-15,-393-13-58,276 28 59,-175-7 44,2-30-28,227-22 1086,-665 5-980,120 21 0,-104-11-127,-100-14-91,233 20 429,-240-21-354,1 0 0,-1 0 0,0 0 0,0 0 0,1 1 0,-1-1 0,0 0 0,0 1 0,1-1 0,-1 1 0,0-1 0,1 2 0,14 2 684,-16-4-743,1-3-589,0-4-424,-16-8-35,-82-37-2696,14 13-1574,-34-8-5663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18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5497,'0'0'0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47:2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2190 441 5169,'211'11'920,"-164"-15"7271,-44-11-5850,-4-21-2892,1 26 1413,0-67 837,0 77-1435,-15-10-214,-52-55-15,33 42-38,0 1 0,-2 2 0,-46-20 0,-121-33-9,152 61-14,0 2-1,-104-6 1,67 8 28,-345-2-52,293 11 16,121-1 17,1 2 0,-1 0 0,1 1 0,-25 8 0,-70 29-23,25-8 91,51-20-62,0 2 0,1 2 0,0 1 0,2 2 0,-55 39 0,69-42 5,1 0 1,0 0 0,1 2-1,1 0 1,1 1 0,1 1-1,1 0 1,0 1 0,1 1-1,-10 25 1,14-19-4,1 1-1,1 0 1,1 1 0,-2 46-1,3-34 1,1 23-22,4 72 1,1-57-6,0-53 41,1-1 0,2 1 0,1-1 0,1 0 1,1 0-1,13 33 0,-3-19 39,2 0-1,1-2 1,28 40-1,-32-56-35,1-1-1,1 0 1,1-1 0,0-1-1,2-1 1,0-1-1,27 17 1,11 1 110,103 45 1,-133-67-91,259 109 254,-94-61-109,-157-53-121,0-1 1,0-2 0,55 0-1,2-4 5,117-3 70,-177-2-98,0-1 1,0-2-1,59-19 0,94-48 62,-105 39 37,142-86 0,-200 104-113,-1-2 0,-1-1-1,0 0 1,-1-2-1,-2 0 1,0-1 0,-1-1-1,-2-1 1,16-30-1,-8 9 13,-3-2 0,-1 0 0,-3-1 0,16-70-1,-25 71-21,-1-1 1,-3 0-1,-2 0 0,-5-62 0,2 102-4,0 0 1,-1 1 0,0-1-1,0 0 1,-1 1 0,0-1-1,-7-11 1,-36-54-12,14 23-1,13 21 12,0 0 0,-2 1 0,-1 1 1,-1 1-1,-34-30 0,38 41-14,-1 0 1,-1 2-1,1 0 1,-2 1-1,0 1 1,-1 1-1,0 1 1,-32-9-1,-217-49-44,67 17 160,133 37-124,-1 2 0,-88-3 1,32 5 44,-406-12-152,486 24 118,0 3-1,0 1 1,1 3-1,0 2 1,1 2-1,0 2 0,1 2 1,1 2-1,1 2 1,0 2-1,-44 31 1,62-34-2,1 1 1,1 1 0,-39 48-1,27-24 18,-37 63-1,64-95-17,1 1-1,1-1 1,1 1 0,0 1-1,1-1 1,0 1 0,2 0-1,0 0 1,0 0 0,2 1-1,0 18 1,0 129-4178,1-103-3577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6:16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13624 12338 1348 0,'0'0'320'0,"0"0"-67"16,0 0-101-16,0 0-67 15,0 0-52-15,0 0-26 16,0 0 2-16,18-2 10 15,-5 2 18-15,5 0 33 16,7 0-21-16,4 0-31 16,4 0-4-16,3 0-6 15,-3 0-8-15,3-6-116 16,-12-2-181-16,-11 0-436 0</inkml:trace>
  <inkml:trace contextRef="#ctx0" brushRef="#br0" timeOffset="1090.22">13665 12458 776 0,'0'0'242'0,"0"0"-15"0,0 0-11 16,0 0-24-16,0 0-49 15,0 0-41-15,0 0-40 16,-14-10-17-16,14 10-4 15,0 0-3-15,0 0-17 16,0 0-12-16,0 0 13 16,0 0 10-16,0 0-7 15,0 0 18-15,0 0-18 16,0 0 8-16,0 0-26 16,0 0 7-16,0 0-6 15,0 0-6-15,0 0 4 0,0 0-5 16,0 0-1-16,0 0-17 15,0 0 8-15,0 0-19 16,0 0 4-16,0 0 16 16,0 0 8-16,0 0 10 15,0 0 0-15,0 0 5 16,0 0-3-16,0 0-5 16,0 0 38-16,0 0-8 15,0 0-3-15,-5 5-33 16,-3 22 14-16,-1 15 9 0,-5 11-17 15,1 3 8 1,-1-4 0-16,3-8 6 0,5-8-15 16,2-10 0-16,1-6-6 15,3-6 0 1,0-4-9-16,0-6-18 0,0-2 9 16,0-2-8-16,0 0 11 15,0-2-30-15,0-20-5 16,0-8 50-16,7-10 0 15,4-6 0-15,2-6 0 16,3 0-9-16,2-2 8 16,1 6 1-16,4 3 0 15,-3 9 1-15,0 6 5 16,-4 6-6-16,-5 8 2 16,-3 8 4-16,-2 4-6 15,-2 4-43-15,0 4-12 0,3 18 55 16,1 10 12-16,2 4 9 15,-1 4-14-15,-1 0 5 16,-1-5-6-16,0-9-5 16,-3-8 1-16,1-8-2 15,-1-6 0-15,3-4-22 16,2 0-41-16,4-24 55 16,10-12 8-16,4-8 17 15,4-6-17-15,2-5 10 16,5 1-10-16,-3 4 10 15,1 8-10-15,-5 10-3 16,-9 12 3-16,-3 14 0 0,-11 6-40 16,-6 14 40-16,1 26 16 15,-3 14 25-15,0 10-14 16,0 1-14-16,0-3-4 16,0-8-7-16,4-8 3 15,2-10-4-15,4-8-1 16,-6-10 0-16,1-6 3 15,-3-4-3-15,0-6-2 16,-2-2-62-16,0 0-139 16,0-12-392-16</inkml:trace>
  <inkml:trace contextRef="#ctx0" brushRef="#br0" timeOffset="1318.72">14438 12384 1252 0,'0'0'353'15,"0"0"-102"-15,0 0-67 16,0 0-42-16,-29 132-51 16,26-82-46-16,3-3-4 15,0-5-14-15,0-8-27 16,0-6-33-16,0-8-112 15,0-6-143-15,0-8-356 0</inkml:trace>
  <inkml:trace contextRef="#ctx0" brushRef="#br0" timeOffset="1519.51">14426 12256 1413 0,'0'0'349'0,"0"0"-50"16,0 0-79-16,0 0-96 15,0 0-102-15,0 0-22 16,0 0-141-16,29-2-137 16,-11 2-42-16,2 0-436 0</inkml:trace>
  <inkml:trace contextRef="#ctx0" brushRef="#br0" timeOffset="1996.67">14652 12328 383 0,'0'0'1055'0,"0"0"-848"16,0 0-56-16,0 0 9 15,0 0-56-15,93 125-26 16,-68-75-19-16,-6 4 22 16,-5-2-4-16,-10-6-35 15,-4-6-23-15,0-10-19 16,0-8-19-16,-11-10-2 0,2-8-3 16,3-4 8-1,-1-2 7-15,7-24-16 0,0-12-3 16,0-10 13-16,20-4 14 15,6-4-1-15,1 4 2 16,2 6 0-16,-6 9 0 16,-6 11-1-16,-3 10 1 15,-10 6 16-15,-2 8 6 16,-2 2-10-16,0 6-1 16,0 24-10-16,-8 12 30 15,-4 8 6-15,3 5-21 16,7-5-3-16,2-6-11 0,5-8-2 15,17-6 1 1,9-6-1-16,3-10-6 0,5-8 5 16,2-6-47-16,12-10-76 15,-10-14-154-15,-8-2-607 0</inkml:trace>
  <inkml:trace contextRef="#ctx0" brushRef="#br0" timeOffset="2629.85">15562 12316 1101 0,'0'0'271'15,"0"0"-49"-15,0 0-12 16,0 0-28-16,0 0-77 16,0 0-59-16,0 0 0 15,-115 76 14-15,76-29-16 16,4 0 26-16,10-3 15 15,15-5-57-15,10-7-28 16,6-6-2-16,29-4 2 16,13-2-14-16,5-6-9 15,6 0 3-15,-5-4-2 16,-2 0 21-16,-10 0 2 0,-11-2 11 16,-13 2-12-1,-13-2 9-15,-5 4 15 0,-9 2 29 16,-16 3-14-16,-4-4-20 15,-4-1-17-15,2-5 14 16,4-6-16-16,4-1-10 16,8 0-34-16,9-15-48 15,6-10-127-15,8-19-88 16,19 4-272-16,5 4-295 0</inkml:trace>
  <inkml:trace contextRef="#ctx0" brushRef="#br0" timeOffset="3214.27">15879 12587 916 0,'0'0'355'0,"0"0"-98"0,0 0-37 15,0 0-74 1,0 0-46-16,0 0 4 0,0 0-38 16,92-10-5-16,-61-1-8 15,2-2-22-15,-2-1-20 16,-4-4 1-16,-7 0-12 15,-6 1-7-15,-10 2-5 16,-4 1-3-16,0 3-11 16,0 4 26-16,-16 4-1 15,-6 3 1-15,-7 4 0 16,-4 20-1-16,2 10-5 16,2 9 4-16,8-1 1 0,13 0 0 15,8-6-21-15,0-4-30 16,19-6 2-16,12-10 10 15,5-8 17-15,5-8 5 16,1 0 18-16,-1-14 7 16,0-10 14-16,-1-6 10 15,-2-6 4-15,-5-4 9 16,-4-4-4-16,-4-7-22 16,-7 0-2-16,-5-8-16 15,-7 3 0-15,-3 0 2 16,-3 4 2-16,0 6 9 15,0 8 7-15,-7 10 5 16,1 7 42-16,-1 11-23 16,3 9-4-16,0 1-31 0,-2 14-9 15,0 23 0-15,2 16 1 16,1 9 6-16,3 6-5 16,0 2-4-16,21-6 1 15,0-3-36-15,4-10-42 16,0-6-39-16,-5-15-47 15,-7-20-79-15,-4-8-261 16,-9-2-591-16</inkml:trace>
  <inkml:trace contextRef="#ctx0" brushRef="#br0" timeOffset="3353.69">16445 12312 1390 0,'0'0'371'0,"0"0"-153"15,178-14-86-15,-84 6-16 16,4 0-86-16,26-8-30 16,-24 0-164-16,-23 0-572 0</inkml:trace>
  <inkml:trace contextRef="#ctx0" brushRef="#br0" timeOffset="7531.83">9455 76 567 0,'0'0'287'0,"0"0"-134"15,0 0-49-15,0 0 2 16,0 0-3-16,0 0-5 15,0 0-16-15,3-4-14 16,-3 4-19-16,0 0-25 16,0 0-11-16,0 0-6 15,0 0 8-15,0 0 14 16,0 0 18-16,0 0 7 16,0 0-5-16,0 0 1 15,0 0-12-15,0 0-13 16,0 0-7-16,0 0-11 0,0 8-7 15,0 16 0-15,0 14 22 16,2 8 4-16,2 6-10 16,3 5-4-16,2-3-2 15,4-2-4-15,1-4-6 16,1-4 1-16,-1-4-1 16,-1-4 1-16,-2-6-1 15,-2-5 6-15,-2-10-6 16,-3-5 0-16,-2-6 2 15,0-1-2-15,1-2-1 16,-3-1 0-16,2 0 0 16,-2 0-9-16,0 0-5 15,2 0 2-15,3 0 13 0,0 0 11 16,3 0 18 0,3-1-7-16,3-4-4 0,-3 1-11 15,3 0-5-15,-2-1-1 16,5-2 6-16,-2 0 0 15,3-4-6-15,1-1 5 16,2 0 3-16,-3-2-9 16,-1-2 1-16,-1 0 0 15,-3-2 9-15,-2-2 0 16,-4-4-1-16,0-4 7 16,-3-2 5-16,-2-4 1 15,1-2-16-15,-1 1 0 16,0 6 0-16,-2 3-5 0,0 3-1 15,0 5 0 1,0 4 13-16,0 1 0 0,0 2-13 16,0 5 1-16,0 2 2 15,0 2-3-15,0 2-9 16,0 0 9-16,0 0 9 16,0 0 1-16,0 0-1 15,0 0-3-15,0 0 4 16,0 0-4-16,0 0 9 15,0 0-2-15,0 0 1 0,0 0-9 16,0 0-5 0,0 0-14-16,0 0 2 15,0 0 2-15,0 4 9 0,0 2 1 16,-2 0 11 0,2-2-4-16,0 0-5 0,0-2 4 15,0-2 1-15,0 2-6 16,0 4-1-16,0 10-6 15,0 11 6-15,0 9 7 16,0 8 2-16,0 2 0 16,0-2-9-16,0-4 2 15,8-4-2-15,6-6 1 16,1-2-1-16,-1-8 1 16,-1-4-1-16,1-4-1 15,-5-6-8-15,-3-2 8 0,-1-2-1 16,-5-2 1-1,2 0 1-15,-2 0 0 0,0 0 1 16,0 0 12-16,0 0-2 16,0 0-11-16,0 0 1 15,0 0-1-15,0 2 0 16,0 0-2-16,0-2-7 16,0 0 8-16,0 0 1 15,0 0 0-15,0 0 0 16,0 0 6-16,0 0-5 15,0 0-1-15,0 2-1 16,0 4-5-16,0 0 6 16,0 2 1-16,0 0-1 15,0-2 1-15,0-3 0 16,0-2 7-16,0 2-7 0,0-3 6 16,0 0 3-16,0 0-4 15,0 0 3-15,0 0-9 16,3 0-4-16,-1-9-32 15,0-4 36-15,3-8 7 16,1-3-6-16,5-2 1 16,1-2-2-16,3 4-6 15,1 0 5-15,-1 4-8 16,-1 4 3-16,-1 4-2 16,-5 4 7-16,0 4-9 15,-2 2 9-15,1 2-8 16,-3 0 0-16,6 0-3 15,-2 0-12-15,5 2 9 16,3 8 10-16,4 4 5 0,2 0 10 16,-1 2-3-16,0-2-6 15,0-4 10 1,-3 0-5-16,-3-4-6 0,-1-2 1 16,-8-2 7-16,-1-2-7 15,-3 2 6-15,-2-2 1 16,0 0-2-16,0 2-6 15,0-2 0-15,0 0-1 16,0 2-7-16,0-2-2 16,0 0 10-16,0 0 6 15,0 0-5-15,0 2-1 0,0 2-1 16,0 4-7 0,0 2 8-16,0 2 7 0,-4 3-1 15,1-4-4-15,1-3-1 16,0-2 5-16,2-4-6 15,0 0 5-15,0-2-4 16,0 0 6-16,0 0-7 16,0 0 9-16,0 0-2 15,0 0 7-15,0 0-14 16,0-2-20-16,0-14 15 16,0-6 5-16,9-4 0 15,1-4-7-15,7-2 0 16,0 4-8-16,1 0-3 15,2 2 17-15,2 6-10 16,1 0-2-16,-3 6 5 0,-1 1 8 16,-5 4-1-16,-3 4-8 15,-4 5-6-15,-4 0-41 16,1 7 7-16,0 17 32 16,1 6 17-16,1 4 7 15,1 0 5-15,2-2-5 16,0-4-1-16,-3-4-4 15,3-4 5-15,0-6 9 16,-2-4-4-16,-3-2-3 16,1-2-2-16,-1-4-6 15,-4 0 0-15,0-2 7 16,0 2-7-16,0-2-1 16,0 0-6-16,0 0-82 15,-9 0-204-15,-4-6-765 0</inkml:trace>
  <inkml:trace contextRef="#ctx0" brushRef="#br0" timeOffset="8330.02">11078 347 732 0,'0'0'189'0,"0"0"-110"16,0 0-22-16,0 0 19 0,0 0-8 16,0 0 9-1,0 0 20-15,-8-19-8 0,8 18-33 16,0 1-12-16,0-3 0 15,-2 3 7-15,2-1 3 16,0-2-3-16,-2 2-15 16,0-2 1-16,0 0-9 15,0 0-2-15,-3-1 2 16,3 3 11-16,-4-2 11 16,-2 3-31-16,-3-1 0 15,-2 1-1-15,-5 0-11 16,-4 0 6-16,-4 14-12 15,-1 2 7-15,0 4-8 16,2 2 1-16,7 0-1 16,5-2-1-16,9-2-5 0,4 0-4 15,0-4-6-15,19 0-6 16,16-4-6-16,9-2-38 16,5-4 41-16,4-2 6 15,-4 0 11-15,-5-2 7 16,-7 2 1-16,-13 0 0 15,-8 0-7-15,-8 0 6 16,-6 2 1-16,-2 2 10 16,0 2 31-16,-2 2 13 15,-15 2 10-15,-8-2-22 16,-4 2-14-16,-2-2-12 16,-2-2 0-16,-1-2-13 15,3-4 9-15,4 0-12 0,5-2 0 16,4 0-61-1,5 0-132-15,6-10-185 0,7-2-514 0</inkml:trace>
  <inkml:trace contextRef="#ctx0" brushRef="#br0" timeOffset="9562.73">11477 305 1214 0,'0'0'276'0,"0"0"-163"15,0 0-12-15,0 0 3 16,0 0-8-16,0 0-17 16,0 0-9-16,0-4-14 15,0 5-28-15,-12 20-14 16,1 7 3-16,0 4-9 16,4-2-8-16,7 0 0 15,0-6 0-15,0-6-7 16,9-4 7-16,7-4-8 0,2-6-5 15,-1-4-65-15,1 0 53 16,5-4 25-16,-2-10 2 16,0-4 8-16,-3-4 0 15,-1 0-9-15,-6 2 11 16,1 0-5-16,-6 5 9 16,-1 4 5-16,-3 4 0 15,0 2 4-15,-2 3 0 16,0 0-9-16,0 2-14 15,0 0 9-15,0 0-11 16,0 0-6-16,0 5-17 16,0 10 14-16,0 1 9 15,10 2 6-15,-2 0-6 0,5-4 0 16,3-4 0 0,-3-2-1-16,3-4 0 0,-3-4-21 15,1 0 16-15,1 0 6 16,3 0 15-16,0-6-2 15,2-8 0-15,0-2 5 16,0-4-5-16,-2-2-2 16,-1-3-4-16,-3 4 0 15,-3-1-5-15,-1 4-2 16,-4 1 9-16,-2 5-8 16,-1 4 8-16,-1 1-8 15,-2 0-1-15,0 3 1 0,0 1-1 16,0 3 0-16,0 0-1 15,0 0-5-15,0 0 6 16,0 0-17-16,0 7-11 16,0 15 21-16,0 7 7 15,0 7 6-15,0 6-6 16,0 2 5-16,6 4-5 16,8 2 0-16,-3 0 5 15,0 2-5-15,-4-2 6 16,0-5-4-16,-3-9-2 15,-4-6 9-15,0-8-8 16,0-6 0-16,0-6 5 16,0-4-5-16,0-4 5 0,0-2 3 15,0 0 2 1,-4 0 12-16,-7-10-7 0,1-10-4 16,-3-6-12-1,2-8 0-15,2-7 0 0,2 0-17 16,3-2 16-16,4 7-14 15,0 4-16-15,0 4-6 16,13 4 28-16,5 2-3 16,0 4-8-16,2 4-16 15,-2 2 2-15,2 4-2 16,0 2-6-16,0 4 22 16,0 0 6-16,-4 2 8 15,-1 0-21-15,-3 0-24 16,-4 6-15-16,-3 8 66 15,-1 0 17-15,-2 0 12 0,-2-2 2 16,0 0 16-16,0-4 2 16,0 0-14-16,-2 0-4 15,-7-2-4-15,-4 2-12 16,-3-2 2-16,-4 0-15 16,-2-2-2-16,-2-2-53 15,-1-2-45-15,-10-2-52 16,8-12-137-16,6-2-367 0</inkml:trace>
  <inkml:trace contextRef="#ctx0" brushRef="#br0" timeOffset="11363.9">12428 389 912 0,'0'0'213'0,"0"0"-145"15,0 0 20-15,0 0 16 16,0 0-19-16,0 0 3 16,0 0-12-16,131 30-8 15,-111-30-21-15,-2 0-6 16,-5 0 3-16,-3-6-16 0,-4 0-3 16,-4-2 8-16,-2 2 8 15,0-2-26-15,0 0-2 16,-8 2 16-16,-11 2-29 15,0 4-4-15,-6 0 4 16,-4 2 1-16,2 16 9 16,0 6-10-16,7 2-18 15,5 2-22-15,6 2-5 16,9-2-17-16,0-2 8 16,2-4 16-16,16-3 25 15,9-8-7-15,4-1-17 0,4-6 28 16,6-4 9-16,-1 0 27 15,2 0-10-15,-1-10-2 16,-4-4-8-16,-3-4 5 16,-8-2 5-16,-4 0 4 15,-4-2 9-15,-7-2-2 16,-4 2 6-16,-4-2-17 16,-3 2-11-16,0-1-6 15,0 4-1-15,-3 2-15 16,-8 2-22-16,0 1 37 15,0 3-26-15,-3 4-14 16,3 3-5-16,0 0-32 16,2 1-38-16,3 3 37 0,-1 0 13 15,0 0-1-15,2 0 42 16,-1 0 18-16,2 0-2 16,-1 0 9-16,1 0 1 15,0 7 9-15,0-1-10 16,0 2 13-16,4 0-12 15,0-1 0-15,0 2 0 16,0 0 10-16,0 0 8 16,0 0 9-16,14 4 10 15,1-4 14-15,8 4-6 16,4-1-2-16,2 0-9 16,6 0-2-16,-2 2-8 15,1 2 3-15,-1-2 5 0,-6 0 1 16,-2 0-24-1,-8 0 3-15,-5 0-13 0,-6-2 19 16,-1 0-3-16,-3-4 3 16,-2-2-4-16,0-2 1 15,0-4-9-15,2 0-6 16,-2 0 5-16,2 0 7 16,-2 0-1-16,2 0-12 15,3 0 7-15,2-10 21 16,-1-8-28-16,3-2 0 15,1-2-9-15,-4-2-15 16,1 2 4-16,-3 2-21 16,-2 2-30-16,0 4-13 15,-2 0-14-15,0 2 5 16,0 4-53-16,0 0-17 0,0 2 72 16,-2 2 26-16,0 2 6 15,2 2-25-15,0 0-65 16,0 0-2-16,8 0 79 15,9 0 60-15,3 0 12 16,-1-2 64-16,2 2-23 16,1 0 49-16,-2 0 14 15,0-3 13-15,-2 2-4 16,0-2 2-16,-2 0-22 16,-1-3-22-16,-1 0 6 0,1 0-15 15,-1-2-21 1,-3 1 7-16,-3 3-6 0,-6 3 0 15,0 1 21-15,-2 0-46 16,0 0-17-16,0 0-7 16,0 5 7-16,0 13 15 15,0 4 12-15,0 3-11 16,5-1-5-16,0 0-10 16,2-4 11-16,-1-2-11 15,-2-2 0-15,-1 0 0 16,-1-4-1-16,-2 0-24 15,2-2-2-15,-2-2-63 16,0 0-63-16,0 0-44 16,5-4-47-16,6 0-15 15,0-4-15-15,0 0-24 0</inkml:trace>
  <inkml:trace contextRef="#ctx0" brushRef="#br0" timeOffset="11483.79">13503 561 320 0,'0'0'270'0,"0"0"-95"0,0 0-42 15,0 0-41-15,0 0-31 16,0 0-61-16,0 0 0 16,0-22-110-16,0 18-163 15,0-2-249-15</inkml:trace>
  <inkml:trace contextRef="#ctx0" brushRef="#br0" timeOffset="11727.73">13503 561 54 0,'25'-132'269'16,"-23"124"-126"-16,4-4-16 16,-2-1 0-16,0 0-16 15,-2-1-10-15,3 1-25 16,-1-1 12-16,-2 0-19 16,2 2-4-16,2 2-4 15,-4 2 3-15,0 2 0 16,-2 2-24-16,2 0-13 15,-2 3-7-15,0 1-10 16,0 0-10-16,0 0-49 16,0 0-72-16,0 0-42 15,0 0-148-15</inkml:trace>
  <inkml:trace contextRef="#ctx0" brushRef="#br0" timeOffset="12037.6">13791 331 998 0,'0'0'282'0,"0"0"-186"0,0 0-57 16,0 0 23 0,0 0 1-16,-8 110-8 0,8-82 24 15,0-4-6 1,0-2-43-16,0-6-14 0,6-4-16 16,-4-4-31-16,3-8-113 15,-5 0-181-15,0 0-434 0</inkml:trace>
  <inkml:trace contextRef="#ctx0" brushRef="#br0" timeOffset="12262.87">13785 194 1228 0,'0'0'363'0,"0"0"-183"16,0 0-58-16,0 0-13 16,0 0-42-16,0 0-20 15,0 0-47-15,9 0-31 16,-3 0-199-16,3 0-430 0</inkml:trace>
  <inkml:trace contextRef="#ctx0" brushRef="#br0" timeOffset="12746.51">14255 342 1023 0,'0'0'337'0,"0"0"-251"16,0 0-61-16,0 0 2 16,0 0-5-16,0 0-10 15,0 0 9-15,-74-18 43 16,52 18-1-16,0 0-19 16,-1 4-3-16,4 9-8 0,3-1-3 15,5 0-20 1,4 0-10-16,7 0-13 0,0 2 0 15,5 0-2-15,14 0-5 16,10 0-24-16,2-2 27 16,5 2-17-16,-2-4 34 15,-6 0 15-15,-8-2-4 16,-6-2-3-16,-7-2 5 16,-7 0 10-16,0 2 14 15,0 2 37-15,-14 2 8 16,-8 0-8-16,-5 0-16 15,1-4-17-15,-3 0-20 16,2-4-21-16,2-2-7 16,6 0-3-16,5 0-22 15,12-10-119-15,2-8-131 16,0 0-431-16</inkml:trace>
  <inkml:trace contextRef="#ctx0" brushRef="#br0" timeOffset="13662.97">14462 463 929 0,'0'0'286'15,"0"0"-211"-15,0 0 14 16,0 0 28-16,0 0-46 15,125 0-43-15,-96-8 6 16,-5 2 47 0,-6-2-12-16,-7 2-31 0,-7-2 1 15,-4 2 13-15,0-2-42 16,-9 0 6-16,-13 4-16 16,-6 2 7-16,-6 2 1 15,-4 0-8-15,0 12 0 16,5 10-7-16,4 4-1 15,11 2-30-15,9 0-19 0,9-4 8 16,0-2-10 0,14-4 5-16,10-2 15 0,5-6 20 15,6-4 19 1,4-4 14-16,-2-2 0 0,3 0 21 16,0 0-9-16,1-10-10 15,-6-2-10-15,-1 0 1 16,-5-2 0-16,-2-2 2 15,-5 2 6-15,-7 0-7 16,-2 4 1-16,-3 2-8 16,-6 4-1-16,-2 2 1 15,0 2 0-15,-2 0 0 16,0 0 0-16,0 0 0 16,0-2 1-16,0 2 34 15,0-2 16-15,0-2-20 16,0 0-14-16,-2-2 10 0,0 0 9 15,-4 2 16-15,-4 2-4 16,-3 2-40-16,-7 0 7 16,-7 0-14-16,-1 14-1 15,-1 4 0-15,6 4-1 16,9-2-6-16,8-4-28 16,6 0 1-16,0-4-16 15,0-4 17-15,14-2-12 16,5-6 13-16,6 0 31 15,4 0 6-15,0-9-5 16,2-10 7-16,0-3-7 16,-2-2 6-16,-4-4 2 15,-3-2-9-15,-6-2 0 16,-6-2 0-16,-7 0-5 0,-3 0-1 16,0 2 6-16,0 5 61 15,-9 5 1-15,3 8 13 16,-1 6-13-16,3 6-5 15,1 2-12-15,0 0-45 16,1 16-8-16,0 13 8 16,2 7 9-16,0 2-9 15,4 0 0-15,15-4 0 16,1-2 7-16,-1-4-7 16,0 0-34-16,-6-6-131 0,-7-6-350 15</inkml:trace>
  <inkml:trace contextRef="#ctx0" brushRef="#br0" timeOffset="14813.94">15749 128 1146 0,'0'0'210'16,"0"0"-100"-16,0 0-21 15,0 0-2-15,0 0-4 16,0 0-1-16,0 0-18 16,0 0-5-16,0 6-27 15,0 12-13-15,0 12 88 0,2 10-30 16,-2 8-14-16,4 6-23 15,-4 0-10-15,2-1-8 16,0-5-1-16,2-8-9 16,1-6-11-16,-1-10-1 15,0-6 0-15,3-4 3 16,-2-2 5-16,-1-3-8 16,1-2 0-16,-1 0 0 15,0-3 1-15,3 1-1 16,0-3-64-16,6-2-72 0,1 0-250 15,-5 0-420-15</inkml:trace>
  <inkml:trace contextRef="#ctx0" brushRef="#br0" timeOffset="15313.2">16119 483 1137 0,'0'0'323'0,"0"0"-235"16,0 0-62-16,0 0 3 15,0 0 52-15,0 0 4 0,0 0 10 16,76 0 8-16,-55 0-24 15,0 0-25-15,2-2-16 16,-3-8 1-16,-5 2-13 16,-4-2-5-16,-1 0-5 15,-6 0-1-15,-2-2-5 16,-2 4-10-16,0 2-32 16,0 0 26-16,-10 4-19 15,-11 2-5-15,-4 0 30 16,-6 0 16-16,-2 12-15 15,-3 10 12-15,5 4-13 16,7 2-1-16,6 0 1 16,7-2-12-16,6 2 2 15,5-4 9-15,0-2 0 16,0-4-7-16,9-3 1 16,7-5 0-16,3-2 1 0,4-4-40 15,6-4 0-15,4 0-2 16,21-11-98-16,-5-7-143 15,-7 0-305-15</inkml:trace>
  <inkml:trace contextRef="#ctx0" brushRef="#br0" timeOffset="17280.82">16744 423 3 0,'0'0'1191'0,"0"0"-997"16,0 0-93-16,0 0 23 16,0 0-13-16,0 0-19 15,0 0-32-15,-56-6-19 16,35 6-16-16,-3 12-25 16,-2 6-11-16,-1 0 11 15,2 4 0-15,5 0 1 16,5 0-1-16,5-4 0 15,6-2-8-15,4-2-12 16,0-3 1-16,0-2 7 16,6-3 0-16,10-3-4 0,3-3 6 15,0 0 10 1,4 0 1-16,1-9 9 0,1-5-9 16,-3-4-2-16,-2-4 1 15,-2 0-2-15,-3 0 2 16,-4 2 0-16,-3 2 0 15,-4 6 7-15,-2 4-2 16,-2 4-5-16,0 4 0 16,0 0 0-16,0 0-10 15,0 8-9-15,0 8 18 16,0 4 1-16,0 0-6 16,11-2 5-16,7-4-5 15,4-2-10-15,0-6-28 16,5-2 40-16,-2-4 4 15,4 0 11-15,-2 0 4 0,2-10 0 16,0-4-4-16,-3-4 4 16,-4-2 2-16,-1-2-3 15,-4 0 2-15,-8 2-5 16,-4 4 0-16,-5 0-11 16,0 4-3-16,0 2-5 15,-7 0 0-15,-5 2-42 16,2 2 7-16,-4 4-22 15,3 2 25-15,-2 0 19 16,3 0-6-16,2 8 3 16,1 4 9-16,7 0 6 15,0 1 9-15,0 0-7 16,0-3 6-16,7 2-15 0,9-2-2 16,-1 2 18-1,3 0 0-15,2 0 2 0,2 0 5 16,-1 2-2-16,0 0-4 15,0-2 8-15,-3 0-9 16,-3 0 6-16,-3-2-6 16,-4-2 2-16,-1-2-1 15,-5 0 7-15,0-2-7 16,-2 2 5-16,0-4-5 16,0 0 12-16,0 0 2 0,0-2 4 15,0 0 4 1,0 0 5-16,2 0 5 0,0 0-4 15,3 0 30-15,2-8-34 16,4-4-15-16,0-4-9 16,5 0-1-16,-1-2-1 15,3 0-14-15,0-2 4 16,0 0 5-16,0 2-12 16,-1 0-1-16,1 0 8 15,0 4-3-15,0 2-13 16,-2 4 18-16,-3-1-13 15,0 6 9-15,-1-1-2 16,-6 2-1-16,-2 0 16 16,-4 2-2-16,0 0-14 15,0 0-39-15,0 0 27 16,0 0 28-16,0 0-7 16,0 4 3-16,0 14 4 0,0 6 6 15,0 4 4-15,0 4-9 16,3 0 5-16,3-2-6 15,4-2 1-15,0-4-1 16,1-4 7-16,3-4-6 16,-1-5 0-16,5-4-1 15,3-3 0-15,2-1 0 16,4-3 3-16,0 0 15 16,2 0-7-16,-4-14-5 15,-4-3 12-15,-2-3-5 16,-5-2 4-16,-4-2 2 0,-3 0-7 15,2 0-12 1,-2 2-5-16,2 2-11 0,1 4-14 16,4 4-2-16,-1 2-2 15,3 4-6-15,-1 6 8 16,2 0 10-16,-5 0-13 16,2 4-9-16,-1 10-5 15,0 4 49-15,3 4 4 16,-3 2 23-16,-1 2 29 15,-1 0-8-15,-3-2 1 16,-3-4-24-16,0-2-7 16,-5-1-1-16,2-6 3 15,-2-3 18-15,0-2-7 16,0-2-8-16,0-1-4 0,2-2-9 16,1-1 4-16,-1 0 3 15,2 0-10-15,5 0 12 16,5 0 44-16,5 0-9 15,4 0-21-15,6-8-3 16,2-3-5-16,0-2-3 16,0 1-13-16,0-4-3 15,0-2 4-15,-2-2-1 16,-4-4-9-16,0 0 0 16,-6 0 0-16,-3 0 0 15,-5 2 0-15,-4 6 0 16,-4 2 0-16,-3 6-26 15,0-1 23-15,0 6 3 16,0 1 0-16,0 2-6 16,0 0-19-16,0 0-26 0,-3 10-14 15,-2 14 43-15,1 2 21 16,2 6 0-16,2-2 1 16,0-2 0-16,0-4-1 15,0-6-4-15,0-6 4 16,2-2 1-16,2-6-8 15,1-4-23-15,0 0-27 16,4 0 58-16,-1 0 48 16,6-4 16-16,1-10-7 15,6-4-19-15,-2-4-20 16,6 0-5-16,-1 2-13 16,1 4-20-16,-2 6-1 0,-4 6-1 15,-1 4-3-15,-5 0-16 16,1 4-7-16,-1 10 48 15,0 4 7-15,3 0-7 16,-1 0 18-16,4 0-12 16,-3-4 4-16,1 0-9 15,-1-3 1-15,-3-4-2 16,1-1-1-16,-6-4-55 16,1-2-81-16,-5 0-125 15,-1 0-664-15</inkml:trace>
  <inkml:trace contextRef="#ctx0" brushRef="#br0" timeOffset="17486.07">18425 302 1766 0,'0'0'202'0,"0"0"-148"16,0 0-54-16,0 0-51 16,0 0-72-16,0 0-26 15,0 0-200-15,143 29-315 0</inkml:trace>
  <inkml:trace contextRef="#ctx0" brushRef="#br0" timeOffset="17880.32">18965 399 1194 0,'0'0'207'16,"0"0"-153"-16,0 0 11 15,0 0 11-15,6 140 8 16,13-82-24-16,2 3 48 15,4 2 2-15,0 2-12 16,-1-5-41-16,-2-4-35 16,-8-10-13-16,-8-10-8 15,-6-8 9-15,0-10 0 16,-18-6-10-16,-13-9-27 0,-5-3-14 16,-1-4-1-16,3-22 29 15,5-11 26-15,11-7 17 16,12-6 8-16,6-4-11 15,16 4 38-15,24 5-23 16,11 8-16-16,12 10-25 16,1 9 1-16,1 9-2 15,-5 2-8-15,-4 7-89 16,-14 0-193-16,-20 0-342 0</inkml:trace>
  <inkml:trace contextRef="#ctx0" brushRef="#br0" timeOffset="19996.88">10180 852 664 0,'0'0'361'15,"0"0"-235"-15,0 0-76 16,0 0-3-16,0 0 50 15,0 0 25-15,0 0 0 16,80 0-1-16,-51 0-38 16,6 0-10-16,6-2-14 15,1 2-8-15,4 0-19 0,4 0 5 16,1 0 4 0,4 0-3-16,3 0-13 0,0 0-10 15,2 0-15-15,1 0 6 16,-1 0 2-16,2 0 5 15,0 0-1-15,3 0 4 16,0 0-3-16,-3 0 1 16,2 0-13-16,0 0 2 15,-2 0 10-15,-3 0-5 16,-1 0-8-16,-2 0 2 16,-4 0-1-16,-1 0 8 15,0 0-9-15,1 0 1 16,1 0-1-16,-2 0 0 0,5 0 0 15,0 0 2 1,-3 0-4-16,4 0-4 0,-1 0 6 16,-2 4 10-16,2-2-10 15,-2 0 0-15,1 0 0 16,3-2-1-16,0 2 1 16,2-2 10-16,0 0-8 15,3 0-1-15,1 0 0 16,1 2 0-16,-1 0-1 15,-2 0 0-15,1 0 1 16,-1 0-1-16,4-2 1 16,2 0 0-16,1 0-1 15,0 0 1-15,-2 0 0 16,-2 0 0-16,-2 2-1 16,-3 2 1-16,-3-2-1 0,1 2 1 15,0-2-1 1,2 0 0-16,0 0 0 0,1-2 0 15,3 0-1-15,1 0 3 16,4 0-2-16,0 0 6 16,0 4 1-16,0-2 8 15,0 0-6-15,3-2-8 16,-1 2 5-16,0 0 3 16,3 2-8-16,1-2 5 15,-1 0-6-15,2 0 1 16,-5 2 0-16,1-2 1 15,-4 2 4-15,-1 0-6 0,0-2 0 16,3 0 0 0,-2 0 1-16,1 2 1 0,0-2-2 15,-4 2 0 1,-3 0 0-16,-2 0 0 0,-2 0 1 16,-2 0-1-16,2-2 0 15,2 3 2-15,1-2-1 16,-1-1 10-16,4 0-3 15,1 2-7-15,-1-2-1 16,3 3 1-16,0-2 0 16,-3-1 0-16,2 2 1 15,-2 0-1-15,1-2 0 16,1 2 0-16,3 0 0 0,3 0 0 16,-1 1 1-16,-2-1-2 15,-4 0 0-15,-3-1 0 16,-4 1 0-16,-2 3 0 15,0-2-1-15,0 1 1 16,3 1 1-16,1-3-1 16,0 0 1-16,3-2 0 15,-5 2 4-15,-7 0-5 16,-5 0 0-16,-7 0 0 16,-8-1 0-16,-7 0 0 15,-4-2 0-15,-3 2 0 16,-7-2 13-16,3 2-1 15,-1-3-2-15,1 0 5 0,-1 0-3 16,1 0 0 0,-5 0-2-16,2 0-1 0,-4 0 2 15,-1 0 2 1,1 0 5-16,-2 0-6 0,4 0 7 16,-4 0 5-16,1 0-8 15,-1 0-14-15,-4 0 17 16,0 0-2-16,0 0-5 15,0 0-6-15,0 0-5 16,0 1-1-16,0-1 0 16,2 0-6-16,2 0-48 15,15 0-69-15,-2 0-138 16,5 0-400-16</inkml:trace>
  <inkml:trace contextRef="#ctx0" brushRef="#br0" timeOffset="99982.78">20906 7700 88 0,'0'0'117'15,"0"0"-59"-15,0 0 11 16,0 0 23-16,0 0-17 0,0 0 0 16,4-12 2-16,-4 10 4 15,0 2-2-15,0-2 8 16,0 0 4-16,0 0-16 15,0-2-16-15,0 2 5 16,0-2 14-16,0 2-11 16,0-2 17-16,0 2-16 15,0-2-16-15,-4 0 21 16,-1 2-7-16,1-2 18 16,-1 0-21-16,0 0-19 15,1 2 7-15,2 0-5 16,0 2-14-16,2 0-8 0,0 0-4 15,0 0-20 1,0 0 0-16,0 0 6 0,0 0-5 16,0 0 0-16,0 0 1 15,0 0-2-15,0 0 0 16,15 0 1-16,5 0 11 16,11 6-4-16,11-2 8 15,14-2-4-15,9-2 8 16,13 0 1-16,5 0 5 15,3 0-1-15,1 0-2 16,-4 0-7-16,-10 0-6 16,-11 0 2-16,-10 0-11 15,-12 0-1-15,-13 0 8 16,-9 0-7-16,-7 0 7 0,-7 0-7 16,-2 0 6-16,-2 0 2 15,0 0-9-15,0 0 1 16,0 0-1-16,0 0-10 15,0 6-1-15,-2 2-86 16,-20 8-51-16,-36 16-91 16,3-4-269-16,-1-2-302 0</inkml:trace>
  <inkml:trace contextRef="#ctx0" brushRef="#br0" timeOffset="100349.16">21101 7907 783 0,'0'0'214'0,"0"0"-36"15,0 0-41-15,0 0-35 16,0 0-37-16,0 0-27 16,0 0-13-16,3 0-2 15,17 1 29-15,9 4 52 16,6 0-28-16,10 2-26 15,8-4-5-15,5 1-14 16,9-1-3-16,5-3 1 16,1 0 11-16,0 0 0 15,-6 0-15-15,-7 0-4 16,-13 0-5-16,-11 0 2 0,-14 0-12 16,-9 0-5-16,-8 0 10 15,-2 0-10-15,-3 0-1 16,0 0 0-16,0 0 0 15,0 0-22-15,-3 0-99 16,-23 0-101-16,-1 1-111 16,4-1-323-16</inkml:trace>
  <inkml:trace contextRef="#ctx0" brushRef="#br0" timeOffset="101049.18">21581 7521 644 0,'0'0'217'15,"0"0"-79"-15,0 0-10 16,0 0 35-16,0 0-44 16,0 0-29-16,0 0-3 15,-7-15-2-15,7 15-14 16,0 0-8-16,0 0-10 15,0 0-6-15,-3 0-6 16,3-3 6-16,0 3 7 16,-2-1-4-16,0-4 14 15,-2 1-31-15,-1-1-18 16,1-2-8-16,0 0 2 16,-4 0-9-16,4 1 0 15,0 0 1-15,-1 3 7 0,1-2-7 16,2 3 5-16,0 0 3 15,2 2-2-15,-3 0 1 16,3 0-1-16,0 0-7 16,0 0 0-16,0 0-9 15,3 6-13-15,18 12 21 16,11 8 1-16,12 6 1 16,8 3 9-16,6-2 2 15,4-2-12-15,1-3 0 16,-6-4 1-16,-6-4 4 0,-5-6-4 15,-15-4 0 1,-10-2-1-16,-7-4 0 16,-7-2 0-16,-5 0 8 0,-2-2-7 15,0 2-1 1,0-2 2-16,0 4-1 0,0 2-1 16,-11 8-9-16,-14 10 9 15,-10 12 6-15,-12 10 9 16,-7 7-2-16,1 3 6 15,2-2-10-15,4-4 0 16,4-4-3-16,8-6-6 16,4-8 0-16,10-4 0 15,6-10 1-15,7-6-1 16,2-6 1-16,6-4-1 16,0-2 1-16,0 0-1 15,0 0-18-15,0-9-89 0,2-12-143 16,8-5-687-16</inkml:trace>
  <inkml:trace contextRef="#ctx0" brushRef="#br0" timeOffset="103722.43">22311 6589 7 0,'0'0'633'0,"0"0"-496"15,0 0-33-15,0 0-11 16,0 0 20-16,0 0 10 16,0 0-13-16,-11-54 6 15,3 46-26-15,-6 0 3 16,-2 2-30-16,-8 4 11 15,-12 2-36-15,-11 0 0 16,-4 8-18-16,-4 14-12 16,5 6-8-16,10 0 6 15,9 2-6-15,16-4 0 16,10-4-1-16,5-2 0 0,9-2 0 16,20-4 1-16,11-6 0 15,10-4 0-15,0-4 0 16,4 0 0-16,-2-10-1 15,-4-8 1-15,-5-2 1 16,-10 2 0-16,-4 4 9 16,-12 6-8-16,-3 6-2 15,-3 2-5-15,0 10-2 16,3 24 6-16,1 12 1 16,-3 15 0-16,-6 11 0 0,-6 6 7 15,0 0-6 1,-2-2 7-16,-20-9-7 0,-5-16-1 15,-9-12-1-15,-1-19 1 16,-4-14 6-16,3-6 6 16,3-10-6-16,8-24 4 15,12-12-1-15,15-12-9 16,0-11 0-16,29-7-14 16,17-4 13-16,12 4 1 15,9 2 1-15,-1 5-1 16,-1 7 0-16,-7 8 0 15,-13 8 1-15,-10 10-1 16,-12 6 0-16,-14 8 0 16,-7 4 0-16,-2 5 0 15,-2 6 0-15,-19 3-9 0,-8 4-5 16,-8 0 0-16,-3 19 6 16,0 9 7-16,9 3 0 15,10-1-6-15,17 0-5 16,4 2 11-16,20-2-8 15,16 0 8-15,4 0 0 16,4-2 1-16,-1-2-2 16,-8-1 2-16,-3-3 0 15,-13-7 2-15,-5-2-2 16,-8-5 0-16,-1-2 0 16,-5-2-2-16,2-3 2 15,0-1 0-15,5 0 0 16,6 0 5-16,14 0-5 15,11-14-38-15,9-8-32 16,9-8-16-16,3-4 32 0,-5-4-4 16,-5 2 20-16,-9 2 37 15,-13 2-1-15,-9 8 2 16,-9 4 15-16,-7 8 41 16,-2 4 1-16,-2 8-9 15,-21 0-32-15,-8 2-16 16,-6 18 0-16,1 6 0 15,7 2 0-15,9 4-2 16,13-2 2-16,7-2 1 16,0 1-1-16,13-6 1 15,12-3 9-15,4-4-2 16,2-6 3-16,-2-3-10 16,-4-7 9-16,-6 0-4 0,-5 0 7 15,-5-18 2 1,-5-4-15-16,0-7 2 0,-4-1-1 15,4-2-1-15,-2 4 1 16,0 4-1-16,6 2 0 16,3 6-34-16,7 0-12 15,7 2 3-15,4 2 23 16,5 0 10-16,-3 2 9 16,-4 0 0-16,-6 4 1 15,-9 1 2-15,-3 4 4 16,-7-2 10-16,-2 2 20 15,2 1 12-15,-2 0-17 16,0 0-31-16,0 4-10 16,0 16 4-16,0 10 6 0,0 4 2 15,0 0 5-15,0 0-6 16,4-4 1-16,10-8-1 16,6-4 0-16,4-8 5 15,5-6 7-15,5-4-6 16,3 0 5-16,8-16-11 15,-1-10 8-15,-1-6-2 16,-7-2-5-16,-7 0 15 16,-10 6 23-16,-7 4 14 15,-8 8-36-15,-1 8 2 16,-3 6-15-16,0 2-5 16,0 0-21-16,0 12 6 15,-7 10 15-15,1 4 1 0,2-2-1 16,4 0 1-1,0-4 0-15,17-6 0 0,5-4 0 16,5-6 11-16,4-4-5 16,5 0-1-16,1-12 0 15,3-10 1-15,1-4 0 16,-6-8-5-16,-3-4 8 16,-8-5-4-16,-6 0-5 15,-7 0 6-15,-6 2 7 16,-3 2 7-16,-2 11-4 15,0 6 13-15,0 10 14 0,0 8-24 16,0 4-20 0,-4 10-5-16,-6 24-9 0,-1 18 12 15,-2 15 2-15,4 13 1 16,2 6 5-16,5 6-5 16,2 0 1-16,0-3 8 15,0-9-9-15,0-14-1 16,0-16 0-16,0-16 1 15,0-14 0-15,0-9-1 16,0-10 0-16,0-1 13 16,0-8 11-16,0-22-18 15,0-12-5-15,0-12 0 16,-4-10 0-16,1-2 0 16,3 1 0-16,0 3 2 0,7 4-3 15,13 8 0-15,9 4 0 16,3 4-1-16,3 8-1 15,5 5 1-15,-3 11-5 16,-1 8 5-16,-3 10 0 16,-2 0-8-16,-1 7 8 15,-8 13-13-15,-4 3 13 16,-7 2 0-16,-4-1 1 16,-7-4-1-16,0-4 1 15,-11-2 0-15,-18-2-1 16,-19 0 1-16,-11 0 0 15,-13-4 1-15,-3-2-1 16,-3-2-42-16,-16-2-136 0,21 0-190 16,13 0-976-16</inkml:trace>
  <inkml:trace contextRef="#ctx0" brushRef="#br0" timeOffset="104349.3">22743 7233 234 0,'0'0'164'0,"0"0"-71"16,0 0-7-1,0 0-11-15,0 0-3 0,0 0 11 16,0 0 9-16,-35-58 11 15,35 54 23-15,0 0-9 16,0 1-13-16,0 3 5 16,0 0-26-16,0 0-50 15,0 0-21-15,0 18-11 16,0 9 24-16,7 4 34 16,4 10 1-16,2 1-18 15,3 4-14-15,-3-2-10 0,-4 0-12 16,-4-4 2-1,-5-2-8-15,0-8-16 0,0-3-191 16,-14-11-114-16,1-9-279 0</inkml:trace>
  <inkml:trace contextRef="#ctx0" brushRef="#br0" timeOffset="105399.43">22568 7381 637 0,'0'0'210'0,"0"0"-95"16,0 0 30-16,0 0-16 15,0 0-67-15,0 0 3 16,0 0 12-16,133-34-1 16,-88 30-11-16,2 2-17 15,2 0-17-15,-1 0-18 16,0-2-7-16,-6 0 5 16,-9-2-10-16,-6 0 0 15,-9 0-1-15,-9 0 6 16,-5 2 11-16,-4 0-3 15,0 0-13-15,0 0 0 16,0 2 10-16,0 2 0 16,0 0-11-16,-6 0 0 0,-5 20 0 15,-1 10-1-15,-1 8 2 16,3 4-1-16,8 0 2 16,2 1-1-16,0-10 5 15,0-3-4-15,0-7-1 16,0-9 1-16,6-4-1 15,-4-8 6-15,-2-2 2 16,4 0 13-16,3 0 12 16,5-22 39-16,9-9-55 15,1-5-17-15,5-4 2 0,0 2-3 16,-1 8 0-16,-6 8-1 16,-1 8-7-16,-6 8-3 15,-3 6-9-15,0 0-4 16,1 18 24-16,3 6-5 15,-1 4 5-15,2-2 0 16,3 0 1-16,0-6 0 16,-1-5 11-16,4-5-11 15,-2-9-1-15,6-1 2 16,2 0 11-16,4-5-7 16,0-13 0-16,-4-3-6 15,-2-1 11-15,-10 0-10 16,-5 4 0-16,-4 6 1 0,-6 4-1 15,0 6 0-15,0 2-1 16,0 0-28-16,0 16 10 16,-6 8 18-16,-2 4 1 15,6 0-1-15,2-1 0 16,0-5 0-16,0-4 11 16,12-8-11-16,3-5 2 15,1-5 4-15,5 0-5 16,6-3 13-16,0-15-13 15,2-4 0-15,-6-7 5 16,-4 1-6-16,-5-2 1 16,-7 0-1-16,-1 2 2 15,-2 6-1-15,-1 4-1 16,2 6 6-16,-1 6-6 16,3 4-1-16,1 2-19 0,6 0 9 15,1 14 11-15,3 8 0 16,3 6-1-16,-2 2 1 15,2 1 1-15,-4-4 5 16,-3-4-6-16,-3-5 0 16,-7-6 0-16,-2-6 0 15,-2-2-1-15,-11-4-12 16,-45 0-19-16,4-17-285 16,-2-2-500-16</inkml:trace>
  <inkml:trace contextRef="#ctx0" brushRef="#br0" timeOffset="105554.29">23459 7024 1476 0,'0'0'322'0,"0"0"-194"16,0 0-67-16,0 0-5 16,0 0-31-16,0 0-14 15,0 0-11-15,102 48-10 16,-83-16-85-16,-4-1-409 0</inkml:trace>
  <inkml:trace contextRef="#ctx0" brushRef="#br0" timeOffset="107549.36">22719 8253 675 0,'0'0'169'0,"0"0"-3"0,0 0-48 15,0 0 38-15,0 0-36 16,0 0-47-16,0 0 1 16,0-48 10-16,3 36-33 15,1 2-24-15,0-2-1 16,1 0-10-16,-3 2-10 16,0-2-6-16,-2-2 1 15,0 2 1-15,0-2-1 16,-9 2-1-16,-6 2-6 15,-5 2 5-15,-5 6-6 16,-2 2 0-16,-4 6 1 16,-2 22 3-16,-1 12 2 15,3 14 1-15,11 9 1 0,13 6 1 16,7 6 3-16,0 5-3 16,12 6-1-16,3 5 0 15,-4 1 8-15,-4-2-8 16,-7-6-2-16,0-8 2 15,0-6-1-15,-11-9 0 16,-7-7 1-16,2-12-1 16,5-12 0-16,3-12 1 15,3-10-1-15,2-8 11 16,-3 0 0-16,-3-6-11 16,-7-18-57-16,-3-10-71 15,-6-8-27-15,-2-4 5 16,5-5 49-16,7 1 39 0,5 6 62 15,10 6 14 1,0 6 35-16,18 8 18 0,13 2-25 16,11 2-29-16,10 2-12 15,2-2 1-15,4 0 4 16,0 0-6-16,-6-4 1 16,-2 2 0-16,-4-4 8 15,-7-1-8-15,-8 1 6 16,-9 2 5-16,-9 4 56 15,-6 2-1-15,-3 0-18 16,-4 0 11-16,0 0-19 16,0 0-11-16,0 6-6 15,0 2 36-15,0 6-11 0,0 2-21 16,0 2-21 0,0 0-7-16,0 0-14 0,0 0 2 15,0 0 6-15,0 0 6 16,2 0 0-16,-2 0 0 15,0 0 1-15,3 0 11 16,-3 0-3-16,0 0 14 16,0-8 2-16,0-4-16 15,0-2-4-15,-9 0-5 16,-4 0-1-16,-3 2 0 16,1 3 0-16,-6 8-1 15,-1 1-7-15,-5 0-1 0,-2 8 4 16,-2 12 5-1,7 8 0-15,6 2-9 0,11 4 8 16,7 4 2-16,9 0 0 16,20 1 0-16,4-3-1 15,1-4 1-15,-3-6 0 16,-2-4 1-16,-9-8 11 16,-7-4-12-16,-3-2-2 15,-6-4 1-15,-2 2-6 16,0-4 7-16,3 0 0 15,-3 0 0-15,2-2 11 16,-2 0-11-16,3 0 1 16,4 0 0-16,4 0 15 15,8-10-15-15,6-8 7 16,4-6-8-16,2-5 9 0,-2 1-9 16,0-4-1-16,-2 0-2 15,-2-2 3-15,-1 0 0 16,-1 2 0-16,-7 4 1 15,-3 6 1-15,-7 6-4 16,-4 8 4-16,-4 4 5 16,0 4-7-16,0 0-7 15,0 0-12-15,-6 12 1 16,-6 8 18-16,1 8 1 16,5 0-1-16,6 2-9 15,0-4 9-15,0-1-1 16,8-7 1-16,3-4 0 15,1-6 0-15,1-7 7 16,3-1-1-16,3 0 6 0,4-12-6 16,1-10-5-16,-2-4 15 15,1-4-10-15,-5 4-4 16,-7 4 8-16,-3 4 21 16,-6 10-8-16,0 4-7 15,-2 4-16-15,4 0-13 16,0 4-10-16,0 16 15 15,3 4 8-15,1 4 0 16,4-2 1-16,-1-1 0 16,0-7 0-16,0-7-1 15,0-3 1-15,1-5 5 0,1-3 8 16,2-3-6-16,5-15 5 16,3-8-12-16,0-4 8 15,-4-2-3-15,-3 0-5 16,-3 8 8-16,-7 4 3 15,0 10 6-15,-4 4 3 16,-2 6-21-16,0 0-6 16,0 6-13-16,0 16 19 15,0 4 0-15,0 2 1 16,0 2 0-16,0-6 0 16,0-2 6-16,4-8-7 15,3-6-10-15,13-8-122 16,-3-10-195-16,2-12-789 0</inkml:trace>
  <inkml:trace contextRef="#ctx0" brushRef="#br0" timeOffset="107715.03">23605 8173 1622 0,'0'0'282'0,"0"0"-219"15,0 0-63-15,0 0-3 16,0 0-66-16,0 0-261 16,130 88-277-16</inkml:trace>
  <inkml:trace contextRef="#ctx0" brushRef="#br0" timeOffset="108249.38">23916 8456 441 0,'0'0'774'0,"0"0"-678"15,0 0-67-15,59-127-19 16,-43 87 5-16,-5-2 15 16,-3 0 5-16,-6 4 52 15,-2 6 47-15,0 8-10 16,0 8-13-16,0 8-35 15,0 8-55-15,-5 0-21 16,-2 24-25-16,-2 16 25 16,1 12 1-16,-2 10 5 15,8 6-6-15,2 0 2 0,0 3 5 16,0-5-5-16,0-4 0 16,0-9-2-16,0-11 1 15,2-15-1-15,10-13 0 16,5-10 1-16,10-4 11 15,8-14-2-15,6-16-4 16,3-8-6-16,-4-3 0 16,-3-4 0-16,-11 3 0 15,-6 8-1-15,-4 8 0 16,-7 8 1-16,-3 10 1 16,-2 6-1-16,1 2-12 0,4 0 0 15,0 10 5 1,4 10 7-16,1 8 2 0,-1 4-2 15,-1 2 1-15,-4 0 0 16,-1-3 0-16,-7-8 1 16,0-1-2-16,-2-3 0 15,-50-7-60-15,6-8-289 16,-6-4-746-16</inkml:trace>
  <inkml:trace contextRef="#ctx0" brushRef="#br0" timeOffset="108384.84">24136 8282 1390 0,'0'0'299'0,"200"-3"-173"0,-34 7-76 15,25 14-17-15,-12-5-33 16,-54-9-23-16,-48-4-1024 0</inkml:trace>
  <inkml:trace contextRef="#ctx0" brushRef="#br0" timeOffset="122994.64">16264 7253 573 0,'0'0'149'16,"0"0"5"-16,0 0-43 16,0 0-17-16,0 0-1 15,0 0-6-15,0 0-18 16,0 0-24-16,0 0-33 15,2 0-6-15,-2 0-6 16,0 0-1-16,3 0-13 16,-1 0-95-16,0 2-42 15,3 10 11-15,-5-2-71 16,0 0-134-16</inkml:trace>
  <inkml:trace contextRef="#ctx0" brushRef="#br0" timeOffset="127002.72">26495 1594 173 0,'0'0'211'0,"0"0"-117"16,0 0 15-16,0 0 0 16,0 0-27-16,0 0-24 15,0 0-2-15,-4 0-10 16,4 0-5-16,0 0-2 16,0 0 8-16,0 0-9 15,0 0-18-15,0 0-20 0,0 0 10 16,0 0-10-16,0 0 7 15,0 0 5-15,0 0 1 16,0 0 0-16,0 0-6 16,0 0-6-16,0 0 0 15,0 0 5-15,0 2-5 16,0 2 8-16,0 0-8 16,2-2 15-16,3-2-9 15,0 2 9-15,-1-2-1 16,-4 2-6-16,2-2 4 15,-2 0-12-15,0 2 16 16,0-2-8-16,0 0 18 16,0 0 5-16,0 0-1 15,0 0 11-15,0 0-12 0,0 0 2 16,0 0 10-16,0 0-14 16,0 0-3-16,0 0-4 15,0 0-20-15,0 0 0 16,2 0 8-16,5 0-9 15,4 0 1-15,5 0 5 16,1 2 10-16,6-2-10 16,-3 0 11-16,0 0-2 15,-5 0 8-15,-2 0-10 16,-3 0-7-16,-6 0 9 16,1 0 1-16,-5 0 10 15,0 0-4-15,0-4-3 0,0-2-12 16,-5-2-7-16,-13 0-4 15,-11 2-8-15,-9 2 5 16,-10 4 6-16,-8 0-11 16,0 4 12-16,0 16 0 15,8 2-15-15,7 2 9 16,10 0 5-16,12 0 1 16,9-2-10-16,10 2 0 15,0-2-2-15,27 2 12 16,8-2 1-16,13-1-1 15,0-1 1-15,4-4 3 0,-3-2-4 16,-7-2-1 0,-7-2 1-16,-8 0-1 0,-8-2 1 15,-11-2 0-15,-4-2 0 16,-4 0-1-16,0-2 0 16,0 0 1-16,0 4-9 15,-4 0 9-15,-14 2 4 16,-6 4-2-16,-10-4 4 15,-4 0 5-15,-4-6-9 16,2-2 15-16,2 0-17 16,4 0 0-16,10 0-11 15,13-20-122-15,9 2-162 16,2-2-596-16</inkml:trace>
  <inkml:trace contextRef="#ctx0" brushRef="#br0" timeOffset="128266.55">26846 1592 735 0,'0'0'211'16,"0"0"-152"-16,0 0-1 15,0 0 108-15,0 0 0 16,0 0-37-16,0 0-26 15,2-28-53-15,-2 32-50 16,0 18-10-16,0 14 10 16,0 10 14-16,0 10 10 15,0 3-2-15,0-5-20 0,0-4 9 16,-2-9-5-16,0-8 0 16,0-9-6-16,2-8 7 15,-4-8-6-15,4-2 7 16,0-6 3-16,0 0 14 15,0-6 10-15,0-18-29 16,0-10-5-16,14-10 1 16,7-4 10-16,5-2-12 15,8 1-5-15,1 9 4 16,1 8-10-16,-5 10 10 16,-6 10-6-16,-8 8 0 15,-3 4-4-15,-5 0-5 16,-5 16 3-16,2 4 12 15,-1 4 0-15,0 0 0 16,1-2 1-16,1-2 1 0,4-6 10 16,0-2-11-16,7-8 0 15,2-4 6-15,5 0 7 16,6-1-13-16,2-17 1 16,3-4 0-16,-5-5 8 15,-6 3-8-15,-8 0 8 16,-5 6-3-16,-8 6-6 15,-4 4 2-15,0 8-2 16,-6 0-25-16,-19 0 9 16,-6 18 7-16,-3 6 8 15,5 4 1-15,5-2-8 0,11-4 7 16,5-4-7 0,8-5 1-16,0-5 7 0,0-2 0 15,0-6 1-15,16 0 12 16,5 0 6-16,5-9-12 15,0-9 6-15,1-1-11 16,-4 1 8-16,-8 1-10 16,-5 7-1-16,-4 4 0 15,-2 6-12-15,-1 0-19 16,-1 0-27-16,2 0-1 16,3 0 34-16,2 8 12 15,0 0 6-15,1-4-3 16,4-4 10-16,2 0 1 15,2-6 0-15,2-12 6 0,-3-2-4 16,2-6 26-16,-2-2 15 16,-3-2-5-1,-3 4-6-15,-3 4-14 0,-2 8 13 16,-4 6 4-16,-2 8-12 16,0 0-23-16,0 12-27 15,0 24 4-15,-14 20 23 16,-1 14 0-16,-4 28 2 15,6-3-1-15,2-1 7 16,2 0-7-16,5-26 8 16,2 3-8-16,2-20 6 15,0-14-6-15,0-15 1 16,0-10-2-16,0-8 7 0,0-4 9 16,0-2 14-16,-3-26-5 15,1-12-15-15,0-15-10 16,2-11-1-16,0-6-2 15,0-2 2-15,2 2-10 16,18 4 10-16,4 4 1 16,5 7 0-16,0 9 1 15,3 10-1-15,-3 10 0 16,-5 8-1-16,-4 8-1 16,-4 6 2-16,-3 6-9 15,-4 0-3-15,0 12-1 16,-2 12 7-16,-5 4 6 15,-2 2-1-15,0 0 2 0,0-4-1 16,-9-3 0 0,-9-5 6-16,-2-3-6 0,-2-4-1 15,-1-5 1-15,6-6-59 16,11 0-122-16,2-17-98 16,4-2-299-16</inkml:trace>
  <inkml:trace contextRef="#ctx0" brushRef="#br0" timeOffset="128604.59">27862 1770 780 0,'0'0'154'0,"0"0"-122"16,0 0-6-16,0 0 20 16,0 0 43-16,0 0 37 15,0 0-9-15,98 31-33 0,-67-31-7 16,2 0-20-1,-2-9 0-15,-4-5-3 0,-4-4 5 16,-12 0 7-16,-7 2-15 16,-4 2-18-16,0 6-10 15,-9 6-20-15,-13 2-3 16,-7 6-15-16,0 19 14 16,0 8 0-16,9 7-7 15,11 0 8-15,9 1 1 16,0-5-1-16,16-4 1 15,15-4 9-15,9-10-8 0,5-6-2 16,5-10-65-16,8-4-176 16,-10-20-240-16,-15-2-562 15</inkml:trace>
  <inkml:trace contextRef="#ctx0" brushRef="#br0" timeOffset="129352.78">26634 2591 637 0,'0'0'139'16,"0"0"-73"-16,0 0 69 0,0 0 6 15,0 0-32 1,0 0 0-16,0 0-22 0,-2-3-15 15,0 3-5 1,0 0-16-16,-4 0-9 0,-2 0-2 16,-7 0-13-16,-10 4-27 15,-4 10 2-15,-7 8-2 16,1 5 1-16,1 3 5 16,8 4-6-16,7 0-1 15,9-2-5-15,10-2 6 16,0-4 1-16,4-2 4 15,18-6-4-15,12-6-2 0,6-4-31 16,6-8-71 0,30 0-117-16,-9-18-163 0,-11-4-331 0</inkml:trace>
  <inkml:trace contextRef="#ctx0" brushRef="#br0" timeOffset="129646.36">26997 2669 859 0,'0'0'266'0,"0"0"-204"16,0 0-46-16,0 0 5 15,0 0 31-15,0 0-9 16,-127 76-4-16,116-58-23 16,6-2-6-16,5-2 5 15,0-2-15-15,9-2 15 16,11-4 2-16,5-2 2 15,2-4 3-15,2 0 43 0,-5 0 47 16,-4-14-15-16,-5-4-18 16,-7-4-27-16,-8 0-36 15,0 2-15-15,-16 0-1 16,-18 0-29-16,-17 2-110 16,4 2-97-16,14 3-160 0</inkml:trace>
  <inkml:trace contextRef="#ctx0" brushRef="#br0" timeOffset="129908.82">27208 2458 1028 0,'0'0'149'0,"0"0"-99"16,0 0 46-16,0 0-42 15,0 0-54-15,0 0 1 16,0 0 7-16,-21 97 34 16,9-47 6-16,5 0-14 15,1-2-15-15,4-2-11 16,0-8-7-16,2-6-1 16,0-10-9-16,2-8-145 15,13-8-124-15,1-6-260 0</inkml:trace>
  <inkml:trace contextRef="#ctx0" brushRef="#br0" timeOffset="130224.75">27451 2667 700 0,'0'0'363'0,"0"0"-279"15,0 0-62-15,0 0 2 16,0 0 20-16,0 0 11 15,0 0-19-15,-86 94-6 16,86-74-6-16,0-2-6 16,13-4 10-16,10-4 11 15,3-4-5-15,-2-4-4 0,1-2 18 16,-3 0 13 0,-4-4 9-16,-7-12 2 0,-4-2-25 15,-5-2-17-15,-2-2-17 16,0 2-10-16,-20 4-3 15,-6 2-32-15,-5 6-66 16,2 6-52-16,15 2-55 16,9 0-110-16,5 0-408 0</inkml:trace>
  <inkml:trace contextRef="#ctx0" brushRef="#br0" timeOffset="130582.75">27795 2705 960 0,'0'0'147'16,"0"0"-102"-16,0 0 39 15,0 0 9-15,0 0-50 16,0 0-12-16,0 0-18 16,-45 46 1-16,39-24-6 15,3-4 0-15,3 0-2 16,0-4 10-16,3-4-15 15,7-6 16-15,4-2-5 16,1-2 28-16,1 0 62 16,2-4-16-16,0-12 22 15,-3-2-34-15,-3-4-22 16,-6 0-16-16,-6 2-16 0,0 0 5 16,-8 6-15-16,-17 0-10 15,-6 4-13-15,0 2-5 16,2 4-51-16,6 4-62 15,23 0-118-15,0 0-144 16,11 0-124-16</inkml:trace>
  <inkml:trace contextRef="#ctx0" brushRef="#br0" timeOffset="131147.9">28142 2639 791 0,'0'0'127'16,"0"0"-59"-16,0 0 47 0,0 0 0 15,0 0-47-15,0 0-1 16,0 0-22-16,0 0-25 16,0 0-20-16,0 0 0 15,0 12 0-15,-2 4 0 16,-4-1 15-16,1 2-15 15,-2-1 10-15,5-2 1 16,0-4-10-16,0-2 8 16,2-2 0-16,0-2 0 15,0-2-2-15,0-2 3 16,0 0 6-16,4 0 22 0,5 0 33 16,-2 0-12-1,2 0-14-15,-5 0-26 16,0 0-18-16,-2 0 18 15,-2 0-19-15,3 0 0 0,-3 0 3 16,0 0 6-16,0 0-11 16,0 0 2-16,0 2-10 15,2 4-6-15,0 2 10 16,1 4 6-16,1-2 0 16,-4 0 0-16,2-2 12 15,-2-2-12-15,0-4 0 16,0 0 10-16,0-2-4 15,0 0 1-15,0 0-7 16,0 0 15-16,0 0-14 16,0 0 14-16,0 0-8 15,0 0-3-15,0-2-4 16,0-8-30-16,0-4-93 0,0-10-92 16,-2 4-65-16,0 0-93 0</inkml:trace>
  <inkml:trace contextRef="#ctx0" brushRef="#br0" timeOffset="132049.96">27723 2624 29 0,'0'0'611'15,"0"0"-492"-15,0 0-8 16,0 0 42-16,0 0-40 15,0 0-61-15,0 0-52 16,-8 3 9-16,5 16-2 16,3 4 39-16,0 5-2 15,0-2-10-15,0 2-9 0,3-4-9 16,12 0-7-16,5-6-2 16,7-2 9-16,6-2-10 15,3-6 7-15,7-6-3 16,-1-2-10-16,2 0 1 15,1-8 6-15,-3-10-5 16,-1-6 6-16,-8-2-6 16,-4-4 4-16,-10 2-4 15,-3 2 7-15,-5 6-9 16,-6 4 7-16,-3 4 22 16,-2 2 45-16,0 3-49 15,0 2 13-15,0 2 4 16,0 3-29-16,0 0-13 0,0 0-13 15,-2 17-11 1,-5 5 23-16,-2 6-3 0,5 0 4 16,4-2 9-16,0-2-9 15,0-6 7-15,2-4 0 16,13-2-6-16,4-4 1 16,0-6 15-16,6-2-15 15,0 0 9-15,1-10 11 16,1-12-21-16,-3-2 12 15,-4-6-13-15,-6-2 0 0,-9 0 3 16,-5 0-3 0,0 4 0-16,-5 3-1 0,-9 7-5 15,6 7 0-15,-1 4 5 16,6 6 0-16,1 1-22 16,2 4-27-16,0 18 41 15,0 6-5-15,14 8 5 16,5 2 9-16,4 4 0 15,4-4 0-15,-3 0 0 16,1-6 8-16,-6-6-8 16,2-4 2-16,-3-5 5 15,-5-8-6-15,2-3 30 16,1-6 5-16,7 0 42 16,4 0-30-16,6-10-22 15,2-8-26-15,5-12-41 0,-11 4-236 16,-11 4-293-16</inkml:trace>
  <inkml:trace contextRef="#ctx0" brushRef="#br0" timeOffset="132866.7">26663 3332 795 0,'0'0'154'16,"0"0"-100"-16,0 0 79 15,0 0 3-15,0 0-35 16,0 0 13-16,0 0-13 16,-56 0-63-16,21 0-19 15,-3 6-10-15,4 2-8 16,8 2 4-16,10 1-5 16,7-1-9-16,7 0-1 15,2 2 9-15,0 3 1 0,9 3 0 16,15 5 0-16,7-1 2 15,3 2-1-15,3 0 0 16,-1-4 0-16,-3 0 0 16,-6 0-1-16,-6-2 3 15,-9-2-3-15,-2 0 0 16,-8-2-3-16,-2-1 3 16,0-2-2-16,-2 0 2 15,-12-4 0-15,-5 0 0 16,-2-6 13-16,-3-1-1 0,3 0-12 15,4 0 9 1,6-8-9-16,8-8-41 0,3-4-124 16,34-14-125-16,6 4-46 15,4 4-335-15</inkml:trace>
  <inkml:trace contextRef="#ctx0" brushRef="#br0" timeOffset="133024.94">26988 3525 466 0,'0'0'267'0,"0"0"-195"16,0 0-1-16,0 0-8 16,0 0-5-16,-17 108-15 15,17-86 24-15,0-2 17 16,0-2-38-16,0-5-26 16,15-10-8-16,-4-3-12 15,0 0-231-15</inkml:trace>
  <inkml:trace contextRef="#ctx0" brushRef="#br0" timeOffset="133216.69">27015 3338 1015 0,'0'0'344'16,"0"0"-299"-16,0 0-35 15,0 0-10-15,0 0-27 0,0 0-80 16,0 0-163 0,51 3-520-16</inkml:trace>
  <inkml:trace contextRef="#ctx0" brushRef="#br0" timeOffset="134000.44">27184 3613 1179 0,'0'0'163'0,"0"0"-121"0,0 0 6 16,0 0 19-16,0 0-12 15,0 0 15 1,0 0 5-16,-4 4-27 0,17-4-34 15,10 0-12-15,8 4-1 16,2 2 6-16,1 2-4 16,-5 2-3-16,-3 2 0 15,-8 2-3-15,-9 6 2 16,-4 6-12-16,-5 5 6 16,0 5 6-16,-10 4 1 15,-7-2 1-15,3-4 1 16,3-6 4-16,5-6-6 15,3-4-1-15,3-4 0 16,0 0 1-16,0 0 0 16,3 3 0-16,12 1 2 0,1 3-1 15,-1 4-1 1,1-3 1-16,-7 0 4 0,-3-4-5 16,-6-4-1-16,0-2 0 15,0-2 1-15,-9-2 0 16,-11-1 0-16,1 0 14 15,-4-5-8-15,3-2 0 16,2 0 10-16,2 0-1 16,10-12-6-16,4-12-5 15,2-10-4-15,16-13-10 16,21-8-8-16,14-8-10 16,9-3-26-16,5 2-7 0,0 8 26 15,-8 6 28-15,-9 11 7 16,-11 9-1-16,-10 10 1 15,-9 4 2-15,-7 6 15 16,-7 4 17-16,-4 2 2 16,0 2-2-16,0 2-12 15,0 0-21-15,-4 0-1 16,-16 0-7-16,-2 12 0 16,-5 8 0-16,5 6 6 15,1 3 1-15,10-2-6 16,11 1 6-16,0 1 0 15,13-1 7-15,19-2-1 16,6-2 7-16,4-6 8 0,3-8 2 16,-5-8-8-1,0-8-15-15,-11-16-98 0,-15-8-565 0</inkml:trace>
  <inkml:trace contextRef="#ctx0" brushRef="#br0" timeOffset="135216.73">26719 4431 561 0,'0'0'256'0,"0"0"-168"16,0 0-10-16,0 0 51 15,0 0-16-15,0 0 4 0,0 0 11 16,-25 4-19 0,1-2-58-16,-8 2-30 0,-3 4-5 15,2 0-4-15,3 2-10 16,8-2-2-16,9 2-7 16,6 1 1-16,7 3 6 15,0 1 0-15,2 8 0 16,18 1 1-16,9 2 0 15,4 0 5-15,1-2-6 16,-7-4-7-16,-5 0 7 16,-9-4-1-16,-6-2-11 15,-7 0 10-15,0 0-9 16,-7 2 11-16,-12 0 0 16,-8-2 1-16,-2-1 6 0,-2-6 1 15,2-5-7 1,4-2 6-16,5 0-6 0,9 0-1 15,6-2-87-15,5-22-147 16,23 4-158-16,1-2-208 0</inkml:trace>
  <inkml:trace contextRef="#ctx0" brushRef="#br0" timeOffset="136616.87">26781 4634 740 0,'0'0'225'0,"0"0"-119"0,0 0-21 15,0 0-33 1,0 0-32-16,0 0-11 0,0 0 14 16,0 60 25-16,0-34 4 15,0-2 3-15,0-4-34 16,0-6-5-16,0-1-6 16,0-8-4-16,0-3-5 15,0-2 6-15,0 0 8 16,0 0 1-16,0 0 3 15,0-2 11-15,9-14-12 16,6-6-17-16,3 0-1 16,1 0 6-16,-4 4-6 15,-2 6 0-15,-2 6-1 16,-4 4-5-16,-3 2 4 16,3 0-14-16,-2 0 6 0,1 14 9 15,1 0 1 1,-3 4-1-16,0 0-1 0,-1-2 1 15,-3-2 0-15,0-4 1 16,0-4 0-16,0-1 1 16,0-4-1-16,0-1 2 15,0 0-1-15,0 0 13 16,2 0 2-16,3 0 3 16,6-14-10-16,4-8-9 15,7-2-1-15,3-2-12 16,4 2-13-16,-4 2-2 15,-4 8 18-15,-2 6 8 16,-8 6 1-16,-2 2-8 16,-2 0-4-16,1 0 4 0,1 12 1 15,0 4 8-15,2 0 0 16,3 0 1-16,1-2 0 16,1-2-1-16,6-2 0 15,3-4 8-15,4-2 0 16,6-4-1-16,5 0-1 15,3 0 2-15,1-10 1 16,-3-4 0-16,-6-4-9 16,-8 0 10-16,-12 0-7 15,-6 4-2-15,-9 0 9 16,0 6-10-16,-7 2-6 0,-17 6-2 16,-5 0 2-1,-2 0 0-15,1 16-3 16,9 4 9-16,5 4-1 0,9-2-5 15,7 0 6-15,0 0 0 16,5-4 2-16,17-4 5 16,5-3-6-16,6-4 9 15,5-5 2-15,2-2-5 16,5 0-6-16,-1-6 6 16,-1-10 2-16,-7-4-7 15,-5-2 6-15,-7 0-7 16,-6 2 1-16,-9 2 8 15,-7 4-10-15,-2 4 7 16,0 6-7-16,-11 4-11 16,-9 0 0-16,-7 4-2 0,3 16 5 15,1 2 7-15,8 4 0 16,8-2-8-16,7-2 0 16,0-2 9-16,11-1 0 15,14-6 0-15,4 0 1 16,7-6 6-16,6-3-6 15,3-4 7-15,1 0-7 16,1-4 9-16,-5-11-8 16,-4-6-1-16,-7-3 0 15,-6-4 5-15,-5 0-3 16,-7-4-2-16,-4 0-1 16,-4-4 0-16,-5 0 6 0,2-4-6 15,-2 1 6-15,0 3-4 16,0 2 11-16,0 8 2 15,0 8 9-15,0 6 19 16,0 6-23-16,0 6-20 16,-5 0-6-16,-4 10-17 15,-4 18 13-15,-1 8 10 16,4 8 1-16,1 5 1 16,7-3-2-16,2-2 1 15,0-6 0-15,0-6 0 16,4-6 1-16,3-8-1 15,1-4 1-15,-1-6-1 16,0-4 6-16,2-4 3 16,2 0 15-16,2-4-13 15,3-14 4-15,2-6-4 0,-5-2-5 16,1 2-1-16,-6 4 0 16,-3 6 14-16,-1 6 24 15,-4 6-21-15,2 2-23 16,-2 0-8-16,2 0-14 15,4 6 9-15,2 12 12 16,3 0 1-16,5 2 0 16,3 4-105-16,0-8-105 15,-6-4-189-15</inkml:trace>
  <inkml:trace contextRef="#ctx0" brushRef="#br0" timeOffset="137092.04">28412 4423 97 0,'0'0'583'0,"0"0"-488"16,0 0-37-16,0 0 42 15,0 0 10-15,0 0-34 16,0 0-31-16,0 8-36 16,-7 20 14-16,-6 9 52 15,2 5-17-15,1 4-29 0,8 0-7 16,2-4-10-16,0-6 2 15,0-4-5-15,0-4-9 16,5-5-9-16,-1-8-229 16,-4-7-627-16</inkml:trace>
  <inkml:trace contextRef="#ctx0" brushRef="#br0" timeOffset="140883.91">28550 1612 446 0,'0'0'71'0,"0"0"-70"15,0 0 12-15,0 0 13 16,0 0 52-16,0 0 39 16,0 0-28-16,0 0-31 0,0 0-12 15,0 0-5-15,0 0 2 16,0 0 5-16,0 0-3 15,-4 0-19-15,-1 0 1 16,-4-4-22-16,-4-10-4 16,2 4-1-16,-3-2 0 15,1-2 2-15,-1 2-2 16,-1-2 2-16,-3-2-2 16,-2 2 1-16,-6-3-1 15,-3 2 6-15,-3 1-5 16,-1-1-1-16,0 4-2 15,-1 1-4-15,-2 2 6 16,3-1 2-16,-1 4-2 16,3-2 1-16,4 3 0 15,3 0-1-15,6 1 0 0,2 0 12 16,3 2-12-16,2-4 6 16,0 3 6-16,-4-4-11 15,-2 1 13-15,-2-4-14 16,-4-1 0-16,-1 2 10 15,-1-2-9-15,1 0-1 16,0 0 2-16,-1 2 4 16,0 0-4-16,-2 2-2 15,3 0 9-15,-4 0-9 16,1 0 1-16,0 0 0 0,0 0 2 16,2 0-2-1,-2 2 8-15,-2-2-9 16,-2 2 0-16,-4 0 6 0,-1 0-6 15,-1 2 1-15,-1 0 0 16,-3 2 0-16,1 0 0 16,1 0 0-16,0-2-1 15,3 2 13-15,3 0-4 16,4 0 1-16,-2 0-8 16,-3 0 8-16,1 0 6 15,-4 0-16-15,-6 0 1 16,1 0 11-16,0 0-4 15,1 0-8-15,3 4 1 16,1 2-2-16,1 2 1 16,-2 0 0-16,-2 0 6 0,-2 2-6 15,-6 0-1-15,-2 4 0 16,-2 4 1-16,3 0 1 16,0 0-1-16,4 3 0 15,8-3-2-15,1 0 2 16,3 0-1-16,-1 1 1 15,1 2 0-15,-6 5 0 16,2-1 2-16,-5 4-1 16,-3 1-1-16,1 2 1 15,-1-2 0-15,3-2 0 16,0 2-1-16,2-2 1 16,-3 0-1-16,3 4 9 15,-3 3 1-15,1 1 2 0,0 6-5 16,-1 4 9-1,3 4 1-15,-2 2 14 0,4 4-14 16,2 1 9-16,3-2-4 16,6-1 3-16,0-1-2 15,6-3 11-15,0 0-2 16,3-2 3-16,1-1 8 16,1-4-18-16,5-3-12 15,-2 3-7-15,1-1 10 16,4 0-15-16,-3 2 6 15,-1 0-5-15,1-2-1 16,-1 0 12-16,4-6-4 0,-1-2 3 16,3-6-2-1,-2-3 0-15,4-1-3 0,2 2-1 16,2 0 12-16,0 6-3 16,0 4 2-16,-2 6-7 15,2 4 1-15,0 7 6 16,-3 2 4-16,-1 6-11 15,2 3 2-15,-2 0-3 16,-1 2-1-16,0 2 2 16,3 1 2-16,0-1-2 15,0 2-1-15,2-4 1 16,0-2-1-16,0-4-7 16,0-2 4-16,0-3-5 0,0-1 13 15,0-2-5 1,11 2-7-16,0-4-1 0,4-2 15 15,1-4-16 1,-1-4 0-16,4-4 0 0,-3 1 1 16,1-3-1-16,-1 0 8 15,1 2-8-15,2-2 0 16,0 4 1-16,6 1-1 16,-1 4 1-16,5 5 0 15,3 5 0-15,1 5 0 16,0-2 0-16,5 0 0 15,-2-4 0-15,2-3 0 16,0-3 0-16,-1-6 1 16,4-4 4-16,3-2 0 15,0-2-6-15,8-2 2 16,4 2 4-16,2 2-6 16,4 2 1-16,1 4-1 0,-1 0 6 15,0-1-6 1,1-3 0-16,-3-6 0 0,0-2 0 15,0-2 7-15,3-6-5 16,-1 0-1-16,5-4 5 16,4-4 2-16,5-2-7 15,4 0 8-15,2-2 1 16,-1-2 1-16,-1 2-2 16,-4-2-7-16,-3-2 6 15,1-2-2-15,-1-2-6 0,3 0 2 16,2 0 7-16,0 0-9 15,4-8 8-15,3-2-7 16,2 0 1-16,0 0 4 16,-3 0-6-16,-3 2 0 15,-8 2 0-15,-3 0 0 16,-8 0-1-16,1-2 1 16,-6 0 1-16,3-4 7 15,0-4-8-15,2-4 1 16,6-6 6-16,1-6-7 15,2-6 1-15,0-6-1 16,-1-2 1-16,-4-3 5 16,-3 1-6-16,-5 0 1 15,-6-2 7-15,-4 0 1 16,-1-2 8-16,-1-1-16 0,6-3 12 16,-2 0-13-1,6-2 1-15,0-4-1 0,4-1 1 16,-2 0-1-16,1 0 1 15,-5 5-1-15,-4 0 0 16,-8 4 0-16,-4 0-1 16,-6 0 1-16,-5-3-9 15,-6 1 9-15,4-4 6 16,-3-2-3-16,3-4 3 16,-1-4-4-16,3-4-1 15,-1-7 4-15,-1-1-5 16,0-6-1-16,0-2-5 15,-2-1 5-15,-2-3 0 16,-1 2 0-16,-7-3-1 16,-2 3 2-16,-6 2-8 0,-3 4 8 15,-2 5 1-15,0 8 0 16,-9 2-1-16,-9 3 0 16,-4 2 0-16,-1 0 0 15,0-1 1-15,0 5-1 16,1-2 1-16,1 0 0 15,4-2-1-15,-1-3 1 16,-2 1-1-16,-2-2 0 16,-1 0 0-16,-4 0 0 15,4 0 3-15,-4 6-3 16,0 6-1-16,-2 5-7 0,-2 5 8 16,-7 4-9-1,-3 4 8-15,-5 2-8 0,-4 4 7 16,-5 2-5-16,-2 1 7 15,-7-1-8-15,-3 0 8 16,-4 2 7-16,-2-4-7 16,-1 0 0-16,3 0 0 15,9 2 0-15,6 0 1 16,10 6-1-16,7 4 1 16,6 6-1-16,2 4 0 15,-1 4-1-15,-1 2 0 16,0 2-8-16,-1 2 2 15,1 2 7-15,2 0-2 16,-2 0 1-16,1 0-4 0,3 0 5 16,0 0 0-16,5 0 0 15,3 0-1-15,2 0 1 16,1 2 0-16,0 4 0 16,-2-2-5-16,2 2 4 15,3-3 1-15,-4 2 0 16,4 1-1-16,1-2 1 15,3 0 0-15,3-2 0 16,4 0 0-16,0 0-1 16,4-2 1-16,0 0 0 15,0 0 9-15,0 0-9 16,0 0-1-16,0 2 1 16,0-2 0-16,0 0 4 0,0 0-4 15,0 0-9-15,0 0 8 16,0 0 1-16,0 0-10 15,0 0 1-15,-4 0 3 16,-5 8 6-16,-6 2 0 16,-7 8 0-16,-1 0 0 15,1 2 0-15,0 0 0 16,2 0 0-16,5-2 1 16,1 0 0-16,3-1-1 15,1-6 0-15,4-3 0 16,4-4 2-16,0-2-2 15,2-2 0-15,0 0 0 16,0 0 0-16,0 0 1 16,0 0 6-16,0 0-1 15,0 0 3-15,0 0-8 0,0 0 5 16,0 0-5-16,0 0-1 16,0 0 2-16,0 0-1 15,0 0-1-15,0 0 1 16,0 0-2-16,0 0 1 15,0 0-1-15,0 0 0 16,0 0-5-16,0 0-16 16,0 4-89-16,6 4-158 15,29 10-40-15,0-1-72 16,-2-3-393-16</inkml:trace>
  <inkml:trace contextRef="#ctx0" brushRef="#br0" timeOffset="144589.91">26977 8921 204 0,'0'0'86'0,"0"0"-60"15,0 0-19-15,0 0-5 16,0 0-2-16,0 0 1 16,25 20-1-16,-25-20 0 15,2 2 1-15,-2-2 55 16,0 0 61-16,0 0 16 16,0 0-6-16,0 0-17 15,0 0-13-15,0 0 4 16,0 0-16-16,0 0-7 15,0 0-15-15,0 0-14 16,0 0-6-16,0 0-8 16,0 0-10-16,0 0 0 15,0 0 2-15,0 0 2 16,0 0 3-16,0 0-1 16,0 0-1-16,0 0 17 0,0 0-6 15,0 0-11 1,0 0-6-16,0 0-11 0,0 0 0 15,0 0-4-15,0 0-9 16,0 0 0-16,0 0 0 16,0 0-1-16,0 0-6 15,0 0 5-15,0 0 1 16,0 0-5-16,0 0 5 16,0 0 1-16,0 0 0 15,0 0 0-15,0 0 0 16,0 0 0-16,0 0 0 0,0 0-12 15,0 4-10 1,0 4-109-16,-4 2-38 0,-6-4-201 0</inkml:trace>
  <inkml:trace contextRef="#ctx0" brushRef="#br0" timeOffset="145923.81">16360 6396 342 0,'0'0'136'0,"0"0"1"16,0 0 36-16,0 0-101 16,0 0-72-16,0 0-11 15,0 0-14-15,81-10-18 16,-46 24-55-16,-6 0-120 0</inkml:trace>
  <inkml:trace contextRef="#ctx0" brushRef="#br0" timeOffset="146417.99">16512 6828 1023 0,'0'0'243'0,"0"0"-43"16,0 0-8-16,0 0-17 15,0 0-72-15,0 0-46 0,0 0-9 16,-9-6-5-1,22-1 10-15,16-2 7 0,22-12 8 16,39-11-6-16,45-12-11 16,54-10-17-16,25-2-13 15,3 8-14-15,-19 10 2 16,-35 12-9-16,-36 7 0 16,-34 10-27-16,-8-7-184 15,-31 2-387-15,-17-2-580 0</inkml:trace>
  <inkml:trace contextRef="#ctx0" brushRef="#br0" timeOffset="147515.6">19497 5107 720 0,'0'0'199'15,"0"0"-67"-15,0 0 18 16,0 0 13-16,0 0-73 15,0 0 7-15,131-32 30 16,-41 12 1-16,32-2-39 0,32 0-33 16,6 2-19-16,-25 8-18 15,-42 6-12-15,-39 6-7 16,-14 0-34-16,-9 0-279 16,-14 6-364-16</inkml:trace>
  <inkml:trace contextRef="#ctx0" brushRef="#br0" timeOffset="148384">12212 4770 704 0,'0'0'196'0,"0"0"1"0,0 0-25 16,0 0-1-16,0 0-15 16,0 0-9-16,0 0-5 15,0-24-18-15,0 24-21 16,0-2-12-16,0 2-20 15,6 0-34-15,7-4-16 16,16 2-15-16,38-6-6 16,51 0 0-16,54 2 0 15,33 6-1-15,6 6-4 16,-16 14-48-16,-68-2-303 16,-34-10-1070-16</inkml:trace>
  <inkml:trace contextRef="#ctx0" brushRef="#br0" timeOffset="151700.51">9645 7856 1091 0,'0'0'208'16,"0"0"-13"-16,0 0-35 16,-13-128-52-16,6 84-37 15,2 0-33-15,-2-3-29 16,1 4 12-16,-5-4-20 16,-5 1 18-16,-2-2 3 15,-8 2-3-15,-3-2 14 16,-7-4 22-16,-4-2-6 15,-4-2 11-15,-6-2-23 16,0-1-12-16,-4 9-3 0,-2 6 17 16,-2 6-14-16,-2 8-18 15,-1 3 5-15,3 4-6 16,0 2-5-16,1 2 6 16,1-1-5-16,1-5-1 15,-1 3 5-15,0-2-5 16,-2 2 5-16,1 4-6 15,-6 0 0-15,-4 4-1 16,-2 0 1-16,-4 0 0 16,-6 0 0-16,0 0-1 15,-6-2 1-15,-5-4-9 0,-5 0 9 16,-5-4 0 0,-19-2 8-16,-23-1-8 0,-23 4-1 15,-3 3 0-15,10 12 1 16,16 5-1-16,33 3 1 15,19 0 0-15,19 0 1 16,11 7 0-16,-14-1-1 16,-12 6 0-16,-17 3 0 15,5 6-1-15,4-1 0 16,10 2 1-16,8 0 0 16,12 0 0-16,1 2 0 15,5 2 0-15,0 4-2 16,2 0 1-16,1 6 0 15,2 4 0-15,-5 2 0 16,2 5 0-16,-4-4 1 16,-1 2 0-16,-7-1 0 0,-7 2 0 15,-6 0 1-15,-2-2 0 16,-2 1 11-16,5-4-12 16,0 0 0-16,0-1 0 15,0 2 1-15,-5 6 2 16,0 2 6-16,5 0-3 15,4 0-6-15,13-5 1 16,15-9 9-16,15-6 5 16,8-2 3-16,11 2-12 15,5 8-6-15,9 6 0 16,0 10 7-16,5 4 6 0,15 4-10 16,3 5 4-16,6 1 1 15,4 6-2 1,3 4-5-16,1 6 1 0,11 23 7 15,9 15-9-15,-2-9 1 16,-3-13 1-16,-3-14 15 16,-4-16-11-16,4 10-5 15,6 13 0-15,-1-2 1 16,-5 4-1-16,-3 1 6 16,2-2-7-16,-2-1 0 15,3-7 6-15,0-6-5 16,4-6 1-16,1-10 4 15,4-3-5-15,2-7 6 16,5-2-6-16,-1-4 8 16,3 0-6-16,0-2 6 0,-1 1-8 15,2-1 9 1,-3 2 1-16,-1 0-4 0,1 0 10 16,1 0-6-16,1-2-5 15,0 0-4-15,5 0 5 16,1 4 2-16,-2 4-4 15,1 3-4-15,-3-3-2 16,-3-4 7-16,-3-2-4 16,1-5 4-16,-1-6-6 15,1-1 9-15,4-5-3 16,1-1 0-16,4 0-5 16,1 0 12-16,1 4-12 0,4 0 1 15,-2 2-1 1,1-2 0-16,0 2 0 0,-4-4 7 15,1-3-8-15,2-7 1 16,0-4 0-16,8-8 1 16,9-5 7-16,20-2-8 15,21 1 7-15,21 10-7 16,-13 4 9-16,-30 2-9 16,-30 2-2-16,-23-2-1 15,9 2 2-15,9 6 0 16,9 0-9-16,-7-2 8 15,0-4 1-15,0-4 9 16,-2-6-9-16,0-2 0 0,0-2 2 16,0-2 7-1,0 2-9-15,3 5 1 0,-2 1 0 16,4 1 1-16,0 3-2 16,-3-6 2-16,0-2 5 15,-2-10 1-15,2 0-8 16,3 0 10-16,5-15-9 15,7-3 5-15,3 0-5 16,2 0-1-16,-5 3 1 16,-3-1 0-16,-7 0-1 15,-8-2 6-15,-5-2-6 16,-3-4 0-16,-5-4 6 16,3-6-5-16,2-6 0 15,3-4 0-15,3-3 1 16,-4-1-2-16,-1 1 0 15,-6-2 1-15,-5 1-1 16,-7 0 1-16,-2 2 4 0,-3 2-5 16,-5 4 0-16,-2 2 0 15,3 2-5-15,-4-3 4 16,1 1 2-16,3-2-1 16,-3-6 0-16,0-4 0 15,3-11 4-15,-6-3-4 16,1-4 0-16,-7-2 0 15,-6 4 1-15,-8 2 4 16,-7 2-4-16,-4-1 0 16,-4 0 10-16,-2-4-10 15,0-3 7-15,0-4-8 0,0-4 0 16,-8-3 1 0,-10-1-1-16,-3-4 0 0,-5-2 0 15,-7-3-1 1,-6-1 0-16,-5 0-8 0,-5 6 9 15,-7 3 1 1,-1 5 0-16,-3 2-1 0,-3 0 0 16,-2 0 0-16,-2-4 1 15,0 1 0-15,1-1-2 16,-1 2 2-16,-5 4-1 16,1-1 0-16,-4 6-10 15,-1-4 9-15,-6 3 2 0,-1 0-5 16,-2-1 4-1,-2 2-1-15,1 4 1 0,-1 3-1 16,0 6 0-16,2 4 1 16,-2 8-9-16,3 6 9 15,-1 5 0-15,0 5 0 16,2 2 0-16,6 2 5 16,6 2-4-16,5 4-1 15,14 0 0-15,9 6-1 16,14 2 1-16,11 2 0 15,10 6-1-15,2 0 1 16,4 2-1-16,2 0-5 16,-2 0-4-16,2 0 2 15,-4 0 7-15,-3 0 0 16,-1 0 1-16,-6 0 0 0,1 4 9 16,-3 0-8-16,1 0-1 15,-4 0-1-15,-1 0 0 16,-4 4 0-16,-3-2 1 15,1 4-1-15,-3-2 1 16,4-2 0-16,5 0 0 16,4-4 10-16,8 0-10 15,1-2 6-15,4 2-5 16,1-2 0-16,2 0 0 16,0 0-1-16,0 0-6 15,0 0 6-15,0 0-15 16,0 0-107-16,14 0-128 15,37 2-27-15,-4 0-221 16,4-2-95-16</inkml:trace>
  <inkml:trace contextRef="#ctx0" brushRef="#br0" timeOffset="153067.37">6837 6529 595 0,'0'0'101'0,"0"0"-26"0,0 0 17 16,0 0-4 0,0 0 25-16,-126-42-19 15,105 38 6-15,6 2 7 16,-1 0-18-16,-1 2-17 0,-2 0-18 15,-5 0-28-15,-7 14 5 16,-9 2-8-16,-14 4 2 16,-6-4-2-16,-7-2-7 15,-2-12 21-15,1-2 15 16,0-16 19-16,3-24 15 16,3-15-11-16,2-17-39 15,7-10-14-15,4-10 2 16,-3-16 16-16,1-22-6 15,8-39 6-15,17-26-17 16,26-15-11-16,22-16-5 16,52-4-7-16,28-6-1 0,32 2 0 15,17 1-4-15,10 16 5 16,-2 21-2-16,-11 19 2 16,-9 27 1-16,-10 20 0 15,0 9-1-15,5 11-1 16,6 6-1-16,18-3 2 15,20-3-1-15,23-2 0 16,22-9-8-16,8-3 7 16,1 6 4-16,-7 12-4 15,-15 24-5-15,-14 15-2 16,-16 21 8-16,-10 10-7 0,-1 8 8 16,-4 2 5-1,0 4-5-15,-3 0 0 0,-2 4-1 16,-4 8 1-16,-2 8-1 15,-9 2 2-15,-8 12-2 16,-27 10 1-16,-20 4-10 16,-24-2 4-16,-1 0 3 15,7 2 3-15,10 4 0 16,5 0 2-16,-7-6 4 16,-7-4-6-16,-4-6 0 15,-6-4 1-15,-5-4 0 16,-7-4 5-16,-4 1-6 15,-4-3 1-15,-8 1 0 16,-4 3-1-16,-6 0-1 16,-3 0 1-16,-6 1-1 0,-4-4 1 15,-2 2 1-15,-3-3-1 16,-3 1 1-16,-2-1-1 16,-2 2 1-16,2-2 0 15,-2 0 1-15,0 0-1 16,0 0 5-16,0 0-6 15,0 0 3-15,0 0 3 16,0 0 1-16,0 0-1 16,0 0-6-16,0 0 13 15,0 0-1-15,0 0-3 16,0 0 0-16,0 0-2 16,0 0 5-16,0 0-12 15,0 2 0-15,0 8-12 16,-40 53-24-16,-7-3-153 15,-20 6-200-15</inkml:trace>
  <inkml:trace contextRef="#ctx0" brushRef="#br0" timeOffset="155317.54">7710 6382 362 0,'0'0'210'0,"0"0"-29"15,0 0-14-15,0 0-34 16,0 0-40-16,0 0-32 16,0 0-29-16,6 0-21 15,15 0 11-15,15 0 34 16,11-4 20-16,13-4 15 15,9-3-11-15,14-7-17 16,6-3-3-16,11-3 4 16,21-8-12-16,26-2-19 15,24-2-10-15,7 2-17 0,-11 8 2 16,-18 4-7-16,-22 0 5 16,0-2-5-16,1-8 1 15,1-5 4-15,-2-3 0 16,-2-4 5-16,-5-2-10 15,-2-2 1-15,-16 0 4 16,-17 4-6-16,-16 3 0 16,-4-4-5-16,9-10 5 15,5-9 6-15,6-12-6 16,-9 0 0-16,-9-2 10 16,-12-1-9-16,-7 3 1 15,-11 2-1-15,-8 4-1 16,-2 4 8-16,-2-1-8 15,-6 1 0-15,4-2 0 16,-3 0 0-16,0 2 0 16,-4-1 2-16,-6 3-1 0,-5 1 7 15,-3 2-7-15,-2-1 11 16,0-4 6-16,0-2-17 16,0-9 12-16,-4-3-12 15,-1-4 5-15,1 0 11 16,-3-1-15-16,3 5 5 15,-5 4 2-15,0 6-7 16,-2 6 4-16,-1 4 5 16,2 3-10-16,-3 6 1 15,-1 0 5-15,1 3-7 0,-5 2 2 16,0 0-2 0,-4-2 0-16,-1-1 7 0,-4 3-6 15,-2 1-1 1,0 0 0-16,-6 5-1 0,-3 2 0 15,-6 6-5-15,-8 2 5 16,-8 3-2-16,-9 6 2 16,-3 2 1-16,-1 4 0 15,-3 1-1-15,-1 2-2 16,-6-1 3-16,-1 3 0 16,-5 5-1-16,-5 1 1 15,-3 4-1-15,-5 0 0 16,-18 12 0-16,-20 17-8 0,-23 18 9 15,-8 7 0 1,8 4 0-16,14 2 1 0,14-2-1 16,2 4 0-16,2 9-1 15,-8 1 0-15,2 8 1 16,-2 2-1-16,3 6 1 16,5 2 0-16,22-9 0 15,19-11-1-15,19-10 1 16,7 0-1-16,-12 12 1 15,-6 13-13-15,-7 11 13 16,10-4-1-16,10-5 2 16,13-9-1-16,12-4 0 15,9-6-1-15,8-2-7 16,4 1 7-16,5-1 1 16,5 0-1-16,-1 0 0 0,6-2 1 15,-3 0-2-15,-3 3 2 16,1-1 0-16,-3-2 0 15,1 0 0-15,2-2 0 16,1-4 0-16,8 0 0 16,2-4-2-16,2 3 2 15,0 1-1-15,4 2 0 16,12 2-5-16,3 3 5 16,2-3 1-16,1-4-1 15,2-4 1-15,3-8 0 16,4-8 0-16,3-6 3 15,6-4-3-15,7-6 1 16,6-4-1-16,5-1 0 16,5-4 14-16,1 1-13 15,-1 0 0-15,-3 0 0 0,-6-3 0 16,-6-1 0-16,-5-2 0 16,-3-2 5-16,-7-2-5 15,-4-3-1-15,-2 2 1 16,-4-1 5-16,-6 0-6 15,-3 0 0-15,-3 0 1 16,-3 0-1-16,-1-1 0 16,-2 2 0-16,-1-2 1 15,1 2 0-15,-3-3 0 16,0 2 5-16,0-2 3 16,0 0 7-16,0 0 8 15,0 0 7-15,1 0 0 16,-1 0-2-16,1 0-5 15,-3 0-8-15,2 0-4 0,-2 0-7 16,0 0-4-16,0 0 10 16,0 0-5-16,0 0 2 15,0 0-8-15,0 0 2 16,0 0-1-16,0 0-1 16,0 0 0-16,0 0-9 15,0 0-3-15,7 0-73 16,3 0-39-16,17 6-36 15,0 0-225-15,-7-6-425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5:59:05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26152 3792 424 0,'0'0'107'0,"0"0"-23"0,0 0 17 15,0 0-20 1,0 0-2-16,0 0-11 0,12-36-6 16,-12 26-10-1,2 2-13-15,-2 0-1 0,0 2 4 16,0 2-18-16,0 1 11 15,0 2-9-15,0 1 6 16,0-3-3-16,0-1 4 16,0-2-12-16,0-2-4 15,-9-3-16-15,-6-4 6 16,-10-1-6-16,-2-4 0 16,-6 0 9-16,-3 0-9 15,-4-2 12-15,0-2-6 16,-5 2-6-16,-4 0 7 15,-2 2-2-15,-7 0 0 16,-6 2-4-16,-6 0-1 16,-3 0 6-16,-2 4-5 0,1 0 4 15,7 4-5-15,4 2-1 16,5 0 1-16,7 3 14 16,0 1-15-16,0 3 2 15,-1-2-1-15,4 3 7 16,-2 0-7-16,2 0 6 15,1 0-6-15,-2 0 0 16,0 7 0-16,-5 3 1 16,-2 4-1-16,-4 4 8 15,-2 0-9-15,-3 5 0 16,-2 4-4-16,3 1 4 16,1 4 1-16,3 2 6 0,4-2-7 15,6-2 2 1,5-2 3-16,5-2-4 0,2 3-1 15,0-2 9-15,-2 5 0 16,-7 4-8-16,-2 11 12 16,-5 5-4-16,-2 6-2 15,2 6 4-15,0 0-4 16,2 3-7-16,2-3 9 16,0 0-7-16,-1-2-1 15,2 2 20-15,2-4-2 16,5-2-11-16,6-1-7 15,5-5 9-15,7 2 3 16,3 2-5-16,6 4-7 0,1 4 14 16,6 7-5-16,-1 5 2 15,-3 6-5 1,4 6-7-16,-1 19 1 0,2 21 0 16,2-12-1-16,5-16-16 15,0-15 4-15,0-23 12 16,2 6 15-16,8 6-2 15,-4 1-4-15,1-1-1 16,-3 4 1-16,0 4 0 16,2 4 7-16,0 2-4 15,5 5-4-15,5-3-6 16,9-2 10-16,8-3-5 16,9-5 2-16,10-6-8 0,6-2 7 15,-1-2-6 1,3-4 11-16,0-3-12 0,-2-4 1 15,-2-2 12-15,2-1-6 16,0 2-7-16,0-2 0 16,7 2 8-16,4-1-7 15,2-3 4-15,3-2-6 16,1-4 0-16,3 0 8 16,0-4-8-16,-4-2 6 15,-3-2-5-15,-6-1-1 16,-5-2 1-16,-4 2 0 15,2-3 0-15,2 2 9 16,4 0-2-16,10 2-2 16,10 0 0-16,8 0-5 15,6-1 10-15,4 1-1 0,1 0 3 16,-3-4-10-16,-2 2 4 16,-7-4-4-16,-6 0-3 15,0-2-8-15,-5-2 8 16,5-2 1-16,0 0 12 15,6 0-1-15,22 1-1 16,23 3 11-16,22 1-10 16,5 0 1-16,-9-3-2 15,-36-8-3-15,-35-6-6 16,-19-4 7-16,-6-2 1 16,9 2-8-16,15 2 5 15,14 0-6-15,22 2-1 16,31-2 0-16,32 8 0 0,4-2 0 15,-14 0 1 1,-41-1-1-16,-41-12 0 0,-23-3 0 16,-5-4 1-16,10 0 5 15,11 0-4-15,14-4 10 16,2-10-12-16,2-1 2 16,5-6-1-16,0 1-1 15,2-4-15-15,-3 0 6 16,-4 0-2-16,1 2 5 15,-7 2 4-15,-8 0-5 0,-1 0 7 16,-4-6 1 0,-2-2-1-16,2-11 0 0,1-5 0 15,-2-6 9 1,5-8-8-16,-2-2-1 0,2-2 0 16,-4 2 0-16,0 1-1 15,-8 5 2-15,-4 4-1 16,-7 2 0-16,-1 0 1 15,-1-2 0-15,-2-6 5 16,2-4-6-16,0-4-9 16,-2-5 9-16,-2-3 0 15,-5-4 0-15,-4-6-21 16,-5-5-6-16,3-21 27 16,-1-22 0-16,-5 9 0 15,-6 15 10-15,-9 20-4 16,-6 24 21-16,0-4-15 15,2-4-4-15,-2 3 10 0,-5 7-11 16,1 2-6-16,-1 0 6 16,-5 0 4-16,2-1-11 15,-1-3 0-15,-1-4 0 16,2 0 7-16,-6-2-7 16,-2 0 0-16,-2 0-6 15,0-1 6-15,-13 1-2 16,-5 2-2-16,-4 4 3 15,-3 0 0-15,-2 1-7 16,-2 5 8-16,-4 4-7 16,-3 2 1-16,-1 4 6 15,-5 0 1-15,-1 2-1 16,-1 2 0-16,-2-1 0 16,0 3 1-16,-1 0-1 0,1 0 1 15,-4 2-2-15,4 2 1 16,-3 4 0-16,1 0 0 15,2 0 1-15,-3 0-1 16,-2 0-1-16,-5-3 1 16,-4-1 0-16,-5-2 0 15,-1-2 0-15,-4-2-11 16,-1-2 10-16,0-2 0 16,-5-1 0-16,-4-3 1 15,-3 2-1-15,-2-2 0 16,-2 2-5-16,6 2-3 15,-2 2 9-15,7 2-1 16,2-5 1-16,3 0-1 0,0-4 1 16,-3-3 1-16,-1-2-1 15,-6 0 0-15,-4 2 0 16,-3 4 6-16,1 3-5 16,0 4-1-16,0 3-9 15,4 1 9-15,1 5 0 16,0 4-10-16,-3 0-2 15,-4 2 12-15,-5 2-11 16,-2 0 10-16,-4 2 0 16,2-2 0-16,1 0 0 15,-2 2-8-15,1-2 8 16,0 1 1-16,-4 1-1 16,2 1 1-16,-5 0-1 0,2-1 1 15,-2 2 0 1,1 2-6-16,-1 2 4 0,4 2-5 15,6 2 7-15,3 6-1 16,5 6 1-16,3 2 0 16,6 0-7-16,7 0 7 15,9 10-6-15,6 0 5 16,8 0 0-16,6 0 0 16,5-2 1-16,1 0 0 15,5 2-1-15,2 0 0 16,2 0-8-16,0 2 7 0,3 0 1 15,2 2-4-15,0 0 5 16,1-2 0-16,2 3 1 16,0-4-2-16,-1 1 2 15,-2 2-1-15,0-1 0 16,-1 1 0-16,-3-2 0 16,-1 2 1-16,1 1 8 15,-3 0-9-15,0 1 1 16,2-2-1-16,2 0 0 15,5-2 0-15,5 0 0 16,1 0 0-16,5-2-1 16,3 0-9-16,3-4 9 15,3 0 0-15,0-2 0 16,0-2-11-16,0-2 5 0,0 2 7 16,0-2 9-16,0 0-2 15,0 0-6-15,0 0 8 16,0 0-1-16,0 0-2 15,0 0 5-15,0 0-9 16,0 0 7-16,0 0 1 16,0 2-10-16,0 10-11 15,9 16-14-15,27 44-194 16,-1-4-366-16,8-6-566 0</inkml:trace>
  <inkml:trace contextRef="#ctx0" brushRef="#br0" timeOffset="4965.83">28091 11598 608 0,'0'0'133'15,"0"0"-34"-15,0 0-57 16,0 0-16-16,0 0 12 15,0 0 11-15,6 0 26 16,-6-2 2-16,2-2-19 16,2 2-6-16,-2-2-7 0,0 0 13 15,-2 2 3-15,2 2-3 16,-2-2-15-16,0 0-2 16,0 0 6-16,2-2 4 15,-2-2-21-15,2 0 26 16,1 0-12-16,-3-2-15 15,2-2-9-15,-2-2-10 16,2 0 2-16,-2 0-3 16,0-2 1-16,0-2-2 15,0 0-8-15,0-2 6 16,-2-2-6-16,-7 2-11 16,-3-5 11-16,2 4 7 15,-3-2 1-15,-3 2 2 0,0 1 3 16,0 1 0-1,-2 1-11-15,1 0 5 0,1 2-5 16,-4 2-1-16,2 0 0 16,-2 0 0-16,-2 0 0 15,2 0 0-15,-3 2 0 16,4 0 2-16,-4 0-2 16,5 2-1-16,1 0 0 15,1 2 0-15,1 0 0 16,1 0 13-16,1 0-12 15,0 0 5-15,-3 0-4 16,-3-2-1-16,0 2-1 16,-6-2 1-16,-2 0-1 15,3 2 0-15,0 0-7 16,1 0 7-16,5 4 2 0,-1-2-1 16,-2 2-1-16,1-3 2 15,-2 4-2-15,0-3 0 16,-1 2 1-16,3-4-1 15,-2 1 0-15,0 0-1 16,-3-3 1-16,0 2 1 16,0-1 1-16,-7 4-1 15,-2-4-1-15,-4 3 6 16,-1 0-6-16,-1 3 1 16,3-4-1-16,4 4 0 15,2-2 0-15,2-1 1 16,1 0-1-16,-9 3 1 15,0-5-1-15,-8 2 2 16,-6 0-1-16,-5-3 5 0,-4 4-6 16,-5-1-1-16,1 0 0 15,-1-1 1-15,1 3 0 16,6 0 1-16,0 0-1 16,6 2 1-16,1 0 6 15,0 0-5-15,-1 0 4 16,0 0-2-16,-4 0-2 15,-2 0 10-15,-3 0-6 16,-1 6-5-16,-2 4-1 16,-3 0 0-16,-5 4 5 15,-1 1-5-15,0-1 1 0,1 0 6 16,7-2-5 0,7-1 11-16,10 0-7 0,3-4 1 15,5 2 1-15,2-1-7 16,-5 0-1-16,-1 4 6 15,-5 0 4-15,-4 2-9 16,-7 4 17-16,-3 4-17 16,-1 2 16-16,-6 4-5 15,1 2-12-15,0 2-10 16,3 0 10-16,3 3 15 16,5-3-14-16,2 0 6 15,0 2-1-15,3 0-6 16,0 6-1-16,-3 2 1 15,2 4 0-15,-2 4 1 16,-4 6 8-16,0 4-8 0,0 7 9 16,1-1-2-1,1 0-8-15,4-6 2 0,4-4-1 16,6-7 5-16,7-3-6 16,0-5 1-16,4 0 0 15,4 1 0-15,3 0 0 16,1 4 6-16,3 4-6 15,1 2 7-15,4 5-3 16,1-1-4-16,3 0-1 16,2-4 5-16,2-2-5 15,0-6-5-15,2-4 5 16,1-1 1-16,-1-6 0 16,2 2-1-16,3-3 0 15,0 2 0-15,2 0-1 0,0 4 1 16,0 4 0-16,4 2 2 15,8 6-1-15,1 7 1 16,0 1 5-16,3 2-6 16,-1 0 1-16,1-4 5 15,1-6-6-15,2-4 1 16,-1-1 14-16,3-1-9 16,4-2-6-16,2 0 7 15,2-2-2-15,2 0-5 16,3 0 8-16,-1 2-4 15,0 0-4-15,1 5 0 16,-1-1 7-16,3-1 7 16,0 0-6-16,-1-3-7 0,3-2 5 15,4 0 6-15,1-2-12 16,3 2 0-16,1 0 6 16,2 0 13-16,5 5-4 15,-1-1 3-15,5 2-13 16,3 2 4-16,3 4 1 15,1 0 2-15,1 0-4 16,-1-3 9-16,-5 1-18 16,-2-6 1-16,-6-4 8 15,-4 0 3-15,-1-8 3 16,-3-2-15-16,6-4 8 16,1 2 11-16,4-4 8 15,3 2-6-15,7 1-4 0,3 3-3 16,3 2-8-1,-3 0 0-15,-1-2 6 0,-2 2-6 16,-5-8-5-16,-2 0 8 16,-2-4-8-16,-3 0 1 15,3-4 5-15,-3 0 0 16,1-2 1-16,0-4-2 16,4 2-6-16,0 1 9 15,-1 0-9-15,5 5 0 16,6-4 1-16,1 4-1 15,6-4 1-15,6 3 0 16,8 1 5-16,6-4-6 16,5 4 1-16,-2-6 0 0,-2 2 4 15,-9 0-4 1,-6-4 3-16,-8 2-4 0,-1 2 0 16,-1-4 0-16,2 2-1 15,5 0 1-15,0 2 4 16,5 0-4-16,1 4 0 15,1 0-1-15,-3 4-4 16,-3-4 5-16,-8 4 0 16,-9 0-1-16,-8-4 1 15,-8 0 0-15,-3-4 0 16,-3-1 1-16,4-5-1 16,3 2 1-16,7-5 0 0,2 4 1 15,1-5-2 1,1 0 1-16,-2-3-1 0,0 4 1 15,2-1 5-15,4 0-6 16,7-4 0-16,4 0 0 16,5 0 0-16,5 0 0 15,1 0 0-15,1 0 0 16,-2 0 0-16,-6-13-1 16,0 0 1-16,-4-1 0 15,1-9 0-15,1 1 0 16,4-6-1-16,-2-4 1 15,4-2-1-15,-2-6 1 16,4-4-1-16,-5-2-1 16,-2-2-7-16,-5-2 8 15,-7-4 0-15,-6 1-4 0,-8-5 4 16,-6 0-7-16,-3 0-1 16,-6-4 8-16,-2-5 0 15,1-1-10-15,-1-8-12 16,0-8 6-16,1-4 10 15,-1-7-23-15,-2 1 11 16,-6 4 11-16,-2 0-6 16,-8 6 13-16,-4 1-9 15,-6 5 9-15,-3 2 0 16,-2 4-6-16,0 3 6 16,-2 5 1-16,-10 2 1 15,1 2-1-15,3 2 0 16,1 2 0-16,2-1 0 0,1 6 1 15,1-3-1 1,1 1 0-16,0 1 2 0,0 0-2 16,0 2 2-16,-3 2-2 15,-1-3 0-15,-4 4-1 16,0-4-6-16,-7-1 7 16,-2-2-35-16,-10-4 18 15,-6-4 16-15,-6-3 1 16,-3-1 0-16,-4-2 4 15,4 4-4-15,-3 2 0 16,-1 6-2-16,-4 4-12 16,1 4 14-16,-5 5 0 15,1 3 0-15,-8 0-1 16,-1 2-1-16,-8-2-4 16,-6 0 6-16,-4 0-6 0,-2-2 6 15,-1 4 0-15,6-1 1 16,10 5 9-16,9 7-10 15,14 2 0-15,5 3 0 16,6 2 0-16,-3 2 1 16,-5-2-2-16,-3-2 1 15,-8-2 0-15,-6 0-1 16,-5-2 0-16,-1 0 1 16,-1 0 0-16,0-2 1 15,5 2 6-15,6 3-7 0,7 3-7 16,7 6 6-1,6 0 1-15,7 4 0 0,0 0 0 16,2 2 7-16,-2-2-4 16,0 0-3-16,-6 0-7 15,-3 0 7-15,-5-2-7 16,-3 0 7-16,-1 0 1 16,7 2 8-16,6 2-9 15,10 2-6-15,9 4 6 16,5 0 0-16,1 0 0 15,1 2 0-15,-4-2 0 16,-1 0 0-16,2 0 0 16,2 2 0-16,2-2 10 15,3 2-10-15,2-2-2 16,0 2 1-16,-1 0 0 16,1 0 1-16,2 0-1 0,0 0 2 15,0 0-1-15,0 0 2 16,0 0 6-16,0 0-2 15,0 0 2-15,0 0 1 16,0 0-2-16,0 0 1 16,0 0-7-16,0 0 9 15,0 0-4-15,0 0-4 16,0 0 4-16,0 0 7 16,0 0-1-16,0 0-3 15,0 0 9-15,0 0-5 16,0 0 2-16,0 0-7 15,0 0-2-15,0 0 3 16,0 0-2-16,0 0 6 16,0-2-13-16,0 2 1 0,0 0-1 15,0 0 2-15,0 0-1 16,0 0 1-16,0 0 7 16,0 0-8-16,0 0 7 15,0 0-2-15,0 0 0 16,0 0-5-16,0 0 5 15,0 0-5-15,0 0 6 16,0 0-7-16,0 0 2 16,0 0-1-16,0 0 1 15,0 0-2-15,0 0 1 16,0 0 1-16,0 0-2 16,0 0 1-16,0 0 0 0,0 0 0 15,0 0 1 1,0 0 4-16,0 0-6 0,0 0 0 15,0 0 0-15,0 0 1 16,0 0 5-16,0 0-5 16,0 0-1-16,0 0 0 15,0 0 1-15,0 0 5 16,0 0-3-16,0 0-2 16,0 0 5-16,0 0-6 15,0 0 2-15,0 0 7 16,0 0-3-16,0 0-6 15,0 0 1-15,0 0-1 16,0 0 1-16,0 0 5 0,0 0-5 16,0 0 5-1,0 0 0-15,0 0-6 0,0 0 2 16,0 0-1 0,0 0 8-16,0 0-8 0,0 0 1 15,0 0-1-15,0 0 5 16,0 0-6-16,0 0 1 15,0 0 0-15,0 0 5 16,0 0-5-16,0 0 0 16,0 0 5-16,0 0-4 15,0 0-2-15,0 0 0 16,0 0 1-16,0 0 0 16,0 0 0-16,0 0-1 15,0 0 1-15,0 0 0 16,0 0 1-16,0 0-1 0,0 0-1 15,0 0-1-15,0 0-54 16,-27 10-245-16,-6 12-548 16,-8-14 6-16</inkml:trace>
  <inkml:trace contextRef="#ctx0" brushRef="#br0" timeOffset="9749.98">20816 9499 755 0,'0'0'202'0,"0"0"-44"16,0 0-32-16,0 0-55 15,0 0-32-15,0 0-10 16,9-42-1-16,-7 38 5 16,0 1 12-16,-2-1 13 15,3-2 0-15,-3 1-17 16,0-5-16-16,0-1 4 15,0 0 12-15,0-4-18 16,0 1-2-16,-3-4-8 16,-10-2-12-16,-3-2 5 0,-3 2-5 15,-1 2 6-15,2 2 3 16,0 2 3-16,7 6 8 16,-1 4-9-16,4 4 5 15,-5 0-17-15,-3 0-5 16,-5 6 5-16,4 10-2 15,-1 6-11-15,5 4 13 16,7 2 10-16,2 7-9 16,4 1 0-16,0 1 4 15,0 2-5-15,0 1 6 16,4 0-5-16,-4-2-1 0,0 2-5 16,0-2 3-1,0 0 1-15,-8 0 1 16,4-2 0-16,-1-2 0 15,3 3 6-15,2 1-5 0,0 2-1 16,0 2 0-16,0 4 1 16,0 2 0-16,0 0 0 15,0 3 1-15,0-1-1 16,0-2 0-16,0-2-1 16,-4-6 2-16,0-10-2 15,2-6 0-15,-1-6 1 16,3-4 0-16,0-2 0 15,0-2 0-15,0 0-1 16,0 0 1-16,0 0 0 0,0 0 0 16,0-2 5-16,0 2 1 15,-16 11-7-15,-8-3-131 16,-3-4-360-16</inkml:trace>
  <inkml:trace contextRef="#ctx0" brushRef="#br0" timeOffset="10010.82">20110 10120 1141 0,'0'0'273'16,"0"0"-60"-16,0 0-81 0,0 0-32 15,0 0-40-15,0 0-37 16,0 0-14-16,127-52-2 16,-65 50 1-16,5 2 6 15,5 0-9-15,-5 0-5 16,-3 6-14-16,9 12-101 16,-19-4-232-16,-12-6-517 0</inkml:trace>
  <inkml:trace contextRef="#ctx0" brushRef="#br0" timeOffset="10582.97">20897 10042 803 0,'0'0'276'15,"0"0"-160"-15,0 0-56 0,0 0-20 16,0 0-9-1,0 0-12-15,119-6-3 0,-94-2 7 16,-4 0 2-16,-4-2 11 16,-3 0 4-16,-8-4-7 15,-1 2-10-15,-5 0 3 16,0-2-17-16,0 0-9 16,-16 2 0-16,-10 2-11 15,-10 4 10-15,-5 6 0 16,-5 0-1-16,-3 2-4 15,0 16-1-15,6 6 7 16,8 0-9-16,6 4 8 16,9 0 1-16,6 0 2 0,10-2-2 15,4 2 1 1,0-4-1-16,13 0 1 0,10-3 0 16,6-6 15-16,4 0 0 15,5-5-10-15,2-5 7 16,0-2 3-16,-2-1-7 15,-3-2-9-15,-4 2 0 16,6-2-18-16,-11 0-218 16,-1 0-580-16</inkml:trace>
  <inkml:trace contextRef="#ctx0" brushRef="#br0" timeOffset="12149.47">21652 10044 864 0,'0'0'218'16,"0"0"-95"-16,0 0-30 15,0 0-35-15,0 0-26 16,0 0-9-16,0 0-21 15,-56-42 10-15,27 42-2 16,-11 0-9-16,-11 0 13 0,-2 14-4 16,1 2 12-1,7 0-10-15,12 0-3 16,11-2-9-16,6-2 0 16,10-2 0-16,6 0 0 0,0 0 0 15,0 1 2-15,15-4 3 16,14-1 8-16,9-1-5 15,4-5 0-15,6 0-7 16,-6-3 0-16,-3-11-1 16,-5-4 0-16,-5 0 1 15,-9 2-1-15,-7 0 10 16,-3 6-9-16,-8 2 10 16,0 6-11-16,-2 2 0 15,0 0-2-15,0 0-14 16,0 4 7-16,0 10 1 0,-4 4 8 15,4 2-1-15,0 0 2 16,0-4 2-16,6-2-3 16,9-2 1-16,4-3 6 15,3-5-7-15,4-4 11 16,3 0-3-16,7 0-8 16,2-13 2-16,-2-3-1 15,-3-4 0-15,-4 0 9 16,-9 0-9-16,-2 0 0 15,-7 2 0-15,-4 0 1 16,-3 4 6-16,-4 2-8 16,0 2 1-16,0 0 4 15,0 2-5-15,0 2 1 16,0 2 0-16,0 2 0 16,0 2 6-16,-2 0-6 0,-2 0-1 15,-3 0-14-15,-5 12-4 16,0 10 18-16,0 4-1 15,5 2-5-15,5 2 6 16,2-4 1-16,0-2 6 16,2-3-6-16,10-7 6 15,3-3 1-15,6-3-7 16,0-4 8-16,4-4-9 16,0 0 12-16,-3 0-4 15,-3 0-7-15,0-4 5 16,-4-6 4-16,-1-2-8 15,-3 1 4-15,-2-2-5 16,0-1 10-16,-1 0-10 0,1-2 9 16,1-2-1-16,-4 0-8 15,1 2 14-15,-3 2 4 16,0 2-6-16,-4 4 4 16,2 2-2-16,-2 2 7 15,0 2-2-15,0 0-8 16,0 0 0-16,0 2-6 15,0 0-5-15,0-2 15 16,4 0-14-16,-4 0-2 16,2 0 1-16,-2 0-1 15,2-2 0-15,0 2 0 16,-2-2 3-16,0 4-3 0,2-2 1 16,-2 2 7-16,0 0-8 15,0 0-19-15,0 0-6 16,0 6-7-16,0 8 24 15,-2 6 8-15,-2 2 0 16,2 0 0-16,2-2 1 16,0-2 0-16,0-2 0 15,4-4 1-15,11 1-1 16,3-4 12-16,7 0-12 16,4-4 11-16,2-5-3 15,5 0-3-15,-1 0-5 16,1-12 5-16,1-8-3 15,-1-6-2-15,-3-2-1 16,-4-6 7-16,-4-2 1 0,-5-4-8 16,-5-3-1-16,-3 2 1 15,-3-4 1-15,-3 1-1 16,-2 2 0-16,4 0 0 16,-6 2 2-16,2 6-2 15,-1 4 1-15,-3 6 0 16,0 10-1-16,0 6-1 15,0 4 0-15,0 2 1 16,0 2-2-16,0 0-10 16,0 0-3-16,0 0-8 15,0 8 16-15,-11 14 6 16,-3 10 1-16,-1 4 0 16,-1 6-1-16,3 2-4 15,-1 4 5-15,1 0 0 0,1 3 0 16,1-3 1-1,5 0-1-15,4-4 2 0,-1-4-2 16,3-2 1-16,0-5 7 16,0-8-7-16,9-3-1 15,4-4 2-15,3-3-2 16,5-5 0-16,-2-2-10 16,12-8-142-16,-4 0-209 15,-7-14-848-15</inkml:trace>
  <inkml:trace contextRef="#ctx0" brushRef="#br0" timeOffset="12362.95">22556 9880 542 0,'0'0'549'0,"0"0"-359"15,0 0-95-15,0 0-28 16,134-43-35-16,-89 42-22 16,2-2 1-16,-5 3-11 15,3 0-16-15,-12 0-262 16,-9 0-616-16</inkml:trace>
  <inkml:trace contextRef="#ctx0" brushRef="#br0" timeOffset="13616.56">22795 10086 899 0,'0'0'218'0,"0"0"-70"16,0 0-16-16,0 0-21 15,0 0-28-15,0 0-7 16,0 0-19-16,-2 0-36 16,-1 0-21-16,-1 10-25 15,-2 11 22-15,-4 8 3 0,1 3 2 16,5 2 8-16,2-2-10 16,2-5 9-16,0-5-8 15,6-8 5-15,13-4 4 16,0-6-4-16,8-4-5 15,2 0 10-15,4-8-5 16,-2-11 2-16,-2-4-7 16,-4-4 0-16,-4 0 0 15,-4-1 5-15,-3-1-5 16,-6 4-1-16,1 4 0 16,-7 5 0-16,0 8 1 15,0 4-1-15,-2 4-1 16,0 0-17-16,0 0-4 0,0 6 8 15,0 10 13 1,0 0-6-16,0 0 7 0,6-2 8 16,7-4-7-16,3-3 0 15,5-6 10-15,2-1-5 16,6 0 2-16,0-8-8 16,0-10 1-16,-2-2 13 15,-6-4-13-15,-2 0 1 16,-6-2 5-16,-6 0-7 15,-5-2 0-15,-2 0 0 16,0 4-1-16,-16 2-17 16,-9 6 5-16,0 6-3 0,-2 4-10 15,4 6 24 1,3 0-12-16,7 0-12 16,4 16 5-16,6 6 1 0,3 4-3 15,5 2 20-15,19 6 2 16,5-2 2-16,0 2-1 15,-2-1 1-15,-2-6-1 16,-7 0 6-16,-5-4-6 16,-2-2 1-16,-2-1 0 15,-2-4 0-15,-1-2 0 16,3-3 1-16,0-2-1 16,4-1 7-16,6-2-6 15,2-2 7-15,8-4 8 16,2 0-4-16,5 0 11 0,5-9-1 15,3-9-3-15,1-4 8 16,1-3-7 0,1-8-14-16,-2-1 2 0,-6-4-1 15,-4 0-8-15,-9 0 8 16,-8 2-8-16,-10 2 1 16,-5 6-1-16,-3 4-4 15,0 4 3-15,-9 6 1 16,-9 5-18-16,-4 9 17 15,-5 0-11-15,-2 3 5 16,2 15-9-16,3 2 15 16,6 0-7-16,7 0 8 15,6-4-1-15,5-2 1 16,0-4 0-16,0-2 7 0,14-2-6 16,6-2 4-16,7-2 11 15,2-2-16-15,2 0 0 16,2 0 10-16,-2-12-9 15,-2 2 13-15,-4 0-4 16,-5 2-9-16,-9 4 8 16,-2 4-9-16,0 0-1 15,-2 2-8-15,4 16 8 16,3 6 1-16,-1 6 2 16,-1 2-2-16,2-1 8 15,-3-4-8-15,1-4 0 16,-6-9 0-16,-3-6 0 0,-3-4 1 15,0-3 10-15,0-1 1 16,-5 0-6-16,-26 0-6 16,-16 0-1-16,-53 5-110 15,11 0-236-15,-3-2-436 0</inkml:trace>
  <inkml:trace contextRef="#ctx0" brushRef="#br0" timeOffset="14152.53">20732 10764 332 0,'0'0'189'16,"0"0"-65"-16,0 0-17 15,0 0-16-15,0 0-23 16,0 0-22-16,0 0 31 15,-45 0 17-15,45 0 13 16,0 0 4-16,11 0-16 0,20 0-10 16,21 0-8-16,33 0 6 15,42 0-14-15,42 0-15 16,13 0-3-16,-3 0-16 16,-17 0 9-16,-28 0-16 15,-4-6 7-15,-22-2-15 16,-21 0 1-16,-20 2-9 15,-5-2-2-15,3 2-5 16,7-4-4-16,1 0-1 16,-15 0 1-16,-14 0 0 15,-15 4 0-15,-13 2 1 0,-7 0 5 16,-9 4-7-16,0 0-9 16,-7 0-60-1,-49 6-188-15,1 8-37 0,-6 0-259 0</inkml:trace>
  <inkml:trace contextRef="#ctx0" brushRef="#br0" timeOffset="15453.66">20524 11087 776 0,'0'0'203'0,"0"0"-88"16,0 0-19-16,0 0-8 15,0 0-36-15,0 0-20 16,0 0 19-16,-2 0 14 16,9 0 24-16,17 0 7 15,19-6-49-15,17-2 7 16,13 0-3-16,17 0-12 15,26 2-8-15,28-2 1 16,32 0-10-16,9-1 2 16,-7 2-4-16,-22-4-5 15,-20 2 3-15,-6-5-1 16,-26 0-4-16,-21 0-1 16,-23 3 10-16,-11 1-22 15,2 0 17-15,1 1 8 16,-6-2 25-16,-10 1 10 0,-14 4 17 15,-9 1 0-15,-5 0-13 16,-4 3-5-16,-4 2-8 16,2 0-23-16,-2 0-4 15,0 0-5-15,0 0-8 16,0 0-10-16,0 0 10 16,0 0-10-16,0 0 8 15,0 0-8-15,0 0 10 16,0 0-10-16,0 0 8 15,0 0 3-15,0 0 3 16,0 0-6-16,0 0 6 16,0 0-3-16,0 0-2 0,0 0-2 15,0 0-2 1,0 0-6-16,0 0 10 0,0 0-4 16,0 0-4-16,0 0-1 15,0 0 7-15,0 0 1 16,0 0-3-16,0 0 6 15,0 0-12-15,0 0 6 16,0 0 2-16,0 0-7 16,0 0 0-16,0 0 6 15,0 0-7-15,0 0 1 16,0 0 0-16,0 0 0 16,0 0 4-16,0 0-5 0,0 0 0 15,0 0 0 1,0 0 1-16,0 0 0 0,0 0 0 15,0 0-1-15,0 0 1 16,0 0-1-16,0 0 0 16,0 0 1-16,0 0-1 15,0 0 1-15,0 0-1 16,0 0 0-16,0 0 0 16,0 0 0-16,0 0-1 15,0 0-6-15,0 0 6 16,0 0 0-16,0 0 1 15,0 0 0-15,0 0 0 16,0 0 0-16,0 0 0 16,0 0 1-16,0 0 0 15,0 0-1-15,0 0 2 0,0 0-1 16,0 0 0 0,0 0 1-16,0 0-2 0,0 0 1 15,0 0-1-15,0 0 1 16,0 0 0-16,0 0 0 15,0 0 0-15,0 0 0 16,0 0-1-16,0 0 1 16,0 0-1-16,0 0 1 15,0 0-1-15,0 0 1 16,0 0-1-16,0 0 0 16,0 0 0-16,0 0 0 15,0 0 1-15,0 0-1 16,0 0 0-16,0 0 0 0,0 0 0 15,0 0 1 1,0 0 1-16,0 0-2 0,0 0 1 16,0 0 0-16,0 0 1 15,0 0-1-15,0 0-1 16,0 0 1-16,0 0 0 16,0 0 0-16,0 0-1 15,0 0 1-15,0 0-1 16,0 0 1-16,0 0-1 15,0 0 0-15,0 0-10 16,-6 0-132-16,-15 10-242 16,-8-2-433-16</inkml:trace>
  <inkml:trace contextRef="#ctx0" brushRef="#br0" timeOffset="19784">7953 13427 626 0,'0'0'192'0,"0"0"-35"16,0 0-32-16,0 0 14 15,0 0-38-15,0 0-33 16,0 0-17-16,0 0-13 16,0 0-9-16,0 0-9 0,0 0-2 15,0 0-2 1,0 0 1-16,0 0 9 0,0 0 0 15,0 0 5-15,0 0 3 16,0 0-8-16,0 0-13 16,0 14-11-16,-4 16 13 15,-2 10 20-15,-3 4-5 16,-1 6-5-16,6 0 2 16,2 0-14-16,2-3-12 15,0-1 6-15,0-6-7 16,14-6 0-16,1-2-1 15,1-10-11-15,1-2 2 16,2-4 4-16,-2-3-16 16,3-4 21-16,1-3 1 15,-4-3 0-15,3-3 6 0,0 0-5 16,0 0 8-16,5-18 0 16,-1-5-8-16,1-3 0 15,-1-4 9-15,-4-2-2 16,1-2-7-16,-4-2 1 15,-3-2 4-15,-3 2-5 16,-3 2 6-16,-3 2-6 16,-3 4 1-16,-2 2-1 15,0 3 7-15,0 3-8 16,0 0 0-16,0 2 0 16,0 0 0-16,0 0 0 15,0 4 0-15,0 4 1 16,0 0 0-16,0 4 1 15,0 2 4-15,0 2-6 0,0 2-1 16,0 0-6-16,0 0 6 16,0 0 0-16,0 0-1 15,0 0 2-15,0 0 2 16,0 0 6-16,0 0-2 16,0 0 9-16,0 0-5 15,0-2 11-15,0 2 1 16,0 0 1-16,0 0-4 15,0 0-7-15,0 0-5 16,0 0-1-16,0 0-6 16,0 0 0-16,0 4-14 0,0 14-2 15,-5 12 16 1,3 4 12-16,0 6-4 16,2 0 9-16,0-4-8 0,0 0 6 15,0-5-9-15,9-1-6 16,3 2 9-16,0-8-9 15,2 2 1-15,1-2-1 16,2-4 1-16,0-4 1 16,1-4 0-16,-1-4-1 15,4 0 0-15,-1-4 8 16,-3 0-8-16,2-4 5 16,-4 2-5-16,-4-2-1 15,-2 0 1-15,-2 0 0 16,-3 0 0-16,-1 0 0 0,-3 0 6 15,2 0-6-15,-2 0 0 16,0 0 5-16,2 0-5 16,1 0 1-16,3-2 8 15,3-10-3-15,2-2-6 16,2-2 7-16,-2 0-8 16,3 0 0-16,-5 2 1 15,1-4 1-15,0 2-1 16,-1 2 0-16,-1-2 0 15,4 0 0-15,-3-1 0 16,1 4-1-16,2 3-1 16,-1 0-5-16,-2 3 0 15,-2 6 6-15,0-1-1 0,-1 2-14 16,5 0 14-16,3 0-8 16,-1 7 7-16,3 10-4 15,-1 2 6-15,-1 4 0 16,-3 1 1-16,-3-2 0 15,2 2-1-15,-6-2 1 16,0 0-1-16,-4-4 0 16,0 0-1-16,0-4 1 15,0-2-1-15,0-6-1 16,0-2 1-16,0-4 1 16,0 0 11-16,0 0 1 15,0 0-1-15,0 0 4 16,0-14-14-16,0-4 0 0,5-10-1 15,6-4-1 1,5-2 0-16,6-2-10 0,5 0 11 16,1 2-6-16,1 2 3 15,0 4-7-15,0 3 2 16,-4 10 7-16,-5 2-8 16,-2 8 2-16,-5 2-5 15,-2 3 11-15,-2 0-14 16,3 10 6-16,-2 11 8 15,1 1 1-15,3 1-1 16,-1 0 0-16,1-1 1 16,1 0 0-16,1-4 0 15,-3-4 0-15,1 0 0 16,-3-2-1-16,0 0-9 16,-2-2-55-16,2 0-70 15,7-2-81-15,-3-4-115 0,-1-4-268 16</inkml:trace>
  <inkml:trace contextRef="#ctx0" brushRef="#br0" timeOffset="20716.74">9663 13551 725 0,'0'0'232'16,"0"0"-31"-16,0 0-17 0,0 0-65 15,0 0-26-15,0 0-18 16,0 0-24-16,0-12-18 16,0 12-11-16,0 0 0 15,-4 0-2-15,-10 0 17 16,-6 0-24-16,-7 14-6 15,-4 6-1-15,-2 0-6 16,4 5 1-16,2-6 5 16,9-2-3-16,7-3-3 15,7-2-10-15,4-2-37 16,0 2 32-16,15-2 15 16,14 4 11-16,8-6-10 15,8 2 0-15,2-4-1 16,0 0 0-16,-3 0-12 0,-5-2-1 15,-8 2 11-15,-9 0-9 16,-4-2 3-16,-10 2-2 16,-3-2 1-16,-5 2 8 15,0 2-9-15,0 0 10 16,-18 4 4-16,-8-2 12 16,-6-2-6-16,-5-2 2 15,-2-2-2-15,1-2 3 16,5-2-11-16,4 0 12 15,9 0-5-15,9 0-9 16,9 0-19-16,4-4-140 0,20-4-226 16,8-2-474-16</inkml:trace>
  <inkml:trace contextRef="#ctx0" brushRef="#br0" timeOffset="21966.92">10083 13641 776 0,'0'0'229'0,"0"0"-60"0,0 0-13 16,0 0-54-16,0 0-25 15,0 0-13-15,0 0-12 16,-13-9-7-16,13 9-2 16,0 0-8-16,-2 0-5 15,0 0-3-15,-4 1-14 16,-2 17 9-16,0 4 10 16,1 3-25-16,5-1-5 15,2 0 4-15,0-2-6 16,9-2 7-16,9-2-6 15,1-6 5-15,4-4-5 16,1-4 5-16,1-4-5 16,2 0 9-16,-1 0-2 15,5-14-1-15,0-4 2 0,0-6-3 16,1-2-5-16,-6 0 9 16,-1 2-9-16,-7-1 1 15,-7 7-1-15,-2 3 0 16,-5 2 0-16,-1 4 7 15,-1-2-8-15,-2 8 7 16,0-1-6-16,0 4-1 16,0 0 0-16,0 0-25 15,0 14 6-15,0 8 19 16,0 0 0-16,0 2-1 16,0-4 0-16,5-2 0 15,8-4 1-15,7-4 0 0,0-4 1 16,4-4 5-16,1-2-5 15,6 0 1-15,0-4-1 16,5-12 11-16,2-7-6 16,-2 0-5-16,-1-5 0 15,-6-3 5-15,-4-3 1 16,-5 0-7-16,-9-2 2 16,-2 2 4-16,-7 0 0 15,-2 4-6-15,0 4 7 16,0 6 6-16,-2 6 16 15,-5 4 15-15,5 6 8 16,0 4-9-16,2 0-43 16,0 6 0-16,0 26-18 0,0 14 18 15,0 10 5-15,0 8 3 16,11 3 1-16,4-3-2 16,1 2-7-16,-1 2 0 15,-1 0 9-15,-3 1-9 16,-2-5 0-16,0-12-5 15,-2-6 4-15,-3-12 1 16,0-10-6-16,-2-6-1 16,-2-8 1-16,3-2-10 15,-3-4-5-15,0-4-14 16,0 0-2-16,0 0 8 16,0 0 21-16,0-10-7 15,-3-10-6-15,-3-8 15 16,2-6 6-16,-1-7-1 15,3 0 0-15,2-12-10 0,0-1-6 16,0 0-25-16,4-2-20 16,9 6 16-16,1 1 21 15,-1 12 12-15,1 2 13 16,-1 9 1-16,1 4 2 16,-1 4-2-16,0 4-1 15,1 3 0-15,1 4-1 16,1 5 0-16,-1 2-9 15,6 0 9-15,1 4-6 16,0 12 7-16,2 2 6 16,-3 3-5-16,-1 1 18 15,-7-3-3-15,-4 2 0 16,-7-6-2-16,-2 3 13 16,0-1 14-16,-13-1 36 0,-12 0-13 15,-6-2-27-15,-2 0-1 16,-5-4-24-16,3-4-2 15,-2 0-10-15,6-2-4 16,5-2-34-16,8-2-65 16,9 0-68-16,7-8-170 0</inkml:trace>
  <inkml:trace contextRef="#ctx0" brushRef="#br0" timeOffset="23684.12">11448 13659 324 0,'0'0'410'16,"0"0"-208"-16,0 0-42 15,0 0-22-15,0 0-54 16,0 0-31-16,0 0 5 15,2 0-36-15,9 0-10 16,9 0 23-16,7 0 8 16,4-1 17-16,7-7-18 15,1-2-14-15,-1-4-15 16,-4-1-6-16,-10 0 5 0,-3 1-6 16,-11 1 1-1,-2-3 9-15,-8 4-9 0,0 0-6 16,0 4-1-16,-12 0-1 15,-7 4-15-15,-6 4 9 16,-6 0 7-16,-5 2 1 16,2 14 1-16,1 4 3 15,4 4-5-15,5 2-1 16,6 0-1-16,9-2-21 16,7 1 23-16,2-1 0 15,0-4 2-15,13-2 0 16,7-4 6-16,5-2-7 15,6-4 5-15,0-4 4 0,7-4 4 16,4 0 4 0,1-6 8-16,3-10 8 0,-4-4-1 15,-1-2-5-15,-6-2-9 16,-6-1 5-16,-4 2-8 16,-8-2-6-16,-3 5-9 15,-7-2 16-15,-5 2-4 16,-2 0-5-16,0 0-8 15,0-2 1-15,-9 4-1 16,-3 2 0-16,-1 6-16 16,-5 4-15-16,-3 6-18 15,-4 0 4-15,-2 10 3 16,2 8-18-16,5 4 20 16,7-2 1-16,11 2-32 15,2-4 11-15,4-1 9 16,19-2 18-16,6-1 11 0,2 0 12 15,4-2 9-15,1 1-5 16,-1 1 6-16,-1-1 1 16,-3 4 0-16,-6 3-1 15,-5 2 0-15,-5 0 0 16,-3 4 0-16,-3-6 1 16,-3 0-1-16,4-6 6 15,-2-2-5-15,1-2 6 16,2-4 4-16,3-2 3 0,3-4 11 15,1 0 7 1,5 0 13-16,-4-2 10 0,4-10 2 16,-3-2 1-16,-1-10-5 15,0 0-14-15,-1-2-21 16,-1-2-11-16,1-3-7 16,0 4-1-16,-2 3-8 15,-3 2 0-15,-2 4-7 16,-4 5-28-16,-3 8 25 15,-2 2 3-15,1 3-7 16,1 0-37-16,2 7 21 16,4 8 23-16,-1 7 10 15,1 2 6-15,6-2-1 16,0 0-21-16,4-4 8 16,2-1-5-16,1-11 17 0,-1 0 2 15,0-6 0-15,3 0 1 16,-6 0 8-16,2-8 5 15,-5-6-2-15,-5-2 1 16,-5-4-11-16,-4-5-2 16,-2 2-1-16,0-5 0 15,0 1-21-15,0 1 13 16,0 2 8-16,4 2-5 16,15 2-3-16,3 2 9 15,5 0-8-15,-1 2 7 16,1 2 0-16,-5 4-1 15,-5 2 2-15,-9 2 10 16,-4 4 42-16,-1 2 50 16,-3 0-14-16,0 0-31 15,2 6-37-15,2 16-13 0,6 8 64 16,1 6-14-16,6 4-17 16,3-2 0-16,5-3-15 15,-3-3-9-15,-2-5-7 16,-2-4-9-16,-7-5-19 15,-5-9-213-15,-3-6-473 0</inkml:trace>
  <inkml:trace contextRef="#ctx0" brushRef="#br0" timeOffset="23881.36">13052 13198 1039 0,'0'0'827'0,"0"0"-510"16,0 0-47-16,0 0-106 15,0 0-117-15,0 0-47 16,0 0-118-16,35 14-187 16,-22 0-378-16</inkml:trace>
  <inkml:trace contextRef="#ctx0" brushRef="#br0" timeOffset="24300.32">13428 13403 1577 0,'0'0'322'16,"0"0"-152"-16,0 0-15 16,0 0-102-16,0 0-53 15,-141 42-1-15,115-14 0 16,12 0-30-16,10-4 25 16,4-2-1-16,16 0-4 15,20-4 10-15,6-1 1 0,5-2-1 16,1-2-1-16,-5-1 1 15,-7-2 1-15,-9 0-7 16,-10-2 7 0,-11-3-1-16,-6 2 2 0,0 3-1 15,-19 1 17-15,-14 6 19 16,-8-3-11-16,-3-2-10 16,2-4-15-16,3-4-2 15,8-2 1-15,6-2-53 16,17 0-72-16,8-14-136 15,0-2-377-15</inkml:trace>
  <inkml:trace contextRef="#ctx0" brushRef="#br0" timeOffset="25000.15">13682 13627 1060 0,'0'0'214'16,"0"0"-62"-16,0 0 69 15,0 0-44-15,134-12-70 16,-88 1-46-16,0 0-33 16,-7-3-17-16,-5 4-9 15,-10-6-1-15,-9 0-1 16,-8-2 0-16,-7-2-17 16,0 2-1-16,-17 2 0 15,-12 8-37-15,-11 8 22 16,-5 0 25-16,-4 24 2 0,0 10 5 15,5 4-5-15,5 5 5 16,15-2-8-16,13-2 2 16,11-3 6-16,0-4-12 15,14-4 1-15,15-8 12 16,6-6 0-16,7-8 2 16,5-6 4-16,4 0 1 15,3-14 0-15,-1-10-5 16,-4-6 8-16,-2-6-3 15,-9-3 5-15,-7-4-10 16,-6-6 5-16,-8-1-6 16,-1-6 0-16,-5 0-1 15,1 0 0-15,-2 4-1 0,4 2 1 16,-3 7-10-16,-2 5 8 16,-1 6 1-16,-5 8 0 15,-3 4 1-15,0 6 0 16,0 2 0-16,-7 6 1 15,0 2 8-15,1 4 20 16,0 0-16-16,-6 8-11 16,1 22 8-16,-3 12 13 15,5 14 1-15,3 13 7 16,6 3 18-16,0 2-18 16,0-4-6-16,9-6-6 15,7-8-4-15,3-11-8 16,4-9-1-16,-1-10 3 15,1-11-7-15,3-2 9 16,0-9 4-16,8-4 10 0,2 0-6 16,0 0-7-1,1-14-12-15,15-20-102 0,-12 6-372 16,-7-8-1128-16</inkml:trace>
  <inkml:trace contextRef="#ctx0" brushRef="#br0" timeOffset="25799.78">15358 13018 1006 0,'0'0'301'16,"0"0"-90"-16,0 0-37 15,0 0-85-15,0 0-64 16,0 0 15-16,-47 116 49 15,24-46-10-15,2 9 10 16,0 1-25-16,8-2-8 16,6-8-31-16,7-10 16 15,0-8-20-15,0-11-19 0,16-7 18 16,1-10-8-16,3-6 6 16,3-6-3-16,6-4-15 15,4-2 12-15,30-6-12 16,-7-6-163-16,-8-10-450 15</inkml:trace>
  <inkml:trace contextRef="#ctx0" brushRef="#br0" timeOffset="26062.48">15712 13535 1543 0,'0'0'345'0,"0"0"-179"15,0 0-54-15,0 0-75 16,0 0-19-16,122-4-13 16,-68 0-4-16,2-2-2 15,-6-2-12-15,-7-2-94 16,-9 0-90-16,-12-14-109 15,-11 6-80-15,-9-2-443 0</inkml:trace>
  <inkml:trace contextRef="#ctx0" brushRef="#br0" timeOffset="26739.22">15863 13579 570 0,'0'0'237'0,"0"0"-161"0,0 0-38 16,0 0 17-16,0 0-12 16,0 0-10-16,0 0 2 15,81-14 4-15,-68 6-3 16,1-2 8-16,-6-2 19 15,-3 2-3-15,-3 0-17 16,-2 0 5-16,0 2-6 16,-9 0-5-16,-13 2-23 15,-10 0-14-15,-3 6 16 16,-3 0 0-16,-5 0 6 16,4 14-21-16,1 10 15 15,5 4-5-15,10 4-4 16,10 4 13-16,10 3-5 15,3-5-10-15,14-2-4 0,15-4 0 16,9-6 0-16,3-6-1 16,5-8-1-16,25-8-62 15,-13 0-84-15,-7-8-248 16</inkml:trace>
  <inkml:trace contextRef="#ctx0" brushRef="#br0" timeOffset="28300.57">16480 13455 1001 0,'0'0'288'0,"0"0"-124"15,0 0-30-15,-135 66-15 16,99-32-47-16,12 0-36 15,8-4-21-15,9-3-15 16,5-5 0-16,2-6 0 16,0-2 0-16,6-7 14 15,13 0 1-15,2-7-5 16,6 0 3-16,4 0-3 16,3-18-1-16,-3-7-8 15,-2-4 0-15,-4-4 0 16,-12 5-1-16,-4 6 1 0,-7 6 0 15,-2 6-1-15,0 6 0 16,0 4-1-16,0 0-18 16,-4 16-3-16,-3 10 6 15,5-2 16-15,2 5 0 16,0-4 0-16,20-3 1 16,4-4 1-16,5-7-1 15,0-5 0-15,3-6 11 16,1 0-10-16,0 0 6 15,1-18-2-15,-1-4 3 16,-6-5 4-16,-7-3-11 16,-7 0 5-16,-8 0 2 15,-5 0-8-15,0 2-1 16,-16 2-13-16,-10 6 6 0,-3 4 1 16,0 6-1-16,2 8-36 15,4 2 36-15,6 8-9 16,6 14-9-16,6 6-7 15,5 2-18-15,2 0 11 16,23-2 20-16,6 0 9 16,2 1 9-16,6-3 0 15,1-1 0-15,-5 0 1 16,-2-3 0-16,-4-2 1 16,-6-4 6-16,-6-2 2 15,-3-4 1-15,-7-4-8 16,1 0-1-16,-3-4 9 15,2-2-2-15,2 0 8 16,1 0 10-16,7-10 28 0,3-12-19 16,1-6-6-16,9-6-14 15,-1-4-5-15,2-5-10 16,0 5 1-16,-2 7-2 16,-7 4 1-16,-2 9-1 15,-4 10 0-15,-3 8-9 16,-1 0-5-16,-2 14 1 15,1 12 7-15,-1 6 7 16,-2 3 0-16,1-2 2 16,-1 2-2-16,0-5 1 15,-1-6 0-15,-3-8-1 16,0-4 8-16,-4-4-7 16,2-6 0-16,-2-2 19 0,4 0 31 15,0-4 33-15,5-14-30 16,3-8-38-16,7-6-15 15,3-4-1-15,2-1 0 16,3 5-1-16,0 4-12 16,-3 8-3-16,-1 8-3 15,-8 12 7-15,-1 0-13 16,-5 8 11-16,-3 18 2 16,1 4 12-16,2 5-1 15,2-3 0-15,7-5 1 16,4 0-2-16,3-9 1 15,4-4 1-15,0-8 0 16,0-4 8-16,2-2-6 16,0 0-1-16,-2-13 10 0,0-5-10 15,-4-5 12-15,-2-4-5 16,-2 0-1-16,-3-5-6 16,-1 1 0-16,-3 3-1 15,-3 4 0-15,-2 8 0 16,-5 6-6-16,-1 8 6 15,-3 2-9-15,0 2-9 16,0 20 3-16,0 8 15 16,-3 6 6-16,1 3-6 15,2-2 1-15,0-1 0 16,2-1 0-16,12-9-1 16,1-6 1-16,-3-8 5 15,1-4-6-15,-2-8 10 16,5 0 1-16,2-2 3 0,6-16-3 15,0-6-3-15,7-4 0 16,3-5-7-16,2 1-2 16,2 0 0-16,0 5 0 15,-1 6-15-15,-6 10 16 16,-6 6-2-16,-5 5-11 16,-7 0 0-16,-4 14 13 15,-2 9 0-15,0 0 10 16,-1 2 3-16,1-1 0 15,-1-6-4-15,4-4-8 16,1-5 8-16,1-2 0 16,0-5-2-16,7-2 7 0,2 0 3 15,4 0 1 1,2-6-5-16,2-8 0 0,-2 0-10 16,0-2-3-16,-6 3 0 15,-3 4-16-15,0 3-67 16,-2 3-89-16,-5 3-200 15,-7-1-821-15</inkml:trace>
  <inkml:trace contextRef="#ctx0" brushRef="#br0" timeOffset="28501.82">18214 13194 1667 0,'0'0'313'0,"0"0"-214"15,0 0-62-15,0 0-37 16,0 0-1-16,0 0-116 16,111 137-396-16</inkml:trace>
  <inkml:trace contextRef="#ctx0" brushRef="#br0" timeOffset="28949.82">19092 13491 1356 0,'0'0'342'16,"0"0"-184"-16,0 0-95 15,0 0-46-15,0 0 67 16,-7 131-20-16,7-48-3 16,16 32-8-16,4 27 3 15,-5 11-1-15,-3-9-14 16,-8-30-2-16,-2-39-29 16,-2-23 6-16,0-12-7 15,-8-4-9-15,-21-6-15 16,-12-10 14-16,-12-20-11 15,-5-12 12-15,2-38 22 0,0-37 0 16,19-29-22-16,30-26 0 16,7 7 35-16,29 31-8 15,17 34-22-15,8 32-5 16,15 6-9-16,12 6 8 16,12 10-4-16,-6 12-4 15,-9 4 4-15,-14 6 5 16,-10 12 0-16,-16 2-53 15,-16 6-116-15,-24 4-99 16,-25-2-261-16,-17-4-883 0</inkml:trace>
  <inkml:trace contextRef="#ctx0" brushRef="#br0" timeOffset="29346.82">17363 14506 1194 0,'0'0'304'0,"0"0"-90"15,113-12 50-15,-22 4-71 16,42 4-97-16,-7 2-57 16,26-1-39-16,-45 3-27 0,-43-5-683 15</inkml:trace>
  <inkml:trace contextRef="#ctx0" brushRef="#br0" timeOffset="41816.5">22333 685 116 0,'0'0'163'0,"0"0"-87"15,0 0 41-15,0 0 21 16,0 0 8-16,0 0-3 15,0 0-11-15,-2-4 9 16,0 4-25-16,2-1-26 16,0 1-9-16,0 0-14 15,0 0-16-15,0 0-10 16,0 0-15-16,0 0 18 16,0 0-19-16,0 0-24 15,0 5 0-15,0 18 0 0,-2 11 60 16,0 8 3-1,0 8-8-15,0 4-33 0,2-2 14 16,0 0-5-16,0-2-14 16,0-1-6-16,0-3 6 15,0-4-18-15,2-4 8 16,0-8-8-16,0-6 1 16,-2-6-1-16,0-4-37 15,0-6-52-15,0-4-56 16,-2-4-45-16,-14-4-17 15,3-16-116-15,0-6-355 0</inkml:trace>
  <inkml:trace contextRef="#ctx0" brushRef="#br0" timeOffset="42217.5">22221 826 690 0,'0'0'117'15,"0"0"-39"-15,0 0 31 16,0 0 58-16,0 0-48 15,0 0-62-15,0 0-47 16,50-30 19-16,-17 56 49 16,13 10 49-16,0 6-50 15,5 2-20-15,1 2 2 16,-1 1-7-16,-2-6-30 16,-3-2-9-16,-3-10 1 15,-3-2-6-15,-7-7-7 16,-4-6 0-16,-6-6 0 15,-8-2 6-15,-5-6-1 0,-2 0 12 16,-1-2 5 0,-1-20 2-16,4-11-10 0,1-8 4 15,-5-5 10-15,-2-3-1 16,-1 4 0-16,-3 4 15 16,0 7 16-16,0 6-15 15,-3 4-3-15,-1 6-2 16,0 2-25-16,2 0-5 15,-1 4-9-15,3 2-7 16,0 2-42-16,0 3-99 16,0 4-105-16,5 1-258 15,6 0-308-15</inkml:trace>
  <inkml:trace contextRef="#ctx0" brushRef="#br0" timeOffset="42609.46">23198 970 892 0,'0'0'267'0,"0"0"-203"16,0 0 17-16,0 0 5 15,0 0-30-15,0 0 5 16,0 0 21-16,-82 107-9 15,66-78-40-15,7 2-33 16,9-5-7-16,0-4 7 0,0-2 25 16,13-4-11-16,3-6-4 15,2-4 2-15,2-4 0 16,0-2 5-16,0 0 8 16,-2-4-13-16,-1-12 13 15,-3-2 8-15,-5-2 4 16,-9 0 23-16,0 0 13 15,-7 2-60-15,-17 0 8 16,-7 1-13-16,-7 6-8 16,0 3-31-16,5 5-93 15,10 3-65-15,15 0-131 16,8 0-535-16</inkml:trace>
  <inkml:trace contextRef="#ctx0" brushRef="#br0" timeOffset="43404.35">23690 706 78 0,'0'0'364'0,"0"0"-219"16,0 0 8-16,0 0 18 15,0 0-15-15,0 0-40 16,0 0 4-16,7-30 7 16,-7 27-19-16,0 3-21 15,3-2-2-15,-3 2-11 16,0 0-14-16,0 0-13 0,0 0-12 15,0 0-4-15,0 0-12 16,0 0-4-16,0 0 1 16,0 0 7-16,0 0-7 15,0 0 0-15,0 0-4 16,0 0 3-16,0 0-1 16,0 0 6-16,0 0-1 15,0 0 3-15,0 0-4 16,0 0-2-16,0 0-4 15,0 0-12-15,0 0-1 16,0 0-16-16,0 2-5 16,0 16 9-16,0 4 13 0,0 5 5 15,0 4 12 1,0 2 3-16,0 1-1 0,-3 0-11 16,1 6 4-16,-1 0-3 15,1 4 5-15,0 2 4 16,0-1 1-16,2-4-1 15,-2-2 4-15,0-5-11 16,0-6 2-16,2-6-7 16,0-6-5-16,0-8 6 15,0-4-5-15,0 0 4 16,0-4-6-16,0 0 2 16,0 0-2-16,0 0-23 15,-5 0-107-15,3 0-223 0,-2-8-193 16</inkml:trace>
  <inkml:trace contextRef="#ctx0" brushRef="#br0" timeOffset="44834.54">24185 1092 1167 0,'0'0'164'0,"0"0"-100"16,0 0 143-16,0 0-24 15,0 0-44-15,0 0-36 16,0 0-13-16,-9-27-40 16,-6 27-44-16,-10 0-6 15,-8 4-7-15,-8 14 7 16,2 4 0-16,1 0 0 15,11 0-6-15,9-2 5 16,7-4-15-16,9-4-4 16,0-2-7-16,2-4 26 15,0-4 0-15,0 0-11 16,4-2 12-16,9 0 0 16,5-4 8-16,5-12 5 15,1-4-6-15,-2-2 2 16,-2 0-7-16,-5 6-1 0,-3 4 6 15,-7 4-7-15,-3 8-2 16,0 0-20-16,0 2-16 16,2 18 26-16,3 3 11 15,2 4 1-15,4 1 2 16,3-6 4-16,4-4 0 16,5-8-6-16,1-10 0 15,6 0 0-15,-1-4 0 16,0-14 1-16,-2-6 0 15,-4-4 1-15,-3-4 9 16,-7-8-5-16,-4-6 0 16,-3-7-6-16,-8-3 1 15,0-2 0-15,0 2 7 0,0 6 6 16,-10 8-4 0,4 8 19-16,1 8-5 0,1 9 16 15,2 8-31 1,2 2 6-16,0 7-15 0,0 0-8 15,0 0-8-15,0 19-6 16,0 13 4-16,0 12 18 16,8 6 2-16,3 6-1 15,5 4 0-15,1-2 7 16,2-2-8-16,-1-4 2 16,-1-6-1-16,-1-6 5 15,2-9-5-15,-5-9-1 16,-4-8 0-16,0-8 1 0,-5-6 1 15,1 0 17 1,0-6 0-16,-1-14-4 0,5-6-14 16,-3-6-1-16,-1 3-7 15,0 4-2-15,-3 3-3 16,2 8 3-16,5-1-5 16,5 4-6-16,7-2-6 15,8-1 17-15,7 2 3 16,7-3 6-16,-1-2-1 15,1 1 0-15,-4 0 1 16,-10 0 1-16,-6 2-1 16,-10 2 1-16,-7 4 5 0,-3 0 4 15,-3 4-10 1,0 2-47-16,-7 2 35 0,-11 0 3 16,-6 2-1-16,-1 18 1 15,3 6 8-15,5 4-18 16,7 5-22-16,10-2 40 15,0-1 1-15,8-2 0 16,13-3 0-16,6-8 1 16,4-2 0-16,5-9 0 15,4-8 10-15,5 0-10 16,4-6 11-16,2-18 0 16,-2-8-3-16,-3-7-2 15,-5-7 5-15,-8-6-5 16,-6-8 2-16,-7-6 6 15,-9-5-15-15,-4 3 19 0,-5 2-5 16,-2 8 3 0,0 12 3-16,0 12 9 0,-2 12-10 15,-2 8-8-15,1 6-1 16,1 8-10-16,0 0-3 16,-3 20-44-16,-2 24 38 15,1 16 9-15,-1 14 0 16,5 8 1-16,2 3 5 15,0-3-5-15,0-6-1 16,7-8 1-16,8-12 1 16,5-12-1-16,3-9-1 15,1-13 8-15,0-6-7 16,3-8 17-16,4-8-6 16,3 0 7-16,4-8 9 15,2-16-3-15,0-7 0 16,0-5-6-16,-6-1-19 0,-8 1 0 15,-8 4-78-15,-18 10-80 16,-13 11-223-16,-18 7-451 0</inkml:trace>
  <inkml:trace contextRef="#ctx0" brushRef="#br0" timeOffset="45472.24">22481 1708 644 0,'0'0'179'16,"0"0"-36"-16,0 0 58 15,0 0-15-15,0 0-22 16,0 0-9-16,0 0-53 16,24 0-64-16,23 0-5 15,40 0 72-15,56 8 11 16,55 0 7-16,32 1-19 15,1 0-32-15,-13 1 0 16,-26 0-20-16,-8-3 0 0,-7-7-14 16,-12 0-26-16,-7 0-3 15,-14-13-3-15,-27-1 0 16,-30 5-6-16,-29-2 0 16,-19 7-10-16,-7-2-21 15,-12 2-27-15,-9-2 4 16,-11 0-44-16,-17 0-48 15,-31-2 19-15,-16 2-29 16,-19 0-62-16,-28 6-27 16,-47 0 3-16,22 2-11 15,11 8-372-15</inkml:trace>
  <inkml:trace contextRef="#ctx0" brushRef="#br0" timeOffset="46050.55">22412 1997 750 0,'0'0'224'0,"0"0"-103"15,-118 0 21-15,86 0 55 16,16 0 18-16,10 0-51 16,6 0-67-16,0 0-26 15,20 0-50-15,45 0-6 16,55 0 11-16,69 0 31 15,38 0 14-15,16 0 4 16,-4 0-16-16,-25 2-14 16,-7 4-8-16,-13 0 7 15,-16-2-14-15,-19-2-12 0,-18-2-8 16,-27 0 2-16,-31 0-6 16,-25 0-5-16,-16 0 5 15,-4 0 0-15,-7 0-5 16,-8-2 0-16,-13 0 11 15,-6 2 5-15,-4 0 21 16,0 0 8-16,0 0-11 16,0 0-7-16,0 0-6 15,0 0-7-15,0 0-6 16,0 0-7-16,0 0 4 16,0 0-5-16,0 0-1 15,0 0 1-15,0 0 0 0,0 0 0 16,0 0 0-1,0 0 0-15,0 0 5 0,0 0-5 16,0 0-1-16,0 0 1 16,0 0 0-16,0 0 0 15,0 0 0-15,0 0 1 16,0 0-1-16,0 0 5 16,0 0-6-16,0 0-1 15,0 0-48-15,-10-4-149 16,-30-18-51-16,2 2-292 15,-7-6-316-15</inkml:trace>
  <inkml:trace contextRef="#ctx0" brushRef="#br0" timeOffset="47434.13">23181 1087 654 0,'0'0'132'16,"0"0"-60"-16,0 0 40 16,0 0 27-16,0 0-13 15,0 0-23-15,0 0-12 16,0-6-21-16,0 6 6 15,0 0-21-15,0 0-23 16,0 0-1-16,0 0 8 16,0 0-2-16,0-3 4 15,0 3-17-15,0 0-8 16,0 0 1-16,0 0 10 0,0 0-6 16,0 0 7-1,0 0-11-15,0 0 14 0,0 0-10 16,0 0 0-16,-3 0-21 15,-2 0-4-15,-3 0-16 16,-5 0 20-16,-8 14 11 16,-3 9-10-16,-6 5 0 15,4 6-1-15,4 0 0 16,8 0 0-16,6-2 3 16,5-4-3-16,3-6 13 15,0-4-12-15,7-2 0 16,9-6-1-16,5-1 13 15,4-8-5-15,4-1 2 0,2 0 3 16,1-4 2 0,-1-14 10-16,-2-6-7 0,-2-2 13 15,-3-6-6-15,-6 0-7 16,-4-2-1-16,-6 0-6 16,-6 2 5-16,-2 2-9 15,0 6 5-15,-2 2-5 16,-11 5 4-16,-3 3-11 15,1 4 0-15,1 6 1 16,-1 3 4-16,-5 1-5 16,-1 0-7-16,0 14-5 15,2 8-3-15,4 3-20 16,6 1 29-16,7-1 6 16,2-1 1-16,0-4 0 15,2-4 0-15,7-2 5 16,0-4 0-16,-3-4-6 15,1-4 1-15,2-2 1 0,2 0 11 16,0 0-4-16,1-10 1 16,1-6 3-16,-5-2-4 15,-2-2-1-15,-4 2-5 16,-2 0-3-16,0 6-9 16,0 2-36-16,-10 4-31 15,-3 6-5-15,3 0-63 16,-4 0-68-16,1 16-65 15,3 4-72-15,6-2-494 0</inkml:trace>
  <inkml:trace contextRef="#ctx0" brushRef="#br0" timeOffset="48494.8">23476 1430 658 0,'0'0'127'15,"0"0"-54"-15,0 0 54 16,0 0 11-16,0 0-2 0,0 0-9 15,0 0-6 1,-4 0-28-16,4 0-11 0,0 0-17 16,0 0-25-16,0 0-14 15,0 0-13-15,7 0-6 16,11 0 8-16,4 0 11 16,2 0 1-16,3 0-7 15,-2 0-2-15,-5 0-8 16,-5 0 2-16,-7 0-12 15,-4 0 6-15,-4 0-5 16,0 0-1-16,-10 0-43 16,-13 0 31-16,-6 0 10 0,-5 1-16 15,3 3 11 1,4 0 6-16,11 1 1 0,7-5 0 16,7 0 0-1,2 0 0-15,0 0-28 0,0 0 28 16,9 0 6-16,11 0-4 15,7 0 11-15,6 0 6 16,1 0 0-16,-1 0 3 16,-4 0-2-16,-4 0-8 15,-8-3-3-15,-5 3-8 16,-8-2 5-16,-2 2-5 16,-2 0 10-16,0 0-11 15,0 0-3-15,-9 0 3 16,-8-1 3-16,-8 1 7 0,-2 0-9 15,0 0 0-15,3 0-1 16,4 0 2-16,4 0-1 16,7 0-1-16,3 0-17 15,4 0-60-15,2 0-127 16,0 1-163-16,2 4-180 0</inkml:trace>
  <inkml:trace contextRef="#ctx0" brushRef="#br0" timeOffset="49915.2">23744 1349 506 0,'0'0'144'15,"0"0"-92"-15,0 0 66 0,0 0-14 16,0 0-24-16,0 0 1 16,0 0 0-16,15 0-2 15,-10 0-3-15,-2 0-13 16,1 0-9-16,0-2 4 16,1 0 15-16,-3 2-9 15,-2-2-12-15,2 2-9 16,-2 0-13-16,0 0-11 15,0 0-5-15,2 0 3 16,-2 0-1-16,0 0-3 16,0 0-5-16,0 0-1 15,0 0-1-15,7 0-5 16,4 0 0-16,6 0 12 16,8-2 1-16,4-2 0 15,5 0 10-15,-3 0-2 0,2 0-6 16,-2 2 3-1,-4-2-12-15,-6 2-5 0,-6 0 7 16,-6 0-7-16,-4 2-1 16,-3 0 0-16,-2 0 5 15,0 0-6-15,0 0-1 16,0 0 1-16,0 0-1 16,0 0-15-16,0 0-16 15,0 0-60-15,0 0-81 16,0 0-84-16,0 0-49 0</inkml:trace>
  <inkml:trace contextRef="#ctx0" brushRef="#br0" timeOffset="179477.8">1793 15356 469 0,'0'0'208'0,"0"0"-42"0,0 0-59 16,0 0-23-16,0 0-11 15,0 0-2-15,0 0-14 16,0 0-20-16,0 0-6 16,0 0-8-16,0 0-11 15,0 0-10-15,0 0-2 16,0 0-10-16,0 0 9 15,0 0-1-15,0 0 1 16,0 0 1-16,0 0 0 16,0 0 0-16,-11 0-45 15,-3 0-158-15,-1 0-680 0</inkml:trace>
  <inkml:trace contextRef="#ctx0" brushRef="#br0" timeOffset="180424.66">1016 15643 838 0,'0'0'215'0,"0"0"-36"15,0 0-53-15,0 0-31 16,0 0-21-16,0 0-23 16,0 0-16-16,0-6-24 15,4 6 4-15,-2-4-5 16,2 4-9-16,4 0 1 0,0 0 14 16,3-4 0-16,3 2 19 15,1 0-15-15,-1-3-4 16,-3 4 11-16,0-7-16 15,-2 2 1-15,0-2 4 16,-3-2-4-16,1 2-5 16,-3-6 1-16,-4 6-6 15,0-2-4-15,0 3-4 16,-11 5-52-16,-11 2-55 16,-7 0 75-16,-5 0 1 15,-3 19 18-15,1-1 19 16,1 8 5-16,-1 6 31 0,5 0-14 15,4 6-5 1,7-2-8-16,9 0-8 0,5 0 13 16,6-8-14-16,0-2 0 15,4-4 0-15,13-8 14 16,6-2-1-16,4-2-12 16,0-6 7-16,-3-4 5 15,0 0-13-15,1 0-48 16,2 0-54-16,-5-14-120 15,-7-4-292-15</inkml:trace>
  <inkml:trace contextRef="#ctx0" brushRef="#br0" timeOffset="180904.62">1254 15633 871 0,'0'0'232'0,"0"0"-97"15,0 0-55-15,0 0-47 16,0 0 3-16,0 0-1 15,0 0-12-15,-20 120-4 16,20-96-17-16,0-4-2 0,0-2 12 16,6-4-7-1,6-2-5-15,-1-2 0 0,2-6 7 16,1-4 1-16,1 0 11 16,3 0-2-16,0-8 24 15,-3-10 10-15,1-4-6 16,-3-6-13-16,-2 2 3 15,-1 4-16-15,-6 0-6 16,0 4-6-16,-1 4-5 16,-3 0 5-16,0 6-5 15,0-2 5-15,0 3-6 16,-5 2-1-16,-7 1-22 0,-3 4-21 16,-7 0-96-16,-14 0-28 15,7 4-108-15,5 4-379 0</inkml:trace>
  <inkml:trace contextRef="#ctx0" brushRef="#br0" timeOffset="181244.42">1526 15382 998 0,'0'0'237'16,"0"0"-67"-16,0 0-77 15,0 0-63-15,0 0 37 16,-3 102-3-16,3-52-24 15,0-4-8-15,0-1-10 16,10-5-9-16,-2-2 1 16,1-6-14-16,-5 0-17 15,2-10-83-15,-6 0-74 16,0-12-127-16,0-2-852 0</inkml:trace>
  <inkml:trace contextRef="#ctx0" brushRef="#br0" timeOffset="181653.36">1840 15547 965 0,'0'0'188'0,"0"0"-91"16,0 0-49 0,0 0-19-16,-39 118-7 15,39-88-5-15,0-2 2 16,6-6-19-16,9-4 0 0,3-6 0 16,-1-6-1-16,6-6 2 15,-1 0-1-15,0-4 14 16,-2-14-8-16,1-4 9 15,-6-2 18-15,-1-6 38 16,-6 2 14-16,-3 6-18 16,-5 0 25-16,0 4-21 15,0 4-31-15,-9 5-40 16,-9 4-15-16,-1 5-51 16,-2 0-2-16,-6 0-157 15,10 0-14-15,1 5-133 0</inkml:trace>
  <inkml:trace contextRef="#ctx0" brushRef="#br0" timeOffset="182537.71">2161 15498 838 0,'0'0'218'0,"0"0"-68"0,0 0-56 16,0 0-21-16,0 0-46 16,0 0-27-16,0 0 8 15,-54 49-16-15,50-17 16 16,1 0 13-16,3 0-3 15,0 2-17-15,0-2 13 16,3-4 2-16,8-4-10 16,0-6 9-16,0-4-14 15,3-6 12-15,-1-2-1 16,3-6 14-16,-1 0-9 16,3-4 10-16,-1-14-3 15,2-4-8-15,-1-6 0 16,-5-2 5-16,0-2-8 0,1 4-7 15,-6 2-5 1,1 0 1-16,-4-1-1 0,0 4 8 16,-1 2-9-16,0 1 1 15,-2 4 0-15,0 6 1 16,1 0-1-16,-1 6 0 16,-2 0 0-16,0 4 0 15,0 0 1-15,2 0-2 16,-2 0 0-16,0 0-1 15,2 0-14-15,1 0-4 0,2 4-3 16,3 10 21 0,3 4 1-16,3-5 0 15,1 0 1-15,1-3 0 16,-1-2 0-16,1-6 1 0,-1-2 6 16,-1 0-6-16,1 0 15 15,1-2 2-15,-3-14 9 16,-1 1-6-16,-3-6-5 15,-7 3-3-15,-2 4-7 16,0-4-7-16,0 6-13 16,-4 6-41-16,-8 2-25 15,3 0-26-15,1 4 66 16,1 0 13-16,2 12-32 16,5 6 16-16,0 4-5 15,0 2 24-15,14-2 14 0,3 4 9 16,3-3 1-1,1-5-1-15,-4 0 16 0,1 0 15 16,-3-9 28-16,-3 4 4 16,-3-8-2-16,-3 2 11 15,-1-1-37-15,0-6-17 16,-3 4-12-16,2-4-6 16,1 0 0-16,3 0-17 15,4-10-104-15,-1-12-106 16,0-3-478-16</inkml:trace>
  <inkml:trace contextRef="#ctx0" brushRef="#br0" timeOffset="183203.7">2794 14905 947 0,'0'0'291'16,"0"0"-33"-16,0 0-79 16,0 0-84-16,0 0-69 15,0 0 22-15,0 0 39 16,0 156-35-16,0-92-4 0,0 6 7 15,4 3-18-15,5 3 1 16,1 4-9-16,4 8-1 16,2 15-11-16,-3-9-16 15,-2 8 21-15,1 0 7 16,-6-11-20-16,3 7-4 16,-5 4 2-16,3 14-5 15,-2-13-1-15,-3-5-1 16,3-4 1-16,-5-18 10 15,2 1-5-15,2-7-5 16,0-6 5-16,3 2 9 16,0 0 5-16,4 6-18 15,0 9 29-15,1-1 52 16,1 0-20-16,-5-4-41 16,4-4-21-16,-3 5 1 0,-1-3 10 15,2-6 25-15,-6-10-10 16,1-14-18-16,-5-12-9 15,2-10 7-15,-2-4-7 16,0-1 1-16,0-7 7 16,0 4-8-16,0 4 1 15,0 2 7-15,-5 0-2 16,-1 6 1-16,-2-4-6 16,2 0 15-16,2-8 20 15,2 0-22-15,-1-10-7 16,3 0-5-16,-2-4-2 15,-2 0-17-15,-6-10-56 16,-21-56-120-16,5 0-135 0,-3-6-515 0</inkml:trace>
  <inkml:trace contextRef="#ctx0" brushRef="#br0" timeOffset="186637.41">3449 15410 717 0,'0'0'190'16,"0"0"-23"-16,0 0-20 16,0 0-54-16,0 0-22 15,0 0-13-15,2 0-17 0,0 0-11 16,-2 0-15-1,0 0-1-15,0 0-13 16,2 0 6-16,-2 0-6 0,0 0 8 16,2 0 3-16,-2 0 7 15,2 0 14-15,0-4 8 16,1-2-2-16,0-4-2 16,-3-2-5-16,0-2-16 15,0 0-3-15,0-2-11 16,0 2-2-16,-6 2-18 15,-4 2-1-15,-3 0-9 16,-5 6-4-16,-3 4-8 16,-3 0 29-16,-5 0 11 15,0 0 1-15,-2 14 9 0,4 4-10 16,5-2 0-16,5 4-13 16,5 2-9-16,7-4-14 15,5 4-8-15,0-6-22 16,13-2 32-16,14 0 15 15,7-8 0-15,2 2 12 16,4-4 7-16,2 0-1 16,-5 0 1-16,-2 0-2 15,-9 6-8-15,-6-6 4 16,-9 6 5-16,-4-6 1 16,-5 0 1-16,-2 1 15 15,0-1 26-15,0 1 13 16,-9 4 21-16,-8 0-20 0,-6 4-9 15,-4 1-5-15,-2-5-14 16,-2 4-11-16,0-3-16 16,2-1-2-16,2 0-35 15,5 0-27-15,2 0-66 16,5-1-47-16,3-4-184 16,8-2-644-16</inkml:trace>
  <inkml:trace contextRef="#ctx0" brushRef="#br0" timeOffset="186898.99">3636 15440 1030 0,'0'0'276'16,"0"0"-77"-16,0 0-77 16,0 0-55-16,0 0-17 15,0 0-25-15,0 108-8 16,0-77-8-16,6-9-9 16,2-3-75-16,-4-2-108 15,-2-11-139-15,-2-4-642 0</inkml:trace>
  <inkml:trace contextRef="#ctx0" brushRef="#br0" timeOffset="187122.22">3594 15316 901 0,'0'0'581'0,"0"0"-375"16,0 0-32-16,0 0-83 15,0 0-91-15,0 0-57 16,0 0-234-16,-19 8-263 0</inkml:trace>
  <inkml:trace contextRef="#ctx0" brushRef="#br0" timeOffset="187821.27">3805 15462 998 0,'0'0'239'0,"0"0"-65"16,0 0-47-16,0 0-63 15,0 0-30-15,0 0-34 16,0 0 1-16,36-4-1 16,-17-4 9-16,2-2 1 15,1 0-3-15,0 2 0 16,-2 0 1-16,-1 0-1 15,-7 6-7-15,-3 2-1 16,1 0-7-16,-4 0 7 16,-2 6-7-16,-4 10-34 15,0 2-31-15,0 4-20 16,-10 0-66-16,-9 2-9 0,2-7 38 16,1-3 75-1,8-5 39-15,5 0 4 0,3-9-21 16,0 0-29-16,13 0 52 15,10 0 8-15,4 0 2 16,4 0 16-16,0 5 14 16,0 12 25-16,3 2 6 15,-3 12 20-15,-2 5 1 16,0 4 12-16,-8 4-20 16,-5 2 16-16,-5 2-38 15,-9 0-18-15,-2-6-20 16,0-3-4-16,-10-7 2 0,-9-10-12 15,0-8 15-15,-1-6-7 16,-3-8 24-16,1-4 8 16,2-22 2-16,2-15-7 15,7-3-21-15,7-2-14 16,4-4 0-16,0 6 0 16,0 4-1-16,15 2-21 15,3 10-17-15,0-2-14 16,2 6-22-16,-2 2-57 15,5 0-90-15,-6 4-35 16,-1 4-239-16</inkml:trace>
  <inkml:trace contextRef="#ctx0" brushRef="#br0" timeOffset="188287.37">4351 15482 474 0,'0'0'667'0,"0"0"-437"15,0 0-31-15,0 0-75 16,0 0-50-16,0 0-17 15,0 0-19-15,51-46-22 16,-42 32-15-16,0 2 12 0,-4 2-12 16,-3-2 10-1,-2 6 0-15,0-2 4 0,-2 2-15 16,-12 4-25-16,-6 2 10 16,-4 0 13-16,-5 12 2 15,0 10-1-15,2 8-4 16,4 4-11-16,6 0 7 15,11 2-8-15,6-8 5 16,0 3 12-16,8-9 0 16,17 0 2-16,6-8-2 15,2-6 0-15,3-6 9 16,2-2-8-16,-3 0 12 0,1-2-6 16,-5-16-7-1,-2-3-22-15,-2-6-146 0,-9-4-148 16,-5 7-763-16</inkml:trace>
  <inkml:trace contextRef="#ctx0" brushRef="#br0" timeOffset="189220.84">4905 14802 1039 0,'0'0'283'0,"0"0"-66"16,0 0-48-16,0 0-72 15,0 0-58-15,0 0-30 16,0 0-4-16,0 10-4 15,0 29 20-15,0 11 67 16,0 16-20-16,-4 10 10 16,-5 8 48-16,1 2-12 15,-2 3-48-15,4 1-20 16,1 18-6-16,5 25-14 16,0 27 8-16,7 10-12 15,13-13 71-15,-2-15-23 16,-7-43-45-16,0-15-9 15,-2-22-15-15,3-4 5 0,3 10-5 16,3 8 0-16,1-1 7 16,-3-11-7-16,-5-10 0 15,-3-6 0-15,-4-8 0 16,-4-4 5-16,0 4-6 16,0 0-6-16,0 5 6 15,0 5 10-15,0 6-10 16,0 2 0-16,-2 0 1 15,2-8 7-15,-2 0-7 16,2-1 5-16,0-5-5 16,-4 6 12-16,4-2-4 15,0 6-7-15,0 4-1 0,0 0 5 16,0 0 19 0,0 1-14-16,0-11-10 0,0-8 1 15,0-8-1-15,0-2 0 16,0-8 1-16,0-2 5 15,0-4-6-15,0-2 13 16,0-4-14-16,0 9-5 16,0-4 5-16,0 3 1 15,-2 9 11-15,0-4-5 16,2 4 2-16,-2-1 0 16,2-4 3-16,0-2 8 15,0-4-10-15,0-6-10 16,0-2 2-16,0-4 1 0,0-4-2 15,0 2 4-15,0-2-4 16,0 0 0-16,0 0-1 16,0 0-1-16,0 0 1 15,0 0 9-15,0 0-9 16,0 0 1-16,0 0-1 16,0 0 2-16,0 0-1 15,0 0 0-15,0 0-1 16,0 0 0-16,0 0 1 15,0 0-1-15,0 0-30 16,0-6-31-16,0-16-80 16,0-36-55-16,0 0-192 15,0-5-535-15</inkml:trace>
  <inkml:trace contextRef="#ctx0" brushRef="#br0" timeOffset="190654.68">5449 15374 838 0,'0'0'189'0,"0"0"-36"16,0 0-46-16,0 0-50 16,0 0-30-16,0 0-12 15,0 0-2-15,15-22-7 16,-9 18-5-16,-2-2 7 15,-2 2-2-15,-2 0 7 16,0 0 29-16,0-2 17 16,0 2-22-16,0-4-10 15,-8 4-27-15,-8 0-14 16,-7 2 7-16,-4 2-9 16,-4 0 16-16,-2 2 7 0,1 10-2 15,3 2-4-15,6 2 13 16,4-2-1-16,7 0-13 15,6-6-25-15,6 2 4 16,0-2 9-16,23 0 12 16,6 2 1-16,6-6-1 15,6 2-3-15,1 2 2 16,0-2 1-16,-1 2-9 16,-4 4-4-16,-3-2 6 15,-7 4 6-15,-10 2 0 16,-5 2 0-16,-8 0 1 15,-4 5 12-15,0-5 24 16,-12 0 30-16,-9 0-18 0,-11-6-20 16,-3-2 18-1,-4-2 16-15,0-6-32 0,-1-2-12 16,4 0-18-16,7 0-38 16,7-9-41-16,9-10-77 15,7 1-120-15,6-3-755 0</inkml:trace>
  <inkml:trace contextRef="#ctx0" brushRef="#br0" timeOffset="191171.4">5828 15205 1313 0,'0'0'272'0,"0"0"-50"16,0 0-64-16,0 0-79 16,0 0-63-16,0 0 16 15,-4 111 15-15,4-61-25 16,2 2-11-16,9-2-2 15,0-6-2-15,0-4 6 0,-1-8-10 16,-4-5-3 0,-2-15-1-16,-4-2 0 0,0-6-24 15,0-4 24 1,0 0-6-16,0 0-2 0,0-10-3 16,3-15-19-16,-1-7-7 15,2-4 16-15,3-4 14 16,4 4-44-16,0 4 26 15,5 8 2-15,1 6 18 16,4 8-5-16,-1 4-4 16,0 6 15-16,2 0-9 15,3 20-1-15,0 6 10 16,-2 2 0-16,2 2 1 16,-2-8-9-16,-4 0-4 15,1-4-104-15,1-12-86 0,-4-3-97 16,-3-3-250-16</inkml:trace>
  <inkml:trace contextRef="#ctx0" brushRef="#br0" timeOffset="192125.44">6457 15320 651 0,'0'0'361'16,"0"0"-122"-16,0 0-76 0,0 0-38 15,0 0-59 1,-130 126-11-16,117-96-17 16,4-6-14-16,7-2-24 0,2-6-19 15,0-7 0-15,2-4 12 16,11-5-8-16,3 0 14 15,1 0 0-15,2-12-13 16,-4-6 14-16,3-4 0 16,-5-2 0-16,-1 2 4 15,-6 4-3-15,-1 4 5 16,-1 6-6-16,-2 4 0 16,0 4-6-16,2 0-10 0,4 8 1 15,5 4 14 1,7 2-12-16,5 0-59 0,1-8 8 15,5-6-5 1,3 0 11-16,-2 0 18 0,-1-14 22 16,-5-4 18-16,-4-4 0 15,-1-2 13-15,-6 0 23 16,-4-4 15-16,-4 2 3 16,-5-2-1-16,0 6-13 15,-2-2 8-15,0 8 24 16,0 2 4-16,0 1-14 15,0 8 19-15,0 1-12 16,0 4-6-16,0 0-43 16,0 9-20-16,0 26 0 15,0 9 11-15,0 14-3 16,0 4 2-16,9 6 2 0,7-1-11 16,1 1 15-16,1-2-4 15,-1-6-12-15,-7-4 1 16,1-10-1-16,-4-12 0 15,-2-12-11-15,-3-8 9 16,-2-10 2-16,0-4 11 16,0 0-9-16,0-8 15 15,-4-20-17-15,-8-6 0 16,-3-10-8-16,1-2-22 16,1-2 12-16,-1-1-9 15,3 4 7-15,5-1 14 16,1 3-4-16,5 1 9 15,0 4 0-15,0 2-5 0,11 4 4 16,4 4 1 0,4 6-12-16,-1 2 11 15,1 6-5-15,-1 4 7 0,0 6-1 16,-4 0 0-16,-1 4 1 16,-2 0 0-16,0 12 9 15,-2 6 14-15,-5 0-2 16,-1 4 15-16,-3 0-8 15,0 2-6-15,0 2 25 16,-7-4-19-16,-6 0 3 16,-3 0-31-16,1-4 0 0,-1-8-7 15,-2 0-68 1,-2-10-125-16,5 0-140 0,1-2-298 0</inkml:trace>
  <inkml:trace contextRef="#ctx0" brushRef="#br0" timeOffset="192554.27">7112 15326 940 0,'0'0'266'0,"0"0"-82"0,0 0-34 16,0 0-44 0,0 0-32-16,0 0-47 0,0 0-9 15,139-60-17-15,-116 44 9 16,-3 2-10-16,-9 4 0 16,-4 2 9-16,-7 3 6 15,0 1 32-15,0 4 16 16,-18 0-52-16,-6 0 27 15,-5 17-36-15,-5 9 11 16,5 6-1-16,2 4-11 16,10-4 8-16,5 0-8 15,12-2-1-15,0-4 0 16,10-4 0-16,14-4 2 16,5-8 18-16,6-6-6 0,6-4-4 15,1 0-10-15,3-12-9 16,10-24-115-16,-10 4-201 15,-9-4-687-15</inkml:trace>
  <inkml:trace contextRef="#ctx0" brushRef="#br0" timeOffset="193437.75">7687 14744 998 0,'0'0'278'15,"0"0"-40"-15,0 0-36 16,0 0-76-16,0 0-66 15,0 0-31-15,0 0 109 16,35 117 18-16,-18-49 10 16,2 12-62-16,3 6 9 15,2 19-43-15,5 27-17 16,2 24-17-16,-2 11 7 16,-6-11 4-16,-5-8-23 0,-9-15 4 15,-3-3-28-15,-4-5 1 16,-2-13 7-16,0-18-8 15,0-14 8-15,0-22-7 16,0-5 5-16,0 7-6 16,0 10 2-16,-2 6-2 15,0 0 11-15,0-5-10 16,-3-3 1-16,3-2-1 16,0-8 12-16,-2 4-13 15,-1-8 0-15,2-4 6 16,-1 3-6-16,2-3-8 15,-2-2 8-15,1-2 1 16,1-2 1-16,0-8 10 0,0 0-12 16,0-2-7-1,0 6 7-15,-4 1 0 0,2 5 10 16,-2 2-10-16,-1-2 0 16,1-4 2-16,0-10-1 15,2 0-1-15,2-10 0 16,0 0 0-16,2-4 0 15,0 4 8-15,0-4-8 16,0 9-1-16,0-4 1 16,0 8-1-16,0-3 2 15,0-2 10-15,0-4-9 16,0-4-1-16,0-4 1 16,0-2-2-16,0-4-5 0,0-2 5 15,0 4 1 1,0-2-1-16,0 0 7 0,0-2 4 15,0 2-10 1,0-4 0-16,0 0 10 0,0-1-4 16,2-2-5-16,-2-1-1 15,0 2-1-15,0-2 1 16,0 0 9-16,0 0-4 16,0 0-5-16,0 0-1 15,0 0 0-15,0 0-12 16,0 0-24-16,0 0-46 15,-4-40-62-15,-7 0-140 16,1-10-458-16</inkml:trace>
  <inkml:trace contextRef="#ctx0" brushRef="#br0" timeOffset="194396.31">8080 15195 660 0,'0'0'294'16,"0"0"-93"-16,0 0-32 16,0 0 4-16,145-32-50 15,-105 24-64-15,-3 4-35 16,-2 0-24-16,-6 2-10 16,0 2-82-16,-9 0-124 15,-9 0-348-15</inkml:trace>
  <inkml:trace contextRef="#ctx0" brushRef="#br0" timeOffset="194675.71">8308 15218 697 0,'0'0'606'0,"0"0"-464"16,0 0 17-16,0 0 10 15,0 114-70-15,0-72-36 0,9-2-7 16,-1 0-15 0,2-8-34-16,-1-2-7 0,-5-3 0 15,2-9-86 1,-3-4-88-16,-3-9-71 0,0-1-61 15,0-4-343-15</inkml:trace>
  <inkml:trace contextRef="#ctx0" brushRef="#br0" timeOffset="195487.43">8672 15248 889 0,'0'0'321'16,"0"0"-112"-16,0 0-23 15,0 0-45-15,0 0-50 16,0 0-60-16,0 0 11 15,-39 10-20-15,12 8-20 16,-1 8 5-16,-1 6 2 16,2-2-9-16,7-2 0 15,5-2 0-15,3-4-6 16,8-8 0-16,4-4-5 16,0-2 10-16,0-4 1 15,4-4 9-15,14 0-9 0,7 0 11 16,-1-18-1-16,5 0-9 15,0-4-2-15,-3-6 1 16,-1 4-7-16,-4 0 6 16,-6 6 1-16,-5 2-1 15,-2 6 0-15,-6 2 1 16,0 6 0-16,-2 0 1 16,2 2-1-16,-2 0-33 15,3 0-9-15,1 12 16 16,4 2-26-16,6-2-12 15,1-4 9-15,4-2 10 16,-2-6 1-16,1 0 3 16,0 0 24-16,-2 0 4 0,-2-14 11 15,-2-4 2-15,-1 0 0 16,-1 0 5-16,-2 2 35 16,-1 2-2-16,-1 0 16 15,2 1-2-15,-2 5-14 16,-1 7-13-16,1 1 3 15,3 0-28-15,7 0 0 16,6 14 1-16,5 8 6 16,7 6 12-16,-1 6 0 15,2-4 18-15,-3 0 7 16,-8-4-9-16,-6-4 13 16,-9-4-5-16,-9-4 24 0,0-2-8 15,-3-2 9 1,-14-2-25-16,-8 0-18 0,-2-8-10 15,-4 0 1-15,-2 0-11 16,1 0-5-16,1-8-37 16,7-6-50-16,6 2-22 15,9-12-120-15,4 2-121 16,5 0-435-16</inkml:trace>
  <inkml:trace contextRef="#ctx0" brushRef="#br0" timeOffset="195813.25">9226 15047 91 0,'0'0'1148'16,"0"0"-801"-16,0 0-89 15,0 0-75-15,0 0-114 16,0 0-50-16,0 0-18 16,11 58 47-16,-4-18 8 15,-1 2-17-15,4 3-10 16,-2-1-5-16,3-8-11 16,-1-4-5-16,-2-2-7 15,-1-8-1-15,-1-4-25 16,-4-4-46-16,1-6-74 0,-3-8-120 15,0 0-215-15,0 0-315 16</inkml:trace>
  <inkml:trace contextRef="#ctx0" brushRef="#br0" timeOffset="196030.02">9170 15177 1111 0,'0'0'276'15,"0"0"-132"-15,0 0-30 16,0 0-12-16,0 0-16 0,148-1-36 16,-102-2-50-16,19-5-37 15,-12 2-221-15,-13-3-477 0</inkml:trace>
  <inkml:trace contextRef="#ctx0" brushRef="#br0" timeOffset="196472.19">9591 15250 925 0,'0'0'211'0,"0"0"-53"15,0 0-13-15,0 0-72 16,0 0-56-16,0 0-15 16,0 0-2-16,93-28-21 15,-93 24 12-15,0 4 8 16,0 0 2-16,-13 0 6 15,-7 0 22-15,1 0 9 16,-6 4 5-16,0 8-5 16,5 6-20-16,3 6-2 15,3-2 1-15,9 0 1 16,5 0-17-16,0 0 14 0,14-2-15 16,13-2 10-16,4-2-8 15,3-10 11-15,3-2 6 16,1-4-5-16,-3 0 10 15,2-2-23-15,-6-10-1 16,-5-6-14-16,-1-16-130 16,-7 6-184-16,-7 0-744 0</inkml:trace>
  <inkml:trace contextRef="#ctx0" brushRef="#br0" timeOffset="197491.61">10153 14686 793 0,'0'0'354'0,"0"0"-114"15,0 0-13-15,0 0-8 16,0 0-46-16,0 0-29 15,0 0-35-15,0-18-43 16,0 22-29-16,-2 18-22 16,0 18 61-16,-1 15-2 15,3 7-13-15,0 14-15 16,18 4-7-16,11 4 33 16,4 7-26-16,9 17-19 15,3 20-8-15,-3 19-2 16,-1 7-1-16,-15-8 2 15,-10-17 0-15,-7-13-5 16,-5 4-5-16,-4-3-8 16,0 3 1-16,-2-4 6 15,-11 0-6-15,1-17 3 0,1-23-3 16,5-18-1-16,-1-4 0 16,-2 12 1-16,-2 6 0 15,0 9 0-15,-3-9 9 16,4-6-9-16,1 0 0 15,1-3-1-15,2 1 2 16,2 2-1-16,-1 2 1 16,3 2-2-16,0-2-9 15,2-2 8-15,-2-7 1 0,2-7 0 16,0-6 0 0,0-2 1-16,0 0 4 0,0-8-5 15,0 0 0-15,0 0 0 16,0-5 0-16,0-8 0 15,0 4 0-15,0-1 0 16,0 0-1-16,0-2 1 16,0 2 9-16,0 2-8 15,0-2 5-15,0 4-6 16,0-6 1-16,0-2-1 16,0 4 2-16,0-8 4 15,0 4-3-15,-4-8-2 16,0 3 4-16,2-3-4 15,2-5 7-15,0 4-7 0,0-3 5 16,0 2-5-16,0 2 9 16,0 0-1-16,0 0 6 15,0-6-5-15,0 2 7 16,0-6-4-16,0-4-2 16,0 0-4-16,0 0 1 15,0 0-2-15,0 0 3 16,0 0-3-16,0 0 0 15,0 0-5-15,0 0-2 16,0 0-21-16,-4-4-12 16,-3-6-57-16,-3-8-65 15,-9-38-163-15,4 5-336 16,4-7-848-16</inkml:trace>
  <inkml:trace contextRef="#ctx0" brushRef="#br0" timeOffset="198857.1">10656 15286 595 0,'0'0'557'15,"0"0"-382"-15,0 0 34 16,0 0-37-16,0 0-75 15,0 0-37-15,0 0-21 16,25-28-15-16,-21 22-11 16,1-2 6-16,-1 4 9 15,2-4 0-15,2 2 6 0,1-2-6 16,-3-5-13 0,-2 3-5-16,1 1 2 0,-2-4-6 15,-3 3-4-15,0-2 17 16,0 2-3-16,-8-4 0 15,-7 6 13-15,-7-2-29 16,-3 6-9-16,-6 4 7 16,-3 0 2-16,1 0 0 15,2 4 0-15,4 10 12 16,8-4-12-16,9 2-10 16,8 2-2-16,2-4-4 15,6 7 16-15,21-3-6 0,7 4 6 16,6-4 0-1,2 4 0-15,0 2-11 0,1-2-1 16,-9 0 12-16,-5 0-12 16,-7-4 6-16,-9 0 6 15,-6 0-8-15,-7-2 7 16,0 6-1-16,-3 0-4 16,-14 0 6-16,-10 4 15 15,-2 0-7-15,-2-4 8 16,0-5-4-16,0-4-1 15,2-3 7-15,6-2-17 16,5-4-1-16,7 0-9 16,5 0-81-16,6-19-118 0,0-2-297 15,10 1-701-15</inkml:trace>
  <inkml:trace contextRef="#ctx0" brushRef="#br0" timeOffset="200375.45">10946 15344 1252 0,'0'0'350'0,"0"0"-137"16,0 0-46-1,0 0-78-15,0 0-24 0,0 0-46 16,0 0-11 0,0 104-8-16,0-88-29 0,0 0-12 15,0-10 1-15,0-2-1 16,0-4 24-16,0 0 17 16,0 0 11-16,0-2 1 15,3-14-1-15,1-2 3 16,3-10-13-16,1-2 0 15,6 2-1-15,1 2-1 16,3 4-9-16,2 6 1 16,0 10 7-16,1 6-16 15,-2 0 8-15,1 6 9 16,1 14 2-16,-4 6 0 16,1 2 1-16,-5-2-1 0,-1-2 0 15,-3-4 1-15,-3-6-1 16,-2-4 0-16,-4-6 0 15,0 0-1-15,0-4-12 16,0 0 3-16,0 0 9 16,0 0 0-16,0-18-22 15,0-8-6-15,0-4-4 16,5-6 7-16,11 4-13 16,-1 0 0-16,5 10 11 15,1 4 8-15,-4 10 9 16,-1 4 4-16,-1 4 5 15,-1 4-9-15,-1 14 10 16,3 4 0-16,-3 4 12 0,5-2-11 16,0 2 5-1,4-8-1-15,1-4-5 0,-2-6 18 16,2-4 9-16,-1-4 10 16,-2 0 4-16,2 0 1 15,1-16-11-15,2-2-4 16,-2-4-10-16,0-2-11 15,-5 2 4-15,-3-2-9 16,-7 8 0-16,-8 2 10 16,0 4 28-16,0 3-14 15,-10 2-12-15,-7 5-13 16,-6 0-1-16,-2 0-8 16,1 14 8-16,2 8 1 15,4 4-5-15,7 0 4 0,7 2-4 16,4-2 3-16,0-2 1 15,4-2-1-15,11-4 2 16,6-2-1-16,1-6 0 16,0-6 0-16,2-4 1 15,-1 0 13-15,2 0-11 16,-4-8 8-16,2-6 0 16,-3-8-9-16,2 0 9 15,-4-4-9-15,-2 2 1 0,-1-4-2 16,-4 4 0-1,-1 4-11-15,-2 0-15 0,-1 2-14 16,-1 4 10-16,0 0 9 16,-4 1 7-1,-2 4 14-15,0-4 1 0,0 3 8 16,0 2 0-16,0-2 17 16,0 1 4-16,-2 0-9 15,-4 1-6-15,4 2-3 16,0 2 13-16,0 0-12 15,2 0-13-15,0 2 1 16,0-2 5-16,0 0-4 16,0 4 5-16,0-4 2 15,0 0-8-15,0 2 7 16,0 2 5-16,0-2 2 16,0 2-2-16,0 0-13 15,-7 8 1-15,3 14-1 0,-2 10 22 16,3 4-13-16,3 5 0 15,0-1-8-15,0-2-1 16,11-4 2-16,2-4-1 16,1-4-1-16,-3-8-3 15,-3-8 2-15,0-2-1 16,0-4-6-16,3-4 8 16,3 0 3-16,6 0-2 15,2-18-1-15,5-8-5 16,2-4-29-16,-2-4-27 15,0 0-20-15,-6-2 4 16,0 4 33-16,-8 6 20 16,-4 8 13-16,-4 0 11 0,-3 4 6 15,-2 5 9 1,0 1 10-16,0 3 9 0,0 0 15 16,0 5-24-16,0 0-3 15,0 0-3-15,0 6-18 16,0 20 20-16,0 2 34 15,0 11-26-15,0-3-7 16,0 0-8-16,8-4-6 16,4-2-8-16,-1-8-10 15,4-4-63-15,10-12-98 16,-1-6-205-16,-1 0-1025 0</inkml:trace>
  <inkml:trace contextRef="#ctx0" brushRef="#br0" timeOffset="201554.34">12644 14762 948 0,'0'0'271'0,"0"0"-73"15,0 0 51-15,0 0-75 16,0 0-56-16,0 0-20 15,0 0-28-15,-12-19-22 16,10 19-20-16,-2 0-28 16,-2 11 1-16,-4 19 10 15,-3 11 41-15,2 7 0 16,-1 6 20-16,4 4-14 16,-1 4-16-16,3 4 2 15,-4 25-8-15,4 21 28 16,6 26-24-16,0 1-16 0,0-19-17 15,0-32 8-15,0-30-15 16,0-2 0-16,2 9 8 16,0 7-8-16,2 8 2 15,-2-2-2-15,1 0 9 16,0-1 0-16,-1-1 2 16,0 4 1-16,2 4-2 15,-2-6-10-15,1 7 1 16,-3-9 0-16,0 0 11 15,0-2-12-15,0-12 7 16,0 1 0-16,0-9-6 16,0 4 7-16,-3 0-7 15,3 8 9-15,0 2 2 16,0-1 6-16,0 5-3 0,0-6-1 16,0-2 3-16,0-6-3 15,0-6-5-15,0-7 1 16,-4-9 4-16,0-4-1 15,-1 0 2-15,-2-2-1 16,-2-2-2-16,3 2-2 16,-4 2 1-16,2-2-4 15,1-2 2-15,3 6 12 16,0-6-8-16,-2 5-12 16,2-4 6-16,0-2 4 15,-1 1-2-15,1-6 1 0,2 0 1 16,0-4 4-1,0 0-9-15,-1-6-6 0,3-2 1 16,0 0 0 0,0-2 5-16,0 8-4 0,0 0 5 15,0 0-1-15,0-2 3 16,0 4 0-16,0-6-1 16,0-2-7-16,0-2 8 15,0-2-8-15,0 6 1 16,0 2-2-16,0 4 9 15,0 8 0-15,0 2 0 16,0 3 4-16,0-3 1 16,0-2 7-16,0-8-14 15,0 0 4-15,0-6-2 16,0-6 1-16,0-2-8 0,0 0-1 16,0 0 0-16,0-4 1 15,0 2-1-15,0-2 0 16,0 2 10-16,0-2-3 15,0 0-1-15,0 0-5 16,0 0-1-16,3 0-1 16,-3 0 1-16,0 0 2 15,0 0-3-15,0 0 1 16,0 0-1-16,0 0 1 16,0 0-1-16,0 0-12 15,0 0-34-15,0 0-68 16,0 0-78-16,-14-38-83 15,-1-4-334-15,-1-11-1135 0</inkml:trace>
  <inkml:trace contextRef="#ctx0" brushRef="#br0" timeOffset="207129.02">12956 14839 375 0,'0'0'274'0,"0"0"-111"0,0 0-43 16,0 0-28-1,0 0-16-15,0 0-13 0,0-5 5 16,0 5-24-16,0 0 1 15,0 0-2-15,0 0 8 16,0 0-9-16,0-1 2 16,0 1-4-16,0 0 0 15,0-3 0-15,0 3-2 16,0 0-1-16,0 0-7 16,0 0-6-16,0 0 17 15,0-1-11-15,0 1 13 16,0 0-24-16,0 0 6 15,0 0-2-15,0 0-13 16,0 0-1-16,0 0 0 16,0 0-3-16,0 0-5 0,0 0 6 15,0 0-6 1,0 0 8-16,0 0 3 0,0 0 4 16,0 0 1-16,0 0 11 15,0 0-12-15,0 0-3 16,0 0 5-16,0 0 1 15,0 0 2-15,0 0 4 16,0 0-7-16,0 0-1 16,0 0-5-16,0 0-11 15,0 0-1-15,0 0-56 16,0 0-92-16,-10 0-206 16,-3 4-269-16</inkml:trace>
  <inkml:trace contextRef="#ctx0" brushRef="#br0" timeOffset="207554.68">12873 14909 1182 0,'0'0'325'15,"0"0"-113"-15,0 0-46 16,0 0-80-16,0 0-43 15,0 0-3-15,0 0 18 16,96 0-17-16,-67 0-37 16,-4 0-4-16,-3 0-47 15,-7 2-70-15,-4 0-63 0,-1 0-78 16,-8-2 10-16,-2 0 45 16,0 0 92-16,0 0 47 15,-9 0 64-15,0 0 10 16,2 0 81-16,3 0 51 15,0 0-2-15,4 0-5 16,0 0-29-16,0 0-34 16,0 16-34-16,0 16 16 15,0 4 70-15,4 12-61 16,5-4-21-16,-1 2-2 16,4-1-27-16,-3-5-12 0,-5-4-1 15,-2-2 0 1,-2 4-111-16,-4-8-190 0,-9-8-298 0</inkml:trace>
  <inkml:trace contextRef="#ctx0" brushRef="#br0" timeOffset="208643.34">13243 15190 1030 0,'0'0'272'0,"0"0"-153"15,0 0-47-15,0 0 7 16,0 0 2-16,0 0-12 15,0 0-21-15,121-17-8 16,-103 7-10-16,-3 2-17 16,-7 0 1-16,0-2 2 15,-8 2-2-15,0 2 11 16,0-4-10-16,0 6-3 16,-8 0-12-16,-9 4-11 15,-7 0 11-15,-3 4 6 0,0 14 5 16,2 5-11-1,6 0-6-15,5 4 5 0,7-1 0 16,5-4-7 0,2-2 8-16,0-2-15 0,11-2 1 15,5-8 8-15,4-2 6 16,2-2 0-16,3-4 0 16,2 0 0-16,-3-4 13 15,1-10-5-15,-3-4 2 16,0-4-3-16,-2-4-5 15,0 2 12-15,0-1-1 16,-1 3-12-16,-4 7 0 16,-2 2 0-16,-4 9 6 0,-2 4-7 15,-3 0-1 1,0 4 1-16,1 18 14 0,0 6-6 16,-3 3 6-16,-2 1-7 15,0-2-5-15,0-8 7 16,0-4-9-16,0-4 1 15,0-6 4-15,0-4-5 16,0-4-9-16,0 0-8 16,0 0-2-16,7 0 10 15,5-14 9-15,7-6 0 16,3-6 12-16,2-2-12 16,-1 0-2-16,-3 3 2 0,-3 7 0 15,-5 7 0 1,-3 3 1-16,-7 5-1 0,0 3 1 15,-2 0-1-15,0 7-11 16,0 15 11-16,0 2 23 16,4 2-22-16,0-2 5 15,8-4-6-15,-1-4 0 16,5-4 0-16,1-8 0 16,4-4 5-16,1 0-5 15,2 0 14-15,1-16-14 16,-1-4 10-16,-3-6-10 15,-2-2 9-15,-3-2-2 16,-5-7 9-16,-4-3-16 16,-5-6 1-16,-2 2 0 15,0 2-1-15,0 6 9 16,0 8 1-16,0 6 12 0,-5 8 8 16,3 4-4-16,2 6 5 15,0 2 2-15,-2 2-33 16,2 2-8-16,0 22-12 15,0 12 20-15,0 12 25 16,0 0-9-16,2 2 0 16,12-4-15-16,-1-7 5 15,3-3-6-15,-3-8 0 16,-2-2-20-16,-4-8-52 16,-2-4-91-16,-5-6-147 15,0-4-290-15</inkml:trace>
  <inkml:trace contextRef="#ctx0" brushRef="#br0" timeOffset="208829.84">13894 15097 971 0,'0'0'284'16,"0"0"-138"-16,0 0-3 15,133-14-25-15,-81 4-64 16,24-10-54-16,-12 4-149 16,-11-4-473-16</inkml:trace>
  <inkml:trace contextRef="#ctx0" brushRef="#br0" timeOffset="209888.34">14451 15047 993 0,'0'0'342'16,"0"0"-135"-16,0 0-83 16,0 0-28-16,0 0-36 15,-9 116-28-15,9-85-14 16,0-3-9-16,13-6-8 15,1-4 15-15,-3-4-7 16,2-6-9-16,0-6 13 16,0-2 3-16,1 0-7 15,1 0 21-15,4-16 2 16,-1-2-19-16,-3-4 1 0,1-4-3 16,-1-2 5-1,-6 2-4-15,0 1-5 0,-4 7 9 16,-3 6 0-16,-2 6-4 15,2 4 6-15,-2 2-18 16,2 0-16-16,0 8-15 16,5 10 29-16,5 5 2 15,0-4-1-15,7 2-5 16,-2-6 5-16,1-2 0 16,-1-8 0-16,0-1 1 15,-4-4 15-15,0 0-1 16,3-5-5-16,-3-13 12 15,-2-3 7-15,3-1 0 16,-3-2-12-16,-2-8-14 16,-3 6 15-16,-4-4-15 0,1 8-1 15,0 4 1 1,-3 8-2-16,0 0-2 0,0 8-10 16,0 0-14-16,0 2 2 15,0 0 12-15,0 0-4 16,0 4 0-16,6 14 9 15,5 4 7-15,3 6 0 16,3 0 1-16,3 2 1 16,1-4-1-16,-4 1-1 15,1 1 14-15,-3-10-14 16,1 4 0-16,-3-10 1 16,1-1 0-16,1 2 2 0,4-9 3 15,0 0-8-15,4-2 9 16,1-2-7-16,3 0 6 15,0-6 5-15,1-12 6 16,-1 0 4-16,-5-8 13 16,-3-1 18-16,-6 4-31 15,-5-2-1-15,-2 7 19 16,-4 4-8-16,-2 4 10 16,0 6 6-16,0 2-24 15,0 2-20-15,-6 0-2 16,-2 2-2-16,-1 14-4 15,1 4 3-15,4 6-8 16,4-4 9-16,0 2 1 16,6-2 6-16,9-4-6 15,7-5-5-15,3-3-25 0,6-8-54 16,22-2-76-16,-4-16-137 16,-7-2-441-16</inkml:trace>
  <inkml:trace contextRef="#ctx0" brushRef="#br0" timeOffset="210705.39">15622 14594 876 0,'0'0'410'0,"0"0"-180"15,0 0-83-15,0 0-45 16,0 0-38-16,0 0-35 16,0 0 55-16,-10 80 17 15,5-28-15-15,1 5 28 16,4 11 28-16,0 0-60 16,0 10 22-16,13 2 11 15,12 6-65-15,-1 1-24 16,5 1-11-16,0 2 19 15,-3 2-9-15,1 15-14 16,0 15 10-16,-2 20-2 16,-7-11-1-16,-5-29-8 15,-4-30-1-15,0-10-7 0,0 9-1 16,-1 9 5-16,1 14-6 16,-1-4 1-16,-4-2 5 15,-4-6-5-15,0-1 0 16,0-1 5-16,0-4-6 15,-2 3 1-15,-6-7 0 16,2 4 14-16,-1-4-14 16,5 4-1-16,0-2 0 15,2 3 1-15,0-1 0 16,0 0-1-16,0-4 0 16,0-6-9-16,2 1 9 15,2-9 1-15,1 0 10 0,-1-4-11 16,-2 0 0-1,4-2-1-15,-4-2 1 16,0-1 1-16,-2-5-1 16,0-2 0-16,0-6 0 0,0 2 0 15,2-2 0-15,0 0 11 16,0-4-10-16,3 4 1 16,-1-6-1-16,0-2 5 15,2-2-6-15,-2-8 1 16,2-1-1-16,-4-7 1 15,3 4 0-15,-3 0 5 16,2-2 0-16,-2 6 4 16,2 4 1-16,-4-4 11 0,0 6-6 15,0-4-8 1,0-6 2-16,2 0-8 0,-2-10 5 16,2 0-2-16,-2-4-5 15,0 0-8-15,2 0 2 16,-2 0-7-16,0 0-27 15,0-4-70-15,0-18-60 16,4-40-135-16,1 4-263 16,1-6-273-16</inkml:trace>
  <inkml:trace contextRef="#ctx0" brushRef="#br0" timeOffset="212010.37">16064 14682 929 0,'0'0'326'16,"0"0"-172"-16,0 0 2 15,0 0-27-15,0 0-27 0,0 0 2 16,2 134-42 0,3-98-25-16,1-1-18 15,1-5-18-15,-3-6 9 16,1-6-10-16,-3-4-19 0,-2-14-136 16,0 0-201-16,0 0-562 0</inkml:trace>
  <inkml:trace contextRef="#ctx0" brushRef="#br0" timeOffset="212238.33">16013 14309 1279 0,'0'0'339'15,"0"0"-93"-15,0 0-61 16,0 0-92-16,0 0-71 16,0 0-22-16,0 0-47 15,-7 38-77-15,7-12-178 16,5-4-264-16</inkml:trace>
  <inkml:trace contextRef="#ctx0" brushRef="#br0" timeOffset="212678.83">16354 14624 1077 0,'0'0'200'16,"0"0"-95"-16,0 0 24 16,0 0-52-16,0 0-47 15,-121 44-30-15,121-32-11 16,0 4 11-16,2 0-6 16,21 2 5-16,8-4-19 15,4 0-4-15,3 0 1 16,1 3-10-16,-6-8-4 0,-7 4 23 15,-6-5 13-15,-9-2 1 16,-6-1 12-16,-5-2 13 16,0 1 44-16,0 0 17 15,-11 6 8-15,-14-2-7 16,-3 2-40-16,-3 0-31 16,0-2-1-16,6-6-15 15,2-2-8-15,3 0 0 16,3 0-127-16,5 0-202 15,3-12-1035-15</inkml:trace>
  <inkml:trace contextRef="#ctx0" brushRef="#br0" timeOffset="213454.84">16216 15226 960 0,'0'0'304'0,"0"0"-97"16,0 0-51-16,0 0-6 0,0 0-95 15,0 0-41-15,0 0-13 16,-72-31-1-16,49 31 9 15,4 0 0-15,1 0 8 16,3 5 2-16,1 0 4 16,5 8-23-16,0-1 0 15,5 3-1-15,2 3 1 16,2-1-9-16,0 1-12 16,9-4-1-16,10 0-1 15,6 2 3-15,6-6-7 16,2 0-6-16,4 2-10 15,-2-4 7-15,-6 2 7 16,-5 0 11-16,-6 2 5 0,-9-4 13 16,-5 2 2-16,-4 2 16 15,0 2 58-15,-17-4-1 16,-8 2-24-16,-4-2-19 16,-4-2 2-16,-3-6 13 15,3-2-8-15,-3 0 2 16,3 0-17-16,6 0 3 15,5-10-27-15,9-4-56 16,13-16-102-16,6 6-192 16,14-2-879-16</inkml:trace>
  <inkml:trace contextRef="#ctx0" brushRef="#br0" timeOffset="213856.3">16565 15364 1129 0,'0'0'251'16,"0"0"-137"-16,0 0 30 15,0 0-24-15,119-22-57 16,-82 8-40-16,-3 2-10 15,-8 2-11-15,-5 2 14 16,-10-4-10-16,-7 2-5 0,-4-3-1 16,0 2-12-16,-23 3-12 15,-6-2 23-15,-4 8 2 16,-7 2 30-16,-2 0-1 16,-1 13-8-16,6 12-9 15,3 3 3-15,12 2-3 16,9 2-13-16,8-8-1 15,5 0 1-15,3-2-1 16,16-6-4-16,10-4-1 16,7-6 6-16,26-6-70 15,-6 0-115-15,-7-6-302 0</inkml:trace>
  <inkml:trace contextRef="#ctx0" brushRef="#br0" timeOffset="214321.33">17008 15326 1149 0,'0'0'361'0,"0"0"-159"16,0 0-37-16,0 0-53 15,0 0-38-15,0 0 4 16,116-6-19-16,-76-4-35 0,-1-2-9 16,-4 0-15-16,-6-2 6 15,-7 4-5-15,-6-2-1 16,-10 2-6-16,-6 2-9 16,0 2-2-16,-4 2-29 15,-16 4 15-15,-9 0 31 16,-7 4 6-16,-1 14-5 15,-1 0 8-15,7 6-9 16,10-2-8-16,13 2 1 16,8-4-8-16,0 2-7 15,15-8-6-15,12-2-1 16,6-4 12-16,3-2 9 16,2-6 2-16,-2 0 5 15,-3 0-6-15,0-10-12 0,-4-4-19 16,0-6-76-16,-4 0-62 15,2-6-36-15,-5 0-94 16,-6 8-356-16</inkml:trace>
  <inkml:trace contextRef="#ctx0" brushRef="#br0" timeOffset="-214253.48">17594 15205 447 0,'0'0'282'0,"0"0"-83"16,0 0-18-16,0 0-21 15,0 0-39-15,0 0-37 16,0 0-33-16,-27 22-28 16,27-19 0-16,0-3 25 15,8 0 28-15,3 0-1 0,-1 0-20 16,2 0-12-1,-1 0-10-15,-2 0-12 0,-4-4-4 16,-3 0 2 0,0 0 9-16,-2-1-1 0,0 5 15 15,0 0-11-15,-7 0-8 16,-11 0-20-16,-4 0-1 16,-3 9-3-16,-2 3 2 15,4 6-2-15,4 2 0 16,6 2-11-16,11 0 11 15,2 0-9-15,0 0-8 16,18-4-1-16,6 0-3 0,3-4-14 16,2-2 30-1,0-6 5-15,-2-2 1 0,-1-4 0 16,-6 0 16-16,-1 0-7 16,-6 0 19-16,-5 0 6 15,0 0 10-15,-4-4-5 16,-2-2-18-16,0-2 1 15,0 0-14-15,1 2 6 16,-1-6-14-16,-2 2 1 16,0-4-2-16,0-2-9 15,0-2 10-15,0-2 8 16,0-2-8-16,0-4 0 16,-11-4-7-16,-1-2 7 0,-3-5-5 15,-1-1 4 1,1-4-11-16,-3 2 11 0,3-6 2 15,-2 4-3-15,7 4 4 16,3 8-2-16,1 8 1 16,3 8 13-16,3 6-1 15,0 8-13-15,-3 0-10 16,1 16-14-16,0 22 4 16,0 14 20-16,2 10 7 15,0 6-7-15,0-2 0 16,6-3 6-16,8-9-6 15,1-6 0-15,-1-6 0 16,-3-10 0-16,0-10 6 16,-4-6-6-16,0-6-2 15,-1-6-32-15,8-4-144 0,-1-6-218 16,-2-10-857-16</inkml:trace>
  <inkml:trace contextRef="#ctx0" brushRef="#br0" timeOffset="-213191.2">18127 14766 522 0,'0'0'351'16,"0"0"-117"-16,0 0-39 16,0 0-6-16,0 0 9 15,0 0-51-15,0 0-19 16,0-94-29-16,0 90-18 0,0-2-28 16,0 4 26-16,0 2-20 15,0 0-1-15,0 0-6 16,0 0-11-16,0 4-5 15,-7 22-8-15,-8 16 48 16,-1 15-6-16,3 11-22 16,2 6-8-16,4 6-10 15,4 4-12-15,3 7 0 16,0 13 3-16,3 24 2 16,4 29-5-16,-7 3-3 15,0 0-1-15,-5-11-1 0,-15-7-12 16,0 1 6-1,0-5-7-15,5-12 0 0,4-20 2 16,3-25 2-16,4-17-2 16,0-2 4-16,-3 8-5 15,-1 16 0-15,-6 25 7 16,-4 19-2-16,0-10 3 16,2-17-9-16,1-13 0 15,4-20 1-15,-3 6 0 16,3 10 0-16,3-5 1 15,0-5-1-15,6-10 5 16,0-8-5-16,2-10-1 16,0-2 0-16,0-2 0 15,0-3 1-15,0-1 8 0,-2-4-2 16,2 0 17-16,0-2-8 16,0-6-14-16,0-2 13 15,0-4-8-15,0 4-1 16,0-6 0-16,0 2-4 15,0 4 13-15,0 1-2 16,0 1 4-16,0 4-8 16,2-2 3-16,0-2 1 15,3-4-1-15,-3-4-1 16,3-4-5-16,-3-6 3 16,0-2-3-16,-2-4 4 15,2-2-1-15,1-2 2 16,-1 4-1-16,0 4 11 15,0 2-7-15,0 2-1 16,0 2 2-16,1 0-2 0,-1 1-11 16,0-8 8-1,-2 1-8-15,0-4-1 0,0-2 5 16,0-2-6-16,0 0 0 16,0 0-13-16,0 0-56 15,-17-24-54-15,-19-16-103 16,-67-48-115-16,5 8-322 15,-13-4-412-15</inkml:trace>
  <inkml:trace contextRef="#ctx0" brushRef="#br0" timeOffset="-210375.04">893 16467 614 0,'0'0'113'0,"0"0"8"15,0 0-8-15,0 0-34 16,0 0 1-16,0 0-5 15,93-30-8-15,-68 26-27 0,0 2-9 16,1 2-11 0,6 0 16-16,1 0-1 0,7 0 62 15,10 0 18-15,0 0-55 16,8 0 3-16,5 0-2 16,1 0-5-16,3-2-24 15,5 0 11-15,1-6-5 16,2 4-6-16,4 4-9 15,1-4-8-15,2 4-3 16,3 0 2-16,2 0-6 16,0 0-2-16,2 0 4 0,7 0-9 15,2-2 11-15,2 2 5 16,2-4-16-16,3 4 8 16,-3-4-7-16,-2 4 5 15,1 0-1-15,-3-4 1 16,-4 4-6-16,-1-6 10 15,1 3 2-15,-5 2 2 16,3-3 1-16,-3 0-9 16,2 0 5-16,3-2-5 15,-1 2 4-15,1 0-4 16,1 4 2-16,3-5-9 16,-2 1 0-16,-2 3 0 15,-3 1 1-15,-4 0 9 16,-2-3 0-16,0 3-1 0,1-1 13 15,5 1-5 1,5-4 2-16,3-1-7 0,3 5-2 16,0 0-2-16,-1 0-8 15,-5 0 10-15,0 0-9 16,-3 0 0-16,1 0 0 16,1 0 8-16,3-4 0 15,0 0 2-15,1-1-1 16,-3 0 2-16,1 1-11 15,1 0 11-15,-2 3 1 16,2-4-2-16,0 1-1 16,1 0-4-16,1 0-5 15,0 0 0-15,0 2 9 0,-2-2-9 16,0 0 8 0,-2-4 0-16,2 2-9 0,0 2 12 15,-3-6-3-15,4 2-3 16,-3-2-5-16,0-2 0 15,-3 2 10-15,1 2-5 16,-3 0 9-16,0-2-9 16,1 2 3-16,-1 2-8 15,3-6-1-15,-1 4 15 16,3 2-9-16,2-2-5 16,2 4 0-16,5 2-1 15,20-2 12-15,15 0-6 16,21 4-4-16,-1-4-2 0,-13 4 2 15,-15 0-1-15,-16 0-1 16,-16 0 0-16,-15 0 0 16,-14 0 6-16,-3 0-6 15,15 0-4-15,13 0 4 16,29 0 7-16,-14 0-7 16,2 0 1-16,-1 4-3 15,-14-4 8-15,12 4-6 16,-4-4 1-16,-6 4 0 15,-4-2 0-15,-7 0-1 16,0 4 0-16,-2-6-9 16,5 0 9-16,3 4 0 0,3-4 1 15,3 0-1 1,-1 0 1-16,2 0 0 0,-2 0 5 16,1 0-5-16,-3 0-2 15,0 0 2-15,0 0 5 16,-4 0-5-16,-5 0 5 15,-4 0-6-15,-8 0 0 16,-1 0 0-16,-7 0 1 16,-2 0-1-16,-5-4 8 15,3 0 1-15,0 0-3 16,0 2 0-16,4-2-6 16,2 0 6-16,1 0-5 15,3 4 0-15,-2-4 7 16,-1 4-7-16,-3 0-1 15,-2 0 2-15,-5 0 4 0,2 0-5 16,1 0 5 0,-1 0 3-16,4 0-8 0,1 0 4 15,2 0-4 1,7 0 7-16,2 0-2 0,3 0-6 16,2 0 1-16,-6 0-1 15,0 0 0-15,-6 0-7 16,-4 4 7-16,-2 0 0 15,-4 0 1-15,-3 0-1 16,-5 0 1-16,-4-4-1 16,-1 0 2-16,-2 0-1 15,2 0 5-15,-2 0-5 16,4 0 0-16,-1-2-1 16,0 0 1-16,5 2-1 15,4 0 1-15,4 0 0 0,8 0 4 16,6 0 1-16,0 10-11 15,0-6 13-15,-2 2-8 16,-7 2 0-16,-2-8 2 16,-7 0-2-16,-2 0-5 15,-4 0 4-15,-6 0 1 16,-1 0 1-16,-3 0-1 16,-3 0 1-16,-1 0 0 15,0-6 0-15,3 2 0 16,-1 0-1-16,2 0 0 15,3 0 0-15,2 0 1 16,2 2-1-16,1 2 6 16,-2-4-6-16,4 4 0 15,0 0-1-15,0 0-4 0,-2 0 5 16,4 0 0-16,2 0 0 16,2 0 0-16,5 0 3 15,2 6 3-15,7 2-5 16,-1 0 0-16,-2 2-1 15,1-2 2-15,-3 0 2 16,-3 2-2-16,-5-4-2 16,-3 2 0-16,-9 0 0 15,-7-6 0-15,-7 2 9 16,-6 0 8-16,-6-4-2 16,-6 0 10-16,-3 0 3 0,-3 0 8 15,-2 0 3 1,2 0 4-16,0 0-7 0,0 0-1 15,5 0-8-15,2 0-8 16,0 0 11-16,2 0-10 16,3 0-19-16,-6 0 10 15,1 0-1-15,-3 0 2 16,-1 0-6-16,-1 0 6 16,3 4 5-16,-3-4 10 15,-2 0 5-15,1 0 3 16,-4 0-10-16,-1 0 2 15,-3 0-12-15,-2 0-4 16,-2 0-2-16,0 0-3 16,0 0-6-16,-4 0-18 0,-30 0-129 15,-101-4-115-15,1-10-259 16,-27-12-557-16</inkml:trace>
  <inkml:trace contextRef="#ctx0" brushRef="#br0" timeOffset="-206740.44">1406 16892 309 0,'0'0'187'16,"0"0"-65"-16,0 0-40 15,0 0-30-15,0 0 13 16,0 0 0-16,-2 0-6 15,2 0-11-15,-4 0 1 0,4 0-1 16,0 0 1-16,0 0 10 16,0 0-5-16,0 0-5 15,0 0-11-15,0 0-1 16,0 0-5-16,0 0-7 16,0 8-16-16,0 10 8 15,-2 4 19-15,0 6 1 16,0 2-5-16,0-2 0 15,-2-2-9-15,1 1-10 16,-1-4-1-16,0-5-5 16,2-5-5-16,-4-3 4 15,4-2 0-15,0-4-6 16,0-3-21-16,0-1-4 0,-1 0 25 16,-3 0 13-1,-5-1 3-15,-1-21-7 0,2-5-9 16,1-5-1-16,4-4 1 15,3-4-1-15,2-4 1 16,0 4 0-16,0 0 1 16,2 8-1-16,7 6 9 15,2 8-9-15,2 4 0 16,3 2 5-16,2 8-5 16,-2-1 0-16,0 5-2 15,-1 0 2-15,1 13-1 16,-3 13 1-16,-5 6 9 0,-3 8-3 15,-5 0 10-15,0-4-15 16,-5 0 10-16,-10-6-9 16,1-8-2-16,-1-2 1 15,1-8 0-15,6-3-1 16,1-8 1-16,1-1 15 16,4 0 2-16,-1 0-4 15,0 0 1-15,3 0 5 16,0 0-14-16,0 0-6 15,0 0-10-15,8 0 3 16,9 0 7-16,3 0 16 16,3 4 7-16,1 5-11 15,0-5-12-15,1 1 0 16,2-1-70-16,2 1-108 0,-4-1-136 16,-6-4-332-16</inkml:trace>
  <inkml:trace contextRef="#ctx0" brushRef="#br0" timeOffset="-205908.43">1686 17040 907 0,'0'0'204'16,"0"0"-49"-16,0 0-73 15,0 0-44-15,0 0 17 16,0 0-1-16,0 0-24 16,113-32-15-16,-86 18-15 15,-4 0-11-15,-5 2-10 0,-5 2-28 16,-7-2-19-16,-3 6-11 16,-3 2-5-16,0 4-34 15,-18 0 86-15,-4 0 32 16,-3 6 17-16,2 10 37 15,4 6-4-15,5-2 0 16,10 6-11-16,4-4-12 16,0-4-13-16,20 0-13 15,11-9 10-15,7-4 1 16,9-5-2-16,6 0 13 0,-1-5-10 16,1-14-12-16,-6 1-1 15,-4-8 0-15,-8 4-54 16,-4 0-21-16,-8 0-19 15,-10 4 11-15,-5 0 18 16,-5 4 10-16,-3 0 51 16,0 2 4-16,0 6 59 15,0 2 16-15,0 0 1 16,0 4-5-16,0 0-16 16,0 0-15-16,0 0-14 15,0-4-4-15,0 4 0 16,0 0 3-16,0 0 8 15,-5 0 5-15,-3 0-12 0,-5 4 6 16,-3 14-15 0,-3 8 4-16,2 2 15 0,6-2-10 15,4-4-8-15,7-8-17 16,0 0 5-16,0-10 3 16,0 0-8-16,0-4 8 15,12 0 8-15,1 0 11 16,5-14-3-16,-1-4 4 15,3-12-14-15,-4-2-8 16,-3-2-7-16,-2-2-15 16,-6 0 14-16,0-4-4 15,-5 4-2-15,0 5 6 16,0 12 1-16,0 2 10 16,0 11 25-16,0 6-13 15,0 0-22-15,4 0-9 0,3 23-1 16,6 0 10-16,1 8 1 15,5 1 0-15,1-2-1 16,18 2-32-16,-7-6-152 16,-4-4-183-16</inkml:trace>
  <inkml:trace contextRef="#ctx0" brushRef="#br0" timeOffset="-201258.4">3551 14542 137 0,'0'0'113'0,"0"0"-53"16,0 0 59-16,0 0-33 15,0 0-11-15,0 0 3 16,0 0 22-16,0-56-11 15,0 50-2-15,0 2-8 16,0 0 7-16,0-2 22 16,0 2-25-16,0 1 11 15,0 2 12-15,0-2 5 16,0 3-5-16,0 0-23 16,0 0-23-16,0 0-42 0,0 4-12 15,0 19 10-15,-9 11-3 16,3 2 10-16,-3 4-4 15,2 0 14-15,2 0-13 16,1-4 0-16,2-5-19 16,2 0 0-16,0-8 0 15,0-5 0-15,0-4 0 16,0-6 1-16,0-4-2 16,0-4 0-16,2 0 5 15,9-8-4-15,9-14 12 16,3-6-6-16,4-8 4 0,2-5-11 15,0 1-9 1,-1 0-24-16,-2 6 6 16,-3 6 12-16,-3 6 14 15,-9 10 1-15,-2 6-2 0,-7 6-14 16,0 0-4-16,1 14-10 16,-1 10 30-16,3 10 0 15,-3 2 0-15,2 4 0 16,-2-10 0-16,1-2 5 15,-1-6-5-15,0-8-6 16,0-6 6-16,0-6-22 16,0-2 22-16,1 0 0 15,2-2 0-15,1-20-3 16,5-4 3-16,3-4 1 16,-1 2 5-16,1 4-5 0,-3 6-1 15,2 6 0-15,-2 6 0 16,0 4 0-16,3 2-1 15,1 0-12-15,1 0 13 16,1 12-1-16,0 0-1 16,-5 2-78-16,-9 2-180 15,-3-4-115-15,0-4-724 0</inkml:trace>
  <inkml:trace contextRef="#ctx0" brushRef="#br0" timeOffset="-201030.72">3544 14243 1443 0,'0'0'342'16,"0"0"-104"-16,0 0-118 15,0 0-85-15,0 0-35 16,0 0-53-16,0 0-88 16,-27 96-170-16,17-70-410 0</inkml:trace>
  <inkml:trace contextRef="#ctx0" brushRef="#br0" timeOffset="-199790.45">4286 14516 715 0,'0'0'204'0,"0"0"-23"15,0 0-21-15,0 0-35 16,0 0-15-16,0 0-24 15,0 0-20-15,-29-16-43 16,10 16-13-16,-6 12-3 16,-2 6 1-16,2 4 11 15,3 4-2-15,7-2-16 0,6-2 0 16,7 0-1 0,2 0 1-16,0-10-1 15,2 0 0-15,13-4 0 16,3-6 13-16,2-2-7 15,5 0 8-15,1-6 1 0,3-14-9 16,3-4-5 0,-1-4 0-16,2-2 9 0,0-4-3 15,1-2-6-15,-3-4-1 16,-2 1 1-16,-6-1 0 16,-3 0 11-16,-7 2-11 15,-4 2-1-15,-3 8 1 16,-3 4 12-16,-1 8 3 15,-2 10-8-15,0 0 17 16,0 6-13-16,0 0-12 0,0 6-16 16,0 16 16-1,0 14 6-15,0 10 29 0,0 10-2 16,2 3-24-16,1-1 9 16,3-10-18-16,-2-4 1 15,1-8 0-15,-1-8 5 16,1-10-5-16,-2-10-1 15,-1-4-1-15,0-4 0 16,2 0 0-16,3 0 1 16,7-20 8-16,3-8-7 15,5-8 8-15,3-4-3 16,-1 0-6-16,0 1-9 16,-1 7 7-16,0 6-11 15,-6 7 12-15,-1 5-4 16,-5 5 4-16,-3 9 1 0,0 0-27 15,-2 0 8-15,5 0 18 16,3 14 1-16,1 0 0 16,3 0 0-16,2 3 2 15,0-9-1-15,1-2 7 16,-2-2-1-16,1-4-5 16,1 0 13-16,-2-13-7 15,4-5 3-15,-3-4-4 16,-3-2-5-16,-3-2-1 15,-5 0 6-15,-5 4-7 16,-2 6 0-16,-2 4-1 16,0 6-13-16,-2 4-7 15,-9 2-1-15,0 0 16 0,-2 8 5 16,4 4-11 0,5 0 12-16,4-2-8 0,0 0 7 15,0-2-11-15,0-2 12 16,6-2-1-16,5-4 1 15,5 0 8-15,-1 0 5 16,6-10-3-16,1-6 2 16,-2 2 0-16,0-2-2 15,-5 4-1-15,1 2 3 16,-5 4 5-16,-1 6-16 16,-2 0-1-16,-1 6 6 15,-1 14-1-15,-2 6 4 0,-4 6 3 16,0 0 0-1,0 4-12-15,-13 3-13 0,-36 21-104 16,5-10-203-16,-8-4-568 0</inkml:trace>
  <inkml:trace contextRef="#ctx0" brushRef="#br0" timeOffset="-198940.43">3428 16794 894 0,'0'0'262'0,"0"0"-80"16,0 0-27-16,0 0-72 15,0 0-14-15,0 0-40 0,0 0-3 16,143-76-3-16,-105 62-8 16,-3 1 2-16,-6 8-16 15,-4 5-1-15,-9 0-23 16,-5 0-15-16,-7 9 0 15,-4 9 5-15,0 5-12 16,-11 3-37-16,-11-4-6 16,-3-2 21-16,4-2 49 15,2-6 18-15,11-4 16 16,6-2 1-16,2-2-11 16,4-4-5-16,17 0 0 15,11 0 20-15,6 0 10 16,2 4-11-16,2 0 6 15,1 2 16-15,-5 2 17 16,-7 0 15-16,-11 2-25 0,-9-2-14 16,-11 6 2-1,0-4 67-15,-11 8 11 0,-18 0-21 16,-4 2-60-16,-6-2-13 16,4-4-7-16,-1 0-14 15,5-6-3-15,8-4-26 16,11-2-93-16,5-2-127 15,7 0-230-15</inkml:trace>
  <inkml:trace contextRef="#ctx0" brushRef="#br0" timeOffset="-197974.73">6131 16647 843 0,'0'0'182'16,"0"0"11"-16,0 0-25 0,0 0-37 15,0 0-30-15,0 0-6 16,0 0 2-16,-48-36-1 16,38 36-31-16,-3 0-18 15,-5 12-16-15,-9 16-13 16,-2 8 3-16,-4 13 5 15,6-1 8-15,5-2-24 16,10-2 2-16,10-4-12 16,2-4 0-16,5-6 0 15,17-6-2-15,7-8-8 16,7-10 0-16,4-2-7 16,0-4 16-16,2-4 1 15,-1-14-19-15,-3-8 6 0,-5-2-9 16,-2-8 10-1,-6-4 11-15,-10-4 1 0,-11 0-9 16,-4-1-16-16,-2 9-8 16,-23 4 28-16,-6 6 5 15,-6 8 0-15,-5 4-5 16,-4 10-30-16,9 4-34 16,4 0-100-16,12 4-67 15,12 10-167-15</inkml:trace>
  <inkml:trace contextRef="#ctx0" brushRef="#br0" timeOffset="-197558.06">6449 16826 1058 0,'0'0'231'0,"0"0"-80"16,0 0-49-16,0 0-21 15,0 0 18-15,0 0-11 16,32 132-35-16,-19-100-12 16,0 0-2-16,1-10-24 15,-1 0-14-15,1-8 11 16,-5-1-11-16,-3-9 1 0,-1-3 6 15,-1-1 1-15,-2 0 0 16,1 0 23-16,2-14 66 16,3-14-25-16,-1-6-36 15,1-8-6-15,0-6-12 16,-2 0-7-16,1 2-11 16,-3 10-1-16,-2 6-17 15,0 12-25-15,-2 8-31 16,2 10-90-16,8 0-119 15,-1 0-207-15,-1 0-237 0</inkml:trace>
  <inkml:trace contextRef="#ctx0" brushRef="#br0" timeOffset="-196824.22">6969 16848 750 0,'0'0'321'0,"0"0"-58"16,0 0-20-16,0 0-60 15,0 0-76-15,0 0-35 16,0 0-25-16,0 0-21 16,-13 0-7-16,-6 4-18 15,0 10-1-15,-4 2 1 0,1 4-1 16,-1 2 1-1,6 0 7-15,1 0-8 0,7-4 0 16,7 0-6 0,2-6-10-16,0-6 1 0,5 2 2 15,11-8-6-15,5 0 19 16,4 0 0-16,2-10-6 16,0-10 4-16,0 0-4 15,-6-2 5-15,-1 4 0 16,-6 2 1-16,-5 2 1 15,-5 10 8-15,-4-2-9 16,2 6 1-16,-2 0-1 16,0 0-7-16,0 2-12 15,0 14 18-15,5-2 0 16,4 0-1-16,4-2-6 0,2-6-1 16,6-6-4-1,-1 0-4-15,2 0 9 0,3-10 7 16,-3-8 0-16,-2-4-8 15,-2-4 8-15,-4-6 1 16,-1 2 6-16,-5-6-4 16,2 0 5-16,-4-5-7 15,-1 5 0-15,-3 0 1 16,-2 10 12-16,2 8 2 16,-2 6-3-16,0 10 23 15,0 2-6-15,0 0-21 16,0 24 0-16,-4 10-5 15,-3 11 34-15,3 0-20 16,4 4-1-16,0-7 9 0,4-2 27 16,16-2-36-16,2-10 0 15,5-2-10-15,2-8-6 16,4-4 1-16,-1-6-1 16,1-8 0-16,-2 0-6 15,-4 0 5-15,4-4-74 16,-6-6-161-16,-8-6-333 15</inkml:trace>
  <inkml:trace contextRef="#ctx0" brushRef="#br0" timeOffset="-194241.39">8882 16553 859 0,'0'0'256'0,"0"0"-27"15,0 0-16-15,0 0-64 16,0 0-43-16,0 0-25 15,0 0-22-15,8-22 1 16,-4 16-17-16,0-6-19 16,-1 6-12-16,-3-2-6 15,0 0 1-15,0 4-7 16,-19 2 0-16,-14 2-48 16,-11 2 6-16,-10 18 4 15,-4 8 28-15,0 2 9 16,10-2 1-16,10-2 9 15,11-4 6-15,11-8-8 0,14 0-7 16,2-2-10 0,6 2-4-16,23-4 7 0,10 7 6 15,3-3 1-15,2-1 0 16,-3 0 1-16,-6 1 5 16,-8 0-6-16,-14-2-1 15,-11 2 1-15,-2 4 5 16,-10 4 5-16,-17-4-10 15,-7 4-13-15,1-8-8 16,-2 0-27-16,3-2 11 16,1-8-33-16,4-2 9 15,7-2-37-15,7 0-8 16,11-6-63-16,2-12-74 0,0 0-393 16</inkml:trace>
  <inkml:trace contextRef="#ctx0" brushRef="#br0" timeOffset="-193640.39">9044 16665 1079 0,'0'0'223'15,"0"0"-62"-15,0 0-23 16,0 0-52-16,0 0-16 16,-27 103-2-16,22-73-23 0,3-2-22 15,2-2-6-15,0-8-7 16,0-6-2-16,5-2-8 16,1-6 0-16,0-4 0 15,-1 0 1-15,1 0 6 16,4 0 6-16,1-14 9 15,-1-8 13-15,4 0-12 16,-3 0-15-16,1 0-2 16,-6 8-5-16,-1 6 8 15,-5 4-9-15,2-1-1 16,-2 5-18-16,2 0 13 16,0 0-9-16,2 0-3 0,6 9 18 15,-3-1 6-15,1-2-4 16,4 2 6-16,-3-4-8 15,-1-4 1-15,1 0-1 16,3 0 9-16,-4 0-9 16,1 0 13-16,1-4-3 15,-4-10 5-15,-2 2-2 16,-2-7 5-16,-2 1-12 16,0-4-1-16,0-1-5 15,0 6-10-15,0-1 10 16,0 8 1-16,-4 2-1 15,0 2-1-15,2 4-8 16,-3 0-18-16,0 2-49 16,-4 0-50-16,1 0-72 0,-1 0-77 15,0 2-329-15</inkml:trace>
  <inkml:trace contextRef="#ctx0" brushRef="#br0" timeOffset="-192777.37">9351 16731 620 0,'0'0'343'0,"0"0"-152"0,0 0-17 16,0 0-39-16,0 0-35 15,0 0-17-15,0 0-14 16,82-9-39-16,-60 0-18 16,-3 0-11-16,-6 4 0 15,-3-3-1-15,-4 3 1 16,-4-4 0-16,-2 5-1 16,0-4 7-16,0 6 2 15,0-2-2-15,-2 4-7 16,-12 0-28-16,-7 10 17 15,-2 12 3-15,-2 5 8 16,4-1-16-16,9 2 1 16,5-2 1-16,7-4-2 0,0-8-18 15,11-4 5-15,11-2-4 16,5-8 14-16,4 0 13 16,1 0-1-16,1-8 7 15,-4-6 0-15,-5 0 0 16,-2-4 0-16,-8 4 1 15,-3-2 11-15,-5 6 7 16,-3-3 34-16,-3 4-13 16,0 4 11-16,0-3-12 15,0 7-23-15,0 1-16 16,0 0-5-16,0 0-23 16,-3 14 9-16,-5 4 6 15,1 4 1-15,7 0-8 16,0-4-2-16,0-4-3 0,15-6-2 15,6-4 14-15,4-4-8 16,0 0 14 0,2-4-2-16,0-14 9 0,-4-4 0 15,-1 0 6-15,-4-5 1 16,-5 0 2-16,-2-4 25 16,-4 3-23-16,-5-2 8 15,-2 2-9-15,0 2-10 16,0 4 6-16,0 8 6 15,-4 2 32-15,1 8-5 16,3 2 2-16,-2 2-21 16,2 0-20-16,-2 18-10 15,-2 4 10-15,2 6 16 16,-1-2-9-16,3 0 5 0,0-8 1 16,0 0-3-1,0-8 5-15,0 3-14 0,0-8 7 16,3-1-7-16,-1-4-1 15,-2 0 0-15,2 5-53 16,-2-5-59-16,0 0-27 16,0 0-38-16,0 0-127 15,0 0-455-15</inkml:trace>
  <inkml:trace contextRef="#ctx0" brushRef="#br0" timeOffset="-192563.11">9696 16543 1111 0,'0'0'173'0,"0"0"-32"16,0 0 86-16,147 0-71 15,-84 0-42-15,-1-4-52 16,3 4-42-16,16-8-20 15,-13 2-148-15,-15 2-368 0</inkml:trace>
  <inkml:trace contextRef="#ctx0" brushRef="#br0" timeOffset="-190390.37">11078 16567 188 0,'0'0'246'0,"0"0"-106"16,0 0-27-16,0 0-25 15,0 0-7-15,0 0-13 16,0 0-3-16,0 0-16 16,0 0-9-16,0 0 4 15,0 0 19-15,0 0 10 16,0 0-5-16,0 0-1 16,0 0-1-16,0 0-13 0,0 0 3 15,0 0-13 1,0 0 0-16,0-2-11 0,0-2-7 15,0 4-6-15,0 0-1 16,0 0-1-16,0 0 2 16,0 0 0-16,0 0 5 15,0 0 5-15,0 0 2 16,0 0-8-16,0 0-2 16,0 0-5-16,0 0-5 15,0 0 1-15,0 0-3 16,0 0 0-16,0 0-2 15,0 0 0-15,0 0-6 16,0 0 0-16,0 0 5 16,0 0-5-16,0 0 5 0,0 0-5 15,0 0 0-15,0 0 0 16,0 0 9-16,0 0-9 16,0 0 9-16,0 0-1 15,-10 0-3-15,-9 0-6 16,-4 10 1-16,-6 12-1 15,0 4 0-15,0 6 12 16,4-2-2-16,6-2-1 16,7-1-9-16,8-5 0 15,4-8-6-15,0-2 5 16,2-2-1-16,16-6-3 16,5-4 5-16,6 0 0 15,4 0 2-15,1-14 4 16,-3-8-5-16,-7 4-1 15,-2-4 0-15,-8-1 9 0,-5 5-9 16,-5 0 1-16,-4 6 6 16,2 2-5-16,-2 6 6 15,0 4-8-15,0 0 0 16,0 4-13-16,0 24-10 16,0 7 23-16,0 10 10 15,0 0-9-15,6 3 10 16,4-6-11-16,1-2 1 15,-2-6 7-15,-2-2-8 16,-5-6-21-16,-2-4-46 16,0-4-68-16,-9-4-129 0,-7-5-223 15,0-9-603-15</inkml:trace>
  <inkml:trace contextRef="#ctx0" brushRef="#br0" timeOffset="-189707.57">11416 16659 899 0,'0'0'331'15,"0"0"-80"-15,0 0-20 0,0 0-72 16,0 0-50-16,0 0-30 16,0 0-16-16,0-4-16 15,0 4-11-15,0 0-8 16,0 0-6-16,0 0-3 15,0 0-5-15,-9 14-13 16,-4 8 4-16,-3 5 2 16,3 0-5-16,4 4 4 15,3-5-6-15,6-2 0 16,0-8-1-16,0-2 1 16,2-4-1-16,13-6-7 15,3-4 7-15,4 0 1 16,3 0 0-16,1-10 1 15,-1-8-1-15,-4 2 1 16,-4-6 0-16,-3 2 0 0,-8-2 5 16,-6 0-6-1,0 0 0-15,0 3-6 0,-6 3-14 16,-8 6-54-16,-3 2-30 16,0 6-45-16,7-2-79 15,10 0-40-15,0 0-120 16,0 0-606-16</inkml:trace>
  <inkml:trace contextRef="#ctx0" brushRef="#br0" timeOffset="-189344.36">11817 16585 690 0,'0'0'317'0,"0"0"-80"0,0 0-40 15,0 0-43-15,0 0-46 16,0 0-20-16,0 0-4 16,-62 106-35-16,52-75-10 15,10-8-18-15,0 0-14 16,3-7-5-16,19-2 5 16,5-4-7-16,2-10 2 15,0 0-1-15,0 0 0 16,-4 0 5-16,-6-14 0 15,-3 0-6-15,-7-4 23 0,-5-4 8 16,-4 4 28-16,0 0-18 16,-6 0-8-16,-12 5-21 15,-2 3-12-15,-2 6-19 16,-1 0-24-16,4 4-11 16,0 0-61-16,9 0-74 15,5 4-98-15,5 0-254 0</inkml:trace>
  <inkml:trace contextRef="#ctx0" brushRef="#br0" timeOffset="-188774.48">12107 16615 818 0,'0'0'290'0,"0"0"-68"16,0 0-23-16,0 0-65 16,0 0-60-16,0 0-30 15,0 0 16 1,-9 26 1-16,0-12-26 0,4-4-21 16,5-2-14-16,0-4 2 15,0 0-2-15,2-4 10 16,12 0-9-16,3-4 15 15,2-10-1-15,1-8-1 16,-3-4-5-16,-1-2-2 16,-3 2 2-16,-3-6 1 15,-6 2 9-15,-4 4 11 16,0-2 4-16,0 2 1 0,0 8-6 16,0 4-17-16,0 6 0 15,0-1 4-15,-2 8 5 16,2 1-11-16,-2 0-7 15,-3 1-3-15,-2 26-28 16,1 13 28-16,-3 8 19 16,5 6-6-16,1 0-7 15,3-6 6-15,0-8-11 16,3-8 1-16,8-5-1 16,-1-5 0-16,4-4 1 0,-3-4-1 15,-2-6 1-15,0-2 7 16,-2-2-3-16,-3 0-6 15,0 0-1-15,-1 2 0 16,-1 2-10-16,-2 0-45 16,0 6-109-16,0-4-166 15,0 2-362-15</inkml:trace>
  <inkml:trace contextRef="#ctx0" brushRef="#br0" timeOffset="-187840.53">13382 16415 515 0,'0'0'488'15,"0"0"-284"-15,0 0 6 16,0 0 24-16,0 0-72 16,0 0-53-16,0 0-40 15,-56-4-17-15,25 20-9 16,0 2-6-16,1 4 7 15,8-4-18-15,9 0-9 16,3 0-4-16,10-4-13 16,0 4 0-16,10 4-1 0,14-4-3 15,7 4 1-15,8 0-4 16,0 0-13-16,-3 0-9 16,-3 1-6-16,-6-4 4 15,-9 3 17-15,-11 1 3 16,-7-1 5-16,0 0 5 15,-23 0 1-15,-10 0 0 16,-7-8 1-16,-7 0 0 16,-2-2-1-16,-2-8 0 15,1-4 8-15,8 0-1 16,9 0-7-16,13-8-1 0,13-14-26 16,9-14-153-16,21 0-308 15,6 6-668-15</inkml:trace>
  <inkml:trace contextRef="#ctx0" brushRef="#br0" timeOffset="-187124.44">13582 16705 1192 0,'0'0'290'0,"0"0"-195"16,0 0-14-16,0 0 2 15,0 0 2-15,0 0 15 16,0 0-59-16,6 97-18 16,-6-73-11-16,2-8-5 15,1-2-6-15,-3-4 0 16,2-6 0-16,-2 0 1 15,0-4 4-15,0 0 12 16,3 0 10-16,-3-18-1 16,2-4-21-16,5-4-6 15,1-6-7-15,6-4-21 0,3 1-25 16,6 11 0 0,-1 2 8-16,0 14 7 0,-2 2 17 15,-5 6 10-15,-1 2-7 16,-5 16 6-16,-3 8 12 15,-3 5 6-15,0-4-5 16,-3 4 5-16,0-7-4 16,0-6-2-16,0-6 7 15,0-4-7-15,0-8 0 16,0 0 6-16,0 0 4 16,0 0 9-16,0-4 0 15,6-14-19-15,7-8-17 16,1 0-3-16,3-2-27 15,2 1 5-15,-2 5 8 16,1 4 18-16,-3 4 15 16,-1 10-1-16,-1 4 1 15,-3 0 1-15,-2 0 1 0,1 18 10 16,0 4 24-16,0 5-2 16,0-4-1-16,2 4-2 15,0-9-13-15,0 0-7 16,-2-6-9-16,0-6 8 15,-2 2-9-15,1-8 0 16,-1 0-11-16,3 0-25 16,0 0-42-16,1-4-28 15,5-24-69-15,-5 6-83 16,-1-4-128-16</inkml:trace>
  <inkml:trace contextRef="#ctx0" brushRef="#br0" timeOffset="-186691.39">14319 16651 836 0,'0'0'334'0,"0"0"-166"15,0 0 47-15,0 0-36 0,0 0-36 16,0 0-52 0,0 0-19-16,-93 117-24 0,91-95-21 15,2-4-20-15,0 0 8 16,2-6-7-16,15-2-7 16,6-2 7-16,3-8 1 15,6 0 0-15,-1 0 1 16,-2 0 2-16,-2-14-5 15,-7-6 2-15,-3 0 1 16,-3-2-4-16,-7 0 0 16,-7 4 2-16,0 0-8 15,0 1 0-15,-14 7-26 16,-10 1 2-16,-5 4 15 0,-4 5-6 16,2 0-8-1,2 0-21-15,10 0-60 0,15 2-93 16,4 10-132-16,0-3-202 0</inkml:trace>
  <inkml:trace contextRef="#ctx0" brushRef="#br0" timeOffset="-186123.96">14618 16705 1026 0,'0'0'230'16,"0"0"-48"-16,0 0 24 15,0 0-73-15,0 0-42 0,-118 93-18 16,118-71-41-16,0 0-3 16,11-4-17-16,18 0 4 15,14-8 3-15,5-6-9 16,6-4-10-16,-4 0 0 15,-4-10-41-15,-15-6-43 16,-11-6-12-16,-13 0 18 16,-7-6 2-16,0-3 5 15,-16-1 6-15,-8 0 25 16,1 2 40-16,3 6 3 16,9 4 54-16,7 2 32 0,4 4-27 15,2 0-51 1,23-4 5-16,3 0-9 15,8-4 5-15,2-4-6 0,-3 4-6 16,-4-4 2-16,-2 2 6 16,-8 6 5-16,-6 0 12 15,-6 1 64-15,-7 8 18 16,1 0 2-16,-3 8-9 16,0 1-20-16,0 0-45 15,-3 18-34-15,-10 14-1 16,4 12 2-16,5 6-1 15,4 2-1-15,0 2 1 16,11-8 7-16,7-2-7 0,-1-4-1 16,-3-9-55-1,-5-9-58-15,-7-8-80 0,-2-4-188 16,0-10-442-16</inkml:trace>
  <inkml:trace contextRef="#ctx0" brushRef="#br0" timeOffset="-185690.35">14970 16565 933 0,'0'0'164'0,"0"0"-8"16,0 0 41-16,0 0-22 15,0 0-37-15,0 0-19 16,0 0 1-16,98-80-28 0,-92 76-14 15,-1-4-13-15,0 8-13 16,-1 0-18-16,3 0-34 16,3 18-15-16,4 8 15 15,3 10 30-15,2 0-7 16,-3 2-8-16,1-2-3 16,-3-4-1-16,-1-5-1 15,-2-5-1-15,-4-12-3 16,-3-2-5-16,-4-7 8 15,3-1-3-15,-3 0 0 16,0 0 7-16,4 0 2 16,2 0-14-16,6 0-1 15,3-1 12-15,4-3-12 0,-2 4-5 16,1 0-9 0,-1 0-1-16,-1 0 14 0,-1 10-9 15,2 2 4-15,-2-2-74 16,5-2-105-16,-4-4-293 15,-3-2-562-15</inkml:trace>
  <inkml:trace contextRef="#ctx0" brushRef="#br0" timeOffset="-183640.12">16699 16481 345 0,'0'0'377'16,"0"0"-191"-16,0 0-79 16,0 0 23-16,0 0-14 15,0 0-25-15,0 0-7 16,0-14-11-16,0 14-9 16,0 0-9-16,0-4-2 0,0 4-1 15,0 0-7-15,0 0-7 16,0 0-7-16,0 0-6 15,0 0-3-15,0 0-6 16,0 0 2-16,0 0-4 16,0 0 2-16,0 0-2 15,0 0 0-15,0 0-5 16,0 0-9-16,2 4 0 16,0 14 15-16,5 4 9 15,2-2-8-15,4 6-10 16,3-4-4-16,1-4-1 15,4 0 0-15,1-10 5 0,3 0-5 16,1-2-1-16,1-6-1 16,0 0-12-16,-1-6 1 15,-1-10 0-15,0-6-3 16,-6-2 6-16,-5 2 9 16,-3-4 0-16,-7 4 1 15,-2 4 6-15,-2 4-6 16,0 6 23-16,0 2 23 15,0 6-7-15,0 0-25 16,0 24-15-16,0 16 0 16,0 18 11-16,0 8 8 15,0 6-10-15,0-1 2 16,0-7-10-16,0-6-1 0,0-2 0 16,-2-6 0-1,-13-2-1-15,-7-7-14 0,-5-9-25 16,-4-10 11-16,-1-4-5 15,3-14-4-15,7-4 0 16,7 0 20-16,4-18 16 16,11-17 2-16,0-6 0 15,17-8 7-15,21-1-6 16,11-2 0-16,9 2-1 16,5 6-1-16,1 0 1 15,1 8 0-15,-5 0-1 16,-4 1 1-16,-10 7 0 15,-7-4 1-15,-10 6 6 16,-8 0 8-16,-7 2-14 16,-7 2 10-16,-3 4 6 0,-4 0 6 15,0 6-1-15,0 2-5 16,0 6 9-16,-9 0-13 16,-4 4-13-16,-5 4 8 15,-4 18-3-15,-3 10-5 16,2 0-1-16,6 2 1 15,6-2-1-15,8-6 1 16,3-4-9-16,0-4-4 16,16-8-2-16,5-6 9 15,2-4 5-15,4 0 0 16,5 0 1-16,-1-9-2 16,0-8-4-16,0-7 6 15,-4-2 0-15,-5-8 0 0,-1 2 0 16,-8 6 1-1,-5 6 0-15,0 12-1 0,-4 4 0 16,1 4-11-16,1 0-17 16,3 18 13-16,2 12 15 15,2 6 0-15,1 0 1 16,-1-4 0-16,-2-2 8 16,1-8-9-16,-6-3 9 15,-1-10 10-15,-5-5 24 16,0-4 44-16,-3 0 31 15,-17 0-17-15,-9 0-25 16,-9 0-48-16,1-5-26 0,-3-3-2 16,7-1-55-1,-4 5-71-15,11 3-164 0,4 1-471 0</inkml:trace>
  <inkml:trace contextRef="#ctx0" brushRef="#br0" timeOffset="-165855.52">1007 17317 409 0,'0'0'113'16,"0"0"-32"-16,0 0-44 16,0 0-17-16,0 0-14 15,0 0 3-15,0 0-3 16,0 0-5-16,6 0 7 15,-1 0-6-15,1-2-1 16,1-2 1-16,-4 4 5 16,1 0-6-16,-2 0 12 15,0 0 4-15,1 0 9 16,-3-4 4-16,2 4-5 0,2 0-5 16,2 0-1-16,4 0 13 15,3 0-5-15,7 0-1 16,5 0-3-16,6 0-7 15,7 0 0-15,6 0 9 16,10 0-9-16,6 0 4 16,5 0-7-16,1 0 0 15,1 4-6-15,1 2-6 16,-9 2 9-16,-1-4-9 16,-7 0-1-16,1 2 1 15,-6-6 0-15,2 0-1 16,-4 0 7-16,3 0-7 15,-1 0 2-15,6 0-2 16,1-6 28-16,5 2 48 0,5 0-26 16,1 0-27-16,3 0-13 15,2-2-9-15,0 6 0 16,5-4 5-16,1 0 4 16,4 0-4-16,-2 0-5 15,-1 2 0-15,2 2 8 16,-4-4-8-16,1 0 8 15,1-4-9-15,-2-2 2 16,3 2-2-16,2-2 18 16,-2 2 1-16,-1 2 8 15,-5 2-7-15,-4 0-8 16,-5 0 4-16,-6 0-14 16,0 4-1-16,-2-6 0 0,0 2 0 15,3-8 0 1,3 2 14-16,8-4-5 0,0-3 5 15,5 4 14-15,8-6-3 16,-1 6-13-16,7-5 7 16,0 4-7-16,2-3-4 15,-2 7-7-15,0-2 13 16,-3 6-14-16,-1-2-1 16,0-2 8-16,1 2-6 15,3-2-1-15,0 2 0 16,4-2 8-16,5-2-9 15,0 2 0-15,4-2 9 0,1 2-2 16,-1 2-5-16,2-2 20 16,-1 2-16-16,-6 4 7 15,-1-2-12-15,-5 2 4 16,-5 0-4-16,-1-4-2 16,-3 2-4-16,-2-2 5 15,0 0 1-15,2 2 11 16,-2-2-12-16,2 2 1 15,1 2 0-15,-3 0 8 16,-5 4 0-16,-4 0-9 16,-4 0 6-16,-5 0-5 15,-2 0 0-15,2-4 2 16,-2 4 12-16,0 0-14 16,2-4 9-16,1 0-10 15,1 2 21-15,0 2-8 0,1 0-1 16,-3 0 12-16,-4 0-16 15,-4 0 3-15,0 6-10 16,2 2 0-16,-2-4 6 16,4 0 9-16,5-2 2 15,3 6 1-15,4-4 6 16,1 2 0-16,2 6-10 16,-5-4 1-16,-1 6-2 15,-5-4-8-15,-6 4 1 16,-5 2-1-16,0-2-5 15,-4 0 11-15,1-2-3 16,3 2 4-16,2-4-1 16,7 2 7-16,4-2-12 0,6-2 17 15,5 2-2-15,2 2-13 16,2-2-8-16,-4 2 12 16,1 2-11-16,-5 0 12 15,-5-1-14-15,1-8 0 16,-3 4 0-16,-2-5 1 15,3 1 5-15,1 0 4 16,3-1-4-16,7 0 2 16,1 0 5-16,4 2 0 15,-2 2 1-15,4 0-5 0,-6 2-7 16,2 0 4 0,-6 2 2-16,2-4-1 15,1-2-5-15,1-2 2 0,6 0-2 16,4 0 9-16,1-4-9 15,7 2 4-15,4 2 6 16,3 0-12-16,18 0-1 16,24 0 1-16,24-4 1 15,5 0 9-15,-11 0-1 16,-19-8-3-16,-19-6-6 16,-17 6 1-16,-20-6-1 15,-15 6 0-15,0 2 0 16,26-6 0-16,33 2 0 15,31 2 0-15,6-1 0 16,-12 8 1-16,-32 1 0 0,-31 0-1 16,-20-4 2-1,-6 4-1-15,12-4-1 0,8 4 0 16,9-4 1-16,-7 4 0 16,-4-6 0-16,-6 6-1 15,-3-4 0-15,-3 0-1 16,0-1 1-16,1 1 0 15,4-1 2-15,2 1-2 16,4-1 2-16,5 1-2 16,4 4 7-16,1 0-5 15,-1 0-1-15,-4 0-1 16,-4 0 2-16,-6 0-2 16,-4 0 1-16,-1 0 0 15,-1 0 0-15,0 0 1 16,8-4-1-16,4 3 0 0,5-3-1 15,1-1 0-15,-2 1 0 16,0 4-1-16,-6-4 1 16,-2 3 0-16,0 1 0 15,-2-5 1-15,6 1 1 16,0 4-2-16,-1-4 1 16,0 0 0-16,-1 4-1 15,-4 0 0-15,2-4 1 16,0 2 0-16,4 2-1 15,2 0 1-15,4 0 0 16,-3 0-1-16,-1 0 1 16,-2 0-1-16,-10 0 1 0,-1 0-1 15,-5 0 0-15,-3 2 7 16,-1 2 5-16,-1 0 16 16,1 0-22-16,-3-4 6 15,-2 4-3-15,-6-4-1 16,0 0 5-16,-5 0 11 15,0 5 16-15,-4-5 2 16,-4 0-8-16,-3 0-7 16,-5 0-5-16,-6 0-3 15,-10 0-5-15,-8 0-4 16,-7-5 1-16,0-3-11 16,-67-28-48-16,-6 4-221 15,-32-8-522-15</inkml:trace>
  <inkml:trace contextRef="#ctx0" brushRef="#br0" timeOffset="-151299.46">10260 12398 468 0,'0'0'96'15,"0"0"4"-15,0 0-8 16,0 0-20-16,0 0-24 15,0 0 1-15,0 0-7 16,0-20-4-16,0 20-4 16,0 0 4-16,0-2 2 15,0 2-8-15,0 0 7 16,0 0-4-16,0 0-20 16,0 0-14-16,0 0-1 15,0 0 0-15,0 0-37 16,4 0-115-16,0 2-8 15,4 12 50-15,-4 6-66 16,0-2-33-16,-4-5-62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6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30 536,'1'1'7678,"12"1"-7134,10-1 357,-13-1-690,0 1 1,0-1 0,1 0-1,-1-1 1,0-1-1,0 1 1,-1-1-1,1-1 1,0 0-1,-1 0 1,11-6-1,-19 9-205,-1 0 0,0 0 0,0 0 0,0 0 0,0 0 0,0 0 0,0 0 0,0 0 0,1 0 0,-1 0 0,0-1 0,0 1 0,0 0 0,0 0 0,0 0 0,0 0 0,0 0 0,0 0 0,0 0 0,0 0 0,1 0 0,-1 0 0,0 0 0,0-1 0,0 1 0,0 0 0,0 0 0,0 0 0,0 0 0,0 0 0,0 0 0,0 0 0,0 0 0,0-1 0,0 1 0,0 0 0,0 0 0,0 0 0,0 0 0,0 0 0,0 0 0,0 0 0,0-1 0,0 1 0,0 0 0,0 0 0,0 0 0,0 0 0,0 0 0,-1 0 0,1 0 0,0 0 0,0 0 0,0-1 0,0 1 0,0 0 0,0 0 0,-10-3-51,-13 1-120,2 2 93,0 0 29,0 0-1,-28 5 0,42-4 41,-1 1 0,0 0 0,1 1 0,0-1 0,0 2 0,0-1 0,0 1 0,0 0 1,-11 9-1,11-7-6,0 0 1,1 1-1,0 0 1,0 0-1,1 1 1,0-1-1,0 1 0,0 0 1,1 1-1,1-1 1,0 1-1,-4 14 1,2-1-7,1 0-1,1 1 1,1 43 0,2-60 11,1 0 0,-1 0 1,1 0-1,0 0 1,1 0-1,0 0 1,0-1-1,0 1 1,0-1-1,1 1 1,0-1-1,0 0 1,1 0-1,-1 0 1,1 0-1,0-1 1,0 1-1,9 6 0,-6-6 29,0 0 0,1 0-1,-1-1 1,1 0 0,0-1-1,0 0 1,0 0-1,0 0 1,0-1 0,0-1-1,1 1 1,-1-1-1,12 0 1,1-1 60,-6 1-15,1-1 0,-1 0 0,1-1 0,-1-1 0,0 0 0,1-1 0,-1-1 0,29-11 0,-36 11-124,12-5-326,0-1-1,0-1 0,-1-1 0,-1 0 1,25-22-1,-31 20-2434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08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13410 12176 49 0,'0'0'129'0,"216"-3"-46"16,-156-6 10-16,-15-1-39 16,-5 0-10-16,-4-1 19 15,-10 4 2-15,-12 3 26 16,-9 4-48-16,-3 0-43 0,0 1-411 15</inkml:trace>
  <inkml:trace contextRef="#ctx0" brushRef="#br0" timeOffset="2538.48">13865 13882 371 0,'0'0'93'0,"0"0"-11"16,0 0-13-16,0 0 2 15,0 0-9-15,0 0 2 16,0 0-10-16,0-14-10 15,0 14-4-15,0 0-4 0,0 0-5 16,0 0-8 0,0-2-10-16,0 2-3 0,0 0-4 15,0 0-6-15,0 0 0 16,0 0 1-16,0 0-1 16,0 4 7-16,0 6 0 15,8 2 3-15,4 2 6 16,3 2 19-16,5 1-3 15,7-2 0-15,7 2 7 16,1-2 3-16,10 3 4 16,-1-1-4-16,6-5-13 15,3-2-10-15,2-5 4 16,6-2-4-16,-1-3-1 16,2 0-8-16,1 0 1 15,-3 0-5-15,2 0-5 16,-4 0 9-16,0-4-9 0,-4 0 0 15,-3-2 0-15,-4-2 1 16,-3 0 8-16,-1-9 3 16,-1 2 4-16,-2-3 1 15,3-5 5-15,-4-1 3 16,-1 4-4-16,-5-4-4 16,-1 2-2-16,-8 2-15 15,-1-2 9-15,-4-2-9 16,-3-2 10-16,-1-4 2 15,-1-4-12-15,1-4 8 0,4 0 0 16,-4-1 8 0,-1 3-7-16,-1 2 5 15,-4 4 11-15,-2 0-1 0,-3 4 7 16,-2-2-7-16,-2 2 12 16,0 2-8-16,0 0-17 15,0 2 3-15,-2-2-1 16,-4-1-13-16,-1 1 0 15,2-3 0-15,-2-2 1 16,3 1 5-16,0-2-6 16,-3 2 5-16,-2 0 2 15,-2 2-2-15,-4 2-5 16,-1 0 0-16,-5 2 0 16,-2 2 0-16,-4-2 0 0,-2 4 0 15,-5-3 0 1,-1 6-1-16,-4-2-2 15,-1 3 2-15,-2 1 0 0,2 0 1 16,-2 3 0-16,0 4-1 16,-3 3-9-16,-2 3 8 15,-4 0-5-15,-3 0 5 16,-6 0 1-16,0 9 0 16,-5 4 0-16,-2-3 0 15,-1 1 0-15,-1 0 0 16,-3-3 0-16,1 2 0 15,2 1 1-15,1 1-1 16,9 6 1-16,-1 7-1 0,4 7 0 16,-2 16-1-16,-11 28 1 15,-5 32 0-15,7 1 10 16,14-9-1-16,15-12 2 16,21-24-3-16,5 4 5 15,10 3-12-15,2-13 9 16,18-8-1-16,17-10-8 15,10-8 8-15,4-6 23 16,3-8-10-16,0-8-2 16,4-3 9-16,-2-7-1 15,0 0 8-15,-4 0-17 16,0 0 3-16,-10-3 0 16,-7-1-16-16,-8 2-4 15,-9 0-2-15,-6 2 0 16,-5 0 9-16,-5 0-9 0,2 0 0 15,-2 0-12-15,2 0-48 16,16 0-141-16,-3 0-281 16,6 4-153-16</inkml:trace>
  <inkml:trace contextRef="#ctx0" brushRef="#br0" timeOffset="4222.84">19261 13888 715 0,'0'0'165'16,"0"0"-42"-16,0 0 14 15,0 0-12-15,0 0-15 16,0 0 9-16,0 0-19 15,-20-22-26-15,20 22-31 16,0 0-21-16,0 0-9 16,0 0-13-16,2 0-7 15,11 2 6-15,12 12 1 16,6 4 1-16,9 4 7 16,10-5 0-16,8 2-6 15,6-2 5-15,7-3 8 0,5-5-5 16,2-3-1-16,5-2-9 15,-1-1 6-15,2-3-6 16,3 0 0-16,-4 0-1 16,-3-4 0-16,-6-10-5 15,-10 0-1-15,-6-3 6 16,-6-1 1-16,-10 2 1 16,-2 0 0-16,-5 2 9 15,-1 2-4-15,-3-2 10 16,3 2-10-16,-1 0-5 0,1 2-1 15,1-2 0 1,-1 0 0-16,-3 0 0 16,-2 0 0-16,-4 0 3 15,-4 0-2-15,-3-2 8 0,-3 0-8 16,2-2 0-16,-5-1 0 16,2 2 0-16,1-3 9 15,-3-3-1-15,1-1 9 16,1 0-5-16,-1-3-3 15,-2-4 15-15,3 1-10 16,-6 0-1-16,-1 0 22 16,-5 0-3-16,-2 0-20 15,0 0-4-15,-11 0-8 16,-11-2-1-16,-10 0-2 16,-5-1 1-16,-7 1 1 0,-10 1-2 15,-2-2 2 1,-4 3-1-16,0 2 0 0,-1 0 1 15,6 4 0-15,4 2 0 16,-1 4 0-16,6 2 0 16,-1 2 0-16,1 0 0 15,-6 4 0-15,-2 2 0 16,-2 2-1-16,-2 4-9 16,-2 0 8-16,-2 0 1 15,-3 4 0-15,-4 10 1 16,-2 6 0-16,-3 6-1 15,1 2 0-15,-2 4 1 16,3 0 0-16,3-2-1 0,7-4 2 16,6 1 2-16,10-5-2 15,10-3-2-15,7-1 1 16,11 3-1-16,7 3-7 16,4 4 4-16,4 8 4 15,3 4 9-15,0 0-3 16,8 0-1-16,7-6-4 15,5-2 5-15,5-3-5 16,1-6 12-16,5 1-7 16,2-2 0-16,6-1-6 15,-1-3 0-15,-3-4 2 16,-1-4-4-16,-10-2-14 16,-9-6-113-16,-7-2-176 0,-8 0-369 15</inkml:trace>
  <inkml:trace contextRef="#ctx0" brushRef="#br0" timeOffset="9372.07">13145 7006 421 0,'0'0'300'0,"0"0"-209"15,0 0-33-15,0 0 27 16,0 0-13-16,0 0-18 16,0 0-6-16,-8 0 1 15,8 0-12-15,0 0-6 16,0 0-7-16,0 0-11 0,0 0-2 16,0 0-11-1,0 0 3-15,0 0-2 0,19 6 15 16,8 2 10-16,8 2 8 15,13 2 1-15,10 5-3 16,4 1-9-16,9 1-7 16,4 3 0-16,6 0-16 15,4 1 9-15,2-1-2 16,1-4 6-16,1-4-7 16,-2 0-5-16,-4-5 6 15,0-2-1-15,-3-5-4 0,2-2 6 16,1 0-6-1,3 0 11-15,1-10 3 0,0 0-6 16,-2-1 0 0,-9 2-4-16,-4 0-4 0,-6-1 14 15,-6 2-15-15,1-2 1 16,-4-2 7-16,1 1-9 16,2-2 7-16,0-1-1 15,-2-2 10-15,2-2-1 16,1-2 4-16,-1-2-5 15,-2-2 5-15,-2 0 5 16,-6-2 4-16,0-2-8 0,-4-2-4 16,1 0 2-16,1-4-7 15,-6 2-2-15,-1-4-2 16,2-3-6-16,-3-2 8 16,4-6-3-16,4-1 1 15,3-2 8-15,2-2-3 16,-1 1-11-16,-1 4 12 15,-7 4 0-15,-4 6 8 16,-3 1-4-16,-6 1 2 16,-5 1-7-16,-4 2 2 15,-4 0 11-15,-5 2-1 16,-4 2-9-16,1 0 1 16,-6 2 13-16,0 0-7 15,0-2-5-15,-1 2-11 16,1-5 8-16,-4 3-5 0,0-2 1 15,0 0 1-15,0 0-1 16,0-2 5-16,0-2-8 16,2-6-1-16,3-3-5 15,0-5 0-15,1-2 0 16,-1 0 8-16,-1 4-2 16,-2 0-6-16,-2 2 0 15,0 2 0-15,0-4 1 16,0 2 4-16,0-2-6 15,-2-1 1-15,-9-1-1 16,-3 2 1-16,-3-2-1 16,-6 2 0-16,-1 0 0 15,-3-1 0-15,-1 1-1 0,-1 0 0 16,2 0 0 0,0 2-5-16,0 0 6 15,2 2 0-15,3 0 5 16,0 2-4-16,0 1-1 0,-3 2 0 15,2 1 0-15,0-1 0 16,-2 1-6-16,-2 2 6 16,2 2 9-16,1 0-9 15,0 2 1-15,-1 0 0 16,3 0-1-16,-3-2 0 16,3 0 1-16,0 1-1 15,1 3 0-15,0 2-1 16,-2 6-5-16,3 2 5 15,1 4 0-15,0 4-5 0,-1 0 5 16,1 4-6-16,0 0 5 16,1 2 1-16,3 2 0 15,4-2 0-15,-1 2 1 16,2 0 0-16,-4-2 0 16,-4 0-1-16,-4-4 1 15,-7 0 0-15,-9 0 0 16,-4-2 0-16,-7 0 0 15,-5-2 0-15,-2 2-1 16,-1 0 1-16,-3 2 0 16,0-1 0-16,-3 4-1 0,3-1 1 15,0-1 0 1,4 2 0-16,7-1 1 0,2-1 1 16,4 3-1-16,4 3-1 15,-6-1 1-15,-2 2-1 16,-3 0-6-16,-8 0 5 15,-3 2 1-15,-1 7 0 16,-6 4-2-16,4-3 2 16,-1 2-1-16,1-4 1 15,-3 2 0-15,-4-2 0 16,-5 2-1-16,-9 0 2 16,-3 2-2-16,-9 2 1 15,1 0-1-15,3 0 1 16,4 0-5-16,11 2 4 15,9-2 2-15,13 2-2 0,7 2 1 16,5 4-6-16,4 2 5 16,1 6-2-16,0 2 2 15,1 4 0-15,2 3-1 16,0-1-5-16,0 4 6 16,3 2 0-16,2 0 0 15,2 4 0-15,2-1 0 16,5 0 0-16,2 4-5 15,2 1 5-15,1 4 1 16,-4 2-1-16,2 0 1 16,1-2 6-16,1-4-6 15,2-2 0-15,-1-1 0 16,3-3-1-16,0 0-6 16,-1 2 5-16,2 4 2 0,2 6 0 15,3 3-1 1,7 3 1-16,0 2-9 0,0 2 8 15,9-2-6-15,11-2-2 16,5-3 0-16,2-9 8 16,0-2-5-16,0-8 6 15,-1-2-1-15,1-2 0 16,-5-6 1-16,1-4 0 16,-2-2-1-16,0-2 1 15,1-3-1-15,-2-2 1 16,2-2 0-16,-1-1 0 15,-4 0 0-15,1 0 0 16,-3-2 0-16,1 2 0 0,0 0 1 16,-5 0-1-16,0 0 0 15,-2 0 0-15,0 2-2 16,-2 2 1-16,-1 2 1 16,-2 2 0-16,2 2-1 15,-4-2 1-15,0-2 1 16,0-2-1-16,0-4-1 15,0-3 1-15,1-2-1 16,-1-3 1-16,-2 1-1 16,0-1 1-16,2-2-1 15,-2-2 1-15,0 1 0 16,2-1 0-16,-2 3 1 16,2-1-1-16,0 2 0 0,1 4-1 15,-1 4 1-15,1 4 1 16,1 2-1-16,-2 2 0 15,0 4 0-15,1-4 0 16,-1 0 0-16,2-6 0 16,-2-2 0-16,0-4 0 15,1-1 0-15,-1-6 0 16,0 1 1-16,1 1-1 16,1-2 0-16,1 1 1 15,-1 2-1-15,-2-2 0 16,2 2 1-16,1-1-1 15,0 0 0-15,-1 1 1 16,3 5-1-16,-1-4 0 0,3 5 0 16,-2 0-1-16,2 3 1 15,0-1 0-15,-1 0 0 16,2 2 0-16,-2 0 0 16,-1-4 1-16,-1 0-1 15,0-2 0-15,-2-2 0 16,0-2 0-16,1 0 0 15,-1 2 0-15,0-2 0 16,1 0 0-16,0-2 0 16,-1 0 1-16,-2-2-1 15,1 0 0-15,-3-4 1 16,0 2 0-16,2-2 0 16,-2 0 6-16,0 0-6 15,0 0 6-15,0 0-6 0,0 0 0 16,0 0 5-16,0 0-5 15,0 0 0-15,0 0 0 16,0 0-1-16,0 0-1 16,0 0 1-16,0 0 0 15,0 0-1-15,0 0 1 16,0 0-1-16,0 2 0 16,2 8-8-16,4 8-1 15,28 34-3-15,-1-1-324 16,10-11-328-16</inkml:trace>
  <inkml:trace contextRef="#ctx0" brushRef="#br0" timeOffset="12104.77">19807 6886 150 0,'0'0'493'15,"0"0"-430"-15,0 0-4 16,0 0 21-16,0 0-2 0,0 0-9 15,0 0 38-15,-114-83-3 16,110 82-23-16,4 1-33 16,0 0-3-16,0 0-20 15,0 0-25-15,0 0-1 16,0 0 1-16,14 8 0 16,7 6 9-16,10 5-9 15,14 6 28-15,11 1 14 16,13 4 4-16,12 0-9 15,7 2-8-15,9 2 0 16,1-2-12-16,-1 2-5 16,-1-2-5-16,-2 0-7 15,-5-1 1-15,-4-3 7 0,-3-4-7 16,0-8 0 0,3-2 6-16,2-8-6 0,5 0 1 15,1-4 9 1,5-2-9-16,2 0 4 0,0 0-5 15,-1 0-1-15,-3-6 1 16,-5-10 2-16,-5-2 10 16,-1-2-6-16,-4-7-6 15,-8 0 0-15,-1-4-1 16,-3-1 1-16,-7-4 12 16,0-4 11-16,1 0-11 15,-1-6 16-15,-2 0 2 16,3-3-5-16,-3-2-5 0,-4-6 12 15,-4-1-12-15,0-4-9 16,-5-2 16 0,-5-4 5-16,0-1-17 0,-1-4-7 15,1-2 1-15,2-3 8 16,1-2-4-16,-1 0-3 16,-1-5-10-16,-7 1 7 15,-5 0-1-15,-4-5-7 16,-10-1 1-16,-5 2 1 15,-4 2-1-15,-3 8 0 16,-3 4 0-16,-2 6 1 16,0 5 10-16,0 3-12 0,0 2 9 15,0 4-8 1,0 1-2-16,-7 2 1 0,-7-2-2 16,-3 3 1-16,-5 0-1 15,-3 0 1-15,-6 0 0 16,-3 0-11-16,-5 1 12 15,-1 1 1-15,-5 2-1 16,-2 2-5-16,-2 2 5 16,1 2 0-16,0 2 1 15,4-2 0-15,1 2 0 16,3 0 1-16,3-3-1 16,3 1 1-16,0 0-2 15,6 4 0-15,1 2 1 16,-2 4-1-16,0 0-1 15,-6 2 0-15,-4 2-1 0,-7 0 1 16,-4 2-1-16,2 4 1 16,-2 0-1-16,4 3 1 15,3 4 0-15,3-1 1 16,5 4-1-16,2-1 0 16,1 3 1-16,-1 1 0 15,-3-2-1-15,-4 4-2 16,-4 0 2-16,-4 1-1 15,-2 0 2-15,-6 2-2 16,-6 0 1-16,-3 2 1 16,0 0-1-16,-2 0 1 15,7 0-1-15,-1 0 1 16,9 0 0-16,-2 0 0 16,0 0-1-16,-2 6 1 15,-2 2 0-15,-1 2 0 0,-6 1-1 16,2-4 1-16,-3 4-1 15,-1-2 1-15,-4 1 0 16,-3 0 1-16,-1 1-1 16,-6-1-1-16,-6 2 1 15,-1-1 1-15,-4 2 0 16,5-1-1-16,2-1 1 16,12 2-1-16,9 1 0 15,6 0 0-15,6 4-1 16,3 2 0-16,0 4 0 15,2 6 1-15,-2 6-1 0,2 4 1 16,3 2-8-16,3-2 8 16,6-1-7-16,4-3 1 15,2 0 0-15,-1 2 6 16,1 0 0-16,-2 2 0 16,3 2 0-16,-3-2 1 15,-1 1 1-15,4-1-2 16,1 0 1-16,0 0 0 15,0 2-1-15,0 2 8 16,3 2-8-16,-1-2 7 16,3 2-7-16,4 1-1 15,5-3 1-15,1-1-2 16,6 2-8-16,0 1 10 16,1 0 0-16,5 4-1 0,0 0 1 15,0 5 0 1,0-1-1-16,0 4 1 0,5 2 0 15,10 4 1-15,7 4-1 16,9 0 0-16,7 0 1 16,9-3 8-16,7-5-9 15,-1-6 2-15,0-4-2 16,-1-4 2-16,-4-2-1 16,-5-2-1-16,-3-2 0 15,0 1 0-15,-1-1 1 16,-2 0-1-16,1-2 1 15,0 2 5-15,-3-2-6 16,-4-2 0-16,-2-2-1 16,-4-2 2-16,-7-1-1 0,-3-5 0 15,-3-2 0-15,-3 2 1 16,-1-2-1-16,-1 0-7 16,2-2 7-16,0 2 0 15,0-4 0-15,3 0 0 16,-2-2 1-16,6 2-1 15,-1 0 1-15,6 2-1 16,-2 0 0-16,4 2 1 16,-1-2 0-16,-2 0-1 15,0-1 0-15,-6-6 0 16,-3-2 0-16,-5-5 0 16,-1-2 0-16,-3-2 0 15,-2 0-1-15,2 0 1 16,-2-2 0-16,0 2 0 0,0-2-1 15,0 0 1-15,0 0 0 16,0 0 0-16,0-2 0 16,0 2 0-16,0-2 1 15,0 0 0-15,0 0 0 16,0 0-1-16,0 0 1 16,0 0-1-16,0 0 0 15,0 2 0-15,0 0 0 16,0-2-1-16,2 2 2 15,-2 0-1-15,0-2 0 16,0 2 0-16,0-2 1 16,0 0 8-16,0 0-7 0,0 0 6 15,0 0-1 1,0 0 1-16,0 0 2 16,0 0-4-16,0 0 1 0,0 0 3 15,0 0-1-15,0 0 2 16,0 0 0-16,0 0 6 15,0 0-8-15,0 0 4 16,0 0 3-16,0 0 6 16,0 0 0-16,0 0-5 15,0 0-4-15,0 0-4 16,0 0-9-16,0 0-1 16,0 6-18-16,-2 32-173 15,-13-2-330-15,-10-4-532 0</inkml:trace>
  <inkml:trace contextRef="#ctx0" brushRef="#br0" timeOffset="12432.4">18965 11404 71 0,'0'0'0'16</inkml:trace>
  <inkml:trace contextRef="#ctx0" brushRef="#br0" timeOffset="14888.64">21224 10814 795 0,'0'0'179'0,"0"0"-97"16,0 0-27-1,0 0-14-15,0 0 38 0,0 0-34 16,0 0-7 0,-38-88 0-16,30 76-11 0,-6 0 5 15,-1-2-4-15,-4 0-17 16,-3 0 10-16,-2-2 5 15,-5 1-10-15,-6 1-15 16,-4 3 15-16,-7 0-9 16,-6 4 2-16,-8-1 0 15,-5 1-8-15,-3 1 7 16,-7 5-7-16,4-3 12 16,-2 4-1-16,-1 0-6 0,-1 0 5 15,1 0-11-15,-2 0 10 16,3 4 1-16,1 3-10 15,3 4 19-15,-2 0 2 16,3 1 11-16,-6 2-5 16,-2 4-5-16,-2 0 5 15,0 3-9-15,0 1-6 16,3-2 5-16,5 0 1 16,3 0-6-16,9-4 15 15,7 0 0-15,4 0 3 16,5-2-2-16,-1 4-1 15,-3 2-1-15,-6 2 13 0,-1 2 14 16,0 2-14-16,6 2-19 16,3 4-8-16,1 1-5 15,5 3 2-15,7 0 0 16,4-2 2-16,7-2-10 16,7 0 6-16,2 0 0 15,4 3-2-15,2-2 6 16,1 2-5-16,2 1 3 15,2-2 1-15,0 2-1 16,0 4-8-16,0 4 11 16,0 4-3-16,0 4 2 15,0 6-3-15,6 1 0 16,4 0-3-16,3 0-5 16,5-5 7-16,1-6-7 15,6-6 10-15,-3-6 2 0,1-5-4 16,-4-4-2-16,2 1 4 15,-3-1-11-15,1 0 0 16,2 4 1-16,6-1 0 16,2 2 0-16,6 2 6 15,5-2-1-15,0 2 0 16,-1 0 1-16,-2-2-7 16,-3-2 0-16,-5-2 9 15,0-6-8-15,-5-1 0 16,2-3 4-16,1-3-5 15,2-2 0-15,2-1 0 16,5-2 1-16,5 0 0 16,3 0 11-16,7 0-12 15,5 2 0-15,9 0 12 0,3 2-12 16,3 0 0 0,4 0 0-16,-2 0 0 0,-4-2 1 15,-2-2 1-15,-4 0 5 16,-6-2-7-16,-4 2 0 15,-3-2-1-15,-6 2 1 16,-1 0 0-16,-1 0 0 16,2 0 0-16,1 0 0 15,3 3 0-15,2-4 1 16,1 4-1-16,2-2 0 16,3 3 0-16,0 1 0 0,0 0-8 15,-5 2 8-15,-2-2 0 16,-6 0 1-16,-3-3 0 15,-3 0 0-15,1 0-1 16,3-2 0-16,5 0 1 16,10-2 0-16,4 2-1 15,7 2 0-15,4 0 0 16,3 0 0-16,-1 4 1 16,-2 0-1-16,-9 0 0 15,-4 0 0-15,-4 0 0 16,-2-4 0-16,-2 1 6 15,2-6 0-15,2-1-6 16,-1-4-8-16,-2-2 8 0,-2 0 1 16,0 0-1-1,0-12-18-15,-1-8 2 0,-4-6-2 16,-2-8 17-16,1-8-17 16,-6-10-3-16,1-7 9 15,0-4-4-15,-2-6-8 16,-3-1 5-16,1 0 7 15,-5 2-6-15,-2 0-2 16,-4 1-1-16,-2 5 6 16,-6 0 5-16,-8 2-4 15,-7 0 6-15,-2 0-3 16,-27-1-2-16,-10-1-14 16,-9 0 17-16,-4 0 5 15,2 4 5-15,0 4 0 16,8 5 1-16,4 7 2 0,7 6-3 15,-1 4 1-15,3 2-1 16,0 4 0-16,-2 0-3 16,-2 2 3-16,-3 2 0 15,-3 0 0-15,-1-2-2 16,-3 0-7-16,3 1 9 16,5 1 4-16,5 0-4 15,8 4 0-15,4 0-1 16,5 4 1-16,0 0 0 15,1 2 1-15,1 1-1 0,0 0 9 16,0 1-8 0,-2 0 1-16,-1 0-2 15,-1 0-8-15,-1 0 8 16,3 0 0-16,-1 0 0 16,1 0 2-16,0 0 4 0,-1 0 2 15,1-2-8-15,-3 2 0 16,-1-4 0-16,-2 2 6 15,-3-2-5-15,3-2 7 16,-4 2 3-16,0-4 7 16,-1 2-16-16,0-2 5 15,1 0 6-15,3 0-1 16,1 0 0-16,0 2 3 16,3-1-6-16,1 6-2 15,2 0 2-15,-1 5-9 0,4 1 1 16,-4-2 0-1,1 3-1-15,-6 1 0 0,0-1 0 16,-6-1 0-16,-4 1-1 16,-2 2 1-16,-2-1 0 15,-1-2 0-15,1 3 8 16,4-2-8-16,0 0 0 16,2 2 1-16,0-2-1 15,3 2 0-15,2 2 0 16,4-2 1-16,5 0 1 15,3 2-1-15,6 0 5 16,2 0 6-16,2 0-12 16,0 0 0-16,0 0 1 15,0 0 7-15,0 0-8 16,0 0 0-16,0 0 0 0,0 0 0 16,0 0 0-1,0 0-1-15,-5 0-15 0,-8 16-120 16,-42 31-52-16,1-1-212 15,-13-12-484-15</inkml:trace>
  <inkml:trace contextRef="#ctx0" brushRef="#br0" timeOffset="15093.41">15971 11999 579 0,'0'0'0'0,"-172"-12"-42"16,78 8-178-16,5 0-97 0</inkml:trace>
  <inkml:trace contextRef="#ctx0" brushRef="#br0" timeOffset="15172.38">15271 11915 120 0,'0'0'125'0,"0"0"-100"16,0 0-25-16,-150-38-192 0</inkml:trace>
  <inkml:trace contextRef="#ctx0" brushRef="#br0" timeOffset="17305.39">13408 11578 459 0,'0'0'211'0,"0"0"-37"0,0 0 0 16,0 0-25 0,0 0-64-16,0 0-39 0,0 0-15 15,-15-34-1 1,27 34 25-16,15 8 18 0,16 6 40 15,18 0-22-15,32 4 7 16,40 4-36-16,46 8-13 16,14 2-7-16,-6 3-4 15,-15-1-5-15,-30-2-10 16,-5-3-13-16,-4-2-7 16,-4-9 4-16,-2-8-5 15,-4-8 10-15,-1-2-4 16,-3 0-7-16,1-16 0 15,0-6-1-15,3-2 1 0,-3-4-1 16,-17 2 1-16,-19 2 7 16,-19 2-7-16,-3-5 6 15,11-5-6-15,12-12-1 16,5-8 1-16,-3-8 7 16,-10-6-7-16,-1-9-1 15,-7-3 1-15,0-8 9 16,7-16-10-16,9-21-1 15,-1-17-6-15,-10-2 6 16,-23 23 1-16,-22 29 1 16,-13 2 0-16,-9 14 1 15,-3 0 8-15,-2-11 3 16,-2 17-4-16,0-6 3 16,0-10-6-16,-9 6-5 15,-1-1 16-15,-2 1-10 0,1 2-7 16,-3 0 0-16,1 2-1 15,-3 5-2-15,-3 3 2 16,-2 4 0-16,-1 4 1 16,-4 1 0-16,-3 2-1 15,-2 1 1-15,-6 1 0 16,-1-1 0-16,-1 0 0 16,-6-2-1-16,-4 0 1 15,0 2 0-15,-4 6 0 16,-5 1-1-16,0 7 1 15,-4 2-1-15,-3 0 0 16,1 2 1-16,-4 0 0 16,3 0 0-16,1 1 0 15,-1 3 1-15,-1 3 0 16,-3 3-1-16,-1 3 0 16,-1 3-1-16,-2 4-5 0,-1 0 6 15,3 4 8-15,0 2-8 16,-1 0-5-16,3 4 5 15,-2 2 1-15,2 2-1 16,1 2 0-16,0 0 0 16,-1 0 0-16,0 0-1 15,-5 2-3-15,-4 6 4 16,-2 0 0-16,-2 2 0 16,-3 0 0-16,0 0 0 0,2 0 1 15,-3 2-1-15,1 2 0 16,0 0 1-16,1 0 0 15,6 4-2-15,4 3 1 16,3 1 0-16,0 8-1 16,1 4 1-16,1 4-1 15,3 2-1-15,1 4 1 16,3 0 1-16,-3 0 0 16,3 3 0-16,-3 0 0 15,3 0 0-15,4-3 0 16,4-2 0-16,5-2 0 15,7 2-1-15,4 0 0 16,3 6 0-16,4 2-1 0,2 5 1 16,0 1 1-1,4-2 0-15,0 0 0 0,6-2-1 16,3-2 1-16,1 3 1 16,3-2 8-16,1 2-8 15,2 3 5-15,-2 2-6 16,2 6-6-16,0 8 6 15,-2 21 0-15,6-5 1 16,3 6 1-16,2 1-1 16,0-19 9-16,18 4-10 15,4-14 1-15,3-8 0 16,1-10 5-16,-1-4 0 16,0-4-4-16,1-1 8 15,1 3-1-15,2 2-8 16,6 2 6-16,4 2-1 0,3 0-4 15,7 0-1-15,6-3 7 16,7-2-8-16,6-3 9 16,1-1-8-16,0-3 4 15,-5-4-5-15,-1 0 1 16,-5-4-1-16,-2-6 0 16,-7-2 1-16,-5-4-1 15,-4-6 0-15,-1-4 0 16,-8-2 1-16,-5-2 11 15,-4-2 6-15,-8 0 3 16,-3 0-1-16,-7 0-6 16,-4 0 0-16,2 0 13 15,-2 0 7-15,0 0-1 16,0 0-6-16,0 0-8 16,0 0-4-16,0 0 1 15,0 0-4-15,0 0-5 0,0 0-5 16,0 0 4-16,0 0-5 15,0 0 6-15,0 0-7 16,0 0 1-16,0 0 0 16,0 0 5-16,0 0 0 15,0 0 0-15,0 0-4 16,0 0 5-16,0 0 10 16,0 0-17-16,0 0 0 15,0 0 1-15,0 0 7 0,0 0-2 16,0 0-5-1,0 0 5-15,0 0 2 0,0 0 1 16,0 0-8-16,0 0 6 16,0 0-1-16,0 0 5 15,0 0-10-15,0 0 4 16,0 0 7-16,0 0-12 16,0 0 10-16,0 0-10 15,0 0 1-15,0 0 8 16,0 0-1-16,0 0-7 15,0 0 0-15,0 0-1 16,0 0 0-16,0 0-12 16,0 12-122-16,-22 28-182 0,-7 0-400 15,-5-10-689-15</inkml:trace>
  <inkml:trace contextRef="#ctx0" brushRef="#br0" timeOffset="18980.5">24473 13772 658 0,'0'0'183'0,"0"0"-57"16,0 0-70-16,0 0-7 15,0 0-1-15,0 0-8 16,0 0-9-16,0 0-7 16,0 0 14-16,2 0 14 15,-2 0 5-15,0 0-2 16,0 0-25-16,0 0-14 16,0 0-16-16,0 4-27 15,-4 0-255-15,-12-4-631 0</inkml:trace>
  <inkml:trace contextRef="#ctx0" brushRef="#br0" timeOffset="20243.54">24103 13582 631 0,'0'0'127'16,"0"0"-62"-16,0 0-27 0,0 0-1 15,0 0 2-15,0 0-3 16,0 0-11-16,-5-5-5 16,5 5 2-16,0 0 17 15,0 0 19-15,0 0 10 16,0 0-6-16,0 0 6 16,0 0 6-16,3 0 3 15,10 0 4-15,2 0 1 16,3 0-31-16,-4 0-25 15,-3 0-17-15,-5 0-6 16,-1 2-3-16,-5-2 1 16,0 0-1-16,0 0 1 15,0 0 5-15,0 0 5 16,0 0 1-16,0 0 0 16,0 0-2-16,0 0-8 15,-5 0-1-15,-3-2-1 0,1-4 1 16,2 4 0-16,5-2 7 15,0 4 3-15,12-1-11 16,28-2 2-16,36 1-2 16,41 2 0-16,44 0 6 15,19 0-5-15,-4 0 0 16,-16 6 1-16,-43-2-1 16,-24-2 9-16,-26 0-9 15,-9-2-1-15,4 2 2 0,1 0-2 16,-8-2 0-16,-19 0 0 15,-20 0-7-15,-16 0-3 16,0 0 0-16,-35 0-2 16,-21 0 11-16,-18 0-5 15,-15 0 5-15,-25-6 0 16,-29-4-8-16,-33-8 9 16,-9-8 0-16,10-2 0 15,21 0 0-15,42 6 1 16,27 4-1-16,31 4 2 15,13 2-1-15,7 0 7 16,10 4-6-16,15 2 45 16,9 2-12-16,29 4-29 15,29 0-5-15,36 0-1 16,39 0 1-16,41 2-1 0,13 6 7 16,-8 2-7-16,-17 0 0 15,-23-2 0-15,-10 2 0 16,-23-2 5-16,-21 0-5 15,-20-2 1-15,-7-2-1 16,6 0-1-16,1-2 1 16,1-2 0-16,-10 0 0 15,-13 0 1-15,-7 0-1 16,-13 0 0-16,-6 0 1 16,-11 0-1-16,-6 0 0 15,0 0-1-15,0 0 0 16,-4 0 1-16,-15 0-8 15,-2 0 8-15,-6 0 0 0,4 0-1 16,6 0 1-16,8 0 1 16,6 0 3-16,3 0-4 15,14 2-8-15,28 6 8 16,45 8 8-16,51 4 1 16,49 4 7-16,14 0 6 15,-14-2-9-15,-46-4-4 16,-50-6-7-16,-28-3-1 15,-17-4 0-15,1 1 5 16,-7 1-5-16,-7-3-1 16,-14 0 3-16,-13-4-3 15,-4 1 9-15,-2-1 13 16,0 0 2-16,0 0-6 16,0 0-12-16,-2 0-6 15,-16 6-9-15,-44 15-99 0,1-2-175 16,-7-1-275-16</inkml:trace>
  <inkml:trace contextRef="#ctx0" brushRef="#br0" timeOffset="21289.25">23989 14686 651 0,'0'0'203'15,"0"0"-130"-15,0 0-40 16,0 0-10-16,0 0-6 16,0 0-9-16,0 0 26 15,27 8 7-15,0-2 5 16,8 2 12-16,10-4 17 16,15 2-28-16,14-2-5 15,26 4-3-15,27 2-15 16,-7-2-12-16,-13 2-5 15,-16-2 5-15,-26 1-5 16,-3 5 1-16,-6-5-8 0,-23 4-8 16,-19 1-37-1,-14-2-42-15,-27 2 45 0,-31 4 11 16,-35 0-92-16,-3-8-13 16,-8-2 25-16,-2-8 59 15,19 0 52-15,-2-16 12 16,14-4 71-16,12 2 14 15,16 1 36-15,14 3-42 16,13 5-33-16,9 5-10 16,8-2 12-16,3 3-31 15,9 2-28-15,25-2 9 16,19 2-4-16,14-3-5 16,13-1 15-16,5 1-3 15,2 0-3-15,-5 3 3 0,-8 1-12 16,-11 0 0-16,-11 0 5 15,-11 0-4-15,-12 0-2 16,-14 0 0-16,-8 0 0 16,-7 0-7-16,-2 0 6 15,-27 0 1-15,-16 0 1 16,-13 0-1-16,-10 0 0 16,-1-9 7-16,6-3-6 15,14 1-1-15,18-2 15 16,18 3 28-16,13 2 42 15,8-2-55-15,37 0-30 16,17 0-22-16,19 0 5 16,6 0 5-16,2 4 11 0,-7 0-9 15,-16 6-5 1,-12-4 9-16,-21 4 6 0,-12 0 0 16,-15 0 0-16,-6 0-10 15,0 0 10-15,-22 0-1 16,-14 8 0-16,-12 6 1 15,-10 0 0-15,-23 16-23 16,14-6-189-16,12-3-423 0</inkml:trace>
  <inkml:trace contextRef="#ctx0" brushRef="#br0" timeOffset="22289.51">24112 15753 1033 0,'0'0'152'0,"0"0"-114"16,0 0-27-16,0 0 5 15,0 0 12-15,0 0 6 16,0 0-6-16,8 0 4 16,24 0-19-16,13 0-1 15,7 0 5-15,14 0 8 16,3 0-17-16,0 0-7 16,-1 0 7-16,-3 6-8 15,-9 2 0-15,-9 0 2 16,-9 0-1-16,-11 2-1 0,-12-6-8 15,-9 0-39-15,-6 2-11 16,-2-2 15-16,-31 0 25 16,-18 6 18-16,-21-6 0 15,-12 2 0-15,-9-6 1 16,-1 0 0-16,11 0 13 16,19 0 14-16,19-6 27 15,20-2 9-15,16 4 42 16,9 2-25-16,12-2-56 15,30 0-10-15,18 0-9 16,21 2 1-16,12 2-7 16,12 0 1-16,1 0-2 15,0 2 1-15,-4 10-2 0,-9-2 1 16,-4 2 0 0,-8 2-1-16,-10-4 2 0,-11 2-1 15,-16-2 0-15,-12-2-5 16,-18-2-55-16,-14-2-12 15,0 0 14-15,-32 0 46 16,-21-4 13-16,-18 0 0 16,-14 0 0-16,-9 0 1 15,5-8 8-15,14-6 20 16,14 2 35-16,21 2 23 16,20 4-8-16,16 2 1 15,4 4-64-15,13 0-7 0,22 0-7 16,17 0-1-1,15 0 11-15,11 0-12 16,4 0 1-16,1 6 0 16,-8 2-1-16,-5 0-9 15,-13 2 6-15,-12-2 3 0,-12-2-10 16,-10-2 9-16,-15 0 2 16,-5 0-2-16,-3-4 2 15,-3 0 7-15,-21 0-8 16,-18 0 12-16,-16 0-12 15,-15 6-21-15,-39 2-90 16,16 1-130-16,13-8-668 0</inkml:trace>
  <inkml:trace contextRef="#ctx0" brushRef="#br0" timeOffset="23873.12">24132 17165 502 0,'0'0'629'15,"0"0"-597"-15,0 0-32 16,0 0-41-16,0 0 34 16,0 0 7-16,4 0 0 15,-1 0 0-15,-1 0 12 16,6 0 11-16,11 0 29 16,10 0-20-16,15 0-3 15,14 0-18-15,11 0-5 0,7 0-6 16,4 0 0-1,-6 0 0-15,-10-4-6 0,-10 4 6 16,-16 0 0-16,-14 0 0 16,-13 0-11-16,-11 0-18 15,0 0-23-15,-18 0 38 16,-20 4 13-16,-13 4 1 16,-12-4 1-16,-6-2 0 15,-2-2 9-15,7 0 19 16,8 0 27-16,16-2 37 15,13-6 1-15,16 4 12 0,11 4-27 16,0 0-56-16,22 0 2 16,21 0-16-16,14 0-8 15,17 0 1-15,11 4-1 16,3 6-1-16,2 2-16 16,-5-6-2-16,-5 6-2 15,-11-2 4-15,-9-6 8 16,-16 4 7-16,-10-4-2 15,-16-4 2-15,-14 2 0 16,-4-2 1-16,-4 0 7 16,-25 0 3-16,-15 0-10 15,-14-2 0-15,-7-6 1 16,1 0 1-16,6 2-1 16,15 2 11-16,16-4 24 0,14 8 5 15,11-4-5-15,2 2-18 16,0 2-17-16,0 0 6 15,11 0 1-15,11-4-7 16,5 4-1-16,8-4 0 16,3 4 2-16,0-4-2 15,-2 0 2-15,-7 2-1 16,-7 2 0-16,-13 0 0 16,-6 0 5-16,-3-4-6 15,0 4 24-15,-23-8-5 16,-12-1-7-16,-13 0-11 15,-14-5 0-15,-5-4 14 16,1 0 7-16,5 1 29 16,16 7 8-16,14-2 11 15,16 6-14-15,11 2-25 0,4 4-27 16,0-4-4-16,13 4-23 16,22-4 3-16,17 2 4 15,12 2 15-15,12 0 1 16,0 0-7-16,-3 0-11 15,-11 0 1-15,-14 0 2 16,-17 0-6-16,-13 0-13 16,-14 0 6-16,-4 0-5 15,-14 0 20-15,-21 0 12 16,-17 0-1-16,-17 0 2 16,-8 0 0-16,-6 0 1 0,6 0 0 15,7-8 0-15,14-2 12 16,21 2 24-16,13 0 9 15,17 4-1-15,5 2-45 16,27 2-5-16,28 0-8 16,35 0 1-16,32 0 2 15,-1 6-6-15,-13 2 0 16,-14-4 7-16,-27 2-5 16,2 2 6-16,-4 0 2 15,-18-2-23-15,-23-2-46 16,-15 0-27-16,-9-4 32 15,-7 0 45-15,-26 0 15 0,-16 0 10 16,-17 0 7 0,-15 0-6-16,-29-4 11 0,8-10-2 15,-6-4 5-15,4 0 20 16,27 0 38-16,3-2 3 16,23 6 12-1,22 4-31-15,20 6-22 0,9 4-35 16,20 0-24-16,27 0 10 15,22 0 14-15,20 0 0 16,9 8 1-16,4 2 0 16,-2 4-1-16,-6-2-7 15,-11-2 5-15,-17 2-4 16,-12-2 5-16,-16-2 1 16,-16-4-10-16,-13-2 4 15,-9-2-13-15,-46 0 3 0,-15 0 14 16,-21-18-354-16</inkml:trace>
  <inkml:trace contextRef="#ctx0" brushRef="#br0" timeOffset="24496.56">17742 13102 25 0,'0'0'37'15,"-123"-166"31"-15,14 55-68 16,-2 11-130-16</inkml:trace>
  <inkml:trace contextRef="#ctx0" brushRef="#br0" timeOffset="24592.59">17106 12464 72 0,'0'0'145'16,"-119"-152"-36"-16,76 80-19 0,14 4-57 15,12 10-20-15,5 5-13 16,5-7-17-16,3 14-68 16,2 8-270-16</inkml:trace>
  <inkml:trace contextRef="#ctx0" brushRef="#br0" timeOffset="25119.34">15622 10810 770 0,'0'0'109'0,"0"0"-75"16,0 0-21-16,0 0-6 16,0 0-7-16,0 0 0 15,0 0-46-15,5-30-107 0,-5 56 63 16,0 2-152-16</inkml:trace>
  <inkml:trace contextRef="#ctx0" brushRef="#br0" timeOffset="25295.69">15545 10985 1003 0,'0'0'136'16,"0"0"-100"-16,0 0-36 16,0 0-82-16,0 0-165 15,0 0-45-15</inkml:trace>
  <inkml:trace contextRef="#ctx0" brushRef="#br0" timeOffset="25481.57">15545 10985 950 0,'131'100'135'0,"-131"-104"-101"16,0 4-34-16,0 10-262 15,0 16-8-15,0 0-297 0</inkml:trace>
  <inkml:trace contextRef="#ctx0" brushRef="#br0" timeOffset="30498.81">16846 15344 126 0,'0'0'96'16,"0"0"-70"-16,0 0-16 16,0 0-4-16,0 0-5 15,0 0 12-15,-16-20 7 16,16 20-13-16,0 0 13 16,0 0-4-16,0 0-15 15,0 0-1-15,0 0-34 16,0 0-72-16,0 0 31 0,0 0-23 15</inkml:trace>
  <inkml:trace contextRef="#ctx0" brushRef="#br0" timeOffset="-210903.5">1684 17650 149 0,'0'0'137'16,"0"0"-68"-16,0 0 19 15,0 0 7-15,0 0-21 16,0 0-28-16,0 0-29 16,0-12-11-16,0 12-6 15,0 0 0-15,0 0-15 16,0 0-81-16,0 8-79 16,0 6 39-16,0 4-2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0:5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21357 3639 120 0,'0'0'85'0,"0"0"-60"15,0 0-25-15,0 0-6 0,0 0-101 0</inkml:trace>
  <inkml:trace contextRef="#ctx0" brushRef="#br0" timeOffset="1323.31">26333 2905 35 0,'0'0'301'16,"0"0"-197"-16,0 0-56 15,0 0 17-15,0 0-15 16,0 0-8-16,0 0 3 16,-18 2 21-16,13-2-20 15,3 0 1-15,-2 0-1 16,2 0 7-16,0 0 7 0,2 0-13 16,-2 0-5-16,2 0 12 15,-3 0-2-15,3 0-9 16,0 0-5-16,0 0 1 15,7 0 9-15,22 0-9 16,20 5-14-16,16-1 4 16,12 5-9-16,12 4 26 15,5-2-45-15,0 3 6 16,-3-2 17-16,-4-2-24 16,-6 1 23-16,-15-5-21 15,-8-2 4-15,-14-3 5 16,-15-1-10-16,-8 0 11 0,-13 0 4 15,-5 0 9-15,-3 0 2 16,0 0 13-16,0 0-8 16,0 0-4-16,0 0-11 15,0 0-7-15,0 0 2 16,0 0 0-16,0 0-11 16,0 0 7-16,0 0-7 15,0 0 0-15,0 0 9 16,0 0-8-16,0 0 4 15,0 0-6-15,0 0 1 16,0 0-1-16,0 0-33 16,0 0-177-16,-29 3-113 0,0 7-89 15,-5 0-450-15</inkml:trace>
  <inkml:trace contextRef="#ctx0" brushRef="#br0" timeOffset="2621.65">26587 7411 137 0,'0'0'196'15,"0"0"-125"1,0 0-62-16,0 0-9 16,0 0-9-16,0 0 2 15,0 0 7-15,0 0 1 0,0 0 22 16,0 0 35-16,0 0 27 15,0 0-38-15,0 0-8 16,0 0-10-16,0 0 6 16,0 0-6-16,0 0-12 15,0-2-5-15,0 2 1 16,0-2 8-16,0 0 15 16,-2 0 2-16,-1 0-11 15,1 0 1-15,0 0-4 16,2 0 2-16,-2 2-10 15,2-2-7-15,0 2-3 0,-2 0 5 16,2 0-5-16,0-2 4 16,0 2 2-16,0 0 2 15,0 0 8-15,0 0 4 16,0 0 25-16,0 0-12 16,0 0-16-16,-2 0-4 15,2 0-5-15,-2 0 12 16,-1-2-3-16,1 2-2 15,-1-2-11-15,1 0 6 16,0 2-5-16,0 0 5 16,2 0-8-16,0 0 2 15,0 0-10-15,0 0 6 16,0 0-5-16,0 0 1 16,0 0 4-16,0 0-6 15,0 0 6-15,0 0 1 0,0 0-1 16,0 0-4-16,0 0 6 15,0 0 2-15,0 0-10 16,0 0 7-16,0 0-6 16,0 0 5-16,0 0-4 15,0 0-1-15,0 0 0 16,0 0-1-16,0 0 0 16,0 0-1-16,-7-8-53 15,3 2-94-15,2-8-167 0</inkml:trace>
  <inkml:trace contextRef="#ctx0" brushRef="#br0" timeOffset="3706.95">26553 2994 517 0,'0'0'121'0,"0"0"-69"16,0 0 39-16,0 0-23 15,0 0 3-15,0 0 0 16,0 0 5-16,81-6-9 15,-68 3-1-15,3 3-29 16,3 0-8-16,4 0-11 16,6 0 1-16,2 0 2 15,3 7-3-15,3 0-2 16,2 4 3-16,1-4-3 16,-3 0-1-16,-1 1 1 15,-7-4 1-15,-4-1-2 0,-9 0 6 16,-6-3-2-1,-5 0 0-15,-3 0 6 0,0 0-16 16,-2 0-9 0,0 0 0-16,0 2-13 0,-6 18-110 15,-15 2-149-15,-3-2-28 16</inkml:trace>
  <inkml:trace contextRef="#ctx0" brushRef="#br0" timeOffset="6423.69">26420 7237 196 0,'0'0'269'0,"0"0"-161"16,0 0-69-16,0 0-16 15,0 0-7-15,0 0 7 16,0 0 19-16,0-2 14 15,0 2 3-15,0 0-15 16,0 0-17-16,0 0-8 16,0 0-18-16,0 0 9 15,0 0 6-15,0 0 13 16,0 0 9-16,0 0 4 16,0 0 1-16,0 0 8 0,0 0-2 15,0 0-19 1,0 0-8-16,0 0-9 0,0 0-11 15,0 0 0-15,0 0 4 16,0 0-6-16,0 0 2 16,0 0 5-16,0 0 9 15,0 0 4-15,0 0 12 16,0 0-3-16,0 0 0 16,0 0 2-16,0 0-4 15,0 0-9-15,2 0-4 16,13 5 9-16,6 4 5 15,3-1-8-15,5 0-12 0,3-2 5 16,3 0 0-16,-2 0 6 16,3-2-6-16,-1 0 0 15,2 2 4-15,-4-2-11 16,3 2-5-16,-1 0 5 16,5 0-5-16,1 2 6 15,3 0-5-15,0-2-2 16,-1 2 1-16,1 0 1 15,-1 0-1-15,-3-2 0 16,-2 0 0-16,-3 0 0 16,-2 0 0-16,-1-2 0 15,4 2 2-15,-3 0 4 16,3-2-1-16,-1 2-5 16,-3-2 2-16,-1 2 4 15,0 0-6-15,0 0 5 0,0 0-5 16,0 0 2-16,1 0-2 15,-3 0 8-15,0 3-8 16,-5-2 6-16,-2 1-7 16,1 0 1-16,1 2 0 15,1 0 0-15,4 2-1 16,2 1 2-16,0-1 7 16,-2-2-8-16,-2 2 0 15,-5-2 1-15,-4-2-1 16,-3 2 0-16,1-2-1 15,-1 2 1-15,1 0 0 16,-1 0 0-16,4 2 6 16,-3 0-7-16,-3 0 0 0,0 0 0 15,-2 2-1-15,2-2 0 16,-1 2 1-16,1 2 0 16,0 0 6-16,1 2-4 15,-1-2-2-15,-1-2 3 16,-4 0-2-16,-1-4 4 15,-3 0-5-15,-2 0-1 16,0 3 0-16,-2 5 0 16,0 1 1-16,0 6 6 15,0 0-6-15,0 4 9 16,-4-1 3-16,0 0-4 16,-3 0 1-16,1-2-8 0,-2 0 0 15,0 2 11-15,-1 2-6 16,-5 0 0-16,1 2-6 15,-2 0 13-15,-3 2-7 16,2-2 4-16,-1-1-10 16,3-3 1-16,1 0 6 15,2-2-6-15,-1 0 10 16,1-2-5-16,1 2 6 16,-4 2-3-16,1 2 7 15,-1 0-1-15,1 0-14 16,-1-2 0-16,1 0 1 15,0-2 13-15,-1-1-6 16,1-3-3-16,-1 0-5 0,-3-2-1 16,-1-4 11-1,0 0-11-15,0-2 2 0,-2-2-2 16,0 2 0-16,-2-2 8 16,-1 0-7-16,1 2 0 15,-4 0 0-15,-1 0 1 16,0 0-1-16,0 0 1 15,0-2 5-15,5 0-7 16,3-3 1-16,0-4 7 16,4 1-8-16,-1-3 0 15,-4-2 0-15,0 2 1 16,-2-3 27-16,-5 0-11 16,2 0 2-16,-1 0-12 15,-3 0-6-15,0 0 7 16,-4-9 0-16,-6 0-2 0,-1-4 2 15,-4 1-8-15,-1-2 0 16,-3-2 0-16,-4 0-13 16,-4 0 13-16,-4 2-1 15,0-2-17-15,0 2 18 16,-3 2-9-16,1 2-16 16,0 2 18-16,-1 2 6 15,1 0-11-15,2 2 12 16,2 0-8-16,0-2 8 15,1 2-8-15,-2-2 7 16,4-2 1-16,3 0-1 16,8-2-8-16,8-1 9 15,7 2 0-15,11-3 7 16,7-3 10-16,2-3 0 16,4-8-6-16,5-6-10 0,0-6 11 15,0-4 10-15,12-4 4 16,8-4 8-16,4-2-13 15,3-6-5-15,2-2-5 16,-2-5 3-16,-2-1-5 16,-4 2-7-16,-5 2-1 15,-3 4 7-15,-1 4 1 16,-1 4-8-16,-2 1 0 16,2 5-1-16,2 0 0 15,2 6 0-15,4 2 0 0,1 4 0 16,-1 4 0-16,4 4 0 15,0 2 0-15,-4 4 0 16,6 0 0 0,-3 1-1-16,1-1 1 0,1 2 0 15,-2 0 0 1,1 2 0-16,1 1 0 0,1-2 0 16,-1 1 0-16,0 2 6 15,1 0-7-15,0-2 1 16,-4 0 0-16,2 0 5 15,-3 0-4-15,-2 0-1 16,-2 2 1-16,-6 2 3 16,0 2-4-16,-6 4 1 15,-1 0-1-15,-1 4 1 16,-2 0-1-16,0 0-1 0,0 0-7 16,0 0 8-16,0 0-9 15,0 0 2-15,0 0-7 16,0 0-46-16,0 0-46 15,-14 6-120-15,1 2-133 16,6-6-172-16</inkml:trace>
  <inkml:trace contextRef="#ctx0" brushRef="#br0" timeOffset="8990.42">26391 2988 82 0,'0'0'383'0,"0"0"-279"16,0 0-41-16,0 0 18 15,0 0 0-15,0 0 0 16,0 0 5-16,9-18-21 16,2 15-4-16,7 3-7 15,9 0-5-15,6 0-17 0,9 0 11 16,7 10-14-16,5 7 10 16,4 1-13-16,2 2-1 15,5 2 21-15,-1 0-14 16,1 0-16-16,-3-2 2 15,1-4-8-15,-3 0-3 16,0-4 5-16,-2-2-11 16,0-4 5-16,0 0-4 15,1-2 8-15,-1 0-3 16,5-4 0-16,-1 0 2 16,4 0 1-16,-2 0 15 15,1-10-18-15,-1-4-1 0,3-4 1 16,-1-2 1-1,9-6 5-15,0 0-6 0,0-2-6 16,2-1 8 0,-9 6 1-16,-3 0-1 0,-7 5 7 15,0 2-3-15,-2 2-11 16,2-1 16-16,-5-2-17 16,-4 3 2-16,-11 0-1 15,-9 2 12-15,-11 2-12 16,-7 0 18-16,-3 2 9 15,-2-2-13-15,0 2-4 16,-2-2-10-16,1-2 5 0,-3 0-6 16,-2-4-1-1,0 0 0-15,0 0-1 0,0-2 1 16,0 0 7-16,-7 0-7 16,-3 0-8-16,0 0 8 15,-1 2 0-15,0-2-1 16,-2-3 7-16,-3-1-6 15,-2-4 0-15,-2-2-5 16,-2-4 4-16,-2 0 0 16,-3 0-20-16,-2 2 10 15,-7 0-8-15,-6 0-31 16,-9-2 15-16,-10-4 19 16,-10-3 4-16,-7-1 5 15,-7 2-12-15,1 2 6 16,-1 2 3-16,7 4 10 0,5 2 0 15,6 4 1-15,5 2-1 16,6 4 1-16,0 2-1 16,2 2 0-16,1 2 0 15,2 2-1-15,-5 2 1 16,0 2-1-16,-4 6 0 16,0 0 0-16,-1 0 0 15,4 0-1-15,-1 8 0 16,0 2 1-16,2-2-6 15,-2 0 6-15,5 2 0 16,2-2 1-16,4 4-1 16,5 0-7-16,-1 2 6 15,1 4 2-15,-4 4 0 16,-4 0 1-16,-4 2 0 16,6 0 0-16,-1 0 0 0,7-2 1 15,6 0-2-15,5-1 2 16,4-2-2-16,2 3 0 15,3 2 4-15,-1 5-2 16,4-1-4-16,5 0 2 16,1 0 0-16,6 0 1 15,0 2 0-15,3-2-1 16,-1 2 1-16,1-2 6 16,2 0-7-16,2 0 0 15,0 1 13-15,0 1-5 16,9-1 7-16,9 0 2 15,-1 1-5-15,3-2-3 0,-1-2-9 16,0 0 1 0,-3-4 0-16,1 0 7 0,0-4-7 15,-2-2 0-15,1-4 9 16,-3 0-9-16,3-2 8 16,-1-2 1-16,1 0 8 15,-3 0 5-15,-1-3 8 16,-4-4-12-16,-3 2-2 15,-5-3 5-15,0 0 10 16,0 0-5-16,0 0 1 16,0 0-2-16,0 0-10 0,0 0 8 15,0 0-7 1,0 0-2-16,0 0-1 0,0 0-3 16,0 0 3-16,0 0-13 15,0 0 6-15,0 0 6 16,0 0-13-16,0 0 0 15,0 0 10-15,0 0-10 16,0 0-4-16,0 0 4 16,0 0 0-16,0 0-9 15,0 0-47-15,0 0-55 16,0 0-30-16,-13 0-83 16,-12 0-343-16,-4 0-144 0</inkml:trace>
  <inkml:trace contextRef="#ctx0" brushRef="#br0" timeOffset="10940.57">8678 12962 743 0,'0'0'143'0,"0"0"-56"16,0 0-15-16,0 0 0 16,0 0-14-16,0 0-10 15,-12-4-13-15,12 4-2 16,0 0-15-16,0 0-7 15,0 0-11-15,0 0-19 16,0 0-55-16,0 0-74 16,0 12 4-16,8 4-60 15,0-4-203-15</inkml:trace>
  <inkml:trace contextRef="#ctx0" brushRef="#br0" timeOffset="14524.48">13894 14259 396 0,'0'0'185'16,"0"0"-19"-16,0 0-27 16,0 0-18-16,0 0 8 15,0 0 23-15,2 0-22 16,0 0-16-16,0-2-13 15,0 2-3-15,-2-4-12 0,2 4-33 16,2-2-21 0,-2 2-4-16,-2 0-10 0,2 0-5 15,2 0-12-15,3 0-1 16,3 0 1-16,4 0-1 16,7 0 0-16,0 0 1 15,8 6 5-15,5 2 5 16,3 2-3-16,6 2-7 15,1-2 8-15,4 2-8 16,0-2 1-16,1 3 6 16,3-6-7-16,-4 1 0 15,4 0 0-15,2-2 5 16,2-2-6-16,1 0 1 0,3 0 0 16,4 0 0-16,2-2 0 15,-1 5-1-15,-3-3 2 16,2 1-2-16,-3 1 3 15,1-2-3-15,-2-1 2 16,-2-3-2-16,1 0 1 16,-3 0 9-16,2 0-9 15,-2-3 0-15,0-2 0 16,0-5 0-16,-1 2-1 16,-3-1 1-16,-1 0 2 15,-5 0-3-15,-3 1 1 16,-1 0 0-16,0 1 0 0,-1-2 5 15,-1 1-5 1,0-4 7-16,-2 6 2 0,4-8-3 16,-2 6-1-16,3-8-5 15,-1 4 7-15,-2-2-7 16,-5 2 2 0,0 2-3-16,-4-2 8 0,-5-2-8 15,3-2 1-15,0-4 6 16,0-6 5-16,4-4 0 15,-2-6 7-15,3-5 0 16,-1-3-1-16,-2 0 4 16,-2 0-12-16,0 4 4 15,-4 2 2-15,-5 2-4 16,-2-2-2-16,-2 0-1 16,-3-2 1-16,-2-5 2 0,-2-3-6 15,0-4 4-15,-2-4-10 16,2 0 6-16,-5-2 1 15,0 3-7 1,-4 3 12-16,0 4-11 0,0 2 0 16,-11 4 6-16,-2 4-7 15,-3 0 0-15,0 0 0 16,-1 0-1-16,-1-2 1 16,-3 1 1-16,-2-1-1 15,-2 2 0-15,-4 0-1 16,0 6-7-16,0 0 6 15,-2 4-4-15,-3 0 6 16,-1 0 10-16,-1-2-10 16,-2 0-4-16,-2 0 4 15,-2 2 1-15,-3 3-1 0,1 3-5 16,-3 7-8-16,-2 0 11 16,-2 3 2-16,-5 2-6 15,-2 0 2-15,-3 0 4 16,-1 0 10-16,0-2-10 15,-3-2 9-15,-4 0-2 16,1 2-6-16,-1 4-1 16,-1 2-1-16,1 2-5 15,7 4 5-15,1 0 0 16,8 0 1-16,2 0 1 16,6 0-1-16,1-2 0 15,3 0 0-15,1 0 6 0,1 2-6 16,-1 0 0-16,1 0-4 15,1 0 2-15,7 0 2 16,2 0 0-16,7 0-5 16,2 0 5-16,0 0 0 15,-3 0-6-15,0 2 6 16,-4 2 2-16,-2 2-2 16,-5 2 0-16,-1 0-1 15,-6 2 1-15,3 2 0 16,-1 0 0-16,-4 2 1 15,3-2 4-15,0 0 1 16,-1 0-4-16,1-2-1 16,5 0-1-16,2-2 1 0,1 2 5 15,1 1-5 1,0-2 6-16,0 7-7 16,-5 3 0-16,-4 2 0 0,-2 5 0 15,0 3 0-15,1-1-7 16,5-2 7-16,5-2 0 15,2 0 0-15,2 0 1 16,0 0 0-16,-1 2-1 16,2 2 1-16,-1 0 1 15,2 2-2-15,2 4 0 16,2 5-17-16,0 3 16 16,3 2-6-16,3 2 7 15,1-4 0-15,3-2 1 0,5-2-3 16,-1-2-2-16,2-2 4 15,1-2 0-15,0-4 1 16,1 1 2-16,1 0-1 16,0 0-3-16,2 3 1 15,0-2 0-15,0 2-1 16,0-4 1-16,4 0 2 16,7-2-2-16,1 0-7 15,3-2 7-15,5 2 11 16,3 0-11-16,2 1 0 15,6-1 0-15,7 0 0 16,3-2-5-16,7 2 11 16,7-2-6-16,3 2 1 15,2 0-1-15,2 0 1 0,-2 0 5 16,-4-2 0-16,-6-2-6 16,-8-4 0-16,-5-5 0 15,-5-4 1-15,-6-3 1 16,-5-2 5-16,-4-1-6 15,-5-2-1-15,-6-1 1 16,-1 4 6-16,-3-4-6 16,0 0 8-16,-2 0-1 15,2 0-1-15,0 0 5 16,-2 0-11-16,0 0 5 16,2 0-6-16,2 0-1 15,4 0-6-15,9 6-36 16,12 2-130-16,34 10-122 0,-7 0-265 15,-3 3-534-15</inkml:trace>
  <inkml:trace contextRef="#ctx0" brushRef="#br0" timeOffset="17991.86">13854 15739 408 0,'0'0'157'0,"0"0"-11"16,0 0 0-16,0 0-19 16,0 0 13-16,0 0-36 15,0 0-49-15,-38-8-5 16,33 4-10-16,1 4-16 16,1 0-4-16,3 0 3 15,0 0 5-15,0 0 9 0,0 0 14 16,0 0 12-16,0-4-24 15,0 4-20-15,0 0-12 16,0-2-1-16,0-2 0 16,12-4-4-16,10-6 11 15,13-8 25-15,10-13 17 16,13-2 4-16,9-3-4 16,4-5-6-16,7 1-4 15,0 4-23-15,-2 8-9 16,-5 2-11-16,-4 8-2 15,-5 4 0-15,-8 8-7 0,-7 0 6 16,-3 4-12-16,-4 0-4 16,-1-2 5-16,-2 2 7 15,1-8 5-15,-2 6 0 16,-1-6 0-16,-2 6 0 16,-1-5 6-16,2 8-6 15,-3-5 2-15,2 2-1 16,1 4 14-16,3-5-14 15,5 5 7-15,6-1-8 16,0 0-2-16,6 1 0 16,4 3 2-16,2-3 4 15,5 1 3-15,1 1-1 16,1 2-4-16,1 0-1 16,-4 0 6-16,-2 0-6 0,-1 0 7 15,-9 6-8-15,0 7 0 16,-3-5 0-16,-4 2 0 15,-4 2 1-15,-2 2 0 16,-1-4 0-16,-5 2-1 16,-2 2 1-16,-2 0 1 15,-4 2-1-15,0 0 0 16,-4 0 5-16,2 2 1 16,-3 0 2-16,2 0-8 15,-2 4 12-15,3 0 7 16,-2 0-9-16,2 6-11 15,2-2 6-15,-3 2-4 16,3 7 18-16,-4 1-19 16,4-4 11-16,0 0-11 15,-5-2 0-15,0-4 6 0,-4-2-6 16,-3-4-1-16,-3 2 0 16,0-2 0-16,1 2 0 15,-5 4-1-15,4 0-3 16,-1 6 4-16,-3-1 1 15,3 1 0-15,-2 4 6 16,0-6 1-16,-3 6-7 16,-2-4 5-16,-2 0 5 15,0-2-4-15,0-2 2 16,0-2-3-16,0 0-5 16,0-4 9-16,-2 2 3 15,-5 2-4-15,1 1-8 0,-1 9 6 16,0 0 2-16,-2 4-8 15,1 0 6-15,-2 4-7 16,-3-4-1-16,-1 2 1 16,-3-2 1-16,-1-1-1 15,1-3 0-15,-4 0-5 16,1-4 5-16,-2 2 7 16,-2 2-5-16,-1 0 10 15,0 0-12-15,4 0 1 16,-2-6 1-16,0-2-3 15,3 2 2-15,1-7 0 16,-4-1-1-16,0-4 0 16,2 1 1-16,-4 2 7 15,-2-1-7-15,-2 2 5 16,-4 0-5-16,-2 4 6 0,-6-4-6 16,1 0 0-16,-4 0 5 15,-6 0-6-15,-1-2-1 16,-4 6 1-16,-3-4 0 15,-2-4-9-15,-3 4 9 16,1-4 13-16,-3 0-5 16,3 0 0-16,4-5 1 15,2-3-7-15,2-2-2 16,8-2 12-16,-1 2 4 16,1-4-16-16,0 2 1 15,2-2-2-15,-1 4 1 16,3-4-5-16,0 2 5 15,-1 2 0-15,-1-4 0 0,-3 2 0 16,-4-2-1 0,-5 0 0-16,-2 0-17 0,-6 0 9 15,-3 2-20-15,-7-6 14 16,-3 0 13-16,-4 0 2 16,-2 0-1-16,-1 0 1 15,4-14 2-15,4 0 7 16,7-4 0-16,4-4-3 15,9-4 10-15,8-6-16 16,3 1 4-16,7-5-4 0,3 4 11 16,6-8 5-1,-1 0-14-15,4 0 6 0,1 0 1 16,1 0-8-16,-1-4 0 16,5-1 0-16,1-1 1 15,0 2 4-15,3-4-6 16,6-2-14-16,3-4 14 15,3 2-2-15,-1 2 1 16,0 0 2-16,1 7-1 16,-5 1 6-16,1 2-5 15,-4 0 0-15,3-4 4 16,1 4 10-16,-1 0-13 16,1-4 5-16,4-1 0 15,2 3-7-15,0-2 0 16,2 0-3-16,0 0 3 0,0 4 1 15,0 8-1-15,2 0-2 16,4 6 1-16,2 0 1 16,1 6-2-16,-1 2 0 15,1-3-4-15,3 3 5 16,-4 0-6-16,3 0 6 16,-1 0 0-16,0 0 1 15,3 0-1-15,-1 2 1 16,-1 0-2-16,1 0 1 15,-2 2 0-15,3 2-1 16,-1 2 1-16,-3 0 0 16,-1 2 1-16,2-4 0 15,-3 6 0-15,-1-2 2 16,-2 2-2-16,1 2 0 16,-1 0 1-16,1 4-2 0,0-6 0 15,-1 4 0-15,0 0-5 16,3-2 4-16,-1 4-4 15,4-4 6-15,-4 4 0 16,3-4-1-16,0 2 0 16,0 2 1-16,2 0-1 15,1 0-1-15,-2 0 1 16,1 0 1-16,1 0-1 16,-3 0 0-16,-1 0 1 15,2 0 1-15,-4 0-1 16,1 0-1-16,-3 0 1 15,0 0 0-15,1 0-6 16,-5 0 6-16,2 0 1 0,-2 0 0 16,0 0-1-1,0 0 1-15,0 0 1 0,0 0 5 16,0 0 0-16,0 0-5 16,0 0 8-16,0 0-8 15,0 0-1-15,0 0 5 16,0 0-4-16,0 0 8 15,0 0-9-15,0 0 6 16,0 0-7-16,0 0 7 16,0 0 1-16,0 0 2 15,0 0-4-15,0 0 8 16,0 0-13-16,0 0 6 0,0 0-6 16,0 0 5-16,0 0 0 15,0 0 0-15,0 0 1 16,0 0-6-16,0 0 10 15,0 0-5-15,0 0-5 16,0 0 9-16,0 0-9 16,0 0 11-16,0 0-10 15,0 0 10-15,0 0-5 16,0 0-1-16,0 0 2 16,0 0-7-16,0 0 7 15,0 0-6-15,0 0-1 16,0 0 5-16,0 0-6 15,0 0 1-15,0 0-1 0,0 0 1 16,0 0 4-16,0 0-5 16,0 0 0-16,0 0 1 15,0 0-1-15,0 0 0 16,0 0 1-16,0 0 5 16,0 0 0-16,0 0 2 15,0 0 2-15,0 0-1 16,0 0 0-16,0 0-3 15,0 0 1-15,0 0 1 16,0 0-2-16,0 0-5 16,0 0 11-16,0 0-6 15,0 0 0-15,0 0 1 16,0 0-7-16,0 0 0 16,0 0 0-16,-7 0-97 15,-12 0-284-15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4:08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20611 14440 709 0,'0'0'177'16,"0"0"-42"-16,0 0-59 15,0 0-24-15,0 0-11 16,0 0-15-16,2-13 1 15,-2 13-3-15,2-1 9 16,-2 1 9-16,0 0-3 16,0 0 6-16,3 0 4 15,-3-3 17-15,0 3-5 0,3-1-10 16,-1-2-22-16,2 2-9 16,3-3-14-16,3-1-5 15,2 0 1-15,-1 1 6 16,0-1-2-16,-4 5-4 15,2-4-1-15,4 4 0 16,3-1 8-16,6-2-9 16,2 2 1-16,5-2 7 15,0 3-7-15,2 0 0 16,-2 0 0-16,3 0 0 16,1 0-1-16,2 0 1 15,2 0 0-15,1 3-1 16,-3 2 0-16,3 4 2 0,2 5-2 15,5 4-6-15,4 4 6 16,4 1 20-16,-2 0-7 16,-1-1-13-16,-6-4 2 15,-4 0-1-15,-5-2 0 16,2-6 1-16,-4-2 5 16,-4-2-6-16,-2-2 0 15,-1 0 0-15,-2 0 0 16,3-4 0-16,2 0 5 15,3 0-6-15,3 4 1 16,8 0-1-16,5 6 0 16,10 0 10-16,3 2 6 0,-1 0-9 15,-2 0 4 1,-6-2-11-16,-4 2 0 0,-1-4 0 16,-3 0 0-16,0 0 0 15,6 2 0-15,4-6 1 16,4 5 0-16,8 0 1 15,3 0-1-15,0 2 1 16,5 6-1-16,-3-4 0 16,0 5 9-16,-1-4 13 15,-1 3 11-15,-3-7-6 16,-1-2-10-16,-3 0 2 16,1 2-4-16,-1-4 4 15,5 6-9-15,3-4 0 16,5 6 6-16,5-2-6 0,6 2-9 15,6 2 8-15,2 4-9 16,2-6 12-16,2-2-13 16,-4 0 10-16,-1-4-9 15,-4 0 0-15,-2-2 5 16,-5 0 1-16,1 0-6 16,2-2 5-16,-1-2-4 15,3 0 4-15,4-2 0 16,3 0-5-16,-1 0-1 15,-4 0 16-15,-4-2-16 16,-6 0 0-16,-6 2 0 16,-4-4 0-16,-7 4 0 0,1-4-1 15,-3 2 1-15,0-2 1 16,2 0 0-16,1 0 0 16,3-2 1-16,4 0 4 15,3 0-6-15,3 2 2 16,2-4-2-16,3 2 5 15,-2-2-5-15,6 0 0 16,0-2 7-16,1-4-5 16,3 0 4-16,1-4 3 15,-1-2-8-15,0-2 4 16,-4-1 2-16,-3 4-7 16,-6-3 1-16,-3-5 0 15,1 1 0-15,-1-2 0 16,8-8-1-16,3-4 8 0,1-4-7 15,0 0 8-15,-5-2-8 16,-2 2 11-16,-5 0-11 16,-1-1 14-16,-3 4 9 15,-2-4-8-15,-1 1 14 16,-1-2-21-16,0-2 11 16,0-4-5-16,-1 2-3 15,1 0-2-15,1 3-4 16,-1 7-5-16,-5 4 0 15,-6 6 1-15,-8 4 5 16,-7 0-6-16,-8-2 12 16,-7-2-7-16,-4-2 13 15,-4-6-5-15,-7-3 9 0,-7-5-11 16,-2-4-10 0,-2-6-2-16,-21-4-12 0,-4 0 12 15,-6 0 5-15,0 3-3 16,-3 7 4-16,1 6-5 15,-1 4 0-15,-5 4-1 16,-3 2 0-16,-5 0 0 16,-9-2 0-16,-9-2 0 15,-8-2-1-15,-14-5 1 16,-25-5-5-16,-22-8 5 16,-24-6 0-16,-1 4 1 15,30 12-1-15,31 12 1 16,28 13 0-16,-8-3-1 15,-36-6 1-15,-31-4-1 16,-20-4 0-16,9 6 0 0,11 0 0 16,13 2-1-16,-4-2 0 15,-2 0-5-15,-10 2 6 16,-1 4-1-16,-7 1 1 16,-2 5 0-16,-2 7 0 15,9 0-10-15,3 4-5 16,8 2 1-16,4 0 2 15,2 0 5-15,1 1 5 16,-4 2-9-16,-6-2-2 16,-13 0 12-16,-9 2 1 15,-14 2-1-15,-6 3 0 16,-4-4 1-16,4 3 0 16,2 2-1-16,6-2 0 0,12 2-7 15,11 0 2-15,6 2-1 16,6 10 7-16,-1 2-2 15,-9 6 2-15,-6 6-1 16,-10 4 0-16,-3 6-5 16,1 5 5-16,0 5 0 15,12 2 0-15,14 4 1 16,9 0-1-16,31-8 0 16,23-4 1-16,21-6-6 15,8-2-2-15,-8 11 7 16,-9 3 0-16,-8 8 1 15,2 2-1-15,0 0 0 0,2 0 0 16,-1 4 1-16,5 1-1 16,2 1-9-16,4 6-3 15,7 6-8-15,5 7 11 16,6 3 4-16,4 0 12 16,10-4-6-16,6-10 0 15,10-6 1-15,7-7 0 16,8-5 6-16,2-4-6 15,0 2 0-15,0-2 1 16,10 0-1-16,5 4 0 16,5 1-1-16,3 1 7 15,1 0-7-15,2 2 2 16,6 0-1-16,1-4-1 0,6-2 1 16,0-4 1-16,6-7-1 15,2-7 4-15,7-6-4 16,0-6 6-16,9-4-1 15,1-2-5-15,2-8 11 16,1 2-2-16,-3-4 2 16,-4-4-6-16,-4 0 7 15,-5 0-5-15,-8 0-1 16,-8 0 1-16,-8 0-7 16,-10 0 7-16,-7 0-8 15,-4 0 2-15,-6 0-1 16,0 0 1-16,3 0-2 15,1 0-10-15,25-4-151 16,0-2-320-16,4-10-633 0</inkml:trace>
  <inkml:trace contextRef="#ctx0" brushRef="#br0" timeOffset="1134.99">25226 11336 491 0,'0'0'144'0,"0"0"-63"15,0 0 8-15,0 0-9 16,0 0-14-16,0 0 21 15,0 0-35-15,42-63-22 16,-42 55-25-16,-11 0 2 16,-10 2 0-16,-7 0-5 15,-4 4 6-15,-8 2-2 16,-2 0 13-16,-5 2 13 16,1 13 18-16,-4 3-6 15,6 4-8-15,7-1-7 0,6 1-10 16,6-1-6-1,11-2-10-15,7-1-3 0,5-1 0 16,2 1 8-16,2-2-1 16,21 2 2-16,4 0 4 15,6-2 3-15,3-2-3 16,3-2 3-16,1-6 3 16,-1-2 13-16,-6-4 29 15,1 0-16-15,-3 0-12 16,-2 0-14-16,-2 0-7 15,-6-4-6-15,0-2-6 16,-5 2 0-16,7-4-1 16,-4 2-146-16,-1-2-239 0</inkml:trace>
  <inkml:trace contextRef="#ctx0" brushRef="#br0" timeOffset="1467.34">25612 11155 912 0,'0'0'239'0,"0"0"-61"16,0 0 3-16,0 0-12 15,0 0-24-15,0 0-47 0,0 0-47 16,-19-30-41 0,15 36-10-16,-5 16 0 0,-5 12 28 15,1 6-3-15,2 6-8 16,2 0-6-16,3-1-10 16,1-5 5-16,1-2 3 15,-3-4-9-15,-2-4-23 16,-9-2-170-16,0-10-294 15,2-8-766-15</inkml:trace>
  <inkml:trace contextRef="#ctx0" brushRef="#br0" timeOffset="2351.58">25674 11373 1018 0,'0'0'227'16,"0"0"-95"-16,0 0 8 16,0 0-52-16,0 0-21 15,0 0 5-15,0 0-34 16,0-9-38-16,0 14-11 15,-2 16 11-15,-6 3 0 16,4 2 0-16,2 4 0 0,2-4 7 16,0 0-6-16,0-6 1 15,6-2-1-15,4-6 7 16,-1-2-8-16,-1-4 1 16,6-4 11-16,1 0-6 15,6-2 9-15,3 0-4 16,2-8 0-16,3-12-1 15,0-4-9-15,-4-2 7 16,-5-2 2-16,-2 0-5 16,-4 0-4-16,-6 3-1 15,-1 6 12-15,-5 1 6 16,-2 5 1-16,0 8 7 16,0-2-1-16,0 6 1 15,0 1-4-15,0 0-22 0,0 0-8 16,0 0-14-1,0 9-6-15,0 13 23 0,0 6 5 16,0 1 0-16,0 1 0 16,0-6 0-16,0-2 1 15,12-8 5-15,3-4-5 16,5-4 6-16,5-4 2 16,2-2 0-16,2 0-2 15,2-6-1-15,-5-8 3 0,-4-4 5 16,-6-2-13-1,-5-4 8-15,-4 0-8 0,-3 0 0 16,-2 3 1-16,-2 6 4 16,0 3-5-16,0 6 0 15,0 3 0-15,0 2-1 16,2 1-12-16,1 0-6 16,4 1-11-16,1 16 19 15,5 2 9-15,3 6 1 16,3 0 1-16,-4 0 0 15,1-3-1-15,-5-2 1 16,-3-4-1-16,-3-4 1 16,-3-4-1-16,-2 0-1 15,0-2 0-15,0 0 1 16,-7-2 0-16,-12 2 0 0,-4-2 0 16,-1-2 0-1,1-2 0-15,8 0-9 0,15-4-68 16,0-10-160-16,0-4-393 15</inkml:trace>
  <inkml:trace contextRef="#ctx0" brushRef="#br0" timeOffset="2615.33">26458 11103 922 0,'0'0'198'16,"0"0"-43"-16,0 0-28 16,0 0-50-16,0 0-14 0,0 0-15 15,0 0-34-15,0 12-13 16,0 12 50-16,0 8 23 16,0 4 8-16,0 4-28 15,0 0-16-15,2 1-22 16,-2-4-14-16,0-4 3 15,0-3-5-15,-4 0-149 16,-12-8-196-16,-2-10-590 0</inkml:trace>
  <inkml:trace contextRef="#ctx0" brushRef="#br0" timeOffset="2848.24">26362 11273 1177 0,'0'0'331'16,"0"0"-148"-16,0 0-95 16,0 0-28-16,0 0 3 15,147-50-25-15,-107 46-25 16,0 2-13-16,11 2-17 15,-13 0-221-15,-9 0-400 0</inkml:trace>
  <inkml:trace contextRef="#ctx0" brushRef="#br0" timeOffset="4085.08">26558 11530 608 0,'0'0'592'15,"0"0"-505"-15,0 0-58 16,0 0 6-16,0 0 17 16,0 0 12-16,0 0-16 15,109 2-25-15,-82-8-10 16,-2-2-5-16,-4 0 3 0,0-2 5 15,-8 0 5-15,-4-2 17 16,-2 2-6-16,-7 0 6 16,0 0 4-16,0 2 22 15,-4 0-24-15,-17 4-30 16,-4 4-4-16,-6 0-5 16,-2 0-1-16,4 16-6 15,4 4-3-15,10 0 8 16,7 4-8-16,8-2 2 15,0-2 6-15,6-2 1 16,14-4 1-16,4-2-1 16,7-6 1-16,3-4 9 15,2-2-9-15,2 0 5 0,-3-6 7 16,-4-10-12 0,-6-4 14-16,-8-4-5 0,-3 0 2 15,-7-2-6-15,-3 2-6 16,0 4 1-16,-4 4 0 15,3 4 0-15,-3 3 0 16,0 8 6-16,0-2-7 16,2 3-8-16,1 0-6 15,1 0-8-15,3 11 1 16,1 9 20-16,1 6 1 16,3 2-1-16,-4 0 1 15,1-2 0-15,1-2 0 0,-4-6 0 16,-2-2 0-1,3-2 1-15,-1-4 7 0,4-4-6 16,1 1 7-16,3-6 5 16,1-1 4-16,7 0 10 15,3 0-11-15,1-8-5 16,3-8-3-16,-4 2-9 16,-3-2 1-16,-7 2-1 15,-1 2 0-15,-3-2-24 16,-1 0-17-16,-2 0 16 15,1 0 12-15,-3-2 6 16,4 2 6-16,-4 2 1 16,-3 0 6-16,-1 6 0 15,0 2 20-15,-2 2 28 16,0 2-24-16,0 0-30 0,0 2-13 16,-4 14 3-1,-3 8 9-15,3 2 1 0,1 2-3 16,3-2 3-16,0-4 0 15,0-6 0-15,9-2 0 16,2-4 6-16,-2-6-5 16,2-2 6-16,2-2-1 15,3 0 3-15,4 0-2 16,2-10-6-16,1-8 0 16,4 0 0-16,0-2-1 15,-4 0-1-15,0 4-7 0,-5 4-1 16,-7 6-9-1,-5 4 17-15,-3 2-16 0,-3 0-8 16,0 10 13-16,0 10 12 16,0 2 0-16,0 2 0 15,-3-4 0-15,-1-2 1 16,4-8-1-16,0-1 1 16,0-8-1-16,0-1 6 15,0 0 8-15,0 0 7 16,0 0 11-16,9-8 12 15,11-8-24-15,7-2-14 16,0 2-5-16,-2 2-1 16,-4 6-1-16,-5 6-6 15,-1 2-3-15,-3 0-1 0,-1 6-6 16,-2 10 17 0,-3 2-1-16,1 4 0 0,-7 2-79 15,0-4-180-15,0-8-318 0</inkml:trace>
  <inkml:trace contextRef="#ctx0" brushRef="#br0" timeOffset="4283.2">27334 11169 1209 0,'0'0'290'0,"0"0"-108"16,0 0-19-16,0 0-103 0,0 0-41 16,0 0-19-16,0 0-13 15,31 10 6-15,-12 10-243 16,2-4-661-16</inkml:trace>
  <inkml:trace contextRef="#ctx0" brushRef="#br0" timeOffset="4750.66">28011 11500 1061 0,'0'0'648'16,"0"0"-550"-16,0 0 2 15,0 0-56-15,0 0-43 16,0 0 0-16,0 0 9 16,-65 62-9-16,52-42 0 15,4 0-1-15,7-4-1 16,2 1 1-16,0-4 0 16,11 3 0-16,9 2 1 15,2 4 8-15,5 9-9 0,0 9 0 16,-7 12 1-1,-5 14 0-15,-11 30 1 16,-4 41 5-16,-6-9 29 0,-11-10 124 16,-4-26-87-1,-6-40-50-15,-10-11-13 0,-15-13-1 16,-10-28 1 0,-3-10 8-16,9-36 4 0,17-15-6 15,22-11-14-15,17-4 11 16,29-2-13-16,27 0 0 15,16 5 0-15,6 11-15 16,22-2-31-16,-20 18-150 16,-22 8-665-16</inkml:trace>
  <inkml:trace contextRef="#ctx0" brushRef="#br0" timeOffset="7534.5">25400 10261 692 0,'0'0'150'0,"0"0"-69"16,0 0 2-16,0 0 8 15,0 0 29-15,0 0-26 16,0 0-24-16,-48-86-30 16,31 79-8-16,-3 6-16 15,-5-2-3-15,-2 3 2 16,-2 0-7-16,0 0 0 16,-2 14 3-16,-2 4 5 15,-1 4 3-15,1 4-4 16,4 3-2-16,6-3-12 15,8-2 5-15,7-4-6 16,8-4 0-16,0-4 1 16,0-2-1-16,6-4 0 15,9-4 10-15,8-2-10 0,6 0 2 16,0-2 4 0,2-14 1-16,-2 0 2 0,-4 0-1 15,-8 4-2-15,-3 2 1 16,-8 6 14-16,1 4 1 15,3 0-9-15,0 18-12 16,3 16-1-16,3 14 10 16,-5 12 10-16,-4 9-6 15,-5 3 5-15,-2 2-3 16,0-6-2-16,-11-8-6 16,-14-10-1-16,-4-10 0 15,-8-7-5-15,-1-14-1 16,-2-9 9-16,1-10-2 0,6 0 5 15,6-19-3-15,12-16 5 16,15-9 17-16,0-10-7 16,36-6 6-16,17-4-8 15,12 4-4-15,8 7-7 16,-1 7-10-16,-3 8 0 16,-11 10-1-16,-10 4 0 15,-9 6 1-15,-13 0 4 16,-8 0 0-16,-5 0-5 15,-5 0 0-15,-6-2 6 16,0 2 5-16,-2 2-7 16,0 0-5-16,0 4 0 0,0-1-1 15,-2 4 1 1,-5 0 0-16,-2 5-1 0,-2 1-10 16,-5 3-8-1,-4 0 13-15,-2 2 5 0,4 10 0 16,2 3 0-16,10 6-15 15,6 1-1-15,0 6 16 16,24 2 1-16,14 4-1 16,9 2 0-16,4 0 1 15,-1 2 0-15,-6-2 0 16,-9-1 0-16,-10-5-1 16,-8-6-1-16,-7-6-4 15,-6-8 5-15,-2-2 0 16,-2-7 0-16,2-1 1 15,3 0 1-15,1 0 0 0,12-1 0 16,7-17 4-16,8-8-4 16,7-5-1-16,3-5 1 15,-1 0 4-15,-4 0-4 16,-9 0-1-16,-7 6 1 16,-11 4 12-16,-11 4-7 15,0 4-5-15,-4 6 0 16,-21 6-1-16,-4 6-1 15,-4 0-6-15,-3 14 6 16,5 10-1-16,6 0 1 16,10 2-12-16,11 0 5 15,4-2 8-15,0 0 1 16,4-4-1-16,14-2 0 0,6-6 0 16,3-6 0-16,4-4 2 15,3-2 7-15,-5 0-9 16,-2-4 1-16,-10-10-1 15,-5-2-12-15,-6-6-25 16,-2-2-7-16,-1 0-32 16,1 4 29-16,-2 2 28 15,3 4 6-15,4 4 0 16,4 2-9-16,7 0-1 16,5 2 10-16,2 0 11 15,2-2 2-15,-8 2 0 16,-2 2 0-16,-6 0 0 15,-6 2 10-15,-3 0 6 16,-4 2 0-16,0 0-13 0,0 2-3 16,0 16-1-16,0 8 1 15,0 2 1-15,0 4 6 16,0-2-5-16,0-4-1 16,0-4 0-16,11-6 0 15,2-4 6-15,8-6-6 16,5-4 13-16,6-2-6 15,3 0 5-15,5-16-12 16,1-6 7-16,-6 0-7 16,-4-4 15-16,-6-2-10 15,-8 2 4-15,-5 4-4 16,-5 4 6-16,-5 6 19 16,-2 6 1-16,0 6 3 0,0 0-35 15,0 0-7 1,0 18-8-16,-5 4 13 0,5 4 2 15,0 0 0-15,0-2 0 16,15-2 2-16,6-6-1 16,1-3 0-16,3-8 6 15,3-5 1-15,1 0-1 16,5-4-1-16,0-14-5 16,-1-8 11-16,1-4-6 15,-8-6 4-15,-6-6 0 16,-4-8 2-16,-5-2-10 15,-5-1 12-15,-4 3-3 16,-2 6 10-16,0 12 6 0,0 8 1 16,0 12 22-16,0 10-5 15,0 2-45-15,-8 18-16 16,-7 22 5-16,-6 19 11 16,1 13 0-16,5 10 0 15,1 2 1-15,5 0 1 16,5-6-2-16,0-3 1 15,4-13 0-15,0-12 5 16,0-12-5-16,0-12-2 16,-3-10 0-16,3-10 1 15,0-6 2-15,-2 0 15 16,2-2 10-16,-2-22-11 0,2-12-16 16,0-12 0-1,0-8 0-15,0-4 0 0,4-3-7 16,18 3 1-16,5 2 4 15,6 4-6-15,4 6 2 16,-2 7 6-16,-2 8 1 16,-4 11-1-16,-4 8 0 15,-5 7-1-15,-4 7 0 16,-6 0-16-16,1 17 3 16,1 10 12-16,-1 12 1 15,-3-1 0-15,0 2-5 16,-8-8 6-16,0-6 0 15,0-6 1-15,-10-4-1 16,-9-4 0-16,-10 0 0 16,-9-4 8-16,-5-2-8 0,1-2-7 15,5-4-88-15,10 0-137 16,15 0-157-16</inkml:trace>
  <inkml:trace contextRef="#ctx0" brushRef="#br0" timeOffset="8169.53">27405 10341 924 0,'0'0'319'0,"0"0"-230"0,0 0-73 16,0 0-8-1,0 0 58-15,0 0 43 16,2 114-18-16,0-76-34 0,5 0-26 16,-1-5-12-16,4-7-9 15,-2-6-9-15,1-8 8 16,-5-5-8-16,2-4 9 16,-4-3-1-16,2 0 23 15,5-6 47-15,5-16-49 16,1-7-19-16,5-4 2 15,0-4-5-15,4 1-8 16,3 0 1-16,0 8-1 16,2 4-2-16,-4 12 1 0,-6 8-12 15,-1 4-1-15,-5 8-2 16,-3 14 6-16,-6 6 9 16,-2 0 1-16,-2 2 0 15,0-6 1-15,0-1 0 16,0-9-1-16,0-5 7 15,0-5-6-15,0-2-1 16,0-2 9-16,0 0 16 16,0 0 12-16,0-6 16 15,13-12-32-15,6-4-15 16,3-2-6-16,2 0-1 16,5 4 0-16,-4 6 0 15,-3 8-8-15,-2 6-5 16,-4 0-1-16,-3 18 7 0,-2 8 6 15,-2 6 1-15,-3 2 0 16,1 1 1-16,0-3 0 16,-2-6 1-16,-3-4-1 15,-2-10-99-15,0-4-192 16,-11-8-279-16</inkml:trace>
  <inkml:trace contextRef="#ctx0" brushRef="#br0" timeOffset="8359.66">27607 10082 1298 0,'0'0'359'15,"0"0"-251"-15,0 0-103 16,0 0 2-16,0 0-14 15,0 0-43-15,0 0-315 16,91 82-883-16</inkml:trace>
  <inkml:trace contextRef="#ctx0" brushRef="#br0" timeOffset="8834.2">28367 10451 1328 0,'0'0'327'15,"0"0"-134"-15,0 0-6 16,0 0-93-16,0 0-74 16,0 0-4-16,0 0-16 15,-106 44 0-15,96-18-1 16,10 0-9-16,0-2 9 15,23-3-14-15,8-8-6 16,2 0-5-16,3-7 5 16,-7-2 8-16,-7-3 5 0,-7 6 8 15,-7 5 0 1,-8 12-21-16,0 32 21 0,-5 50 8 16,-11 49 111-16,3-3-4 15,6-26-60-15,1-46-28 16,1-41-13-16,-3-9-13 15,-9-10 0-15,-4-8 7 16,-6-12 53-16,5-14 31 16,9-20-23-16,13-15-31 15,8-6-27-15,34-8-10 16,18-5 5-16,13-2-6 16,12 0-1-16,7 3-8 15,24-5-108-15,-25 18-138 16,-18 12-453-16</inkml:trace>
  <inkml:trace contextRef="#ctx0" brushRef="#br0" timeOffset="18584.46">20339 14891 598 0,'0'0'144'0,"0"0"-35"15,0 0-11-15,0 0 33 0,0 0-34 16,0 0-23-1,0 0-23-15,-4-12-3 0,4 12 5 16,0 0-8-16,0 0-11 16,0 0-1-16,0-2-14 15,0 2 12-15,0 0 2 16,0-2 11-16,0 2 14 16,0-2 21-16,0-1 14 15,0 2-13-15,7-11-13 16,13-2-28-16,4-4-21 15,8 0-9-15,-1 0-8 16,-2-1 5-16,-2 7 0 16,-1 2-5-16,1 2 2 15,7 0 3-15,1 2-6 16,1-4 0-16,1 2 0 0,1 2 1 16,3 0 0-1,-1 0-1-15,2-2 0 0,5 0 1 16,-1-2 5-1,4 0-5-15,1 2 0 0,2-2 0 16,-2 2 0-16,3 0-1 16,2 2 1-16,-1-4-1 15,5 2 0-15,2-2 1 16,3 0 0-16,1 4 6 16,-2-6-7-16,-6 6 0 15,-5-4 0-15,-6 4 0 16,-7 4 0-16,-9-4 2 15,-4 4-2-15,-4-2 0 0,-2 0 1 16,-1 2 5-16,5-2-6 16,0 0 0-16,4 0 1 15,0-2-1-15,4 2 1 16,5 0-1-16,2-2 1 16,3 2 5-16,-1 0-6 15,0-4 0-15,1 4 1 16,-1-2 8-16,-1 2-8 15,5 0 0-15,2 2 5 16,6-2-5-16,4 1 7 16,4 2-7-16,5 1 8 15,3 0-9-15,1 0 14 0,-5 0-8 16,1 0 2 0,-5 0-7-16,1 0 8 0,-3 0-8 15,-2 0 5-15,0 4 2 16,0 0-8-16,-4 2 6 15,-1-1-5-15,-2 2 0 16,-1-1 0-16,-4-1 2 16,1 0-2-16,-1-1 11 15,2 0-11-15,-2 0 13 16,3-3-3-16,0 4 1 16,2-1-1-16,1 0-1 15,-4 4-4-15,4-4 3 16,0 2-8-16,0 2 8 15,2-2-7-15,-2 2 7 16,0 0 2-16,-2-2-3 0,-3 2-8 16,-3-2 6-16,-2 2 2 15,3 0-7-15,-1-2 0 16,1 2 7-16,2 0-1 16,2 0-6-16,0 2 0 15,-2 0 6-15,-1 2-6 16,-1-2-1-16,-5 0 6 15,-5 0-6-15,-1-2 0 16,-3 0 1-16,0 0-1 16,6 0 2-16,2 2-1 15,6 0 8-15,4 2-3 16,5 2 1-16,-2 3-1 16,2 1-5-16,-2 0 5 0,-4 1-6 15,-3 2 1-15,-7-1-1 16,-3-2 0-16,-3-2 0 15,-5-2 0-15,-5-6 1 16,1 2 0-16,-4 2 5 16,1 2-6-16,3 4 1 15,1 4 0-15,3 0-1 16,2 4 1-16,0 2 0 16,-2 0 0-16,-1-2 1 15,-3 2-2-15,-4-3 1 0,-3-2-1 16,-3 0 1-1,-1-1-1-15,-3 0 0 0,-3 0 0 16,-1 4 0-16,-3 6 0 16,0 4 0-16,0 4 0 15,-2 8 0-15,0 2-1 16,0-1 1-16,0-3 1 16,0-2 5-16,0-4-6 15,0 0 0-15,-9 0 0 16,-6-4 4-16,-5 4-3 15,-5 0-1-15,-2 1 0 16,0-1 1-16,4-4 6 16,-2 0-6-16,2-2-1 15,4 2 1-15,-1-8-1 16,-1 2 1-16,2-6 4 16,-2 2-4-16,1-4 0 0,-2-4 0 15,2 0-1-15,-2 0 1 16,-5 4 1-16,-5-4 4 15,-1 5 3-15,-2-5-9 16,-3 4 0-16,3-8 8 16,-4 2 5-16,3-2-2 15,1 0-10-15,2 0 6 16,-1-2-6-16,-3 2 0 16,-4 0 5-16,-1 2 0 15,-2-2-5-15,-4 0 0 16,4 4 0-16,4-6 0 15,2-2 8-15,2-2 2 16,3-2-10-16,2 2-1 16,2 0 1-16,4-6-1 0,0 6 0 15,4-4 1-15,-2 0-1 16,-1 2 2-16,1-2 9 16,-1 0-11-16,0 2 0 15,-1-2 12-15,0 0-7 16,-4 0-4-16,0-4 5 15,-2 4-4-15,0 1 2 16,-5-4-2-16,3 3-1 16,-5-4 5-16,3 4-4 15,-4-4-2-15,1 5 6 16,3-5-5-16,0 4 0 16,-1-4 0-16,1 1 0 15,-6 2 0-15,1-3-2 0,-5 1 3 16,1-1 1-1,-3 4-3-15,2-4 1 0,1 5-1 16,1-1-1-16,3 0-1 16,3 1 2-16,1 0-1 15,0-5 1-15,2 4-6 16,1 0 5-16,-2-4 1 16,-1 6-1-16,-4-6 1 15,2 4 3-15,-2 0-3 16,0 0 0-16,2 0 7 15,0-2-7-15,2 2-5 16,1-4 5-16,-1 0 0 0,-1 0 2 16,-2 0-1-1,-3 0 0-15,-4 0-1 0,-4 0 9 16,-3 0-8-16,-5 0 0 16,-3-6 0-16,3 2 0 15,3-4 1-15,6 4 0 16,5-2-2-16,3-2 1 15,6-1 4-15,1 4-5 16,1-4 1-16,-3 1-1 16,-1 3 1-16,-6-4-1 15,-1-1 0-15,-4-2 1 16,-2 2-1-16,-2 2 0 16,1 2 0-16,2-2 1 0,4 0 0 15,3 2-1 1,2 2 1-16,4 0-1 0,3-2-11 15,-3 4 11-15,-2 2-2 16,-1 0 2-16,-9 0-1 16,-3 0-6-16,0 0 7 15,-3 0 0-15,3 2 0 16,5 4 0-16,0-2 0 16,7 0 3-16,1 2 4 15,0 2-7-15,0-4 1 16,0 2 0-16,3-2 0 15,-3 0-1-15,2-4 0 16,-2 0 9-16,-2 0-8 16,-2 0 5-16,-1 0-5 15,1-8-1-15,2-2 0 0,0 0 0 16,2-8 11 0,0-2-11-16,3-4 1 0,-1-2 6 15,0-4-5-15,0-2-1 16,1-8 0-16,-1 0 5 15,-1-5-5-15,1 0 0 16,-2 0 0-16,2-3 8 16,3 6-7-16,2-2 4 15,4 0 3-15,4-2 0 16,4 2-8-16,3 4 0 16,5-1-1-16,2-3 2 15,2 0-2-15,2 2 0 16,3-2 0-16,0 0-7 0,2-4 5 15,0 3 2-15,0 4 2 16,0 0-2-16,0 1 1 16,0 6-1-16,2 6-8 15,5 0 8-15,2 2 1 16,0 0 0-16,0 4-2 16,0 0 2-16,2 2-1 15,-2-2 1-15,2 2 0 16,-2-4 0-16,2 2-1 15,3-6 2-15,-3 3-2 16,-1 6 1-16,2 0-1 16,-1 3 0-16,1 2 0 0,-2-2 0 15,5 0-8 1,4 0 7-16,1-2-5 0,2 0 5 16,2 4 1-16,3-4-1 15,0 2 0-15,0 0 1 16,2 0-5-1,-2 2 4-15,-3 2 2 0,-2 6-2 16,-4-4 1-16,-2 3-1 16,-3 6 0-16,-4-3-1 15,0 0-2-15,-5 4 4 16,0 0 0-16,2 0 0 16,0 0-1-16,5 0-11 15,3 4-40-15,7 42-173 16,-2-2-140-16,-9 4-429 0</inkml:trace>
  <inkml:trace contextRef="#ctx0" brushRef="#br0" timeOffset="21367.74">20407 17227 611 0,'0'0'195'15,"0"0"-142"-15,0 0-25 16,0 0 38-16,0 0 12 16,0 0 0-16,0 0-8 15,0 0 17-15,0 0 31 0,0 0 13 16,0-4-36-16,0 0-49 15,4-2 10-15,3-2-7 16,-1-2-17-16,8-2-21 16,1-2-10-16,3 0 6 15,7 2-5-15,1-2-1 16,1 4-1-16,4-3 6 16,0 4-6-16,0-4 10 15,0 8-9-15,3-4 0 16,2 1 7-16,2-2-7 15,4-4 5-15,3 6-4 16,3-6 4-16,4 6 2 16,0-2-8-16,-4-2 1 0,1 6 6 15,-4-2-6-15,-2 0-1 16,-4 2 2-16,-3-2 2 16,-1 4-3-16,1-2-1 15,-1 2-3-15,2 0 3 16,-2 0 0-16,1 0 1 15,-1 4 0-15,-1-6-1 16,-3 2 1-16,-2 0 0 16,0 4-1-16,-4-4 1 15,1-2-1-15,3 2 0 16,-2 0 0-16,1 0 1 0,4 0-1 16,-1 2 1-1,-2-2-1-15,2 4 0 0,3 0 0 16,0-4 0-16,3 4 0 15,3-4 0-15,5 0 0 16,-1 0 1-16,0 2-1 16,1-2 1-16,0 0-1 15,0 4 1-15,-1-4-1 16,1 4 0-16,-1 0 1 16,1-4 0-16,1 2-1 15,-4-2 2-15,3 4 1 16,0-4-2-16,0 0 0 15,1 0 0-15,3-2 0 16,-2 2 7-16,0 0-7 16,-3 0-1-16,1-2 0 0,-3 6 10 15,3 0-9 1,2 0-1-16,2 0 6 0,3 0 0 16,-2 0 3-16,0 0-9 15,-2 0 6-15,-3 0 2 16,-3 2-8-16,-2 2 3 15,-2 0 3-15,0 0-5 16,0-4 6-16,-1 4-1 16,4-2 1-16,-3 2 4 15,2-4 5-15,-5 4-4 16,-1-4 0-16,0 0-6 16,-3 4 0-16,2-4 6 15,1 4-5-15,1 0 1 16,5-2-8-16,0 2 1 15,3 4 6-15,-1-4-7 0,1 2 0 16,-4 2 7-16,-1 0-6 16,-5-2-1-16,1 2 4 15,-1-2-4-15,-4 2 0 16,2 0 7-16,-2 2-7 16,0-2 2-16,3 2-1 15,-1 2-1-15,0 2 0 16,2 0 0-16,1-2 1 15,-3 2 1-15,0 0-2 16,-4-2 0-16,-5 2 1 0,1-4-1 16,-6 2 0-1,-1-2 1-15,-5-1-1 16,3 0-1-16,-5 0 1 16,-1 0 0-16,-1 4 0 15,-2 1 0-15,1 0 1 0,-1 4 1 16,-1 4-1-16,-2 0 0 15,3 4 6-15,-3 0-7 16,-2-2 2-16,0 6 10 16,0-2-11-16,0-2 6 15,-11 4-6-15,0-2 9 16,-1 4 2-16,-1 3 1 16,0-3 0-16,-3 8-2 15,-2-4 1-15,-1 4 1 16,-2 0-12-16,-3-4 10 0,-3 4 6 15,-2 0-5-15,-7 4-1 16,1 5 2-16,-5-3-6 16,5 2 2-16,-1-2-1 15,2-8-7-15,3-6 10 16,5 0-5-16,-3-2 18 16,0-2 3-16,-3 2-20 15,-3 2 4-15,-8 5 8 16,-1 3-3-16,-6 0 3 15,-1 0-2-15,-4-4 1 16,1 2 2-16,3-6-3 16,4 0-8-16,4-6 0 15,4-4-8-15,3-3 10 0,-2-1 1 16,0 0 0-16,-4-4 1 16,-2 4-4-16,-8-2 0 15,-2-2 1-15,4 0-4 16,-4-2-4-16,5-2-1 15,-2-2 10-15,0-2-2 16,-3-2-2-16,0 0-6 16,-3-4 0-16,-3 4-1 15,-3-2 3-15,-4-2-3 16,-2 0 1-16,-4 0 0 16,-1-2-1-16,0-10 1 15,4-2-1-15,0 0 6 16,1-2-6-16,-2-2 1 15,0-2 1-15,-5 0-2 16,-7-4-9-16,-1-3 9 0,-7 1-1 16,-1-2 1-16,5 2 0 15,6 0 0-15,15 2 1 16,10 4 0-16,14 2 0 16,9 0 0-16,6-2 4 15,2-2-4-15,-2-4-2 16,-2-4-5-16,-4-6 6 15,-3-6 1-15,-1 0 0 16,1-5 0-16,1-1-1 16,0-2 0-16,9 2 8 15,2-2-8-15,3 2-2 16,6-2 1-16,1 1-16 16,6 3 16-16,-1 2-8 0,2 4 0 15,2 0 7-15,1 4 4 16,0 0 4-16,-1 2-6 15,-1-3 1-15,2 6 4 16,-4-1-5-16,2-3 0 16,-1 7-9-16,1-2 10 15,-4 8-1-15,4 0 9 16,1 4-9-16,-1 0 6 16,2 0-5-16,-2 0 0 15,0-4-1-15,1 4 1 16,-1 0 0-16,2 4 0 15,-3 2 1-15,2 2 4 0,1 2-6 16,-3-2 6-16,3-3-5 16,-5 4-1-16,2-5 0 15,-2-3 0-15,0 7 0 16,1-2 1-16,0 6-1 16,4 2 1-16,0 0-1 15,2 0 0-15,2 4 0 16,0 0 0-16,0 0 0 15,0 0-1-15,0 0 1 16,0 0-1-16,0-2 0 16,0 2 1-16,0 0 0 15,0 0-1-15,0 0 1 16,0 0 1-16,0 0 1 0,0 0-2 16,0 0 0-16,0 0-11 15,0 0 11-15,0 0 0 16,0 0-6-16,-5 0-4 15,-22 0-75-15,1 0-142 16,-14 6-384-16</inkml:trace>
  <inkml:trace contextRef="#ctx0" brushRef="#br0" timeOffset="22917.9">14868 8743 808 0,'0'0'125'15,"0"0"-48"-15,0 0 10 0,0 0-8 16,0 0-18-16,0 0-36 15,-27 0-17-15,27-3 0 16,0 3 12-16,0 0 12 16,0-1-9-16,17-2-7 15,26-2-10-15,42-8 0 16,46-5 2-16,42-4-2 16,20 2 4-16,-11 4 5 0,-21 6-9 15,-45 6-4-15,-25 4 0 16,-26 0-1-16,-13 0 5 15,4 0 1-15,-4 0-7 16,-6 4-1-16,-17 2-9 16,-15 2-32-16,-14 3-120 15,-4 3 46-15,-61 10-4 16,5-2-85-16,-6-4-296 0</inkml:trace>
  <inkml:trace contextRef="#ctx0" brushRef="#br0" timeOffset="23318.96">14920 8951 829 0,'0'0'135'0,"0"0"-75"16,0 0 7-16,0 0-48 15,0 0-18-15,0 0 1 16,0 0 12-16,143-16 5 15,-62 2 14-15,25-4 21 16,-6 2-12-16,8 2-5 16,1 0-9-16,-20 4-9 15,6 0 4-15,-7 2-8 16,-14 0-4-16,-14 2-2 16,-20 0-2-16,-13 2 2 15,-17 2 1-15,-5 2 0 16,-5-2 47-16,0 2 42 15,0-2 17-15,0-2 6 16,0 0-42-16,-5-2-40 0,-1 0-34 16,-1 0 2-16,1 2 0 15,3 4-8-15,1 0-8 16,2 4-71-16,-7 38-152 16,3 0-35-16,-5-6-283 0</inkml:trace>
  <inkml:trace contextRef="#ctx0" brushRef="#br0" timeOffset="23959.31">15005 10654 713 0,'0'0'120'15,"0"0"-87"-15,0 0-33 16,0 0-220-16,0 0-143 0</inkml:trace>
  <inkml:trace contextRef="#ctx0" brushRef="#br0" timeOffset="24140.52">15005 10654 857 0,'137'94'138'16,"-137"-98"-95"-16,0 2-43 16,0 2-12-16,0 4-243 15,0 8-15-15</inkml:trace>
  <inkml:trace contextRef="#ctx0" brushRef="#br0" timeOffset="24323.91">15231 10780 580 0,'0'0'288'0,"0"0"-210"16,0 0-53-16,0 0-12 16,0 0-13-16,0 0-36 15,0 0-279-15,-27-40-211 0</inkml:trace>
  <inkml:trace contextRef="#ctx0" brushRef="#br0" timeOffset="24910.67">15905 10651 745 0,'0'0'134'0,"0"0"-80"16,0 0 17-16,0 0-35 15,0 0-23-15,0 0-13 16,0 0-106-16,-31-25-126 0</inkml:trace>
  <inkml:trace contextRef="#ctx0" brushRef="#br0" timeOffset="25355.94">15905 10651 1152 0,'-15'17'159'16,"-1"-30"-115"-16,5 4-25 15,3-1 0-15,3 6 8 16,3 1-12-16,2 3-5 16,0 0-9-16,0 0 17 0,0-1 46 15,0 1 1 1,0 0-17-16,0 0-19 16,0 0-5-16,0 0-5 15,0 0 5-15,0-2 9 0,0 2 9 16,0 0-1-16,0 0-6 15,0 0-1-15,0 0-5 16,0 0-7-16,0 0-1 16,0 0-10-16,0 0 3 15,0 0-3-15,0 0 4 16,0 0 8-16,0 0-10 16,0 0-1-16,0 0 3 15,0 0-9-15,0 0 0 16,0 0-6-16,0 0-14 0,46-2-142 15,8-3-249 1,13-13-154-16</inkml:trace>
  <inkml:trace contextRef="#ctx0" brushRef="#br0" timeOffset="29384.07">12813 12294 952 0,'0'0'153'0,"0"0"-16"16,0 0-28-16,0 0-60 16,0 0-27-16,0 0-22 15,0 0-5-15,-20-18-3 16,20 18 7-16,0 0 1 16,0 0 1-16,0 0 6 15,0 0-7-15,0 0 6 16,0 0-4-16,0 0 5 15,0 0 5-15,0 0-11 16,0 0-1-16,0 0 5 0,0 0-4 16,0 0 0-16,0 0-1 15,0 0 11-15,0 0-3 16,0 0-7-16,0 0 0 16,0 0-1-16,0 0-1 15,0 2 0-15,0 8 1 16,0-2 0-16,0 2 0 15,0-2 1-15,0-4-1 16,0-2 1-16,0 2-1 16,0-2-1-16,0 4-6 15,-13 6 7-15,-8 0 2 16,-6 4-1-16,4-2-1 16,2-2-5-16,8-4 5 15,4-4 1-15,4-4 0 0,3 2 5 16,2-2 1-16,0 0-1 15,0 0-5-15,0 0 6 16,0 0 12-16,0 0 3 16,0 0 16-16,0 0 7 15,0 0-3-15,0 0-13 16,0 0-17-16,2 0-11 16,17 0 10-16,12-6-10 15,9-4 0-15,11-2 0 16,7 2 1-16,3 0 5 15,3 2-6-15,5 2 7 16,2 2-7-16,7-2 7 0,6 2-6 16,11-2 7-16,18 0-2 15,25 0 0-15,18-2-6 16,2 4 11-16,-26 0-11 16,-35 4 0-16,-27 0 5 15,-5 0-6-15,8 0 2 16,10 0-1-16,10 0 7 15,-4 2-2-15,-3-2-5 16,2 0-1-16,-4 0 1 16,1 0 6-16,0-2-6 15,-1-6 1-15,-1 2 4 16,0 0-5-16,-4 4 0 0,2 2-1 16,-6 0 0-16,2 0 0 15,-6 0 0-15,-3 0 0 16,0 0 1-16,-1 0 0 15,-5-2 0-15,3 0 6 16,1 0-7-16,3 0 6 16,0 2-5-16,3 0 6 15,-1 0-6-15,2 0 1 16,-3 0-1-16,1 0 0 16,-2 0-1-16,0 2 6 15,0 0-5-15,0 0-1 16,-4-2 0-16,-1 2 1 15,1 2-1-15,-5 0 0 0,2 2 0 16,-2 2 0 0,-2-2 0-16,1 2-6 0,-1-4 5 15,0 0 2-15,0 0 4 16,2-2-4-16,-3-2-1 16,1 2-1-16,2 0 1 15,-4 0-2-15,2 2 4 16,-4 0-2-16,-1 0 0 15,-2 2 1-15,-1 0 0 16,-4-2-1-16,-3 2 1 16,-3-4 0-16,-3 0-1 15,1-2 1-15,-2 0 0 16,2 0 0-16,0 0 0 16,4 0-1-16,-2 0 1 15,2 0 1-15,-2 0-2 0,-1 0 1 16,-6 0-1-16,-4 0 0 15,-3 0 0-15,-5 0 0 16,-3 0 0-16,-7 0 0 16,-3 0 0-16,0 0 6 15,-6 0-5-15,-2 0 24 16,2 0 35-16,-2 0 14 16,0 0-8-16,0 0-20 15,0 0 9-15,0 0-17 16,0 0-17-16,0 0 0 15,0 0-14-15,0 0-7 16,0 0-2-16,-18 0-32 0,-11 0-193 16,-13 0-357-16</inkml:trace>
  <inkml:trace contextRef="#ctx0" brushRef="#br0" timeOffset="33199.21">12711 9865 649 0,'0'0'120'16,"0"0"-28"-16,0 0-14 16,0 0-33-16,0 0-10 15,-8-108-6-15,8 96-14 16,12 2-14-16,9 2-1 16,10 6 0-16,2 2-7 15,18 22-21-15,-10 10-96 16,-8 4-202-16</inkml:trace>
  <inkml:trace contextRef="#ctx0" brushRef="#br0" timeOffset="34565.65">8431 7925 186 0,'0'0'292'16,"0"0"-213"-16,0 0-66 16,0 0-13-16,0 0-118 0,0 0 21 15,0 0-128-15</inkml:trace>
  <inkml:trace contextRef="#ctx0" brushRef="#br0" timeOffset="34734.64">8431 7925 314 0,'111'-67'232'15,"-111"67"-193"-15,-3 6-39 16,-7 4-176-16</inkml:trace>
  <inkml:trace contextRef="#ctx0" brushRef="#br0" timeOffset="36697.21">6455 6739 20 0,'0'0'176'15,"0"0"-101"-15,0 0-4 16,0 0-18-16,0 0-27 15,0 0-20-15,0 0 1 16,0 0 1-16,-16-15-7 16,11 15-1-16,-1 0 0 15,1 0-1-15,-2 0-6 16,3 0 5-16,-3 0 0 16,3 0 1-16,0 0 1 15,-1 0-1-15,0 0 1 16,3 0-1-16,-3 0 0 15,3 0-12-15,0 1-12 16,-2 5-18-16,0-2 7 0,1 3-28 16,-1-2 14-16,1-3 21 15,1 1 19-15,0-2 10 16,2-1 19-16,-3 0 34 16,3 0-10-16,0 0 11 15,0 0-5-15,0 0-22 16,-2 0-18-16,2 0-9 15,0 0 9-15,0 0-8 16,0 0 0-16,0 0 1 16,0 0 5-16,0 0 7 15,0 0-8-15,0 0-6 16,0 0 0-16,0 0-15 16,-2 0-37-16,2 0 0 0,-4 3 18 15,2 5-15 1,-3-2-90-16</inkml:trace>
  <inkml:trace contextRef="#ctx0" brushRef="#br0" timeOffset="40535.05">6356 6659 217 0,'0'0'223'15,"0"0"-116"-15,0 0-54 16,0 0-5-16,0 0 17 16,0 0 4-16,0 0-17 15,0-6-7-15,0 4-5 16,0 2 11-16,0-2-2 16,0 2-4-16,0 0-12 15,0 0-8-15,0 0-8 16,0 0-5-16,0 0-1 15,0 0-3-15,0 0-6 0,0 0 7 16,0 0-2-16,0 0-6 16,0 0 9-16,0 0-9 15,0 0-1-15,0 2 2 16,0 6-1-16,2 4 12 16,1 6 3-16,1 0 2 15,-1 2-4-15,-1 2 1 16,0-1 3-16,2 2 0 15,-2 2 5-15,3-1-1 16,-3 2-12-16,0-2 0 0,3 2-1 16,-3-2-2-1,1 0 15-15,-1-2-9 0,0 0 1 16,-2 2-8-16,0-4 20 16,2 0 2-16,-2-4-19 15,0-6 5-15,0-1-4 16,0-5 1-16,0-4 3 15,0 0 8-15,2 0 6 16,-2 0 5-16,0 0 9 16,0 0-7-16,0 0-16 15,0 0-8-15,0 0-11 16,0 0 2-16,0 0-1 16,0 0-1-16,0 0 0 0,0 0 1 15,0 0-1 1,0 0 0-16,0 0 1 0,0 0-2 15,0 1 2-15,0 2 0 16,0 0 0-16,0 1 0 16,0-1 0-1,0-2 0-15,0-1 1 0,0 0 4 16,0 0-6-16,2 0 2 16,5 0 4-16,2 0 3 15,4 0 17-15,8 0 24 16,0 0-15-16,8 0-16 15,0 0-5-15,0-1-7 16,-2-4-7-16,-2 3 0 16,-6 2 0-16,0 0-28 15,-13 0-102-15,-6 8-173 0,0 3-233 0</inkml:trace>
  <inkml:trace contextRef="#ctx0" brushRef="#br0" timeOffset="41535.07">6900 6926 354 0,'0'0'154'15,"0"0"-72"-15,0 0-37 16,0 0-10-16,0 0 22 16,0 0 21-16,0 0-27 15,-31-10-14-15,18 10 8 16,-6 0 0-16,-3 4-12 15,-5 14-20-15,-2 8-1 16,1 6-6-16,1 2 4 16,7 2-3-16,7-2 3 15,5-6-9-15,6-3 8 16,2-10-8-16,0-5 5 0,10-6-5 16,9-4 15-16,4 0 61 15,6-4-15-15,2-15-18 16,-2-5-20-16,-2-1 10 15,-6-1 11-15,-5 2 8 16,-5 4-24-16,-3 6-11 16,-2 2 1-16,-4 6 16 15,0 4-3-15,-2 2-32 16,3 0 0-16,1 0-18 16,2 8 11-16,6 4 7 15,1 2 0-15,3 0 0 16,-1-4 2-16,6-4-1 15,-4-4 9-15,3-2-2 0,3 0 3 16,-4-18-3-16,4-6-1 16,-1-4 0-16,-4-6-6 15,-4 0 6 1,-6-4-5-16,-3-2 5 0,-1-1-5 16,-4 1 6-16,3 3-7 15,-3 2 0-15,0 1 0 16,0 4-1-16,0 4 0 15,2 4 0-15,-2 6 0 16,0 6 0-16,0 4 1 16,0 4-1-16,0 2-6 15,0 2-17-15,0 22 1 16,0 12 15-16,0 12 6 0,0 10 0 16,4 2 0-1,5 2 1-15,2-3 0 0,3-9 5 16,-3-6-3-16,3-12-3 15,-4-8 1-15,-1-8 0 16,-3-6 9-16,2-6-7 16,-4-2 6-16,0-2 1 15,1 0 6-15,-3 0 11 16,2-11 9-16,1-7-12 16,-2-3-14-16,-3 1-8 15,0 2 7-15,0 0-7 16,-10 2-1-16,-5 4 0 15,-5 0-6-15,-3 6 0 16,-3 4-3-16,-3 2 2 0,2 0-15 16,0 2-61-16,5 16-84 15,9-2-111-15,5-6-308 0</inkml:trace>
  <inkml:trace contextRef="#ctx0" brushRef="#br0" timeOffset="42418.64">7401 6982 901 0,'0'0'189'15,"0"0"-117"-15,0 0-47 16,0 0-16-16,0 0-1 16,0 0 17-16,0 0 49 15,64 6 1-15,-35-6-24 16,0-10-29-16,3-4 2 16,-6-2-12-16,-3-2 1 15,-6 0-4-15,-3 2 4 16,-7 2-3-16,-3 2 6 15,-4 4-3-15,0 0-4 16,-4 1-8-16,-11 6-2 16,-10 1-7-16,-4 1 7 0,-2 22-8 15,-3 5 8 1,7 4 1-16,7 0-7 0,11 2 6 16,7-4-6-16,2-2 7 15,5-4 1-15,13-3-1 16,9-7 6-16,1-9 4 15,8-5-2-15,2 0 0 16,2-8-6-16,-1-16 11 16,2-3-6-16,-5-8 22 15,-3-5 18-15,-4-4-25 16,-6-2-5-16,-6-5 5 0,-3 0-4 16,-6-2-18-1,-3 1 6-15,-5 2-3 0,0 4-2 16,0 4 5-16,0 6 7 15,0 8 5-15,0 8 1 16,0 8-3-16,0 4 2 16,0 6-1-16,0 2-17 15,0 0-5-15,-5 16-18 16,-1 16 11-16,-4 14 12 16,2 10 1-16,1 8-1 15,5 3 0-15,2-3 2 16,0-9 6-16,2-8-7 15,11-9 5-15,3-10-5 16,-3-8-1-16,-1-6 0 16,1-6 9-16,1-2 0 0,-3-4 8 15,2-2-5-15,1 0 3 16,1 0 2-16,-1 0 1 16,1 0-9-16,1-8 2 15,-3 2-2-15,-2 0-9 16,0 0 2-16,-4 2-2 15,-1 0 6-15,-4-2-3 16,0 2 3-16,2-2-6 16,-2 0 0-16,0 0-13 15,0 0-46-15,0-6-126 16,-2 4-159-16,0-2-365 0</inkml:trace>
  <inkml:trace contextRef="#ctx0" brushRef="#br0" timeOffset="44734.91">8362 6709 605 0,'0'0'199'16,"0"0"-69"-16,0 0-62 0,0 0-25 16,0 0 5-16,0 0-15 15,0 0 32-15,-18-36-17 16,18 34 6-16,0 2-2 16,0 0-10-16,0 0-13 15,0 0 10-15,0 0-14 16,-2 0-3-16,2 0-22 15,-3 4-10-15,-3 14 10 16,-2 9 0-16,0 5 25 16,-1 1-6-16,0 2 0 15,4-5-5-15,1-6-14 16,2-6 1-16,2-4 11 16,0-4-9-16,0-4 3 15,0 0-5-15,0-2 0 16,0 2 6-16,0-4-7 0,0 2 6 15,0-4-4-15,0 2-3 16,0-2 2-16,0 0 8 16,0 0-3-16,0 0-5 15,0 0 1-15,0 2-1 16,0 2 6-16,0 2-6 16,0 0 0-16,0 2-1 15,4-2 1-15,0 0 0 16,-1-2-1-16,0-2 0 15,-1 0 1-15,-2-2 12 16,2 0-5-16,0 0 3 16,3 0 8-16,3 0 44 0,6-14 4 15,3-4-35 1,4-4-20-16,1-2-11 0,2-2-1 16,3 2 0-1,-2 0-1-15,1 4 1 0,-1 6-1 16,-5 5 0-16,0 5-13 15,-4 4 8-15,-3 3-3 16,0 15-1-16,-3 8 2 16,-2 2 7-16,-1 2-3 15,-3-2-3-15,0-4 7 16,-1-6 0-16,0-6 0 0,-3-4 7 16,2-6-4-1,-2-2 3-15,0 0 1 0,2 0 12 16,0-12 9-16,4-10-19 15,5-8-8-15,3-2 0 16,3 0 0-16,2 6-1 16,-1 8 2-16,-5 7-1 15,0 10-1-15,1 1-8 16,-1 1 1-16,3 20 5 16,-1 3 1-16,-1 4-1 15,1 0 1-15,-3 0 1 16,-2-4-1-16,-10 0-75 15,0-8-188-15,0-6-308 0</inkml:trace>
  <inkml:trace contextRef="#ctx0" brushRef="#br0" timeOffset="44931.78">8373 6507 1109 0,'0'0'241'0,"0"0"-10"16,0 0-122-16,0 0-61 15,0 0-48-15,0 0-6 16,0 0-4-16,53-2-27 16,-6 32-115-16,-10 0-133 15,0-6-488-15</inkml:trace>
  <inkml:trace contextRef="#ctx0" brushRef="#br0" timeOffset="45485.38">9181 6699 97 0,'0'0'902'0,"0"0"-640"15,0 0-117-15,0 0-59 16,0 0-37-16,0 0-5 16,0 0-18-16,-20 4-24 0,-2 13 6 15,-5 5-7 1,3 1 15-16,3 0-16 0,8-5 0 16,9-4 1-1,4-5 0-15,0-4 0 0,0-3 5 16,0-2-4-16,11 0 4 15,5 0 0-15,3 0-5 16,2 0 5-16,1 0-6 16,0 6-1-16,0 24-7 15,-1 20 7-15,1 20 1 16,-2 16 9-16,-2 8-2 16,-5-5 1-16,-3-13-2 15,-8-18-5-15,-2-20 3 16,0-18-3-16,-16-16 11 0,-9-4 99 15,-2-20-17-15,3-18-41 16,4-14-11-16,7-12 11 16,8-6 7-16,5-4-26 15,0 3-22-15,9 7-12 16,6 12 0-16,6 14 0 16,-2 10-1-16,-1 10 0 15,3 10-13-15,-2 6-38 16,6 2-118-16,10 7-78 15,-6 12-129-15,-2-3-479 0</inkml:trace>
  <inkml:trace contextRef="#ctx0" brushRef="#br0" timeOffset="45646.6">9620 6902 1232 0,'0'0'358'15,"0"0"-151"-15,0 0-90 16,0 0-24-16,0 0-38 16,0 0-55-16,0 0-23 15,-9 30-241-15,-8-10-490 0</inkml:trace>
  <inkml:trace contextRef="#ctx0" brushRef="#br0" timeOffset="49085.39">14723 10132 54 0,'0'0'112'0,"0"0"-46"16,0 0-38-16,0 0-21 15,0 0 5-15,-140 49-12 16,111-48-37-16,6-1-197 0</inkml:trace>
  <inkml:trace contextRef="#ctx0" brushRef="#br0" timeOffset="50884.93">3286 4343 403 0,'0'0'124'0,"0"0"35"16,0 0-36-16,0 0-16 15,0 0-9-15,11-108-26 16,-11 92-8-16,0 2 14 16,0 4-1-16,0 2-19 15,0 2 33-15,0 2-1 16,0 0-5-16,0 4 14 16,0 0-26-16,0 0-28 15,0 0-29-15,-2 0-16 16,-2 16-6-16,-5 12 6 15,-1 10 4-15,-1 10 18 16,1 8-4-16,2 1-9 0,4-6-3 16,4-4-5-16,0-7 0 15,0-8 6-15,0-10-7 16,12-4-2-16,3-4 2 16,5-6 1-16,7-2 18 15,6-4 22-15,9-2 10 16,6 0-16-16,2-4-19 15,4-8-2-15,-2-2-13 16,-6 2-1-16,-1 2-9 16,-3-6-157-16,-9 6-205 15,-12-4-368-15</inkml:trace>
  <inkml:trace contextRef="#ctx0" brushRef="#br0" timeOffset="51835.36">4035 4349 491 0,'0'0'565'0,"0"0"-364"15,0 0-86-15,0 0-53 16,0 0-24-16,0 0-19 15,0 0-9-15,-19 4-8 0,0 16 5 16,-2 6-6-16,-1 5 0 16,7-4 8-16,4 1-9 15,6-6 1-15,3-4-1 16,2-4 0-16,0-5 1 16,0-5-1-16,0-4 1 15,0 0 5-15,0 0 9 16,0 0 25-16,0-9 61 15,11-9-47-15,0-5-34 16,2-2-14-16,-1 1 1 16,-1 5-7-16,-3 2 1 15,0 7-1-15,-4 6 0 16,-2 4-7-16,0 0-1 0,0 0-6 16,3 14 8-1,1 6 6-15,2 4 0 0,0-1 1 16,1-4 0-16,3-5 0 15,-1-6 8-15,-1-3-9 16,4-5 0-16,1 0 1 16,6-13 9-16,1-11 2 15,0-6-11-15,-2-3 7 16,-1-4-7-16,-9 1 6 16,-1 2 5-16,-7-2-12 15,0-2-1-15,-2 0 0 16,0 0 1-16,0-3 0 15,0 4 0-15,0 1 0 16,0 5 1-16,0 7-1 16,-2 8 0-16,2 8 0 0,0 4 0 15,0 4-1-15,0 0-12 16,0 6 2-16,0 20-2 16,0 8 12-16,0 11 0 15,0-1 0-15,2-2 0 16,12-2 1-16,-1-6 1 15,3-4-1-15,-1-2 3 16,4-6-3-16,-7-4 0 16,5-4 0-16,-7-4 0 15,1-4 0-15,1 0 0 16,-4-4 0-16,-1-2 0 16,0 0 1-16,-2 0 5 15,1 0 3-15,1-2-2 16,-3-8-6-16,0-4 6 0,-4 0-6 15,0-4 5-15,0 0-5 16,0 2 0-16,-2 2-1 16,-9 0 2-16,-2 4-2 15,2 0 1-15,-4 2-1 16,1 2-1-16,1 2 1 16,-1 0-1-16,3 2-8 15,0 2-50-15,7 0-120 16,1 0-152-16,3 0-349 0</inkml:trace>
  <inkml:trace contextRef="#ctx0" brushRef="#br0" timeOffset="53986.58">4631 4221 687 0,'0'0'133'0,"0"0"-86"16,0 0 21-16,0 0-1 16,0 0-2-16,0 0 6 15,0 0-8-15,130-4-5 16,-115-8-8-16,-1 0 22 0,-7 0-1 15,-3-1 0 1,-4 0-31-16,0 0-14 0,0 2-10 16,-2 3-9-16,-12 3-6 15,-5 5-1-15,-6 0-9 16,-4 17 2-16,-2 9 6 16,4 4-1-16,6 0 1 15,11 0 1-15,5-2-1 16,5-4-1-16,0-4-4 15,7-4 6-15,11-6 2 16,4-4-1-16,4-2 1 16,3-4 4-16,1 0-6 15,-1-2 2-15,2-14 8 0,0-4-4 16,-2-6 1-16,0-4 19 16,-2-2-4-16,-5-2-3 15,-2-2 0-15,-4 0-12 16,-3-3 2-16,-4 1 3 15,-2 0 20-15,-3 2-21 16,-2 0-3-16,-2 2 0 16,0 2 4-16,0 4-5 15,0 0 4-15,0 2-10 16,0 4 10-16,0 5-5 16,0 6 12-16,0 4 14 15,0 3-7-15,0 4-19 16,0 0-6-16,0 0-17 15,0 7 5-15,0 4 11 0,0 6 0 16,0-3 1-16,0 2 0 16,0-5 0-16,3 2 1 15,1-3-1-15,2 2 1 16,0 6-2-16,0 4 2 16,1 6 4-16,-1 6-5 15,0 6 1-15,2 0-2 16,-2-2 2-16,3-1-1 15,-3-5 0-15,4-4 0 16,-3-6 1-16,-1-4 0 16,1-4-1-16,0 0 1 15,-1-4-1-15,3 0 1 0,0-2 0 16,0 0 0 0,0-4-1-16,0-2 0 0,-1-2 1 15,4 0 10-15,1 0-2 16,7-2-7-16,3-12 12 15,1-4-3-15,2-2 2 16,-1-2 1-16,-2-3-6 16,-4 2-7-16,-3-1 9 15,-5-2-7-15,-1-1 3 16,-4 1-6-16,-2 0 0 16,1 2 7-16,-5 2-6 15,0 2 4-15,0 4-4 16,0 4 2-16,0 2-1 15,-2 2-2-15,-5 0 1 0,3 2-1 16,-1 0 1 0,0 0-1-16,1 0 0 0,2 0 1 15,-3 0 0-15,3 0 7 16,0 0-8-16,0 2 0 16,0-2-1-16,2-2 1 15,-2 0 1-15,2 0-1 16,-3-4 0-16,1-1 1 15,-1 2-1-15,1-3 0 16,2 2 0-16,-2 2 1 16,0 2-1-16,2 1 2 15,-3 4-2-15,3-1 1 0,0 1 0 16,0 2-1 0,-2-2 1-16,2 3-1 0,0 0 1 15,0 0-1-15,0 0 0 16,0 0 0-16,0 0 0 15,-2 0-1-15,2 0-14 16,-4 21-6-16,2 12 13 16,0 14 2-16,2 5 6 15,0 2 1-15,0-4-1 16,12-6 0-16,2-6 0 16,2-8 0-16,-3-6 1 15,0-6 0-15,-2-5 0 16,3-5-1-16,3-3 3 15,4-2-2-15,3-3 9 0,8 0-2 16,1 0 7-16,0-8 6 16,-2-6-9-16,-1-4 1 15,-4-4-6-15,-3-3 5 16,-4 1-3-16,-5 0 1 16,-3 6-8-16,-4 4-1 15,-5 4 11-15,-2 4-11 16,0 4 4-16,0 2-5 15,0 0-13-15,-5 0 0 16,-5 14 4-16,0 6 0 16,3 1 8-16,5-2-1 15,2-1 1-15,0-4-7 0,0-4 8 16,0-3 1 0,7-6-1-16,2-1 1 0,2 0 8 15,5 0-8-15,6-4 1 16,3-11 5-16,4-3-6 15,0-3-1-15,0 1 0 16,-2 0 0-16,-3 4-21 16,-4 2-4-16,-2 2 6 15,-5 4-1-15,-4 2-1 16,-4 2 11-16,-3 4 10 16,-2-2 0-16,0 2 0 15,0 0 1-15,0 0 12 16,0-2 2-16,-7 0-6 15,-9 0-9-15,-6 2-8 0,-7 0 7 16,0 14 1-16,-5 12-9 16,3 6 8-1,7 4-5-15,6 0 6 0,7-4-1 16,6-6-1 0,5-5-6-16,0-7 8 0,0-2 1 15,8-6-1-15,5-5 7 16,5-1 1-16,1 0 4 15,4-3 15-15,-1-17 10 16,-2-8-6-16,-2-7 0 16,-5-6 6-16,-1-6-12 15,-8-3-17-15,-2 0 1 16,-2 0 6-16,0-1-5 16,0 6-2-16,0 0-7 15,-6 5 5-15,1 6-5 0,1 8 0 16,1 6 0-1,3 8 1-15,0 8-1 0,0 4-1 16,0 0-21-16,0 22 0 16,0 14 20-16,5 13 0 15,10 9 1-15,8 6 1 16,4-2 7-16,2-2-7 16,2-8-1-16,0-8 1 15,0-6 0-15,0-5 0 16,1-8-1-16,10 1-63 15,-9-5-168-15,-8-5-299 0</inkml:trace>
  <inkml:trace contextRef="#ctx0" brushRef="#br0" timeOffset="55069.14">4016 5145 628 0,'0'0'252'0,"0"0"-74"16,0 0-19-16,0 0-11 15,0 0-3-15,0 0-14 0,0 0-24 16,0-2-21-16,0 2-26 16,0 0-22-16,0 0-12 15,0 0-4-15,0 0-4 16,0 0 7-16,0 0 7 15,0 0 2-15,0 0 3 16,0 0-4-16,0 0-3 16,0 0-5-16,0 0-6 15,0 0-8-15,0 0 0 16,0 0-10-16,0 0 0 16,0 0 0-16,0 0 0 15,0 0 1-15,0 0 4 0,0 0 1 16,0 0 1-1,0 0 2-15,0 0-9 0,0 0 1 16,0 0-2-16,0 0 1 16,0 0 1-16,0 0-2 15,0 0 0-15,0 0-8 16,0 0 0-16,0 0-59 16,0 0-89-16,0 0-150 15,0 0-187-15,0 0-390 0</inkml:trace>
  <inkml:trace contextRef="#ctx0" brushRef="#br0" timeOffset="56753.15">4051 4981 712 0,'0'0'238'16,"0"0"-89"-16,0 0-43 15,0 0 1-15,0 0 34 16,0 0 7-16,0 0-15 15,0 0-27-15,0 0-25 16,0 0-23-16,0 0-31 16,0 2-19-16,0 4-8 15,0 4-6-15,2 8 6 16,0 4 1-16,0 2 0 0,-2 4 5 16,0-4-6-16,0-2 0 15,0-4 1-15,0-2 0 16,0-6 0-16,0-2-1 15,0-2 0-15,-4-3-8 16,-6-3 7-16,-1 0 0 16,-5 0 1-16,-1 0-1 15,-3-9 1-15,-5-1 0 16,-4 4-2-16,-4 4-11 16,-5 2 6-16,-8 4 6 15,-4 20-1-15,-1 8-8 16,2 4 9-16,12 3 1 15,8-1-2-15,10-2 1 16,17-4-10-16,2-2 10 0,7-6 0 16,19-2 1-16,8-4 0 15,6-8 1-15,7-8 5 16,2-2-5-16,2-4 0 16,0-20 5-16,-2-8 3 15,-4-8-9-15,-7-4 1 16,-9-6-1-16,-7 0 11 15,-7-3-5-15,-5 1 1 16,-6 0-7-16,-4 2 2 16,0 2-2-16,0 6 1 15,-4 6 0-15,-6 8 0 16,2 7 0-16,1 7 0 16,3 7 5-16,4 0-5 0,0 3-1 15,0 4 1 1,-2 0-1-16,2 0-6 0,0 3-4 15,-2 19-8-15,2 11 17 16,0 16 1-16,0 9 20 16,0 4-14-16,0 0-6 15,10-2 8-15,-1-3-8 16,3-7 1-16,1-6-1 16,-3-8 1-16,2-8-1 15,1-8 0-15,1-6-52 16,3-8-12-16,4-6-10 15,6 0-6-15,2-14-16 16,2-10-8-16,2-10 25 0,-6 0 38 16,-5-4 29-1,-4 3 12-15,-10 3 21 0,-3 3 22 16,-3 4 20-16,-2 3 8 16,0 6-20-16,0 4-9 15,0 4 12-15,-7 8-17 16,-1 0-19-16,-4 0-18 15,-3 22-2-15,-3 10 2 16,1 7 2-16,3-2 5 16,7-1 0-16,7-5-1 15,0-7-4-15,0-6 4 16,7-6-5-16,4-4 7 0,0-8 1 16,3 0 3-16,1-4 20 15,3-16 11-15,0-6-11 16,2-6 2-16,-5-2-7 15,1 2-18-15,-5 1-3 16,-1 8-6-16,-4 9 1 16,-4 5 1-16,0 7-2 15,-2 2-7-15,3 0-7 16,1 2-1-16,0 12 4 16,6 3 11-16,-2-3 0 15,5-3 1-15,3-3 5 16,0-4-4-16,4-4 0 15,3 0 6-15,3-5 6 16,0-17-3-16,3-9-5 16,0-3 5-16,-2-8 16 0,-2 0 4 15,-3-2-16-15,-6 0-4 16,-5 4 16-16,-6 0-17 16,-5 5-9-16,0 7 7 15,0 4 8-15,0 8-7 16,0 8 7-16,0 4 3 15,0 4-19-15,-3 0-13 16,1 12-13-16,2 15 13 16,0 9 12-16,0 8 0 15,0 6 1-15,11 2 0 16,6-2 1-16,6-2-2 16,2-8 1-16,-1-6 0 15,1-9-1-15,-3-7 1 16,0-9-1-16,1-4 1 15,-4-5 0-15,2 0-31 0,-5-14-77 16,-6-29-104-16,-5 3-159 16,-5 2-400-16</inkml:trace>
  <inkml:trace contextRef="#ctx0" brushRef="#br0" timeOffset="56911.64">4821 4877 831 0,'0'0'296'15,"0"0"-64"-15,0 0-115 16,0 0-40-16,0 0-5 0,0 0-21 16,145-101-35-1,-94 87-16-15,24-2-97 0,-10 4-155 16,-13 2-306-16</inkml:trace>
  <inkml:trace contextRef="#ctx0" brushRef="#br0" timeOffset="57253.21">5287 4823 833 0,'0'0'266'16,"0"0"-162"-16,0 0-49 16,0 0 6-16,-83 104 13 15,75-76-2-15,8-4-15 16,0-4-18-16,0-6-11 0,8-4-9 15,7-6 0-15,1-4 13 16,3 0 54-16,-2-4 22 16,1-12-22-16,-1-4-25 15,0 0-22-15,-7 3-17 16,-3 6-5-16,-2 4 4 16,-1 7-21-16,3 0-9 15,6 0-3-15,9 3 12 16,10 5 0-16,7-2 1 15,11-5-1-15,3-1-40 16,21-11-74-16,-12-11-177 16,-13-4-250-16</inkml:trace>
  <inkml:trace contextRef="#ctx0" brushRef="#br0" timeOffset="58065.51">6866 4461 795 0,'0'0'222'15,"0"0"-74"-15,0 0-18 16,0 0 18-16,0 0-1 16,0 0-18-16,0 0-28 15,0 0-19-15,0 0-14 16,0 0-15-16,0 0-14 0,0 0-5 16,0 0-12-1,0 0 3-15,0 0 7 0,0 0 4 16,0 0-4-16,0 0 1 15,0 0-11-15,0 0-1 16,0 0-1-16,0 0 4 16,0 0-5-16,0 0 6 15,0 0-1-15,0 0 7 16,0 0 12-16,0 0-10 16,0 0 1-16,0 0-1 15,0 0 0-15,0 0 6 16,0 0-1-16,0 0-5 15,0 0 0-15,0 0-9 0,0 0-5 16,0 0-4-16,0 0 3 16,0 0-4-16,0 0-5 15,0 0-8-15,0 0 9 16,0 0-8-16,0 0 4 16,0 0-5-16,0 0 8 15,0 0-8-15,0 0 1 16,0 0 5-16,0 0-5 15,0 0 7-15,0 0-8 16,0 0 0-16,0 0 7 16,0 0-8-16,0 0 1 15,0 0-1-15,0 0 0 16,0 0-2-16,0 0-19 16,0 0-107-16,-20 0-131 0,-9 10-256 15,-4-6-368-15</inkml:trace>
  <inkml:trace contextRef="#ctx0" brushRef="#br0" timeOffset="58952.64">1860 2153 532 0,'0'0'248'0,"0"0"-50"16,0 0-24-16,0 0-9 15,0 0 13-15,0 0-15 16,0 0-43-16,2-22-40 15,-2 22-17-15,0 0-35 16,7 14-27-16,2 10-1 16,4 9 12-16,3 4-6 15,1 10 5-15,-3-1-3 16,-1-2-7-16,-1 0 14 16,-4-4-15-16,1-6-72 15,-9 2-131-15,0-10-126 16,0-8-428-16</inkml:trace>
  <inkml:trace contextRef="#ctx0" brushRef="#br0" timeOffset="59267.27">1984 2121 557 0,'0'0'378'0,"0"0"-203"16,0 0-64-16,0 0-20 15,0 0 12-15,0 0 2 0,0 0 36 16,72-20-8-1,-30 10-48-15,5-2-32 0,8 0-43 16,-1 0-10-16,0 2-19 16,-5 4-158-16,-13 0-161 15,-17 4-489-15</inkml:trace>
  <inkml:trace contextRef="#ctx0" brushRef="#br0" timeOffset="59484.06">2078 2350 1192 0,'0'0'283'0,"0"0"-136"16,0 0-47-16,0 0 10 15,0 0-12-15,0 0-55 16,116-46-42-16,-85 31-1 15,10-3-129-15,-6 4-206 16,-8 1-437-16</inkml:trace>
  <inkml:trace contextRef="#ctx0" brushRef="#br0" timeOffset="59952.54">2734 2242 1073 0,'0'0'206'16,"0"0"-138"-16,0 0-48 15,0 0 0-15,0 0 53 16,0 0-8-16,0 0-30 15,129-26-10-15,-103 13 0 16,-6 4 11-16,-6-1-8 16,-6 2-11-16,-5-1 2 15,-3 1-1-15,0-2-17 0,0 0 17 16,-18 4-18-16,-6 3-6 16,-8 3-9-16,-3 0 15 15,-4 7-1-15,2 15-7 16,3 4 8-16,3 6-1 15,9-1 0-15,6-1-5 16,8-4 5-16,8-4-1 16,0-4 1-16,0-2 1 15,17-6 2-15,8-4 7 16,8-6-2-16,7 0 5 16,7 0-8-16,3-10-4 15,21-22-99-15,-13 2-151 16,-8-3-422-16</inkml:trace>
  <inkml:trace contextRef="#ctx0" brushRef="#br0" timeOffset="62036.04">3299 1977 1053 0,'0'0'223'15,"0"0"-97"-15,0 0-74 16,0 0-23-16,0 0-7 16,0 0-3-16,-125 92 0 15,105-62-8-15,5 1-2 16,6-8-2-16,4 0-6 0,5-8-1 16,0-3 0-1,0-6 0-15,0-2 1 0,0-4 1 16,7 0 12-16,6 0-12 15,6-10 4-15,0-9 4 16,4-6-3-16,-5 5 5 16,-3 2-11-16,1 6-1 15,-5 8 0-15,-3 4-9 16,4 0 2-16,-1 0 6 16,2 14-8-16,1-2 9 15,1 1 0-15,1-4 0 16,-1-5 1-16,1-4-1 15,2 0 7-15,0-4 5 0,2-16-11 16,-1-10 9-16,4-6 12 16,-3-6-5-16,-4-4 18 15,-3-2-7-15,-4 0 19 16,-5-2-8-16,-4 0-15 16,0 3 3-16,-2 5-15 15,-9 4 10-15,-2 8 12 16,2 8 13-16,4 6 14 15,3 8-27-15,-1 4-15 16,5 4-7-16,-2 0-12 16,-1 4-18-16,1 22-2 15,0 14 12-15,2 14 8 16,0 10 1-16,0 3 5 16,12-2-5-16,5-6 9 15,3-9-9-15,0-10-1 0,0-8 0 16,1-10 2-16,-4-4-2 15,-1-8 1-15,1-6 1 16,-1-4 5-16,5 0 3 16,0-8 5-16,4-14-14 15,0-8 11-15,-1-4-12 16,-2-4-8-16,-2-2-10 16,-3 0-1-16,-7 4 18 15,-1 6-8-15,-7 4 9 16,-2 8 1-16,0 3 0 15,0 8-1-15,0 3 0 16,0 1-10-16,0 3 3 0,0 0-5 16,0 7-17-16,0 12 14 15,0 12 9-15,4 1 6 16,4 2-2-16,3-6 1 16,2-4-6-16,0-6 7 15,0-6 0-15,1-4-1 16,-1-6 0-16,3-2 1 15,2 0 1-15,0-8 5 16,-1-12-5-16,-1-4 8 16,-1-6-9-16,-3 0 2 15,-5 2 8-15,-3-3-2 16,0 5-6-16,-4 4 7 16,0 1-8-16,0 4 0 15,0 5-1-15,0 6 1 0,0 4-1 16,0 2 0-16,0 0 0 15,0 0-1-15,0 0-8 16,0 0-4-16,0 0 6 16,0 0 5-16,0 0 1 15,0 0 0-15,0 0 0 16,0 0 1-16,0 0 0 16,0 0 0-16,0 0 1 15,0 0 9-15,0 0 4 16,0 0-13-16,0 0 5 15,0-4 0-15,0 2 3 16,0-2 6-16,0 4 10 0,0 0-14 16,0 0 0-1,0 0-4-15,0 0 2 0,0 0-3 16,0 0 0-16,0 0-5 16,0 0-1-16,0 0 0 15,0 0-14-15,0 4-3 16,0 12 7-16,0 7 10 15,7-1 1-15,4-1-1 16,2 1 1-16,-1-5-1 16,1-5 0-16,0-2 1 15,-1-2 0-15,1-4 1 16,1 0 5-16,1-4-6 16,3 0 1-16,1 0-1 15,2-2 6-15,1-12-5 16,1-4 6-16,-2-6 3 0,-2-2-11 15,-4-3 0 1,-3-3 0-16,-4 0 9 0,-4 2-9 16,-4 0-2-16,0 2 2 15,0 2 0-15,0 2 0 16,-10 2 0-16,-4 2-15 16,3 5-1-16,0 5 8 15,4 5 2-15,2 2-5 16,3 3 0-16,0 0-20 15,2 18 6-15,0 7 16 0,0 5-3 16,14 2 6 0,8 0-1-16,2 0 7 0,3-2 6 15,0-2-6-15,-2-3 1 16,-4-6-1-16,2-2-8 16,-5-6 8-16,2-3 9 15,-2-2-9-15,-1-6 0 16,3 0 6-16,1 0-6 15,4-7-1-15,0-14 1 16,2-5 9-16,-2-2 3 16,-5-2-6-16,-4 2 3 15,-5 0 16-15,-6 4-13 16,-3 2-11-16,-2 4 13 16,0 2-13-16,0 4 6 15,0 4-6-15,-5 2-1 0,-4 4 0 16,-6 2-1-1,-6 2-20-15,-1 17 11 0,2 8 3 16,2 3 6-16,9-2-5 16,7 0-7-16,2-6-5 15,0-4-11-15,13-4 22 16,8-4-3-16,-1-4 5 16,-1-6 5-16,4 0 2 15,-3 0 4-15,-2-6 3 16,2-10 2-16,-5-4 18 15,3-2-5-15,-2-2-8 16,-5 0 12-16,2 2-9 16,-3 4-12-16,1 4-7 15,2 4 0-15,0 3 0 0,5 7-10 16,4 0 4-16,3 0 5 16,4 3 0-16,0 11-1 15,-2 2 2-15,-3 2-1 16,-4 2 1-16,-4 0 0 15,-5-2-1-15,-5-2 0 16,-6-2-5-16,0 0-4 16,-6 2 4-16,-19-2-13 15,-37 0-110-15,4-4-168 16,0-8-262-16</inkml:trace>
  <inkml:trace contextRef="#ctx0" brushRef="#br0" timeOffset="62302.28">3507 1588 751 0,'0'0'181'0,"0"0"-60"15,0 0-35-15,0 0 18 16,0 0 29-16,0 0-41 15,0 0 27-15,108-56 8 16,-42 32 14-16,11 0-15 16,8-1-44-16,7 1-39 15,-1 1-28-15,0 0-15 0,-1 3 0 16,20-2-98 0,-20 6-203-16,-19 2-294 0</inkml:trace>
  <inkml:trace contextRef="#ctx0" brushRef="#br0" timeOffset="62836.66">5690 1453 561 0,'0'0'236'0,"0"0"-73"0,0 0 9 16,0 0 9-1,0 0 12-15,0 0-1 0,0 0-40 16,-33-22-36-16,33 22-24 15,0 0-23-15,0 0-22 16,0 0-38-16,0 3-9 16,4 16-7-16,11 13 7 15,6 11 29-15,-1 7-13 16,2 4-7-16,0-2-2 16,-4-3-7-16,-5-8 0 15,-4-6-70-15,-9-6-85 16,-2-7-147-16,-13-9-379 0</inkml:trace>
  <inkml:trace contextRef="#ctx0" brushRef="#br0" timeOffset="63035.46">5449 1730 1094 0,'0'0'315'0,"0"0"-183"15,0 0-3-15,0 0 63 16,154-72-38-16,-100 50-62 16,1 2-54-16,5 0-25 15,0 0-13-15,23-12-100 16,-14 4-238-16,-13 1-385 0</inkml:trace>
  <inkml:trace contextRef="#ctx0" brushRef="#br0" timeOffset="63669.5">6539 986 208 0,'0'0'565'0,"0"0"-400"16,0 0-18-16,0 0 18 0,0 0-4 15,0 0 12 1,0 0-27-16,-7-24-41 0,7 24-33 15,0 0-33-15,0 0-39 16,0 12 0-16,0 15 0 16,7 10 14-16,2 13-13 15,-2 7 14-15,1 5 8 16,-1 0-13-16,0-2-2 16,2-4-7-16,-3-7-1 15,1-9 2-15,-3-8-1 16,4-8 1-16,-4-8 0 15,0-4 5-15,5-8-6 16,5-2 7-16,9-2-7 16,12 0 12-16,9-16-12 15,7-11-1-15,8-5-142 0,18-23-199 16,-10 4-177 0,-14 9-320-16</inkml:trace>
  <inkml:trace contextRef="#ctx0" brushRef="#br0" timeOffset="64436.71">7286 1189 838 0,'0'0'302'16,"0"0"-175"-16,0 0-39 16,0 0 24-16,0 0-26 15,0 0-38-15,0 0-16 0,-137 38-13 16,102-10 0-16,4 0-2 15,8-2-6-15,12-2-11 16,7-6 1-16,4-4 1 16,0-3-1-16,0-7 6 15,0-1-1-15,4-3 3 16,9 0 0-16,8-2 10 16,1-14 2-16,0-4-12 15,0-2 10-15,-4 4-7 16,-7 4-11-16,-2 8-1 15,-7 4-3-15,3 2-7 16,-3 0-9-16,5 0 9 16,4 16 7-16,3 2 3 0,3 2 7 15,5-4-6 1,3-2 0-16,0-8 5 0,1-6-4 16,-2 0 8-16,-1-4 0 15,0-16 5-15,-2-6-5 16,0-4-9-16,-3-4 18 15,-3-4 15-15,-3 0-11 16,-6-4-11-16,-4-3-11 16,-2-3 12-16,0-2-13 15,0 2 11-15,0 2 8 16,0 8-3-16,0 4 32 16,-2 10-17-16,0 6 6 15,0 8-4-15,0 4-3 16,-1 6-27-16,3 0-3 15,-3 12-31-15,3 20 15 0,0 12 16 16,0 10 1-16,12 8 5 16,8-2-5-16,2 1 0 15,5-7 0-15,0-8 0 16,0-10-1-16,0-12 2 16,-6-8 0-16,0-8-1 15,-3-6 5-15,-1-2 1 16,1 0 5-16,2-14-3 15,-2-10 3-15,-7-2-5 16,-5-2-3-16,-6-2-4 16,0 2 0-16,-6 3-11 15,-14 6 11-15,-9 5-12 16,-4 7-7-16,-6 3-15 0,-5 4-86 16,9 0-135-1,12 0-284-15</inkml:trace>
  <inkml:trace contextRef="#ctx0" brushRef="#br0" timeOffset="66103.7">8016 1091 1048 0,'0'0'242'16,"0"0"-184"-16,0 0-42 0,0 0 11 15,0 0 66-15,0 0 21 16,0 0-26-16,22 4 32 16,5-4 13-16,4-4-22 15,3-6-37-15,-5-2-31 16,-5-2-30-16,-8 0 11 15,-10 3-8-15,-3 1-9 16,-3 2-5-16,0 1-2 16,-16 3-9-16,-9 4 0 15,-4 0-10-15,-6 0 4 0,4 18 8 16,4 4-2 0,10 3-12-16,9 1 8 0,8 1-11 15,0-1 13-15,16-4 2 16,11-2 9-16,4-4 1 15,3-6 0-15,1-4 5 16,1-6-5-16,-1 0 7 16,-2-4-6-16,-1-14-2 15,-1-2 1-15,-2-6 0 16,-5-4 5-16,-3-4 8 16,-4-1-13-16,-5 2-1 15,-6-2 0-15,-1 3 7 16,-3 0-6-16,-2 0 5 15,0 0 13-15,0 0-18 16,0 0 0-16,0 0 5 0,0 3-5 16,2 6 15-16,2 3 5 15,2 2-11-15,-4 6 17 16,-2 3-11-16,2 5-1 16,-2 4-9-16,0 0-6 15,0 0-1-15,0 0-16 16,0 18-12-16,0 17 16 15,4 11 11-15,7 10 1 16,5 4 1-16,4-4 10 16,2-6-10-16,3-10 0 15,0-5 2-15,-1-10 0 16,0-7-2-16,-2-3 4 16,3-8-4-16,-2-3 0 0,-2-4 10 15,4 0-10 1,0 0 10-16,-1-15 0 0,-2-10-10 15,-2-4 1-15,-1-10-1 16,-6-3-10-16,-7-4 9 16,-4 0-14-16,-2 2 15 15,0 4 0-15,0 5 1 16,-2 6-1-16,-7 4 1 16,3 10-1-16,2 5 1 15,-2 3-1-15,4 7-11 16,0 0 1-16,0 4-24 15,-2 19 19-15,1 13 10 16,3 8 4-16,0 4 2 0,0 0-1 16,9-4 2-1,7-6 5-15,1-8-5 0,2-7-1 16,1-8 7-16,-3-5-8 16,8-8 0-16,4-2 15 15,6 0 3-15,3-12-2 16,1-8 2-16,-8-4-12 15,-9-4 1-15,-6 2-7 16,-10 2 0-16,-6 4 1 16,0 4-1-16,0 6-12 15,-2 6-9-15,-9 4-8 16,-1 0-10-16,-3 6 5 0,3 14 11 16,4 2 4-1,6-2-9-15,2 2-6 0,0-4 1 16,16-4 9-16,10-2 23 15,7-4 0-15,6-6 1 16,5-2-6-16,3 0-2 16,1-4 6-16,-2-12-5 15,-7-2-5-15,-5 0-9 16,-5-4-8-16,-5 2 13 16,-4 0-10-16,-4 0-14 15,-5 2-11-15,-2 2 19 16,-2 4 13-16,-5 4 19 15,-2 0 0-15,0 4 0 16,0-2 28-16,0 2 2 16,-9 0 13-16,-7 2-10 0,-6 2-12 15,-7 0-12-15,-2 0-8 16,-3 16 6-16,3 4 2 16,9 4-8-16,8 0-1 15,8 0 1-15,6-2-1 16,0-2 0-16,6-2 5 15,11-6-5-15,2-2 12 16,4-6-11-16,1-4 5 16,5 0 8-16,0-8 2 15,2-12-10-15,-6-6 12 16,-3-8-8-16,-6-6 14 16,-5-8-23-16,-7-4 18 15,-2-5-11-15,-2-1-8 0,0 4 0 16,0 10 17-16,0 8 2 15,0 12 37-15,-4 10 8 16,2 6 11-16,2 8-42 16,-3 0-33-16,3 4-26 15,0 24 11-15,0 12 15 16,0 10 1-16,0 8 0 16,11 3 9-16,7-3-9 15,1 0-1-15,0-2 0 16,-5 0-1-16,-14 20-148 15,-2-12-221-15,-21-11-750 0</inkml:trace>
  <inkml:trace contextRef="#ctx0" brushRef="#br0" timeOffset="66684.42">7766 1710 912 0,'0'0'246'15,"0"0"-142"-15,0 0-23 16,0 0 6-16,0 0-1 16,0 0 52-16,0 0-46 15,48 96-41-15,-31-61-27 16,3-2-18-16,-1-2-6 16,-7-9-219-16,-1-8-131 15,-9-10-197-15</inkml:trace>
  <inkml:trace contextRef="#ctx0" brushRef="#br0" timeOffset="67053.59">7584 1666 804 0,'0'0'187'0,"0"0"-105"16,0 0-31-16,0 0 69 15,0 0 2-15,134-50-32 16,-86 46-31-16,4 4-14 16,0 0-14-16,0 10-8 15,-2 14-13-15,-6 10-10 16,-1 8-1-16,-8 5 1 0,-6-2 0 16,-7 0 6-16,-8-8-6 15,-8-6-9-15,-6-9 2 16,-4-4 0-16,-21-2 7 15,-10-2 9-15,-9 0-6 16,-4-6 7-16,-1-4-3 16,0-4-1-16,8 0-4 15,2-6 6-15,12-8-3 16,10-4-5-16,17-14-95 16,8 6-118-16,19 0-324 0</inkml:trace>
  <inkml:trace contextRef="#ctx0" brushRef="#br0" timeOffset="67686.78">8526 1620 1016 0,'0'0'209'0,"0"0"-121"16,0 0 0-16,0 0-14 15,0 0-17-15,-129 52-9 16,100-18 3-16,7 0-9 16,9-1-20-16,5-5-12 15,6-5-1-15,2-5 0 0,0-4-8 16,5-6 10 0,9-3 0-16,1-5 1 0,3 0 7 15,-3 0-6-15,3-16 48 16,-5-3-33-16,-1-1-7 15,-6 0-20-15,1 4 1 16,-5 4-1-16,-2 6-1 16,0 2 0-16,2 4-31 15,-2 0 4-15,5 0 2 16,2 4 18-16,2 6 6 16,1-2 2-16,6-2 6 15,3-6 0-15,2 0 2 16,6-1 29-16,2-22-15 15,0-3-12-15,-2-6-10 16,-4-2 15-16,-6 0-1 0,-5-2-1 16,-6 0 3-16,-4 0 18 15,-2 2 10-15,0 4-4 16,0 9 11-16,0 10-5 16,0 4-19-16,0 7-28 15,-2 0-6-15,2 3-18 16,0 16 10-16,0 12 14 15,0 7 0-15,13 4 1 16,5 2 12-16,2-2-6 16,2-6-5-16,-1-4 4 15,0-6-6-15,-3-6-19 16,1-7-73-16,-4-9-88 16,3-4-114-16,-5-7 7 15,-4-8-85-15</inkml:trace>
  <inkml:trace contextRef="#ctx0" brushRef="#br0" timeOffset="67846.2">8765 1574 1013 0,'0'0'207'16,"0"0"-144"-16,0 0-9 16,0 0 58-16,156-46-53 15,-98 36-59-15,4 0-8 16,20 0-120-16,-15 1-130 15,-13 4-105-15</inkml:trace>
  <inkml:trace contextRef="#ctx0" brushRef="#br0" timeOffset="68186.02">9358 1502 793 0,'0'0'235'16,"0"0"-158"-16,0 0-18 15,0 0 60-15,-114 62 20 16,80-32-37-16,5 0-35 15,9 0-18-15,9-4-2 16,5-4-19-16,6-4-5 16,0-5-1-16,0-6-5 15,0-1 5-15,0-6-4 16,8 0 45-16,6 0 50 16,3-16-34-16,2-6-29 15,-2 2-28-15,-1 2-8 0,-7 8 10 16,-5 4-15-16,-4 6-9 15,2 0-8-15,0 0-2 16,4 0-15-16,2 8 25 16,5 6 1-16,5 0-1 15,7-2-1-15,2-6 1 16,6-6-46-16,3 0-65 16,17-12-54-16,-11-8-189 15,-6 2-261-15</inkml:trace>
  <inkml:trace contextRef="#ctx0" brushRef="#br0" timeOffset="68900.57">3041 12160 188 0,'0'0'98'16,"0"0"-62"-16,0 0-29 0,0 0 15 15,-87 110-21-15,76-96 1 16,4-4-2-16,2-2 0 16,1 2 0-16,-2 8 0 15,1-2-1-15,-2-2-156 0</inkml:trace>
  <inkml:trace contextRef="#ctx0" brushRef="#br0" timeOffset="71019.63">1909 13939 358 0,'0'0'161'0,"0"0"12"16,0 0-45-16,0 0-32 15,0 0-5-15,0 0 7 16,0 0 5-16,0-7 1 15,0 7 0-15,0 0 10 16,0 0-8-16,0 0-23 16,0 0-26-16,0 0-32 15,0 4-19-15,0 18-5 16,0 13 7-16,0 11 58 16,4 6-9-16,1 6-29 15,-1 0-6-15,1 2 1 0,2-2-15 16,-3-6 0-1,-2-6-8-15,2-10 0 0,-1-7-1 16,-3-5-80-16,4-8-118 16,-2-6-124-16,0-6-326 0</inkml:trace>
  <inkml:trace contextRef="#ctx0" brushRef="#br0" timeOffset="71380.16">1878 14097 598 0,'0'0'315'15,"0"0"-25"-15,0 0-55 16,0 0-24-16,0 0-23 16,0 0-98-16,0 0-38 15,89-75 13-15,-41 47-2 16,8 0-4-16,-2 4-40 0,0 4-15 15,-10 8-4-15,-4 6-89 16,-6 6-105-16,-10 0-201 16,-12 0-330-16</inkml:trace>
  <inkml:trace contextRef="#ctx0" brushRef="#br0" timeOffset="71613.61">2005 14305 1060 0,'0'0'273'0,"0"0"2"16,0 0-121-16,0 0-62 15,0 0-17-15,0 0-46 16,0 0-29-16,127-22-20 15,-90 22-110-15,-6 0-130 16,-4 0-247-16</inkml:trace>
  <inkml:trace contextRef="#ctx0" brushRef="#br0" timeOffset="72102.56">2470 14279 1003 0,'0'0'287'0,"0"0"-45"16,0 0-112-16,0 0-62 15,0 0-34-15,0 0-11 16,0 0 18-16,89-32 7 15,-49 14-21-15,1-2-14 16,-1 0-7-16,-3-2 0 16,-5 2-6-16,-10 2 0 0,-7 4 0 15,-7 0-9 1,-8 4-1-16,0 2-24 16,-2 4 9-16,-21 4 15 0,-6 0-6 15,-6 10 6-15,-11 16 0 16,0 4 2-16,1 4 8 15,7-2 1-15,9-4 4 16,12-4-5-16,8-4-1 16,9-2-10-16,0-4 5 15,7-2 6-15,15 0 0 16,7-4 17-16,6 0 29 16,4-8-1-16,0 0-5 15,6 0-19-15,2-5-21 16,-1-8-93-16,22-17-127 15,-15 6-164-15,-6-2-476 0</inkml:trace>
  <inkml:trace contextRef="#ctx0" brushRef="#br0" timeOffset="72803.5">3308 14037 916 0,'0'0'260'0,"0"0"-46"15,0 0-71-15,0 0-42 16,0 0-48-16,0 0-28 16,0 0-12-16,-113 42-7 15,84-19 2-15,4 2-8 0,7-5 2 16,5-4-1-16,6-2-1 15,5-6 0-15,2-4-1 16,0-2-6-16,0-2 0 16,18 0-21-16,4 0-33 15,5-12 30-15,0-6 11 16,-6 0 10-16,-2-2 4 16,-9 6 6-16,-2 6 1 15,-6 2 13-15,-2 6 4 16,0 0 1-16,0 0-19 15,0 0-10-15,0 12 3 16,0 4 7-16,0-2 0 0,2-2-1 16,5-2-27-16,1-8 14 15,4-2 14-15,1 0-1 16,3-2 1-16,1-16 2 16,6-4 18-16,2-10 0 15,4-4-11-15,-4-3 2 16,2-2-11-16,-4 0 0 15,-5 1 1-15,-5 4 0 16,-9 0 0-16,-1 4 0 16,-3 4 0-16,0 6 33 15,0 6 25-15,-7 4 0 16,1 4-23-16,-1 4-21 16,3-1-8-16,1 5 1 15,3 0-8-15,-2 0-2 16,-1 13-8-16,1 13 10 0,2 10 0 15,0 0 33-15,10 6-17 16,9 0-3-16,8 0-3 16,0-6-2-16,2-3-8 15,-4-5 0-15,-6-9-1 16,-1-2-81-16,-3-12-84 16,-1 0-94-16,-7-5-336 0</inkml:trace>
  <inkml:trace contextRef="#ctx0" brushRef="#br0" timeOffset="72984.28">3493 13842 743 0,'0'0'487'15,"0"0"-255"-15,0 0-102 16,0 0-47-16,165-94-47 15,-85 72-36-15,-16 1-235 16,-10 7-434-16</inkml:trace>
  <inkml:trace contextRef="#ctx0" brushRef="#br0" timeOffset="74453.78">3897 14002 751 0,'0'0'243'0,"0"0"-45"16,0 0-60-16,0 0-8 15,0 0-18-15,0 0-23 16,0 0-20-16,0-13-8 15,0 13 5-15,0 0-25 16,0 0-19-16,0 0-16 16,0 13-6-16,0 15 0 15,0 7 9-15,0 2 3 16,11 2-1-16,-1-11-9 16,4-4 10-16,-1-10-12 15,3-4 0-15,-3-10 6 16,3 0 2-16,2 0 1 15,0-18 4-15,1-4-13 0,2-12 0 16,-5 0-43-16,-3 0 15 16,-5-2-7-16,-3 4-6 15,-5 1 5-15,0 5-29 16,0 4 16-16,0 8 34 16,0 6 15-16,0 6 0 15,0 2 1-15,0 0 2 16,0 0-3-16,0 2-7 15,7 14 5-15,6 2 2 16,5 4 0-16,2-5 0 16,2-2 1-16,3-2 12 15,2-8-12-15,2-5 20 0,2 0 31 16,2 0 14-16,1-18-32 16,1-4-2-1,1-4-4-15,-5-2-16 0,-4-2-11 16,-7 0 0-16,-7 2-1 15,-9 4 2-15,-4-4-2 16,0 6-6-16,-8 2-14 16,-10 4 20-16,-6 1-1 15,-3 8-14-15,0 3-7 16,-2 4 1-16,6 0 7 16,6 0 13-16,3 0 0 0,8 8 0 15,4-1-11 1,2 6-2-16,0 1 13 0,4 4-10 15,16 4 11-15,2 4 0 16,5 0 0-16,2 2 11 16,-4-2-10-16,-1 0-1 15,-4-4 1-15,-4-2 2 16,-3-4 4-16,-2-2 1 16,0-5 3-16,3-4 2 15,3-1 2-15,4-4 13 16,4 0 12-16,0 0-20 15,4-1-7-15,3-14 1 16,-1-5 8-16,0-6-21 16,2-4 18-16,-1-2-11 15,-3-2-2-15,-3 2-6 0,-5 0 2 16,-3 4-1-16,-7 0-1 16,-7 2 0-16,-2 5 0 15,-2 3 0-15,0 7 0 16,-4 3 0-16,-12 5-1 15,-4 3 0-15,-2 3-5 16,-5 19 5-16,2 6-2 16,6 2 2-16,5 2-10 15,8-4 10-15,6-4 0 16,0-6 0-16,0-4-6 16,4-8-4-16,10-4 11 15,-1-2-1-15,5 0 1 16,7-10 0-16,1-10 6 15,3-4-5-15,0-4 0 16,-5-3-1-16,-1 4-2 0,-4 0-5 16,-5 8 6-16,-3 2 0 15,-5 9 1-15,0 6 0 16,-2 2-15-16,0 0 8 16,5 9 7-16,3 10 0 15,3 8 25-15,5 0-5 16,0 6-11-16,2-3-8 15,3-2 6-15,-6-2 4 16,2-4-4-16,-7-4 11 16,-6-4 11-16,-6-4-2 0,-2 0-5 15,0 0-4 1,-16 4-10-16,-17 6 3 0,-11 4-11 16,-12 2-43-16,-37 5-107 15,12-5-180-15,3-8-573 0</inkml:trace>
  <inkml:trace contextRef="#ctx0" brushRef="#br0" timeOffset="75303.38">1973 15145 973 0,'0'0'277'0,"0"0"-6"0,0 0-51 15,0 0-50-15,0 0-93 16,0 0 33-16,190-96 7 16,-58 46-15-16,55-10-12 15,27-9-7-15,13 6-22 16,-2 4-22-16,-7 7-20 16,2 0 0-16,-1 0-17 15,-10-2 19-15,-10 4-6 16,-16 2-9-16,-10 3-5 15,-12 5 0-15,-15 0 7 16,-30 10-4-16,-26 6-4 16,-28 6 0-16,-10 2 0 15,-4 0-1-15,-3 0 1 16,-7 2 1-16,-18 6 6 16,-11 4-1-16,-7 2 24 0,-2 2 19 15,0 0 0 1,0 0-13-16,0 0-3 0,0 0-15 15,0 0-8-15,0 0 2 16,0 0-11-16,0 0 0 16,0 0 6-16,0 0-7 15,0 0-6-15,0 0-42 16,-2 0-68-16,-27 6-63 16,0 10-174-16,-9 0-370 0</inkml:trace>
  <inkml:trace contextRef="#ctx0" brushRef="#br0" timeOffset="76504.7">1871 16258 841 0,'0'0'267'0,"0"0"1"0,0 0-56 16,0 0-47-16,0 0-47 15,0 0-33-15,0 0-26 16,11 4-23-16,5 32-3 16,6 9 104-16,0 13-68 15,3 0 23-15,-5 4-44 16,-2-8-26-16,-2-4-9 16,-8-10-13-16,1-6 2 15,-5-11-2-15,1-9 1 16,-2-6-1-16,-3-7-1 15,2-1-14-15,-2 0-10 16,0 0-1-16,0-1 3 16,0-25 3-16,-10-11-66 15,-7-15 19-15,-1-16 7 16,3-6-12-16,3 2 7 0,3 0 27 16,3 13 26-1,2 9 12-15,1 10 17 0,-2 10 3 16,1 8 16-16,2 12 50 15,2 2-13-15,0 8-21 16,0 0-52-16,14 26 2 16,17 6 6-16,9 16 37 15,9-2 1-15,6 7-11 16,3-7-20-16,-2-6-9 16,-2-4-6-16,-8-6 7 0,-5-8-7 15,-10-8 0 1,-10-4-8-16,-7-6 7 0,-5 0-10 15,-7-4 11-15,-2 0 1 16,0 0 8-16,0-10 13 16,0-20-10-16,-4-14-11 15,-9-6 10-15,-1-13-10 16,1 1 6-16,-1 0-6 16,3 8-1-16,3 14 2 15,0 8-1-15,4 18-2 16,0 6 1-16,4 4-19 15,0 4-45-15,0 0-32 16,0 0-84-16,0 26-157 16,0-4-64-16,4 0-507 0</inkml:trace>
  <inkml:trace contextRef="#ctx0" brushRef="#br0" timeOffset="76938.66">2823 16320 1001 0,'0'0'249'0,"0"0"-30"0,0 0-47 15,0 0-88 1,-114 45-46-16,85-13-17 0,4 12-15 16,8 0 14-16,13-4-13 15,4-4-7-15,6-12 7 16,23-8-7-16,9-10-4 16,6-6 4-16,7-6 14 15,-1-20-6-15,-2-6-8 16,-5-8 1-16,-5-4 16 15,-9 0-16-15,-10 4 46 16,-9-1-6-16,-10 13-7 16,0 2-18-16,-14 8 36 0,-13 10-31 15,-6 6-21 1,-7 2-7-16,0 6-50 0,-1 20-78 16,12-8-105-16,14 0-281 0</inkml:trace>
  <inkml:trace contextRef="#ctx0" brushRef="#br0" timeOffset="77519.56">3270 15737 682 0,'0'0'172'0,"0"0"7"16,0 0-40-16,0 0-16 15,0 0-39-15,0 0-3 16,0 0-12-16,-17-34-7 15,17 34-2-15,0 0-12 16,0 0-16-16,0 16-23 16,0 18-3-16,6 14 70 15,7 16 41-15,6 7-53 16,3 1-1-16,4-6-30 0,1 2-7 16,2-10-14-16,0-8-3 15,-2-7-2-15,-5-11-6 16,1-10 2-16,-6-8-2 15,-3-6-1-15,-1-8-47 16,-2 0 22-16,1-4 25 16,-4-18 22-16,3-9-12 15,-1-5 5-15,-6-4-10 16,-4 4-5-16,0 4-1 16,0 6-7-16,-2 8 8 15,-12 6 11-15,-6 6 2 16,-7 6-13-16,-6 0 0 15,-3 0-9-15,-2 18-4 16,3 4-49-16,10 0-62 16,14-4-123-16,11-4-150 0,0-6-481 15</inkml:trace>
  <inkml:trace contextRef="#ctx0" brushRef="#br0" timeOffset="78032.34">4068 15968 841 0,'0'0'179'0,"0"0"58"0,0 0-2 15,0 0-82-15,0 0-17 16,0 0-37-16,0 0-34 16,-23-32-30-16,23 32-16 15,0 0-10-15,0-5-9 16,0 5-4-16,0 0 4 16,0 0 1-16,0-4 0 15,0 4 7-15,0 0-7 16,0 0 0-16,0 0 0 15,0 0 1-15,0 0-1 16,0 0-1-16,0 0 0 16,0 0-8-16,0 0-9 15,0 0-2-15,0 0 10 0,0 0 7 16,0 0 1 0,0 0 1-16,0 0 0 0,0 0 1 15,0 0 8-15,0 0-8 16,0 0 6-16,0 0-1 15,0 0-6-15,0 0 17 16,0 0-2-16,0 0-13 16,0 0-1-16,0 0-2 15,-13 0-35-15,-3 9-159 16,-3 0-433-16</inkml:trace>
  <inkml:trace contextRef="#ctx0" brushRef="#br0" timeOffset="79088.92">3391 15835 750 0,'0'0'234'16,"0"0"29"-16,0 0-48 15,0 0 9-15,0 0-30 0,0 0-8 16,0 0-55-16,-5-46-54 16,5 38-16-16,0 2-3 15,0 6-26-15,0-4 10 16,0 4-17-16,0 0-6 16,0 0-17-16,0 0-1 15,0 4-1-15,0 14 0 16,0 14 0-16,0 12 2 15,0 14 28-15,9 9-4 16,3-7 6-16,1-4-19 16,-1-2-10-16,7-10 4 0,-3-4-1 15,1-8 1 1,-1-6-7-16,-3-3-2 0,-2-9 2 16,-2-5-1-16,-2 0 10 15,-3-5-7-15,-4-4-1 16,2 0-1-16,-2 4 9 15,0-4-9-15,0 0 0 16,0 0 0-16,0 0 7 16,0 0-7-16,5 1 0 15,-3-1 1-15,0 5-1 16,3-5 0-16,-2 4 0 16,1 0 0-16,2 1 0 0,1 4 0 15,-1-1 0 1,4 2 0-16,-4 2 0 0,1-2 0 15,1 2 1-15,0 2 0 16,0-4-1-16,-1-6 6 16,-3 4-6-16,4-8 0 15,-6 0-1-15,0 0-6 16,0 0 7-16,-2 0 6 16,2 0 2-16,-2 0-7 15,5 0 12-15,-1-12 1 16,5-6-2-16,7-8 3 15,4-6-8-15,6-4-6 16,5-9-1-16,6-1 0 16,2 2 0-16,-1 0-6 15,-2 8 4-15,-10 6-2 0,-5 16-23 16,-13 4-7-16,-3 10-13 16,-5 0-17-16,0 0-53 15,2 0-67 1,5 10-124-16,0 8-42 0,-1-6-258 0</inkml:trace>
  <inkml:trace contextRef="#ctx0" brushRef="#br0" timeOffset="80036.14">4211 15931 519 0,'0'0'339'0,"0"0"-73"15,0 0-103-15,0 0-22 16,0 0 23-16,0 0-28 15,0 0-62-15,-39-52-31 16,20 52-16-16,-8 8-20 16,-2 14-6-16,-2 14 5 15,2 0-5-15,4 5-1 16,8-1 1-16,5-10-1 16,8-10 0-16,4-4 3 0,0-8-3 15,0-6-21-15,0-2 5 16,11 0-36-16,4 0 33 15,6-18 19-15,6-10-2 16,-1-6-4-16,3-6-2 16,-5 2-10-16,-3 8 4 15,-6 3 13-15,-3 13-1 16,-8 6 2-16,0 8-16 16,1 0-12-16,3 18 28 15,4 8 1-15,3 2 15 16,5 3-14-16,1-5-1 15,0-8 1-15,2-8-2 0,0-6-2 16,1-4 2 0,-2 0 7-16,0-14 8 0,-1-12-7 15,-6-2 1 1,-3-7 1-16,-6-1-9 0,-2 0 8 16,-4-8-9-16,0 0 12 15,0-2-2-15,-6-4-9 16,-6 2-1-16,-3-9-16 15,1 6-2-15,1 2 2 16,-1 9 2-16,6 6 14 16,-1 10 1-16,3 12 41 15,1 8 17-15,0 4-16 16,3 4-43-16,0 22-1 0,2 14 1 16,0 4 10-16,0 10 9 15,20-1 25-15,7 1 6 16,6-8-15-16,3 2-9 15,1-8-2-15,-3-4-12 16,-3-6-12-16,-4-8 0 16,-5-8 0-16,-3-9-17 15,-4-5 2-15,1 0 15 16,-3-9 15-16,0-13 7 16,-2-8-9-16,-6 2-3 15,-5-4-10-15,0 6-15 16,0 4-8-16,-16 8 11 15,-4 6 11-15,-5 4-1 16,-6 4-8-16,-2 0-9 16,0 4-31-16,4 8-13 0,2 2-102 15,9-6-167-15,9-2-649 16</inkml:trace>
  <inkml:trace contextRef="#ctx0" brushRef="#br0" timeOffset="81474.73">4847 15713 1007 0,'0'0'301'0,"0"0"-69"15,0 0-40-15,0 0-84 16,0 0-48-16,0 0-42 16,0 0-2-16,94-62-9 15,-63 34-5-15,-4 2 11 16,-7-5-12-16,-5 8 7 16,-5 0-1-16,-6 3 0 15,-4 8-6-15,0 4 42 16,-2 8-13-16,-16 0-29 15,-4 6 0-15,-2 24-1 16,-3 6-6-16,4 5 6 16,8 3 0-16,6-4 0 15,9-4 0-15,0-8 7 0,0-2-6 16,13-10-1-16,5-6-8 16,2-6 8-16,5-4 9 15,4 0-1-15,2-20 5 16,5-12-4-16,-1-8 1 15,-4-6-1-15,-2-2-2 16,-8-6-5-16,-6-5 5 16,-7 3-7-16,-4-2-9 15,-4 0 9-15,0 2 0 16,0 4 0-16,-10 3 0 16,1 7 2-16,3 6-2 15,1 10 2-15,0 10 7 16,5 10-1-16,0 6-8 0,0 4-10 15,0 24-3 1,0 10 13-16,3 12 7 0,10 5 14 16,2-5-11-16,4 2 15 15,1-8 0-15,2-2-3 16,0-8-11-16,1-8-11 16,-3-8 0-16,-5-4 0 15,-2-12 0-15,-3-2 6 16,1 0 3-16,-1-12 18 15,2-14 5-15,-3-8-23 16,-1-6-8-16,0-4-1 16,-6 4-1-16,0 8-21 0,-2 8 1 15,0 12 20-15,0 8-8 16,0 4-6-16,0 0-26 16,0 16-15-16,7 8 47 15,1 6 3-15,4-6 6 16,-1-2 0-16,2-6-6 15,3-6 6-15,-3-2 1 16,1-8-1-16,1 0 0 16,1 0 1-16,3-12 15 15,4-10-10-15,1-2 15 16,-1-2-21-16,-6-4 9 16,-1 6-8-16,-7 2 2 15,-5 5 10-15,-4 12-13 16,0 0-19-16,0 5 7 15,-13 5-9-15,-7 13 9 0,-5 8 11 16,4 6 1-16,5-6-1 16,7 0 1-16,7-4-1 15,2-6-9-15,0 0 10 16,11-8 2-16,7-2 8 16,3-6-9-16,4 0 0 15,2 0 5-15,4-4-5 16,-2-6 5-16,0-8-4 15,-2 4-2-15,-2-2-8 16,-8 2-4-16,-3 0-8 16,-5 6 9-16,-5 0 9 15,-2 2-3-15,-2 6 5 16,2-4 0-16,-2 4-7 0,0-4 7 16,0 0-1-1,2 0 1-15,1-1 0 0,-1 0 0 16,-2-1 3-16,3-2 5 15,-3 0-7-15,0 2-1 16,0-2 13-16,0 4-7 16,0-5 0-16,0 5 17 15,0 3-17-15,0 1 7 16,0-4-13-16,0 4 15 16,0 0-15-16,-3 0-6 15,1 0 5-15,-1 0-8 16,-1 0-3-16,0 8 12 15,-3 2-11-15,3 2 11 0,0-2 0 16,-2-6 0 0,6 0-2-16,0-2-3 0,0-2 5 15,0 0 10 1,0 0-10-16,0 0 0 0,0 0 1 16,0 0 11-16,0 0 16 15,0 0-22-15,0 0-6 16,0 0-43-16,3 0-67 15,4 0-197-15,-5 0-255 0</inkml:trace>
  <inkml:trace contextRef="#ctx0" brushRef="#br0" timeOffset="81697.2">5536 15408 1270 0,'0'0'318'15,"0"0"24"-15,0 0-71 16,0 0-99-16,0 0-82 16,0 0-90-16,0 0-31 15,59-46-226-15,-33 40-665 0</inkml:trace>
  <inkml:trace contextRef="#ctx0" brushRef="#br0" timeOffset="83065.58">4587 14652 1159 0,'0'0'149'15,"0"0"-88"-15,0 0-45 16,0 0-16-16,0 0-129 16,0 0-114-16,0 0-81 15,-33 87-365-15</inkml:trace>
  <inkml:trace contextRef="#ctx0" brushRef="#br0" timeOffset="83237.23">4850 14684 954 0,'0'0'273'16,"0"0"-16"-16,0 0-108 15,0 0-57-15,0 0-77 16,0 0-15-16,0 0-201 15,51-10-137-15,-26 16-491 0</inkml:trace>
  <inkml:trace contextRef="#ctx0" brushRef="#br0" timeOffset="85303.52">15685 12609 42 0,'0'0'140'0,"0"0"-35"0,0 0 35 16,0 0-46-16,0 0-33 16,0 0-35-16,0 0-15 15,54 2 6-15,-61-2-16 16,-18 16 0-16,-28 24-1 16,2-6-18-16,4 0-205 0</inkml:trace>
  <inkml:trace contextRef="#ctx0" brushRef="#br0" timeOffset="87436.36">15228 12940 633 0,'0'0'199'16,"0"0"-42"-16,0 0 2 15,0 0-8-15,0 0-5 16,0 0-12-16,0 0-3 0,-2-75-24 15,2 69-15-15,-2 1-5 16,-3-2-13-16,-3 1-30 16,-6 1-13-16,-6-2-16 15,-9 6-14-15,-8 1-1 16,-15 0-9-16,-6 15 8 16,-7 15 1-16,3 6-1 15,6 3 0-15,14-3 1 16,15-6-1-16,17-4-11 15,10-4 12-15,6-4-6 16,27-6 6-16,14-6-1 16,9-6-42-16,4 0 12 15,4-10 11-15,-3-12 3 0,-8-2 16 16,-11-2 0 0,-11 2 1-16,-10 6 11 0,-10 6 27 15,-4 8 11-15,-3 4-4 16,1 0-45-16,3 24-5 15,6 22 5-15,8 32 22 16,5 32-6-16,2 27-15 16,-7-11-1-16,-11-23-1 15,-9-34-71-15,-2-22 32 16,-4-1 40-16,-17-2 4 16,-8-8-3-16,-4-16 0 15,-7-18 11-15,-2-2 4 16,5-22 21-16,2-16 4 0,14-12-14 15,7-10 5-15,14-27-12 16,4 3-19-16,25-6 11 16,12-2-10-16,3 12 6 15,8-7 4-15,4 7 4 16,-6 12-15-16,-3 8 14 16,-9 9 2-16,-9 13-9 15,-9 8-7-15,-9 10 1 16,-9 7-1-16,-2 4-1 15,0 1-9-15,-8 7-4 16,-17 1-1-16,-6 0-3 16,-5 1 8-16,1 17 8 15,2 6-7-15,8 5 7 16,9 3 0-16,11 4-16 0,5 2 8 16,17 0-27-1,18 2-7-15,9 0-27 0,6-2-10 16,-2-2 1-16,-5-2 57 15,-12-5 12-15,-6-6 10 16,-10-3 0-16,-9-3-6 16,1-4 6-16,-2-3 8 15,0-1-7-15,-3-5 6 16,2-2-7-16,2-2 2 16,4 0-1-16,5 0 19 15,8-12 4-15,8-10-9 16,7-9-8-16,6-5 3 15,1-4-8-15,1-6-1 0,-1 2 16 16,-7 2-17-16,-11 6 1 16,-9 6 7-16,-9 8 3 15,-9 6 17 1,0 6 5-16,-7 6 33 0,-18 4-42 16,-8 1-24-16,-8 26 0 15,-3 5 0-15,4 6-1 16,7 2 0-16,10 0 0 15,9-2-7-15,10-4 1 16,4-6 5-16,0-3-18 16,10-10-5-16,11-4 4 15,6-10 11-15,4-1 2 0,7-4 0 16,1-18 8-16,-2-6 8 16,-3-4-7-1,-7-2-1-15,-10 0 0 0,-5 0-18 16,-8 4-4-16,-2 2 16 15,0 2 5-15,0 4 1 16,1 2 0-16,3 2 0 16,1 3-2-16,4 5-12 15,-2 5-9-15,3 2 11 16,-2 3-3-16,1 0 5 16,-1 11 9-16,1 13-6 15,-1 4 6-15,2 2 1 16,-1 2 0-16,3-4-1 0,-1-2 1 15,0-8 7 1,3-4-2-16,1-4-4 0,3-8 4 16,7-2 8-16,0 0 11 15,7-12-2-15,-1-10 2 16,2-8 0-16,-1-2 12 16,-5-4-11-16,-9 3-5 15,-5 6-13-15,-5 7-4 16,-8 9 7-16,-2 7 2 15,0 4-12-15,0 0-12 16,0 4-11-16,0 14 6 16,0 4 16-16,6-1-6 15,7-1 6-15,6-4 1 16,3-6 1-16,7-4 1 16,2-6 9-16,5 0-9 0,-1-8 5 15,1-12 2 1,-5-8 1-16,-2-4-1 0,-4-3 2 15,-3-2 6-15,-4-3 3 16,-2-1-9-16,-8-1-10 16,-1 6 5-16,-7 4 5 15,0 6 5-15,0 8 11 16,0 8 33-16,0 6-21 16,-2 4-33-16,-3 10-6 15,-3 24-1-15,0 18 1 16,6 12 0-16,2 12-1 15,0 6 1-15,12 5-13 16,5-3 12-16,1-2 1 0,-3-8-12 16,-3-9-9-1,-5-11-1-15,-5-16 10 0,-2-12 5 16,0-10 6 0,0-10 2-16,0-6-1 0,0 0 6 15,0-12 11-15,-11-16-17 16,-1-10 1-16,1-12-1 15,5-8 0-15,4-9-8 16,2 1-5-16,0 0 2 16,8 6-3-16,8 8 5 15,4 9 9-15,0 11 2 16,3 8-2-16,-2 8 0 16,2 9-1-16,0 7-10 15,-4 0 4-15,1 5-3 0,-1 19 1 16,-6 7 3-16,-3 0 6 15,-4 4 0-15,-6-1 1 16,0-4-1-16,-3-4-1 16,-19-6-13-16,-5-2 3 15,-4-6-5-15,0-6-55 16,6-6-62-16,16-2-71 16,9-18-169-16,0-2-705 0</inkml:trace>
  <inkml:trace contextRef="#ctx0" brushRef="#br0" timeOffset="87920.88">17423 12916 1139 0,'0'0'393'0,"0"0"-272"16,0 0 50-16,0 0-48 15,-33 114-56-15,33-82-36 16,0-4 2-16,0-6-13 15,2-6-19-15,7-6 9 16,-1-4-1-16,2-6-9 16,5 0 18-16,8-4 16 15,6-18-19-15,6-4 1 16,3-8-10-16,-1-2-6 16,0 0-2-16,-4 4-24 15,-7 6 8-15,-3 7 6 16,-7 10 12-16,-10 6-2 0,-1 3-23 15,-5 0 10-15,0 19 15 16,0 2 0-16,0 4 20 16,0-3-4-16,0-2 0 15,0-4-7-15,4-6 1 16,2-4-8-16,4-6-1 16,3 0 8-16,7 0 1 15,7-10 9-15,4-10-8 16,5 0-4-16,-3 0 1 15,-4 2-7-15,-4 6-1 16,-10 6 0-16,-1 6-9 16,-3 0-7-16,-3 2 4 15,2 12 11-15,-1 4-73 0,-5 4-111 16,-2-4-295 0,-2-8-139-16</inkml:trace>
  <inkml:trace contextRef="#ctx0" brushRef="#br0" timeOffset="88100.59">17401 12703 1610 0,'0'0'473'16,"0"0"-330"-16,0 0-54 0,0 0-55 15,0 0-32 1,151-18-2-16,-55 38-131 0,-13 0-173 15,-10-2-471-15</inkml:trace>
  <inkml:trace contextRef="#ctx0" brushRef="#br0" timeOffset="88603.35">18259 12876 1288 0,'0'0'298'16,"0"0"-193"-16,0 0-16 16,0 0-34-16,0 0 11 15,0 0-20-15,0 0-33 0,-19 116 2 16,31-100-7 0,8-2-7-16,0-8-1 0,5-2-38 15,2-4 11-15,2 0 14 16,0-4 13-16,-4-10 1 15,-2 2 8-15,-9 4 1 16,-5 2 30-16,-7 6 5 16,-2 0-34-16,-5 28-3 15,-26 42 18-15,-18 55 30 16,0 47-3-16,6 20 91 16,19-11-27-16,17-49-49 15,7-54-43-15,0-32-14 16,0-21-10-16,0-10 10 15,-4-10-5-15,-3-5 10 16,-1-31 32-16,-2-24-28 0,4-18-11 16,6-7-7-16,0-8 19 15,13 2-3-15,16-3-18 16,7 7-1-16,6 10-9 16,4 12 8-16,2 17-34 15,5 16-45-15,6 10-52 16,43 10-80-16,-13 4-267 15,-2-1-468-15</inkml:trace>
  <inkml:trace contextRef="#ctx0" brushRef="#br0" timeOffset="90070.54">24424 10980 68 0,'0'0'824'15,"0"0"-576"-15,0 0-69 16,0 0-21-16,0 0-21 16,0 0-12-16,0 0-50 15,6-31-22-15,-6 31-9 0,0 0 13 16,2 0 4-16,-2 0-1 15,0 0-16-15,0 0-16 16,0 5-10-16,0 16-18 16,0 7 23-16,0 10 11 15,0 4-1-15,0 4-20 16,0-4 2-16,0-2-9 16,0-6-5-16,0-6-1 15,0-5 1-15,0-8-1 16,0-3 0-16,0-2 0 15,0-1 0-15,0-4 6 16,0-1-6-16,0 0 0 0,0-1 1 16,0-1-1-16,0-1 1 15,0-1-1-15,0 0 6 16,0 0-5-16,0 0-1 16,0 0 0-16,0 0 2 15,0 0 6-15,0 0-8 16,0 0 0-16,0 3 0 15,0-2-6-15,0 3 5 16,-2 0 2-16,2 1 2 16,-2-1-2-16,2-3-1 15,0-1 0-15,0 0 0 16,0 0 5-16,0 0 1 0,16 0-5 16,15 0 8-1,15-5 13-15,15-12 5 0,7-7-20 16,7-6-1-16,2-8-6 15,-1-6 8-15,2-8 4 16,0-2-12-16,0-4 0 16,-2 5 0-16,-7 7 1 15,-11 9-1-15,-14 11 25 16,-10 7-7-16,-14 9 6 16,-9 6 16-16,-6 2-3 15,-5 0-10-15,0 2-15 16,0 0 0-16,0 0-2 15,0 0-2-15,0 0-7 16,0 0 0-16,0 0 0 16,0 0-1-16,0 0 0 0,0 0-11 15,0 0-5-15,0 0-85 16,2 8-71-16,0 12-44 16,-2 18-158-16,0-4-210 15,0-2-342-15</inkml:trace>
  <inkml:trace contextRef="#ctx0" brushRef="#br0" timeOffset="90654.43">24698 11797 329 0,'0'0'129'0,"0"0"-23"16,0 0-1-16,0 0 9 16,0 0-30-16,0 0-6 15,0 0 9-15,-29-54 43 0,27 47 7 16,-1 4-12-16,3-1-19 16,-2 1 5-16,2 3 0 15,0-1-16-15,0 1-13 16,0-3 4-16,0 3-5 15,17-1-33-15,20 1-8 16,16 0-27-16,19 0-4 16,12 0-8-16,13 4 0 15,9 4 9-15,0 2-10 16,0-2 0-16,-11-5 6 16,-10 1-5-16,-12-4 1 15,-10 0-1-15,-12 0 5 16,-11 0-1-16,-11 0-5 0,-9-1 0 15,-9-2-16-15,-6 3-43 16,-5 0-31-16,0 0-43 16,-16 0-15-16,-48 7-71 15,4 3-94-15,-6-1-430 0</inkml:trace>
  <inkml:trace contextRef="#ctx0" brushRef="#br0" timeOffset="91386.48">24642 11897 747 0,'0'0'374'0,"0"0"-153"16,0 0-97 0,0 0-11-16,0 0-12 0,0 0-66 15,158-2 11-15,-73 2-3 16,10 0-13-16,5 0-3 15,1 8 11-15,-3 2 10 16,-8 0-5-16,-7-2-12 16,-6-2-10-16,-8-4-12 15,-11 0-8-15,-11-2 11 16,-14 0-11-16,-13 0 0 16,-11 0-1-16,-9 0-10 15,0-2-39-15,-14-2 14 16,-21-4-93-16,-9 0-11 15,-12 2 4-15,-4 2 13 16,-1 0 20-16,6 2 41 0,3 2 32 16,10 0 19-16,4 0 9 15,9 0 1-15,7 0-1 16,11 0 1-16,9 0 0 16,2 0-1-16,4 0 1 15,23 4 27-15,11-2 20 16,8 2 6-16,3-2-9 15,3 0-11-15,-4-2-4 16,-5 0 18-16,-7 0 11 16,-9 0-10-16,-10 0-14 0,-5 0-17 15,-8 0 5 1,-4 0-12-16,0 0-3 0,-12 0-4 16,-17-6-3-1,-8-2-48-15,-10 2 16 0,-2-2 16 16,7 2 9-16,6 0 1 15,14 4 6-15,8 0 1 16,10 0 2-16,4 2-2 16,0 0 1-16,0-2 6 15,0 2-8-15,16-2 0 16,13 0 1-16,6 0 11 16,7 0-7-16,1 0-4 15,-5 0 5-15,-7 0-6 16,-6 0-9-16,-10 2-26 15,-9 0 6-15,-6 0-35 0,0 0-24 16,-44 0 41 0,4 0-62-16,-3 0-183 0</inkml:trace>
  <inkml:trace contextRef="#ctx0" brushRef="#br0" timeOffset="91564.95">25660 11863 1635 0,'0'0'337'16,"0"0"-211"-16,0 0-73 0,0 0-30 16,0 0-23-1,0 0-219-15,0 0-574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06:00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13729 3890 1068 0,'0'0'191'0,"0"0"-35"16,0 0-89-16,0 0-26 16,0 0-21-16,0 0-11 15,0-6 7-15,0 6 1 16,0 6-15-16,2 24-2 15,0 16 13-15,3 16 33 16,-1 9 72-16,2 3-66 16,4-4 2-16,-1-6-17 15,1-6-15-15,2-6-10 16,-3-8-11-16,0-9 5 16,-2-11-4-16,-3-10 6 15,-2-6-7-15,-2-7 0 16,3-1 18-16,-3 0 1 0,0-13 11 15,0-18-23-15,0-9-8 16,0-12 0-16,-9-8 0 16,-1-4 0-16,4-2 0 15,2-2-1-15,4 0 0 16,0 1 1-16,2 7-1 16,9 12 0-16,2 10 1 15,0 14-2-15,-1 12-7 16,1 12-12-16,5 0 8 15,2 24 5-15,7 14 1 16,-1 10 7-16,4 10 1 16,-4 2 8-16,-1-2-9 15,-3-9 1-15,-2-11-1 16,-5-8 0-16,-3-12 1 0,-6-4-1 16,-1-8 1-1,-3-4 0-15,-2-2 6 0,2 0 14 16,2-10 6-16,4-20-10 15,0-16-17-15,5-11 0 16,3-2-1-16,0 2 1 16,-3 7 0-16,0 12 0 15,1 12 0-15,-3 8 0 16,2 8-1-16,3 8-8 16,5 2-9-16,2 4 6 15,4 24 6-15,4 12 5 16,3 14 1-16,-3 7 6 15,0 1 1-15,-2-6 1 0,-4-4 3 16,-3-8-4 0,-1-6 0-16,-6-6 1 0,-4-6-8 15,-2-8 0-15,-5-6 1 16,1-4-1-16,-5-8-129 16,0 0-185-16,0 0-235 0</inkml:trace>
  <inkml:trace contextRef="#ctx0" brushRef="#br0" timeOffset="442.22">14704 3906 1114 0,'0'0'236'0,"0"0"-72"15,0 0-18-15,0 0-19 16,0 0-18-16,0 0 0 16,0 0-49-16,0-46-60 15,0 66-5-15,0 18 5 16,0 14 21-16,0 10 25 16,-6 2-11-16,4-3-16 15,2-7-10-15,0-10-2 16,0-8-5-16,0-6-1 0,6-8 10 15,4-6-3 1,3-2-2-16,5-6 11 0,7-2 11 16,8-4 9-16,7-2 7 15,8 0 4-15,6 0-10 16,4-14-5-16,4-2-15 16,-1 0-2-16,-6 0-15 15,-3 0 5-15,-8 2-3 16,-11 6-3-16,-6 0-10 15,-12 4-110-15,-15 4-98 16,-2 0-163-16,-25 12-394 0</inkml:trace>
  <inkml:trace contextRef="#ctx0" brushRef="#br0" timeOffset="1375.36">14201 4816 580 0,'0'0'195'15,"0"0"-51"-15,0 0-15 16,0 0-2-16,0 0 5 16,0 0 10-16,0 0-9 15,-15-50-5-15,15 50-36 16,0 0-48-16,0 0-44 16,0 12-12-16,2 19 12 15,9 10 63-15,2 12 47 0,3 9-14 16,2 4-41-1,4 2-23-15,0 2-2 0,3 0-11 16,-6-3-17-16,2-11 5 16,-7-12 3-16,-6-10-9 15,-3-12-1-15,-5-8-66 16,0-14-154-16,-16 0-278 16,-4 0-412-16</inkml:trace>
  <inkml:trace contextRef="#ctx0" brushRef="#br0" timeOffset="2708.73">9995 6032 682 0,'0'0'155'16,"0"0"-51"-16,0 0-25 16,0 0-14-16,0 0 2 15,0 0-5-15,0 0-39 16,-5 0 0-16,10 0-10 16,17 0 12-16,9 2 66 15,18 3 11-15,14-1 10 16,32 0-19-16,39-4-13 15,51 0-14-15,31 0-15 16,18-5 15-16,9-12 26 16,-6-1-16-16,4-1-28 15,0 2-18-15,-2 1-10 0,-10 0-9 16,1 2-6-16,-5 0-4 16,-3 2 10-16,2-2-2 15,-2 0-8-15,-3-4 5 16,-5 2-5-16,-5-4-1 15,-13 2 3-15,-7 0-3 16,-10 2 1-16,-9-4 1 16,-10 4-1-16,-14 0 0 15,-9 2-1-15,-29 4 1 16,-19 3 0-16,-19 6 0 16,-1-1 0-16,11 0-1 15,31 0 0-15,30-2 0 0,28-3 1 16,10 3 0-1,-8 1 1-15,-6 3 0 0,-18 0-1 16,-5 0-1-16,-1 6 1 16,-3 4-1-16,5-2 2 15,2 0-2-15,13-2 0 16,9-2 2-16,13-4-1 16,9 0 3-16,10 0-2 15,1 0 5-15,-1 0-1 16,-7 0-5-16,-14 1 0 15,-13 8-1-15,-14 0 0 16,-13 2 0-16,-6 1 0 16,-3 0 0-16,0-2 1 0,7 0 0 15,2 2 6 1,5 2-7-16,-5-2 0 0,-5 4 0 16,-21-4 0-16,-23-2 0 15,-22-2 0-15,-9 0 0 16,4 0 0-16,3 2-1 15,-3-2 1-15,-15-2 1 16,-13-2 0-16,-13 0 0 16,-7-4 0-16,-5 0 19 15,-5 0 29-15,-2 0-11 16,-2 0-2-16,0 0-9 16,0 0 5-16,0 0 14 15,0 0-1-15,0 0-6 16,0 0-4-16,0 0-9 15,0 0-10-15,0 0-5 0,0 0-5 16,0 0 3 0,0 0-8-16,0 0 5 0,0 0-6 15,0 0 15 1,0 0-3-16,0 0-3 0,0 0 0 16,0 2-9-16,0 0 0 15,0 6-2-15,0 6-11 16,-2 10 8-16,-9 18 5 15,-3 18 20-15,-1 17-1 16,-3 17-4-16,-3 23 5 16,2-12-5-16,1 0 5 15,3-7-3-15,6-27-7 0,0 1-9 16,4-16-1-16,1-16 2 16,2-14 13-16,2-10-15 15,-2-10 9-15,2-4 1 16,0-2-8-16,0 0 7 15,0 0 4-15,0 0-1 16,0 0-12-16,-7 0-70 16,-2 0-178-16,-6-6-428 0</inkml:trace>
  <inkml:trace contextRef="#ctx0" brushRef="#br0" timeOffset="3927.96">10039 6148 403 0,'0'0'227'0,"0"0"-90"15,0 0-10-15,0 0 4 16,0 0 5-16,0 0-2 16,0 0 11-16,-16-26-39 15,14 20-2-15,0 0-15 16,0 2 24-16,2 0-15 16,0 2-10-16,0 2-12 15,0 0-36-15,0 0-24 0,0 2-16 16,0 20 1-16,0 10 29 15,0 12 46-15,0 10-11 16,0 2-6 0,14 4-22-16,3-1-3 0,3-3-3 15,1-6-14-15,-2-6-16 16,-3-8-1-16,-3-6 5 16,-1-6-4-16,-4-2 6 15,-3-6-7-15,-3 4-1 16,-2 2 0-16,-7 14-152 15,-17-3-337-15,-5-9-558 0</inkml:trace>
  <inkml:trace contextRef="#ctx0" brushRef="#br0" timeOffset="4809.45">9258 7597 38 0,'0'0'793'0,"0"0"-610"16,0 0-12-16,0 0-32 16,0 0-58-16,0 0-30 15,0 0-12-15,0-5-10 16,2 3-5-16,8-2 37 15,3 0 47-15,1-3-22 16,4 0-22-16,-2-5-13 16,-3-1-11-16,-2 2-11 15,-4-4 4-15,-3 4-13 16,-4-3-10-16,0-1-4 16,-6 5-6-16,-19 0-10 15,-8 8-16-15,-15 2-5 16,-4 0 5-16,-9 19 15 0,-1 4 10 15,2 8 2-15,8 2 0 16,15 3-1-16,10 0-1 16,18 1-5-1,9-3-3-15,9-2 9 0,24 0 1 16,17-2 0-16,8-1 8 16,6-4-8-16,3 1 0 15,-3 0 8-15,-4 2-8 16,-8 3-1-16,-8-4 1 15,-10 2-1-15,-12-3 0 16,-11-2 0-16,-11-2 1 16,0-2 1-16,-22 0 8 0,-19-4 3 15,-12-2-2 1,-12-4 0-16,-4-8 0 0,-2-2 12 16,5 0 6-1,8 0-8-15,10-8-11 0,15 0-9 16,16 0 0-16,12 2-1 15,14-4-106-15,22 0-266 16,7-2-430-16</inkml:trace>
  <inkml:trace contextRef="#ctx0" brushRef="#br0" timeOffset="5875.03">9692 7824 965 0,'0'0'252'0,"0"0"-83"15,0 0-28-15,0 0-72 16,0 0-53-16,0 0-16 16,0 0-12-16,-4 8 12 15,4 14 25-15,6 5 42 16,3-1-11-16,4-1-18 0,1 1-19 16,-2-3-18-16,7-5 13 15,-4 0-6-15,-1-6-7 16,1-4 9-16,1-6-4 15,-1-2 9 1,5 0 1-16,3-16-6 0,0-8 3 16,0-7-5-16,0-2 0 15,-3-3-8-15,-5 0 1 16,-6 7-1-16,-2 5 2 16,-4 10 4-16,-3 4 4 15,0 6 8-15,0 4-17 16,0 0 3-16,0 0-4 0,0 4-23 15,0 14 8 1,0 2 15-16,8 1 1 0,5-2-1 16,8-2-1-16,1-8 1 15,3-3 0-15,2-6 0 16,1 0 10-16,1-6-9 16,0-14 11-16,-2-5-12 15,-5-8 13-15,-5-1-13 16,-3-2-5-16,-7-2 5 15,-7 2 16-15,0 6-6 16,0 2-10-16,-9 6 0 16,1 6 7-16,0 5-6 15,4 7 20-15,-1 4 2 16,3 4-23-16,2 25-15 16,0 14 15-16,0 16 6 15,7 11-5-15,17 6 7 0,10 4-2 16,3 5 2-16,2-5-7 15,-1-4-1-15,-7-10 10 16,-6-12-9-16,-10-13-1 16,-4-18 0-16,-8-8 1 15,-3-12 1-15,0-3 14 16,-6 0 11-16,-17-19 3 16,-9-13-30-16,-4-13 9 15,-4-7-9-15,0-10 0 16,9-2-1-16,6-2 1 15,9 2-1-15,12 3 0 16,4 3 0-16,0 6 0 16,18 10-7-16,5 8-4 15,-2 12 11-15,2 10 0 16,4 8-4-16,0 4-9 16,4 2 14-16,0 20 1 0,0 4 0 15,-4 4-1-15,-7 0 7 16,-9-6-4-16,-4-3-1 15,-7-3-1-15,0-5 14 16,-21 6 17-16,-12-1-19 16,-7 0 2-16,-5-3-15 15,3-4-21-15,5-5-52 16,5-6-74-16,12 0-155 0,11-14-279 16</inkml:trace>
  <inkml:trace contextRef="#ctx0" brushRef="#br0" timeOffset="6512.1">10688 7816 1192 0,'0'0'183'15,"0"0"-57"-15,0 0-10 16,0 0-62-16,0 0 51 15,0 0-14-15,145-42-51 16,-103 18-18-16,0-2-14 16,-6-4-6-16,-5 2 4 0,-11 0 0 15,-6 2 4 1,-12 4-9-16,-2 4 7 0,0 6-5 16,-12 8-2-16,-10 4-2 15,-7 0 0-15,0 18-8 16,-2 12 8-16,4 10-9 15,11 6 9-15,10 2-6 16,6-2 7-16,0-2-1 16,20-5 1-16,3-10 0 15,0-4 0-15,2-11 0 16,2-9 1-16,0-5 6 16,4 0 2-16,5-9-9 15,1-15 9-15,0-6 4 16,-4-5-7-16,-4-1 5 0,-5 0-4 15,-2 2-6-15,-1 4 7 16,-2 10-8-16,-3 8 0 16,1 8-1-16,4 4-10 15,1 6 1-15,1 18 10 16,-4 8 1-16,0 6 0 16,-6-2 0-16,-5-2 0 15,0-7 1-15,-4-9-1 16,-4-8 1-16,0-10 6 15,0 0 16-15,0-17 25 16,0-16-12-16,4-12-31 16,3-11 2-16,4-4-2 15,7 0 8-15,4 1-14 16,7 9 3-16,5 9-3 0,3 6-14 16,26 11-9-1,-7 8-133-15,-7 6-404 0</inkml:trace>
  <inkml:trace contextRef="#ctx0" brushRef="#br0" timeOffset="8125.54">20673 7425 449 0,'0'0'220'0,"0"0"-38"15,0 0-42-15,0 0 17 16,0 0 10-16,0 0-38 16,0 0 12-16,17-44-10 15,-15 44-21-15,-2 0-62 16,0 12-37-16,0 22-10 15,2 14 26-15,2 12 17 0,7 7-6 16,7-3-17-16,7-4-10 16,4-8-5-1,4-10-5-15,3-10 6 0,-3-12-5 16,3-6-2-16,-3-10 10 16,0-4-9-16,-2-2 0 15,-4-18-1-15,-4-10 1 16,-7-10 8-16,-7-6-9 15,-5-8 7-15,-4-2-6 16,0-3-1-16,0 5 1 16,0 6-1-16,-2 10 10 15,-3 10-10-15,1 10 0 16,2 8 0-16,-1 4 11 0,3 6-11 16,0 0-11-1,0 2-13-15,0 26 10 0,0 14 13 16,0 12 1-16,0 9 9 15,5 5-2-15,8-4 2 16,0-2 4-16,3-8-1 16,-1-5-3-16,1-9-8 15,-3-11 0-15,-1-7 1 16,-3-9 7-16,-5-5-8 16,0-6 0-16,-2-2 17 15,4 0 8-15,2-18 39 16,3-13-37-16,3-6-21 15,3-6-6-15,2-3-2 0,0 6-7 16,1 4 8-16,3 8-1 16,-4 6-1-16,4 10-6 15,-3 6 6-15,1 6 2 16,-2 0-16-16,-1 14 3 16,-3 14 5-16,-1 6 8 15,-3 4 7-15,-2 2-7 16,-5-4 7-16,1-6-6 15,-5-5 7-15,2-10-8 16,-2-5 2-16,0-6-2 16,0-4 8-16,0 0 1 15,3 0 13-15,-1-9 3 16,4-18-25-16,5-9 0 16,5-8-1-16,2-2-6 0,4 0-2 15,-2 10 0 1,1 12 9-16,-8 10-15 0,-3 12 13 15,2 2-21-15,-1 12 21 16,5 14 2-16,1 8 0 16,2 2 6-16,-2-2-1 15,1-4-4-15,-3-4-2 16,1-6 1-16,13-5-1 16,-4-8-137-16,-1-7-413 0</inkml:trace>
  <inkml:trace contextRef="#ctx0" brushRef="#br0" timeOffset="8608.64">22381 7299 1257 0,'0'0'235'16,"0"0"-130"-16,0 0 33 16,0 0-44-16,0 0-58 15,-114 22-10-15,68 0 13 16,-4 6 13-16,8 0-21 16,8 2 0-16,12 0-18 0,10-1-12 15,12 0 5 1,0 0-6-16,19-1 2 0,10 0-1 15,11 0 5-15,5 0 1 16,3-2-6-16,4-2 5 16,-6-2-6-16,-1-2 0 15,-9-4 0-15,-10 0 0 16,-8 0-8-16,-7 0 7 16,-8-2 2-16,-3 4 2 15,-3-1 5-15,-19 1-7 16,-14-3 8-16,-9-3 23 15,-5-2-17-15,-8-6 6 0,2-4-12 16,7 0-3 0,9 0-6-16,15-8-1 0,25-18-124 15,3 5-274-15,21-4-1167 16</inkml:trace>
  <inkml:trace contextRef="#ctx0" brushRef="#br0" timeOffset="9610.11">22616 7642 1109 0,'0'0'328'0,"0"0"-180"15,0 0-39-15,0 0-7 0,0 0-72 16,0 0-29-16,0 0 27 15,-19 48 10-15,19-24-1 16,0 0-25-16,0-2 5 16,11-4-15-16,9-6 15 15,5-2-15-15,1-8 14 16,3-2-3-16,2 0-1 16,2-8 27-16,4-14-18 15,-4-2 13-15,0-4-14 16,-6 0-9-16,-5 0 3 15,-6 6 0-15,-5 4-13 16,-7 4 8-16,-2 6 11 16,-2 3-9-16,0 4 8 15,0 1-6-15,0 0-13 16,0 0-26-16,0 14 21 16,0 6 5-16,0 4 2 0,3 2 4 15,6-4-6-15,4-2 2 16,3-6-2-16,3-4 1 15,2-6 7-15,3-4-2 16,3 0 1-16,0-10 3 16,2-10-9-16,-3-8 5 15,-3-4-5-15,-3-4 5 16,-5-5-6-16,-1 0-1 16,-5-4-8-16,-5 5 4 0,-4 2 5 15,0 8 6 1,0 8-4-16,0 6-2 0,0 8 6 15,0 6 0 1,0 2-6-16,-7 6-20 0,-1 22 2 16,-6 18 18-16,1 14 19 15,1 15-8-15,8 11-2 16,4 4 1-16,0 5 2 16,2-1-11-16,10-2 0 15,-4-8 6-15,1-8-1 16,-1-11-6-16,-4-18 0 15,0-14 0-15,-2-13 0 16,-2-12 1-16,0-7 0 16,0-1 15-16,0 0-2 15,-2-22 3-15,-14-11-8 0,-1-14-9 16,1-7 0-16,5-8 0 16,7-6-1-16,4-4 0 15,0-3 0-15,17 3-1 16,10 4 1-16,4 8-14 15,2 8 15-15,3 8-1 16,0 9 5-16,-2 9-10 16,-5 8 6-16,-6 8-1 15,-2 6-5-15,-5 4-8 16,-3 4 14-16,-2 19-13 16,-2 8 13-16,-5 10 0 15,-4 1 1-15,0 0 16 16,-6-6-10-16,-12-4-1 15,-7-6 3-15,-2-8 12 16,-2-2-6-16,-2-6-14 0,2-6 5 16,3-2 3-16,6-2-9 15,6 0-59-15,14-20-119 16,7-6-333-16,15-2-350 0</inkml:trace>
  <inkml:trace contextRef="#ctx0" brushRef="#br0" timeOffset="10225.53">23580 7680 1077 0,'0'0'222'0,"0"0"-168"0,0 0-36 16,0 0 14 0,0 0 60-16,0 0 69 0,0 0-5 15,115 52-57 1,-75-52-35-16,5 0-4 0,2-2-31 15,-1-14-16-15,-6-6-1 16,-4-2-4-16,-12-2-7 16,-6-1 7-16,-9 5-6 15,-9 4-2-15,0 7 7 16,-9 4 8-16,-18 7-8 16,-6 0-7-16,-7 8-8 15,3 19 6-15,0 3-3 16,10 4 5-16,12 2 0 15,9 0 1-15,6-4-1 0,0-4 0 16,8-8 3-16,8-4 10 16,6-8-12-16,3-8 10 15,4 0 12 1,2-4 14-16,2-16 6 0,1-6-22 16,-3-6-2-16,-4-6-6 15,0-6-13-15,-5-4 0 16,-5 2 0-16,-1 1-1 15,-5 9 2-15,-4 10-1 16,-3 11 6-16,-1 4 17 16,-1 11 2-16,0 0-25 15,3 0-17-15,1 20 4 16,5 11 13-16,3 5 7 0,3 4-6 16,1 0 0-1,1-4 5-15,-2-2 15 0,3-8-11 16,-2-8-1-16,0-4 12 15,0-8-20-15,-1-4 23 16,4-2-14-16,1 0 2 16,-2-10-12-16,0-12-65 15,-20-22-147-15,0 6-377 16,-12 0-890-16</inkml:trace>
  <inkml:trace contextRef="#ctx0" brushRef="#br0" timeOffset="11775.64">12341 7197 651 0,'0'0'242'16,"0"0"-49"-16,0 0-46 0,0 0 13 15,0 0-1-15,0 0 21 16,0 0-24-16,0-44-42 16,0 44-23-16,0 0-39 15,0 0-46-15,0 18-6 16,0 18-8-16,0 20 8 15,0 14 34-15,2 6-3 16,7 3-3-16,5-3-6 16,-1-8-7-16,0-10-13 15,-2-12 7-15,-4-14-9 16,-1-10 2-16,-3-10 7 16,-1-6-8-16,-2-4-1 15,0-2 2-15,0 0 10 0,0-14-12 16,-7-16-3-16,-6-12-30 15,-1-12-5-15,6-12 11 16,1-6-5-16,7-3 8 16,0 1 15-16,5 8 8 15,5 10-4-15,4 10 5 16,-5 12 2-16,-3 12 10 16,-1 9 11-16,-3 9-2 15,3 4-20-15,4 0-1 16,4 3-12-16,9 16 12 15,7 10 0-15,2 7 8 16,3 6-2-16,-3 2 3 16,-4 0-2-16,-5-4-7 15,-4-6 11-15,-4-8-10 0,-6-6 0 16,-3-6 1-16,-1-5 5 16,-4-8-6-1,2-1 17-15,-2 0 3 0,0-15 7 16,2-18-28-16,2-11 1 15,2-8 6-15,0-6-7 16,5 2-1-16,3 6 0 16,-1 9 0-16,1 14-5 15,-1 10 5-15,-5 16-10 16,2 1-6-16,3 13-3 16,2 22 11-16,5 8 9 15,3 10 1-15,0 3 11 16,-2 0-11-16,-1-4 6 0,1-2 8 15,-2-4 1-15,0-6-7 16,-2-3-3 0,-3-5-4-16,-1-2-1 0,-4 0 6 15,-2 0-7-15,-3 2 1 16,-4 2-1-16,0 0 0 16,0-4-7-16,0-4-118 15,2-12-199-15,3-10-368 0</inkml:trace>
  <inkml:trace contextRef="#ctx0" brushRef="#br0" timeOffset="12193.19">13297 7331 993 0,'0'0'252'16,"0"0"-29"-16,0 0-3 16,0 0-55-16,0 0-18 15,0 0-20-15,0 0-50 16,-10-22-14-16,10 22-34 16,0 0-29-16,0 20-15 15,0 12 15-15,0 10 17 16,0 12 20-16,-2 6-17 15,0 2 12-15,2-1-7 16,0-3 1-16,0-8-16 0,0-8 0 16,12-10-1-16,-2-9 3 15,1-8-4-15,1-7 6 16,3-4 0-16,6-4 10 16,12 0 25-16,11 0 45 15,16-20-26-15,14-5-29 16,8-8-30-16,5 1-9 15,0-2 0-15,-2 6-40 16,29-8-160-16,-23 8-151 16,-9 4-575-16</inkml:trace>
  <inkml:trace contextRef="#ctx0" brushRef="#br0" timeOffset="13830.67">24845 6968 667 0,'0'0'166'0,"0"0"-36"0,0 0 13 16,0 0-27-1,0 0-38-15,0 0-36 0,0 0-24 16,2 60 92 0,-2-10 89-16,0 11-37 0,0 4-69 15,0 6-14-15,0 1-19 16,0-2-13-16,0-2-15 15,0-1-8-15,0-7 1 16,0-8-1-16,0-12-11 16,0-12-5-16,0-10-7 15,0-10 0-15,0-4 6 16,0-4 5-16,0 0 9 16,0-16 1-16,-6-14-21 15,-4-12-1-15,6-10-8 16,2-9 8-16,2-5-18 0,0-6 2 15,4-2-9-15,14-2-9 16,2 3 22-16,2 9 12 16,-2 8 0-16,3 10 1 15,-6 10 6-15,-1 8 1 16,-5 10 6-16,0 6 0 16,-1 8-8-16,0 4-6 15,3 4-6-15,3 28 0 16,3 16 6-16,-2 16 12 15,-1 11 4-15,-5-1 4 0,-3-6-10 16,-3-10 6 0,0-10-1-16,-3-14-8 15,-2-8-1-15,0-12-5 0,0-6-1 16,0-5 0-16,2-3 11 16,0 0 11-16,1-9 8 15,3-17-15-15,5-14-9 16,5-12 0-16,4-10-6 15,4-6-7-15,3 0 7 16,-2 7 0-16,-3 15 0 16,-7 14 1-16,-1 18 0 15,-3 12-1-15,0 2-5 16,5 20-5-16,-1 22 10 16,5 15 0-16,1 7 1 15,-2 4 11-15,4 0-11 0,-3-4 21 16,-3-6-3-16,-1-9-8 15,-3-12-11-15,-3-6 1 16,-6-13-1-16,1-13-18 16,-5-5-189-16,2 0-413 0</inkml:trace>
  <inkml:trace contextRef="#ctx0" brushRef="#br0" timeOffset="14292.5">25658 6942 1445 0,'0'0'208'0,"0"0"-144"0,0 0-3 16,0 0 7-16,0 0-41 15,0 0-6-15,0 0 30 16,27 126 57-16,-27-63-3 15,0 5-28-15,0 2-28 16,-2-4-1-16,-7-4-14 16,1-6-22-16,2-6 15 15,2-7-6-15,-1-11-11 16,3-8 11-16,2-8-11 16,0-6-9-16,0-5 14 15,0 0-15-15,5-1 12 16,21 0 17-16,14 0 43 15,14-2 5-15,13-2-23 0,4 0-23 16,5 0-11-16,-5-12-1 16,-4 2-1-16,-9 0 0 15,-7 2 0-15,-11 2 0 16,-11 2-8-16,-9 2 2 16,-9 2-12-16,-7-3 1 15,-4 3-1-15,0 0-10 16,-12-1-105-16,-17 1-211 15,-17-4-622-15</inkml:trace>
  <inkml:trace contextRef="#ctx0" brushRef="#br0" timeOffset="16096.1">10420 8695 54 0,'0'0'108'0,"0"0"-38"16,0 0-10-16,0 0 29 16,0 0-4-16,0 0-16 15,0 0-41-15,0-10-18 16,0 7-9-16,0 2 0 15,0-2-1-15,0 3-10 0,0 0-6 16,0 0-18 0,0 0-12-16,0 0 20 0,0 0 17 15,0 0 9-15,0 0 0 16,0 0 33-16,0 0 54 16,0 0 30-16,0 0 1 15,0 0-21-15,0 0-9 16,0 0-12-16,0 0-2 15,0 0 1-15,0 0-11 16,0 0-6-16,0 0 3 16,0 0 4-16,0 0 15 15,0 0-10-15,0 0-9 16,0 0-17-16,0 18-25 16,0 11 85-16,0 4 16 15,0 6-34-15,0 1-20 0,2 2-16 16,3 4 5-16,0 2-20 15,-3 4 4-15,2 5 2 16,0-1-10-16,-1 4 0 16,1-4-13-16,-2-4 6 15,0-6-8-15,0-8-3 16,1-10 4-16,0-10-4 16,-1-8 1-16,-2-6-1 15,0-1-4-15,0-3 6 16,0 0 11-16,0 0 4 15,0 0 7-15,2 0-1 16,-2 0 1-16,0 0-5 16,2 0-14-16,-2 0 9 15,0 0-17-15,0 0 6 0,0 0-15 16,0 0 0-16,0 0 1 16,0 0-1-16,0 0 1 15,0 0-1-15,0 0 0 16,0 0 8-16,0 0-8 15,0 0 0-15,0 0 3 16,0 0-2-16,0 0-4 16,0 0 2-16,0 0 0 15,0 0 9-15,0 0-9 16,0 0 0-16,0 0 0 16,0 0 1-16,0 0-1 15,0 0 2-15,0 0-1 16,0 0 0-16,0 0 9 0,0 0-10 15,0 0 0-15,0 0 1 16,0 0 13-16,0 0-10 16,0 0-2-16,0 0-4 15,0 0 4-15,0 0 1 16,0 0-2-16,0 0 4 16,0 0-5-16,0 0 10 15,0 0 3-15,0 0-4 16,0 0 5-16,0 0-1 15,0 0 4-15,0 0-16 16,0 0-1-16,0 0 0 16,0 0 0-16,0 0-1 15,-14 0-29-15,-12 0-177 0,-8 0-555 16</inkml:trace>
  <inkml:trace contextRef="#ctx0" brushRef="#br0" timeOffset="17959.25">6889 9615 510 0,'0'0'181'15,"0"0"12"-15,0 0-76 0,0 0-49 16,0 0-23 0,0 0-25-16,0 0-5 0,-85-20-14 15,71 20 0-15,1 0 15 16,0 0 13-16,-3 4 0 16,1 0 11-16,-3 2-14 15,-3 2-13-15,0 2-12 16,-6 2-1-16,-2 2 0 15,-4 0 0-15,-1 0 8 16,-1-2-8-16,-4 0 25 16,-1 0 14-16,-2 0 16 15,-1 1-18-15,-1-4-7 0,5 1-12 16,6-2 5-16,10-2 45 16,9-3 34-16,9-2 3 15,3-1-58-15,2 0-15 16,0 0-17-16,0 0-15 15,2 2 1-15,21 0 5 16,12 2 3-16,17 2 27 16,10 1 1-16,16-4 8 15,27 0-17-15,33-3-13 16,40-3 17-16,20-17 14 16,3-6-8-16,-9 0-16 15,-18 4 1-15,-3 4-22 16,3 0 14-16,-5 4-14 0,-10 2 6 15,-9 2-6-15,-7 0-1 16,-9 2 0-16,-2 0 0 16,-7 0 2-16,-21 4-2 15,-19 2 0-15,-16 0-1 16,-5 0 0-16,15 0 0 16,8-2 1-16,8 0 0 15,-5 2 1-15,-9-2-1 16,-2 2 9-16,-8 0-8 15,-5 0 0-15,-1 0-1 16,-1 2-7-16,2-2 6 16,3 0 1-16,6 0-1 15,10-4 2-15,22-2-1 16,27-2 1-16,22-4-1 16,-13 2 0-16,-28 0 1 0,-30 5 8 15,-19 3-9-15,11 0-2 16,10 1 1-16,8-1 1 15,-1 0 12-15,2-3-11 16,2 2-1-16,20-5 1 16,27 0 5-16,26-2-6 15,5 3 0-15,-13 4 2 16,-20 5 15-16,-39 0-11 16,-17 0-6-16,-20 0 1 15,-1 0 11-15,13 0-11 16,12 0-1-16,13 0 9 15,17 0-8-15,22 0 0 16,26-3 9-16,7-1 7 0,-12 2 1 16,-12 2 2-1,-40 0-9-15,-23 0-5 0,-20 0 1 16,-7 0 0 0,7 0 5-16,5 0-6 0,6 5 0 15,-4-1 0-15,-5 0 8 16,-4-4-6-16,-3 0-6 15,-1 0-1-15,-5 0 7 16,-5 0-2-16,-1 0-6 16,-8 0 0-16,-6 0 0 15,-9 0-5-15,-9 0 5 16,-9 0 1-16,-7 0 0 16,-4 0 14-16,0 0 6 0,0 0 15 15,0 0 1-15,0 0-16 16,0 0-5-16,2 0-5 15,-2 0-10-15,0 0 13 16,0 0-4-16,0 0 2 16,0 0 4-16,0 0 11 15,0 0 1-15,0 0-4 16,0 0 0-16,0 0-3 16,0 0-6-16,0 0-3 15,0 0-12-15,0 5-1 16,3 12-12-16,2 11 13 15,-1 12 0-15,1 14 24 0,3 12 2 16,4 6-8 0,1 8 5-16,2 5-22 0,3 1 11 15,0 2-6-15,0-2 0 16,2-6-6-16,-5-5 2 16,3-9-2-16,-5-12 1 15,1-14-1-15,-5-14 1 16,0-8 0-16,-4-8 0 15,-3-6-1-15,-2 0-6 16,0-2-54-16,-18 2-101 16,-16 2-182-16,-10-6-613 0</inkml:trace>
  <inkml:trace contextRef="#ctx0" brushRef="#br0" timeOffset="19134.03">6285 9854 337 0,'0'0'349'0,"0"0"-104"16,0 0-45-16,0 0-5 15,0 0-16-15,0 0-16 16,0 0-2-16,-31-36-34 16,31 36-42-16,0 0-46 15,0 0-6-15,0 0-20 16,0 0-1-16,0 10-11 16,0 18 14-16,6 16 69 15,6 14 20-15,1 12-46 16,1 12-8-16,1 7 2 15,-2-1-12-15,1-6 14 16,-4-12-8-16,2-18-22 16,-3-15-24-16,-1-14 8 15,-3-9-7-15,-1-5 12 16,-1-5-7-16,-3-3-5 16,0-1 4-16,2 3-4 0,-2-3-1 15,0 1 0-15,0 2 4 16,0-3-3-16,0 0-1 15,0 1 13-15,0-1-13 16,0 0 13-16,3 0-12 16,-3 0 10-16,0 0-4 15,0 0-7-15,0 0 0 16,0 0 0-16,0 0-86 16,0 0-112-16,0 0-151 15,0 0-432-15</inkml:trace>
  <inkml:trace contextRef="#ctx0" brushRef="#br0" timeOffset="20392.2">6096 10531 143 0,'0'0'623'16,"0"0"-428"-16,0 0 3 15,0 0-20-15,0 0-34 16,0 0-13-16,0 0-2 16,6-14-12-16,-4 14-27 15,2 0-32-15,2 0-30 0,5 11-28 16,6 14 0-16,8 14 22 15,4 6 3-15,2 4 19 16,-2-5-9 0,-2-6-17-16,-5-10-10 0,-5-10-6 15,-3-8-1-15,-5-10 9 16,2 0 1-16,7-14 9 16,5-20-3-16,3-10-6 15,6-8-5-15,-3-6-6 16,-6-3 9-16,-4 3-3 15,-6 2-5-15,-4 10 0 16,-5 10 1-16,-4 14-2 16,3 12 0-16,-3 6-9 0,0 4 3 15,0 0-16-15,0 4-9 16,0 18-9-16,0 8-33 16,6 28-113-16,3-8-163 15,0-6-362-15</inkml:trace>
  <inkml:trace contextRef="#ctx0" brushRef="#br0" timeOffset="21759.25">15157 10407 570 0,'0'0'237'15,"0"0"-58"-15,0 0 3 0,0 0-15 16,0 0-16-16,0 0 3 16,0 0-8-16,14-12-28 15,-14 12-17-15,2 0-23 16,-2 0-27-16,2 0-17 16,0 0-13-16,3 0-5 15,3 0 0-15,8 10 23 16,4 8 32-16,4 4-7 15,3 2-18-15,0 4-14 16,2 0-20-16,0-2 0 16,-2-2 0-16,0-2-6 15,-8-5-5-15,0-5 1 16,-4-5 11-16,-4-3-5 0,-2-4-7 16,2 0 10-16,3 0-1 15,5-13-9-15,6-14 11 16,6-6 2-16,0-7-13 15,3-7 10-15,1-3 2 16,-1 0 0-16,2 0-7 16,-3 4 2-16,-4 9-1 15,-4 10 2-15,-6 6 3 16,-3 10-7-16,-7 4-5 16,-5 4-1-16,-4 3 1 15,3 0 9-15,-3 0-9 16,0 0 0-16,0 0-4 15,0 0 3-15,0 0 2 0,0 0-1 16,0 0 6 0,0 0-6-16,0 0 1 15,0 0-1-15,0 0 1 0,0 0-1 16,0 0 0-16,0 0-24 16,0 14-106-16,0 8-203 15,0-2-277-15</inkml:trace>
  <inkml:trace contextRef="#ctx0" brushRef="#br0" timeOffset="30043.19">3941 11163 789 0,'0'0'221'0,"0"0"-30"16,0 0-52-16,0 0-46 15,0 0-36-15,0 0-3 16,4-8 8-16,1 8-12 15,-1 0-11-15,6 0-21 16,-2 20 18-16,5 16 28 0,1 13 10 16,-3 10-8-1,-3 8-43-15,0 1 11 0,-6-4-10 16,0-6-12-16,0-6 3 16,-2-6-14-16,3-8-1 15,-3-3-26-15,0 1-115 16,-5-8-181-16,-9-8-345 0</inkml:trace>
  <inkml:trace contextRef="#ctx0" brushRef="#br0" timeOffset="30513.26">3887 11029 1079 0,'0'0'241'0,"0"0"-25"16,0 0-110-16,0 0-80 16,0 0 2-16,116-30 13 15,-72 34 3-15,2 18-18 16,-7 6-10-16,-7 8-16 15,-10 4 0-15,-11 6-22 16,-11 4 16-16,0 3-4 16,-15-6-60-16,-16-4 24 15,-3-10 19-15,-1-11 21 16,-2-8 6-16,0-9 26 0,3-5-4 16,3 0-7-16,6-2 9 15,10-6 16-15,9 4-14 16,6 2-20-16</inkml:trace>
  <inkml:trace contextRef="#ctx0" brushRef="#br0" timeOffset="30804.73">4362 11524 1308 0,'-20'2'-998'0</inkml:trace>
  <inkml:trace contextRef="#ctx0" brushRef="#br0" timeOffset="31762.62">4093 11414 431 0,'0'0'296'0,"0"0"-111"16,0 0-42-16,0 0-35 15,0 0-5-15,0 0-4 16,0 0-18-16,0 0 9 15,0 0-16-15,0 0-7 16,2 0-14-16,-2 0 4 16,0 0-5-16,2 0-9 15,-2 0-2-15,2 0-12 16,0 0-5-16,5 0-14 16,2 5 13-16,2 8 5 15,2 5 1-15,3 4 1 0,-1 2-5 16,3 4-14-16,1-2-5 15,0 0 6-15,4-2-2 16,-3-4-4-16,-1 0-5 16,2-2 1-16,-3-2-1 15,-1 0 7-15,2-2-8 16,-4-1 0-16,-1-1 0 16,-1-2 0-16,-3-2 0 15,0-1 0-15,1 1 6 16,-3-3 2-16,2-1-7 15,1-2 5-15,-5-2-5 16,4 2 0-16,-6-2 11 16,0 0 3-16,-4 0-2 15,0 0 3-15,0 0-2 0,0 1-14 16,0 2-1-16,0 3-49 16,-2 10-143-16,-9 0-193 15,-2-2-281-15</inkml:trace>
  <inkml:trace contextRef="#ctx0" brushRef="#br0" timeOffset="33169.99">4480 11624 978 0,'0'0'278'16,"0"0"-103"-16,0 0-108 15,0 0-49-15,0 0 18 16,0 0 8-16,0 0-4 16,99-6 1-16,-76-4 4 15,6-4 15-15,0-2-10 16,0-4 0-16,-2 0-18 15,-2 2-6-15,-5 2-8 16,-7 2-12-16,-4 2-5 16,-7 4 10-16,-2 2-3 0,0 2 17 15,0 0 28-15,-4 4 6 16,-11 0-33-16,-8 0-14 16,-6 2-12-16,-2 20-10 15,-5 8 10-15,3 10-2 16,4 4 1-16,6 0 0 15,10-4 1-15,6-4 5 16,7-6-5-16,0-7-8 16,7-7 2-16,13-6-8 15,5-6 14-15,6-4 1 16,4 0 7-16,6-17 0 16,1-6 2-16,2-5 0 15,-3-1-5-15,-3 0-5 0,-7 0-56 16,-7 3-45-16,-1 0-82 15,-8 4-37-15,-4 4-2 16,-4 0-23-16,-2 4 2 16,-5 2-8-16,0 2 98 15,0 2 91-15,0 0 62 16,0 4 69-16,0 0 100 16,0 0 1-16,0 0-15 15,0 0-12-15,0 2 0 16,0 0-2-16,0 2 4 15,-2 0-5-15,-1 0-22 16,-2 0-30-16,1 0-45 16,-5 6-26-16,-2 10-2 15,2 0-3-15,-2 2-5 0,4 0 3 16,1-4-2-16,1 0-8 16,3-2 0-16,-1 0 0 15,3 0-1-15,0 2 1 16,0-2 0-16,0-2 1 15,0 0 0-15,5-4-1 16,2-2-10-16,2-4 1 16,2 0 6-16,0 0 3 15,4 0 2-15,4-12 8 16,-2-4-2-16,1 2 3 16,-1 2-5-16,-3 2 7 0,-5 6 11 15,-3 4-2 1,2 0-21-16,-4 18 9 0,3 12 4 15,3 14 2-15,4 11 12 16,4 7-22-16,4 8 14 16,3 2 17-16,0-4-12 15,-6-5-19-15,-5-9-5 16,-10-8-1-16,-4-10-6 16,0-8 6-16,-8-8-15 15,-8-6-13-15,-2-10 21 16,2-4 7-16,1-4 10 15,-1-20-10-15,3-12-17 16,1-6 17-16,8-10 0 16,2-9 0-16,2-3-8 15,0-4-2-15,11 2 9 0,7 2-4 16,4 1 5-16,2 5 16 16,3 2-7-16,2 6 6 15,-4 4 1-15,-5 8-3 16,-5 8-1-16,-3 8-11 15,-5 5 5-15,-7 6-6 16,0 0-5-16,0 4-3 16,-3-1 2-16,-6 4-27 15,-4 1-19-15,0 3-2 16,-3 0 10-16,1 4 17 16,1 13 10-16,1 1-3 15,5 1-32-15,6 6-37 0,2-3-60 16,2 2 2-16,21 0 64 15,2-2 16-15,4 2 47 16,-5-2 19-16,1 2 1 16,-6-2 9-16</inkml:trace>
  <inkml:trace contextRef="#ctx0" brushRef="#br0" timeOffset="33781.94">5741 11556 0 0,'14'8'0'0,"-1"-2"0"16,3 4 0-16,-3-6 0 16,9 4 0-16,3-2 0 15,-14-4 0-15,11 2 0 16,1-2 0-16,-4-2 0 16,-9 0 0-16,9 0 0 15,2-2 0-15,-4-14 0 16,-10-12 0-16</inkml:trace>
  <inkml:trace contextRef="#ctx0" brushRef="#br0" timeOffset="36043.18">7363 10393 0 0,'79'2'0'16,"-24"4"0"-16,-31-6 0 15,-10 0 0-15,-3-4 0 16,-2-10 0-16,7-16 0 15,-1-32 0-15,7-14 0 16,12 72 0-16,-16-123 0 16,13-47 0-16,31-47 0 15,9-36 0-15,-66 274 0 16,17 10 0-16,-1-57 0 16,-4-12 0-16,21 6 0 0,-5 4 0 15,1-62 0-15,-8 10 0 16,-3 16 0-16,-12-21 0 15,-4 69 0-15,-14 38 0 16,-38 61 0-16,-15 27 0 16,31 36 0-16,4-136 0 15,4 40 0-15,-24-2 0 16,-2 97 0-16,0 15 0 16,-1-128 0-16,-2 0 0 15,1 0 0-15,5 52 0 16,4 31 0-16,3-45 0 15,9 2 0-15,-3 7 0 16,2-2 0-16,0 10 0 16,-2 5 0-16,0 2 0 0,0-3 0 15,-17-5 0-15,0-28 0 16,-4 2 0-16,-6-2 0 16,-15 2 0-16,-18 3 0 15,-21-1 0-15,-17 2 0 16,-12 0 0-16,-3 0 0 15,51 0 0-15,3 3 0 16,5 1 0-16,5-2 0 16,2 2 0-16,2-2 0 15,5-2 0-15,4-4 0 16,5-5 0-16,2-5 0 0,13-10 0 16,47-36 0-16,6-4 0 15,-6 4 0-15,0 2 0 16,-4 6 0-16,-16 14 0 15,4-4 0-15,10-6 0 16,4-2 0-16,2-4 0 16,0-4 0-16,0 0 0 15,2 0 0-15,-2 0 0 16,0 0 0-16,0 0 0 16,0 2 0-16,-18 2 0 15,-2 0 0-15,-2 4 0 16,-1 0 0-16,-2 2 0 15,4 0 0-15,-2 0 0 0,5-2 0 16,1-2 0 0,1-2 0-16,3-2 0 0,0-2 0 15,1-2 0-15,1 0 0 16,3 0 0-16,-2 0 0 16,1-6 0-16,3-4 0 15,-2-4 0-15,6 0 0 16,0 0 0-16,2-4 0 15,0 2 0-15,0-10 0 16,2 10 0-16,6-2 0 16,0 0 0-16,1 2 0 15,-3-2 0-15,2-1 0 16,-4 1 0-16,0 0 0 16,-1 0 0-16,-1 3 0 15,-2-7 0-15,0 9 0 0,0 5 0 16,0 1 0-16,0 4 0 15,0 3 0-15,6 0 0 16,10 0 0-16,13 0 0 16,-2 4 0-16,17 10 0 15,-4 0 0-15,-9-3 0 16,-8-4 1388-16,-23-7-1107 16,0 0-71-16,0 0-101 15,0 0-57-15,0 0-34 16,0 0-17-16,22 0 0 15,-11 4 0-15,3 0 0 16,-1 1 0-16,3 0 15 16,1-1-10-16,0 1 18 0,-2-1-17 15,1-4 15 1,-1 0-14-16,1 0 17 0,3 0 1 16,4-9 2-16,-1-5-7 15,5-5-6-15,0-7-7 16,-1-3-7-16,1-3 6 15,-2-4-6-15,-3 2 0 16,-5 0-1-16,-7 4-8 16,-6 6 7-16,-4 8-1 15,0 4 1-15,-9 6-8 16,-13 6-2-16,-7 0 9 16,-4 6-10-16,-3 20 11 0,0 8-5 15,5 8 0 1,7 4 4-16,10 0-14 0,10 0 15 15,4-2 1-15,0-8-15 16,8-5-22-16,11-9 18 16,-2-8-3-16,3-10 22 15,3-4 5-15,6 0 3 16,4-20 5-16,5-10-7 16,-1-6-5-16,0-7 6 15,-6-1 2-15,-9 0-3 16,-8 4 4-16,-6 6 9 15,-6 8 14-15,-2 8 5 16,0 6-4-16,0 6-1 16,0 4-14-16,0 2-19 15,0 0-6-15,0 0-19 0,0 2-2 16,5 14 1-16,11 8 17 16,1 2-4-16,10 2-11 15,2 2 8-15,2-4 15 16,0 2 0-16,-2 0 1 15,-4-3 0-15,-8 1 1 16,-7-2-1-16,-10-2 0 16,0 0 1-16,-2-4 14 15,-14-4-9-15,-5-8 1 16,0-6 2-16,-2 0-8 16,5-18-1-16,3-10 0 15,6-8-34-15,9-4 33 16,0-5-8-16,7-1-16 0,15 0 8 15,9 0-9 1,5 2-21-16,1 4 18 0,-1 6 19 16,-5 5 10-16,-6 7 0 15,-10 8 18-15,-5 5-5 16,-8 7 3-16,-2 2-3 16,0 0 7-16,0 6-19 15,-7 13 0-15,-2 6-1 16,4 1 0-16,5 0-10 15,0-2-24-15,14 2-26 16,12-4 10-16,11 0 27 16,2 0 4-16,1-2 17 0,1-2 1 15,-5 0-9 1,-7-2 10-16,-10-4 4 0,-7-1 12 16,-8-4 15-1,-4 1 15-15,0 2 31 0,-2 2-6 16,-14 1-25-16,-1-1-21 15,-2-1-5-15,4-2-2 16,3-4-17-16,4-1 5 16,3-4 7-16,3 0-12 15,2 0-1-15,0-1-4 16,0-16-32-16,2-5-5 16,11-4-6-16,4 1 19 15,0-2-5-15,1 3 13 16,-1 4 11-16,-3 6 9 15,-3 2 0-15,-1 6 4 0,-4 4 2 16,3 2 1-16,-1 0-1 16,4 12 10-16,3 14 21 15,1 6-7 1,1 8-16-16,4 1-2 0,1-1-12 16,-4-4 0-16,0-6-19 15,-7-8-76-15,-9-18-101 16,-2-4-288-16,0 0-82 0</inkml:trace>
  <inkml:trace contextRef="#ctx0" brushRef="#br0" timeOffset="36225.61">6726 11203 1410 0,'0'0'335'0,"0"0"-205"16,0 0-118-16,0 0-12 15,0 0-53-15,0 0-173 16,0 0-454-16</inkml:trace>
  <inkml:trace contextRef="#ctx0" brushRef="#br0" timeOffset="36826.68">7163 11383 1460 0,'0'0'314'15,"0"0"-186"-15,0 0-81 16,-78 137-34-16,65-95-8 16,5-8-5-16,6-6-28 15,2-10-12-15,0-7 18 16,0-8-32-16,0-3 54 16,10 0 0-16,1-12 25 0,7-12 15 15,1-10-13-15,6-6-8 16,0-2-10-16,1-2 4 15,-2 6-2-15,-1 8 12 16,-7 10 21-16,-3 12 13 16,-7 8-21-16,2 0-26 15,0 14 6-15,1 16 24 16,0 2-18-16,0 4-12 16,2-4 2-16,-5-4-12 15,2-6-4-15,-4-6 4 16,1-8 1-16,-1-6 5 15,2-2-6-15,6-6 0 16,3-20 18-16,3-6-12 0,0-6-5 16,2 0 0-1,-1 2 0-15,0 7-1 16,-3 10 1-16,1 10-1 0,3 9-7 16,7 0 7-16,5 17 22 15,5 5-1-15,3 4-6 16,7 0-15-16,4-4 0 15,3-2-14-15,8-6-77 16,40-14-106-16,-15 0-89 16,-4-2-607-16</inkml:trace>
  <inkml:trace contextRef="#ctx0" brushRef="#br0" timeOffset="38909.71">15182 11181 396 0,'0'0'337'16,"0"0"-186"-16,0 0-86 16,0 0-21-16,0 0 0 15,0 0-2-15,0 0-3 16,4 0 6-16,-4 0 12 16,0 0-7-16,2 0 7 15,-2 0 4-15,0 0-15 0,0 0-5 16,0 0-13-1,0 0-5-15,0 0-6 16,0 0-4-16,0 0-4 16,0 0 0-16,0 2-2 0,2-2 5 15,0 2 2-15,-2 0 8 16,3-2 0-16,-3 0 9 16,0 2-7-16,0-2-3 15,2 0 4-15,1 2-17 16,-1-2 5-16,2 0 4 15,3 0 12-15,1 0 4 16,2 0 8-16,3 0-14 16,-2 0-4-16,3 0-15 15,-4-4 0-15,-1-2 1 16,1 2-1-16,-4 0 8 0,1-2-2 16,-1 0 1-1,-2 0 4-15,0 0-5 0,0-2-14 16,-2 0 1-16,0-4-1 15,-2 0 1-15,0 2-1 16,0 0 1-16,0 4-1 16,-4 0-12-16,-12 4 12 15,-4 2-8-15,-9 0 1 16,-4 0 6-16,-6 12-10 16,-3 8 11-16,0 8 0 15,2 2 0-15,2 4 0 16,7 2-9-16,6 2 8 15,12 3 1-15,9 0 0 0,4 2 26 16,6 1-11 0,23-2-15-16,11-2 8 0,5-4-7 15,6-4 8-15,0-8-7 16,1-5 14-16,-4-8-16 16,-2-4-16-16,-7-7-32 15,3-3-109-15,-8-15-168 16,-12-2-315-16</inkml:trace>
  <inkml:trace contextRef="#ctx0" brushRef="#br0" timeOffset="39184.11">15636 11107 1467 0,'0'0'300'0,"0"0"-195"15,0 0-48-15,0 0 47 16,0 0-4-16,-18 114 8 16,18-82-42-16,0 4-15 15,0-2-19-15,7-2-13 16,4 0-19-16,0-1-30 15,-2-3-69-15,0 4-156 16,-2-8-233-16,-3-8-138 0</inkml:trace>
  <inkml:trace contextRef="#ctx0" brushRef="#br0" timeOffset="40309.49">15965 11209 1126 0,'0'0'318'16,"0"0"-113"-16,0 0-135 0,0 0-26 15,0 0 12 1,-119 69 7-16,80-32-34 0,8 2-26 15,12-1-2-15,11-2 1 16,8-2-2-16,0-6-2 16,12-6 1-16,7-4-11 15,4-6 12-15,2-6-8 16,2-6 7-16,-1 0 1 16,1-10 8-16,-3-12-7 15,1-6 5-15,-3-6 3 16,-1-4-9-16,-6 1 6 15,-4 4 15-15,-2 6-2 0,-4 8 34 16,-5 8-16 0,2 5-7-16,-2 6-24 0,2 0-6 15,2 2-33-15,3 16 22 16,7 4 10-16,-1 4-10 16,5-1 10-16,1-3-18 15,2-6 9-15,-1-7-3 16,-1-2 13-16,2-5 8 15,-1-2-1-15,2 0-6 16,-4-16 12-16,0-4-11 16,-5-4 29-16,-4-5-14 15,-5 1-9-15,-2 0-8 16,-2 2 0-16,0 6 0 16,0 6-10-16,0 6 8 15,0 2 1-15,0 6-8 0,0 0-19 16,3 0-39-16,8 10 17 15,2 12 38-15,8 4 6 16,3 8 6-16,1 3 0 16,-4 0-5-16,2 3 4 15,-5-1 2-15,-7-3 11 16,-7-6 8-16,-4-4 26 16,0-8-20-16,0-4 22 15,-4-4-10-15,-2-6-10 16,3-2-4-16,3-2-9 15,0 0 11-15,0 0-14 16,0-14-12-16,11-8-6 16,7-4 6-16,2-2-1 15,2-6-11-15,1 0 4 16,-1-2 7-16,-4 0 1 16,-2 0 0-16,-5 1 1 0,-7 3 1 15,-2 4-1-15,-2 4 1 16,0 6-1-16,0 6 1 15,0 6 4-15,-2 2-6 16,0 2 0-16,2 2-1 16,0 0-15-16,0 2-33 15,2 16 7-15,16 6 15 16,8 6 3-16,11 3 8 16,2 0-12-16,-1-1 17 0,-5 1-8 15,-6-5 0-15,-11-4 18 16,-5 0 1-16,-9-2 36 15,-2-2 17-15,0 0 2 16,-2-2-2-16,-16-2-17 16,-4-4-10-16,0-2-17 15,-5-2-2-15,4-6-7 16,2-2-9-16,5 0-6 16,5 0-16-16,4 0-7 15,7-8-16-15,0-4-50 16,0 0 1-16,9-4-68 15,11 2-61-15,8-10-20 16,-1 4-69-16,-2 2-258 0</inkml:trace>
  <inkml:trace contextRef="#ctx0" brushRef="#br0" timeOffset="40599.6">17098 11115 36 0,'0'0'1273'16,"0"0"-998"-16,0 0-183 15,0 0-23-15,0 0 68 16,0 0 8-16,-23 124-45 0,23-90-28 15,0 0-20 1,3-4-33-16,4-2-19 0,-1-6-29 16,-2-4-73-16,-4-7-121 15,0-5-164-15,0-6-394 0</inkml:trace>
  <inkml:trace contextRef="#ctx0" brushRef="#br0" timeOffset="40826.57">17102 10940 1375 0,'0'0'491'0,"0"0"-355"0,0 0-73 16,0 0-29-16,0 0-34 15,0 0 0-15,0 0-55 16,35 35-141-16,-19-16-197 16,-5-2-633-16</inkml:trace>
  <inkml:trace contextRef="#ctx0" brushRef="#br0" timeOffset="41609.78">17357 11285 916 0,'0'0'205'16,"0"0"-110"-16,0 0-5 15,15-128-32-15,-15 80 13 16,0-6 0-16,0-2 1 15,0 0 6-15,-7 1-27 16,3 9 54-16,0 6-4 16,0 12-15-16,4 8 3 15,0 8-11-15,0 8 3 16,0 4-53-16,0 0-28 16,0 16-24-16,4 18 21 0,11 12 3 15,5 12 2-15,2 8-1 16,-2 5 13-16,-2 5-13 15,-3 6 5-15,-6 4-6 16,-4 5 0-16,-5 1 0 16,0 2 1-16,2-2-1 15,7-5 1-15,4-13 0 16,5-14 8-16,7-16-9 16,4-16-1-16,0-16 1 15,2-12 7-15,-4 0 4 16,-3-22 1-16,-6-14 7 15,-7-12-19-15,-11-13 1 0,0-2-1 16,-13-6-14 0,-16 5-1-16,-7 8 8 0,-4 10 5 15,4 12-5-15,5 9-9 16,11 10 10-16,11 7 6 16,7 6-7-16,2 2-89 15,4 0 6-15,16 0 36 16,5 0 31-16,6 0-1 15,3 0 4-15,1-4 8 16,1-8 12-16,-5-5-1 16,-2-2 1-16,-2-4 9 15,-9 1 13-15,-3-1 15 16,-6 2 14-16,-2 5-3 16,-5 2 16-16,-2 8 13 0,2 2-21 15,-2 4-47-15,3 0-9 16,-1 0-20-16,2 20 12 15,5 4 6-15,0 8 1 16,2 0 1-16,2 1 0 16,-1-4-7-16,-6-2-69 15,1-7-64-15,-3-8-168 16,-4-6-331-16</inkml:trace>
  <inkml:trace contextRef="#ctx0" brushRef="#br0" timeOffset="41798.48">17889 11075 1565 0,'0'0'334'0,"0"0"-235"16,0 0-57-16,0 0 3 15,0 0-1-15,0 0-4 16,0 0-40-16,40 44-16 15,-29-24-207-15,0-6-513 0</inkml:trace>
  <inkml:trace contextRef="#ctx0" brushRef="#br0" timeOffset="42843.17">18319 11191 1731 0,'0'0'315'15,"0"0"-242"-15,0 0-55 16,0 0-8-16,0 0 14 15,0 0-11-15,-98 116 0 16,84-87-12-16,5-1-1 16,7-2-1-16,2 0-36 0,0-5-11 15,2-2 4-15,16-7 29 16,4-2 5-16,7-6 2 16,5-4 2-16,3 0 6 15,4-2 1-15,1-16 0 16,-4-7 8-16,-2-2-8 15,-8-1 1-15,-5 0 5 16,-7 2 5-16,-10 8 23 16,-6 1 21-16,0 7-3 15,0 5-3-15,-10 0-29 16,-4 5-21-16,-4 0-6 16,2 8 5-16,-2 12-11 15,5 4 11-15,2 2-9 0,4 1-7 16,7-4-17-1,0-1 17-15,0-1 6 0,0-7 1 16,3-4 1-16,8-2 9 16,2-6-9-16,5-2 7 15,2 0 1-15,2-6 1 16,-2-8-3-16,1 0 2 16,-6 2 2-16,-4-1-1 15,-2 8 0-15,-2 1 5 16,-3 2-5-16,0 2-13 15,6 0-6-15,3 0 19 16,7 0 1-16,2 0 0 16,7-3 0-16,4-10 0 15,0-6-1-15,2-7 10 16,-7-3-9-16,-1-8-1 0,-5-5 18 16,-6-4 45-16,-3-6-10 15,-4-4 8-15,-5-4-19 16,4 2-5-16,-4 1 1 15,2 7-13-15,-1 10-7 16,1 10 13-16,0 12 5 16,-4 12-6-16,-2 6-30 15,0 0-14-15,0 24-3 16,0 16 17-16,0 10 29 16,-8 10-21-16,4 3-8 15,2 1 12-15,2-2-6 16,0-4-5-16,0-6 0 15,2-10-1-15,8-8 0 0,0-7-1 16,1-11 0 0,3-6 0-16,1-6 1 0,6-4 10 15,-2 0-10 1,1 0 0-16,1-11-6 0,-6 0 6 16,-1 0 1-16,-3 4 5 15,-1 3-12-15,2 1 0 16,1 3-4-16,5 0-8 15,5 0-1-15,3 0-56 16,3 7-52-16,0-3-46 16,2-4-80-16,-11 0-239 15,-7 0-262-15</inkml:trace>
  <inkml:trace contextRef="#ctx0" brushRef="#br0" timeOffset="43019.5">19230 10950 1147 0,'0'0'289'0,"0"0"-188"16,0 0 7-16,0 0 35 16,145-1-38-16,-108 2-47 15,13 6-58-15,-13-3-31 16,-3-4-449-16</inkml:trace>
  <inkml:trace contextRef="#ctx0" brushRef="#br0" timeOffset="43222.18">19375 11073 1397 0,'0'0'561'0,"0"0"-448"16,0 0-72-16,0 0-41 15,0 0-84-15,0 0-246 16,0 0-429-16</inkml:trace>
  <inkml:trace contextRef="#ctx0" brushRef="#br0" timeOffset="43862.84">19493 11247 1478 0,'0'0'274'0,"0"0"-176"0,0 0-35 16,0 0 3-16,0 0 11 15,0 0-34-15,0 0-31 16,-47 0-12-16,21 8 0 16,1 8 0-16,3 5 0 15,3-2 0-15,8 3-1 16,7-1-12-16,4-3 7 15,0-4-2-15,0-4 8 16,4-5-16-16,10-2 6 16,2-3 8-16,4 0 2 15,-1 0 0-15,4-10 5 16,-1-6 4-16,-2-2-8 16,2 0-1-16,-1 4 11 0,-4 0-10 15,-3 5 8-15,-3 5 16 16,-5 4-1-1,2 0-23-15,-4 0 13 0,2 14 21 16,-1 4-17-16,-1 0-1 16,0 0-3-16,0-4-7 15,0-3 6-15,-2-5 5 16,2-5-8-16,3-1 19 16,1 0 5-16,11 0 26 15,5-3 4-15,5-9-28 16,5-1-5-16,-3 5-3 15,-2 4-7-15,-2 4-10 0,-3 0 4 16,-2 15-2-16,1 7-12 16,-1 3 7-16,2 4-8 15,-2-1-62-15,-9 0-118 16,-3-8-188-16,-10-10-588 0</inkml:trace>
  <inkml:trace contextRef="#ctx0" brushRef="#br0" timeOffset="45092.94">14955 11959 228 0,'0'0'180'16,"0"0"-32"-16,0 0-3 16,0 0-6-16,0 0 5 15,0 0 11-15,0 0-17 16,-50 0-31-16,50 0-5 16,0 0-18-16,0 0-32 15,0 0-7-15,0 0-17 0,15 0 33 16,24 2 8-16,38-2 50 15,58 0-5-15,61 0 1 16,35 0-21-16,7 0-2 16,-3 0-18-16,-19 0-26 15,2 0-10-15,-4 0-9 16,-14-8-15-16,-13-4-2 16,-21 0-4-16,-19 0-7 15,-32 2 5-15,-28 2-6 16,-27 0 1-16,-8 2-1 15,6 0 37-15,2-2 12 16,5 0 14-16,-9 2-11 16,-10 2-12-16,-11 0-2 15,-8 2 2-15,-9 0-6 16,-7 0-4-16,-6 2 2 0,-3 0-1 16,-2-2 0-16,0 2-10 15,0 0-8-15,0 0-12 16,0 0 5-16,0 0-6 15,0 0-15-15,0 0-40 16,-9 0-39-16,-18 0-59 16,-60-4-124-16,2-4-341 15,-13-2-987-15</inkml:trace>
  <inkml:trace contextRef="#ctx0" brushRef="#br0" timeOffset="46377.57">4344 12306 1007 0,'0'0'221'0,"0"0"-10"16,0 0-57-16,0 0-63 16,0 0 10-16,129-34 6 15,-64 14-28-15,13-2-9 16,29-2-20-16,31 0 16 15,41-3-20-15,25 5-9 16,4 0-13-16,-1 4 13 16,-16 4-15-16,-3 0-11 15,-4 4-10-15,-9 2 7 16,-17 2-8-16,-31 2-1 16,-34 0-12-16,-24 2 3 0,-11 0-1 15,0-2 4-15,0 0 5 16,-4 0 1-16,-19 0 1 15,-15 1 0-15,-9 0 0 16,-6 1 6-16,-5 2 22 16,0 0 3-16,0 0 13 15,0 0-2-15,0 0-20 16,0 0-11-16,0 0-10 16,0 0 1-16,0 0-2 15,0 0 5-15,0 0-5 16,0 0 0-16,0 0-1 15,2 0 0-15,-2 0 0 16,0 0 0-16,0 0 1 16,0 0 1-16,0 0 0 0,0 0-1 15,0 0-17-15,0 0-75 16,0 0-89-16,-16 5-120 16,-1 6-245-16,-4-3-357 0</inkml:trace>
  <inkml:trace contextRef="#ctx0" brushRef="#br0" timeOffset="51061.02">3970 13002 51 0,'0'0'656'0,"0"0"-456"15,0 0-48-15,0 0-51 16,0 0-37-16,0 0-10 16,-2 0-20-16,2 0-18 15,0 0-10-15,0 0 2 16,0 0-8-16,0 0-2 15,0 0 0-15,0 2 2 16,0-2 5-16,4 2 48 16,7 0 18-16,5 0 13 15,1-2 2-15,4 0-25 16,3 0-29-16,3-6 22 16,0-4-32-16,-1-2 26 0,-1 2-17 15,-5 0-16-15,-5 2-14 16,-3 2 8-16,-8 2 6 15,-2 0-8-15,-2 1 14 16,0 2 11-16,0-3 13 16,-4-2-11-16,-12-1-34 15,-6 2-6-15,-4-1-21 16,-8 6 0-16,-1 0 11 16,-4 0-2-16,-3 4 3 15,-3 16-4-15,-1 6 5 16,-8 8 6-16,0 8 16 15,2 10-1-15,2 4 3 16,6 9-9-16,5 0 6 16,14 0 2-16,8-7-2 15,15-8-7-15,2-10-6 0,11-8 5 16,18-10-9-16,10-6 1 16,3-6 9-16,4-4 20 15,3-6-9-15,1 0-10 16,-2 0-1-16,0-2-20 15,-4-6 20-15,18-4-133 16,-10 4-160-16,-10 0-305 0</inkml:trace>
  <inkml:trace contextRef="#ctx0" brushRef="#br0" timeOffset="51543.28">4319 13341 628 0,'0'0'190'16,"0"0"-44"-16,0 0-39 0,0 0 9 15,-87 106-28 1,72-74-44-16,7 0-20 0,8-4-15 16,0-3-9-16,0-7 0 15,17-4 0-15,5-5 0 16,5-7-7-16,2-2 7 15,0 0 5-15,3-6 41 16,-6-9 14-16,-2-6 9 16,-6-1 14-16,-5-2 16 15,-7-4-10-15,-6-2-62 16,0-2-8-16,-19 2-19 16,-5 2-2-16,-8 6-55 15,-1 7-17-15,0 8-56 0,6 5-18 16,16 2-75-1,7 0-30-15,4 0-520 0</inkml:trace>
  <inkml:trace contextRef="#ctx0" brushRef="#br0" timeOffset="52393.99">4676 13261 838 0,'0'0'316'0,"0"0"-39"16,0 0-113-16,0 0-95 15,0 0-42-15,0 0-27 16,0 0-3-16,13 15 3 16,-1 12 46-16,-3 7 13 15,-3 2-38-15,-2 0-9 16,1-4-11-16,-2-4 6 16,-3-8-7-16,0-4-11 15,0-8-9-15,0-4-20 16,0-4 23-16,0 0 15 0,0-8-5 15,0-18-85 1,0-10-53-16,0-8 95 0,0-6 50 16,4 2 12-1,9 1-12-15,5 11-16 0,2 8 16 16,5 8 2-16,-1 12 21 16,3 8-3-16,-2 0-19 15,1 14 53-15,-2 10-25 16,3 4-11-16,-2 5 1 15,-2-1-18-15,-4-2 0 16,-1-2 7-16,-1-6-7 16,2-4 0-16,-3-4 1 15,-1-6 6-15,1-8-8 0,-1 0-13 16,1 0 13-16,1-20 16 16,2-4 21-16,-2-6-11 15,1-6 12-15,-1-5-25 16,-3-7 3-16,-1-2-16 15,-3-4 0-15,-4 0 9 16,-4 0 6-16,-2 6-15 16,0 4 10-16,0 8-10 15,-2 4 51-15,-12 4-3 16,1 6-13-16,3 4 21 16,-2 3-17-16,5 7 8 15,1 6-10-15,4 2-32 16,2 0-5-16,0 18-39 15,0 18 29-15,0 15 10 16,11 9 0-16,9 4 2 0,5 4 9 16,-2-2-10-16,4 2-1 15,-2-4 10-15,-2-5-10 16,-6-7-7-16,-3-6-71 16,-6-10-49-16,-8-6-100 15,0-10-113-15,0-14-572 0</inkml:trace>
  <inkml:trace contextRef="#ctx0" brushRef="#br0" timeOffset="52573.46">5280 13142 1069 0,'0'0'235'16,"0"0"-80"-16,0 0-62 15,145-56-9-15,-79 40-78 16,32-6-6-16,-15 4-263 16,-16 2-645-16</inkml:trace>
  <inkml:trace contextRef="#ctx0" brushRef="#br0" timeOffset="52946.81">5788 13162 806 0,'0'0'221'0,"0"0"-85"15,0 0-55-15,0 0-17 16,0 0 9-16,0 0-2 16,0 0-12-16,0 4-1 15,0 2 6-15,0 2 24 16,7 8 8-16,1 6-11 16,2 8-13-16,1 5-11 15,-3 5-17-15,4 0-27 0,-3-2-3 16,-1 0-13-16,2-8-1 15,-6-2-47-15,-2-8-57 16,-2-8-87-16,0-4-153 16,-2-8-315-16</inkml:trace>
  <inkml:trace contextRef="#ctx0" brushRef="#br0" timeOffset="53196.44">5734 12793 1493 0,'0'0'334'0,"0"0"-11"16,0 0-176-16,0 0-96 15,0 0-51-15,0 0-127 16,0 0-151-16,29 30 40 16,-17-10-385-16</inkml:trace>
  <inkml:trace contextRef="#ctx0" brushRef="#br0" timeOffset="54026.48">6127 13257 1435 0,'0'0'323'0,"0"0"-161"15,0 0-147-15,0 0-15 16,0 0-31-16,0 0 31 16,0 0 0-16,35 120-12 15,-21-88-7-15,-3-8-25 16,-2-6 29-16,-3-6-15 0,-4-8-8 16,4-4 3-16,-6 0 29 15,2-20-6-15,0-14 12 16,2-8 10-16,3-8-1 15,-1-2-9-15,6-1-3 16,-1 8-3-16,-1 8-10 16,4 11 7-16,-5 10 2 15,3 12-3-15,1 4-2 16,2 6 12-16,3 18 28 16,5 8 7-16,-2 4-21 0,2 4-2 15,-3-1-6 1,-1-3-6-16,-2-8 2 0,-4-6 4 15,0-8-6-15,-4-6 0 16,-5-4-12-16,4-4-25 16,-4 0-17-16,3 0 33 15,1-18 16-15,4-7 5 16,1-2 10-16,0-4-9 16,3 2 5-16,-5 0 13 15,3 5 3-15,-6 4 13 16,-1 4 9-16,-3 6 13 15,-2 4 10-15,0 4-11 16,-2 2 13-16,0 0-63 16,0 8-6-16,0 15 0 0,-2 4 7 15,0 5 0-15,2 3-7 16,0-7 0-16,12-2-1 16,3-8 0-16,5-6-7 15,1-4 7-15,0-8-15 16,4 0-6-16,-2 0 22 15,-2-8 6-15,2-12 16 16,-5-2-2-16,-3-1 9 16,-3 0 13-16,-8 2-12 15,-4 3 13-15,0 7 0 16,-4 3-22-16,-14 3-21 16,-3 5-44-16,2 0-68 15,3 0-136-15,7 6-265 0,7-2-573 16</inkml:trace>
  <inkml:trace contextRef="#ctx0" brushRef="#br0" timeOffset="54712.93">7129 13102 1367 0,'0'0'346'0,"0"0"-98"15,0 0-117-15,0 0-120 16,0 0-11-16,0 0-1 0,0 0-6 16,3 112-10-16,16-79 8 15,8-5 9-15,4-6 0 16,1-7 0-16,-3-6 0 15,0-7 1-15,-2-2 11 16,-5 0-12-16,0-11 17 16,-2-10 0-16,-5-5 5 15,-1-3 3-15,-7 0-11 16,-3 0-14-16,-4 5-1 16,0 6 1-16,0 8 0 15,0 4-6-15,0 6-6 16,0 0-23-16,0 2-37 0,0 14 3 15,0 0 2-15,0 2-69 16,0-4 47-16,4-4 36 16,8-3 24-16,-1-6 9 15,-1-1 8-15,2 0 12 16,-1-6 32-16,3-10 23 16,-1-4 5-16,1-4 1 15,-1-2-1-15,2-2-6 16,1 2-7-16,-1 2-17 15,1 6 14-15,-1 4 7 16,3 4-25-16,1 4-26 16,2 6-12-16,4 0-19 15,6 4 31-15,5 16 46 0,2 6 15 16,0 4 38-16,-5 0-20 16,-10 0-29-16,-10-3-19 15,-13-4 2-15,0 1 4 16,-31 2 2-16,-17 1-39 15,-9-4-12-15,-7-1-49 16,0-8-19-16,7-5-31 16,-10-9-47-16,18 0-138 15,12 0-347-15</inkml:trace>
  <inkml:trace contextRef="#ctx0" brushRef="#br0" timeOffset="56676.48">552 13361 1028 0,'0'0'146'0,"0"0"-4"0,0 0-6 15,15 102-36 1,-3-66-34-16,1-2-8 0,3-2-7 16,-3 0-13-16,-1-3-20 15,-4-8-7-15,-1 0 11 16,-5-12-22-16,0 0 10 15,-2-8-9-15,0-1 12 16,0 0 9-16,0-7 12 16,0-22-30-16,-8-8-4 15,-3-13 0-15,-1-7-7 16,1-3 6-16,5 0 0 16,0 4-11-16,6 5-28 15,0 5 27-15,4 6 6 0,11 6 5 16,7 8 2-16,3 6 3 15,-1 8-3-15,2 12-12 16,4 0-18-16,-1 16 30 16,0 20 2-16,0 8 8 15,-5 9 12-15,-4 3-21 16,-11-2 8-16,-7-2-7 16,-2-4 9-16,-4-6-11 15,-16-8 1-15,-5-2-2 16,0-10-79-16,-14-4-49 15,7-5-150-15,3-9-100 0</inkml:trace>
  <inkml:trace contextRef="#ctx0" brushRef="#br0" timeOffset="57061.97">1007 13437 1144 0,'0'0'200'16,"0"0"-123"-16,0 0-8 15,0 0 38-15,118 32-55 16,-80-12-30-16,-5 2-12 15,0 2 5-15,-8 2-14 0,-5-4-1 16,-6-1-6 0,-10-6 6-16,-2-5-12 0,-2-2-13 15,0-5 1 1,0-3 24-16,-6 0 55 0,-6-4 17 16,1-14-19-16,4-11-15 15,7-7-14-15,0-6-16 16,11-4-1-16,16 0-7 15,9 6-66-15,11 4-115 16,-7 9-80-16,-13 9-441 0</inkml:trace>
  <inkml:trace contextRef="#ctx0" brushRef="#br0" timeOffset="58094.13">1610 13535 955 0,'0'0'246'0,"0"0"-97"16,0 0-82-16,0 0-34 15,0 0-11-15,0 0-9 16,0 0-12-16,98-102 8 0,-93 94 10 15,-3 4 23 1,-2 4-12-16,0 0-30 0,-2 14-16 16,-14 10 16-16,1 6 18 15,1 0-17-15,8-2-2 16,6-4-6-16,0-2 7 16,0-6-2-16,10-3-18 15,7-6 8-15,0-3-5 16,3-4-4-16,3 0 21 15,1 0 9-15,2-7 7 16,3-8-16-16,3-3 9 16,-1 0-9-16,-2-4 9 15,2-2-2-15,-4-2-7 16,-5 2 0-16,-1 4-1 16,-6 4-8-16,-4 4 9 0,-4 6 0 15,-3 4-15-15,1 0-29 16,-3 2 37-16,0 0 0 15,-2 0 1-15,0 0 6 16,0 0 19-16,0 0 36 16,0 0 31-16,0 0-4 15,0 0 1-15,0 0-17 16,0 0-47-16,0 0-19 16,-4 18-29-16,-7 6 29 15,-1 6 0-15,4 0-12 16,3-2-10-16,3-6-13 15,2-6 0-15,0-5 25 0,0-6-16 16,7-3 5 0,3-2 2-16,2 0 11 0,3-10 8 15,-1-12 36-15,1-6-5 16,-4-8-21-16,1-8 7 16,-8-8-1-16,-2-6 11 15,-2-6-5-15,0-3-5 16,-6 3-15-16,-12 4-2 15,2 8 0-15,0 10 22 16,6 10 10-16,1 10 21 16,1 8 20-16,4 8 6 15,4 6-72-15,0 0-7 16,0 16-41-16,0 18 18 16,12 12 23-16,9 6 1 0,4 0 1 15,4 0 11-15,2-2-13 16,3-3 1-16,-5-9-1 15,-2-6 0-15,-5-10-3 16,-5-10-9-16,0-10-24 16,-5-2-7-16,2 0 43 15,-1-12 13-15,-2-10 11 16,3-6-5-16,-3 2-11 16,-2 1 1-16,0 10-9 15,-2 8 0-15,-1 7-6 16,4 3-20-16,3 19 26 15,5 2 2-15,3 4 4 16,2 0-1-16,-1-6-5 16,-2-4-24-16,0-4-70 0,-9-6-147 15,-3-6-305-15</inkml:trace>
  <inkml:trace contextRef="#ctx0" brushRef="#br0" timeOffset="58270.74">2341 13102 1365 0,'0'0'298'16,"0"0"-158"-16,0 0-140 0,0 0-184 15,0 0-25-15,0 0-420 16</inkml:trace>
  <inkml:trace contextRef="#ctx0" brushRef="#br0" timeOffset="58860.18">2744 13193 502 0,'0'0'589'0,"0"0"-373"0,0 0-99 16,0 0-59-1,-10 128-32-15,14-102-25 0,13-6 5 16,4-6-6-16,1-10 8 16,1-4-8-16,0 0 9 15,2-18 64-15,-2-10 8 16,-1-4-5-16,-5-9-4 15,-3-7 8-15,-3-2-11 16,-4-4-36-16,-5 2 1 16,-2 6 8-16,0 8-23 15,0 12 0-15,0 10 19 16,0 8 14-16,0 3-14 16,0 5-38-16,0 0-19 15,0 11-34-15,0 14 30 16,4 10 23-16,10 5 1 15,5 0-1-15,4-2-7 0,4-2 5 16,-2-6-11-16,1-4 5 16,-4-8-8-16,-2-4-6 15,-1-3 4-15,-4-5 8 16,-4-5 3-16,-2 2 7 16,-5-2 1-16,3 2-1 15,-3 1 1-15,4 3-1 16,-2 4 0-16,1 3 15 15,-1 1-5-15,-4 2-1 16,-2 3-9-16,0 0 0 16,0 0 9-16,-11 0-9 15,-7-2-52-15,-22-4-72 0,5-6-241 16,-1-6-41-16</inkml:trace>
  <inkml:trace contextRef="#ctx0" brushRef="#br0" timeOffset="59007.11">3021 12958 753 0,'0'0'491'16,"0"0"-329"-16,164-62-15 16,-48 17-147-16,-16 9-61 15,-15 0-952-15</inkml:trace>
  <inkml:trace contextRef="#ctx0" brushRef="#br0" timeOffset="60793.17">12080 11383 1234 0,'0'0'175'0,"0"0"-51"16,-4 115-55-16,4-57-32 15,0 2-36-15,0-2 5 16,4-2-6-16,2-10-54 16,0-10-2-16,-4-11 27 15,-2-9 9-15,0-8 13 16,0-8-2-16,0 0 8 15,0-8-25-15,-10-22 6 0,-5-14 2 16,-3-13 18 0,-2-11 39-16,0-8 2 0,0-4-41 15,5-2 0-15,3-1-16 16,7 7-6-16,5 8 22 16,5 10 21-16,15 14 6 15,7 12-8-15,4 16 22 16,0 12-15-16,1 4-1 15,-1 16 1-15,0 20 0 16,-2 6-1-16,-4 8-6 16,-8 0 17-16,-5 2-11 15,-8-4 0-15,-4-4 9 16,0-5-23-16,-9-5 1 16,-13-6 1-16,-3-6 8 15,-6-2-21-15,-5-6-16 0,-17-8-60 16,11-4-249-16,4-2-85 15</inkml:trace>
  <inkml:trace contextRef="#ctx0" brushRef="#br0" timeOffset="61193.16">12345 11528 1410 0,'0'0'380'16,"0"0"-250"-16,0 0-90 16,0 0-18-16,0 0 55 15,0 0-27-15,0 0-17 16,116 125-27-16,-105-93 4 15,-6-5-9-15,-3-3 5 16,-2-2-1-16,0-5-5 16,0-5-12-16,0-6-19 15,0-6 31-15,-5 0 21 16,5-13-3-16,-2-19-18 16,2-9 0-16,0-10-6 15,13-5-1-15,12 0 7 16,2 8-18-16,4 8-10 0,0 7-82 15,9 14-70-15,-7 5-174 16,-8 7-389-16</inkml:trace>
  <inkml:trace contextRef="#ctx0" brushRef="#br0" timeOffset="62277.25">12701 11636 958 0,'0'0'293'0,"0"0"-122"15,0 0-26-15,0 0-10 0,0 0-18 16,0 0-30 0,121-56-36-16,-101 42-16 0,-7 4 6 15,-6 2-13-15,-4 4 16 16,-3 2 2-16,0 2-46 15,-3 0 11-15,-17 2-11 16,-2 18 0-16,-3 8-10 16,3 4-5-16,8 2-27 15,8 1 0-15,6-3-1 16,0-4-17-16,14-5 19 16,7-6 13-16,4-7 9 15,2-6 0-15,0-4 11 0,4 0 8 16,2-18 8-1,3-4 0-15,-3-6-6 0,0-4 26 16,-3-3-3-16,-4-1-8 16,-3 2-17-16,-6 2-1 15,-1 6-8-15,-7 6 9 16,-3 6 7-16,-3 6-6 16,-1 4 5-16,-2 2-5 15,0 2-1-15,0 0 1 16,0 0-1-16,0 0-1 15,0 0 1-15,0 0 1 16,0 0 13-16,0 0 4 16,0 0 2-16,0 0-3 15,0 0 2-15,0 0 2 16,0 0-5-16,0 0 1 0,0 0-17 16,-2 0-14-16,-14 14 14 15,-2 8 6-15,1 4 0 16,1 0-5-16,7 2 1 15,5 0-2-15,4-1 0 16,0-4-1-16,0-2 1 16,15-3 0-16,1-4-6 15,3-9 5-15,2 0-6 16,1-5 7-16,3 0 10 16,2-18 0-16,-1-9 4 15,-1-7-3-15,-1-4 0 16,-1-6 6-16,-8-6-6 15,-3-2 11-15,-8-2-22 0,-4 0 0 16,0 0 10-16,0 1-10 16,-14 9 0-16,3 8 21 15,1 8 22-15,2 10-2 16,2 8-2-16,3 6-17 16,1 4-22-16,0 6-48 15,2 24 22-15,0 12 26 16,0 10 0-16,2 6-13 15,11 2 13-15,6 3 0 16,1-1 1-16,-3-6 0 16,1-4 0-16,0-10 0 15,-4-10-1-15,-1-11-1 16,-2-11-13-16,0-6 14 0,2-4 1 16,3 0 15-1,4-21 2-15,2-7-5 0,1-2 1 16,-5-2 6-16,-5 2-19 15,-2 6 0-15,-4 8 14 16,-3 10-15-16,-1 6-6 16,1 0-25-16,2 8-4 15,3 12 34-15,1 6 1 16,2 0 5-16,0-2-5 16,1-2-8-16,0-4-76 15,-1-7-82-15,-6-10-234 16,-1-1-644-16</inkml:trace>
  <inkml:trace contextRef="#ctx0" brushRef="#br0" timeOffset="62445.18">13571 11358 1527 0,'0'0'304'0,"0"0"-186"15,0 0-88-15,0 0-30 16,0 0-11-16,0 0-180 16,0 0-365-16</inkml:trace>
  <inkml:trace contextRef="#ctx0" brushRef="#br0" timeOffset="63060.93">13823 11514 423 0,'0'0'969'16,"0"0"-786"-16,0 0-81 16,0 0-45-16,-43 102-30 15,43-74-8-15,0-1-19 16,20-5 16-16,7-7 5 15,4-6-2-15,2-9 19 16,3 0-3-16,-1-13 15 16,2-11-10-16,-6-8 15 15,-7-6 17-15,-4-8 0 0,-7-4-19 16,-5-6-14-16,-4-4-20 16,-4-5-17-16,0 3 7 15,0 4-9-15,0 4 0 16,0 12 8-16,-2 10 28 15,0 10 31-15,2 12 5 16,-3 6-28-16,3 4-44 16,0 0-2-16,0 16-32 15,0 18 27-15,0 14 7 16,0 10 9-16,0 8-8 16,9 6-1-16,2 1-3 15,-2-1 3-15,0-6 0 0,-2-10 9 16,-3-12-9-16,2-13-8 15,0-12 8-15,0-11 0 16,-2-3-6-16,3-5 6 16,4 0 8-16,3-17-8 15,1-5-1-15,3-3-5 16,-5 2-13-16,1 5 10 16,-6 4 9-16,-1 8-1 15,5 6-9-15,-2 0-21 16,11 0 6-16,8 6 15 15,2 8-63-15,13 0-115 0,-6-2-150 16,-9-6-327-16</inkml:trace>
  <inkml:trace contextRef="#ctx0" brushRef="#br0" timeOffset="63267.04">14150 11209 1467 0,'0'0'338'15,"0"0"-139"-15,0 0-92 16,0 0-64-16,0 0-33 16,140-36-10-16,-82 36-74 15,-14 0-128-15,-7 0-462 0</inkml:trace>
  <inkml:trace contextRef="#ctx0" brushRef="#br0" timeOffset="63465.16">14351 11365 1041 0,'0'0'729'0,"0"0"-577"16,0 0-152-16,0 0-127 15,0 0-199-15,0 0-178 0</inkml:trace>
  <inkml:trace contextRef="#ctx0" brushRef="#br0" timeOffset="63948">14614 11476 1094 0,'0'0'361'0,"0"0"-214"16,0 0-57-16,0 0-55 0,0 0-11 15,-79 102-13-15,73-78-11 16,6-2-1-16,0-4 1 16,0-7 0-16,6-6 6 15,10-5 4-15,4 0-2 16,0-8 8-16,0-12-9 16,0-4 8-16,-2 0 1 15,-3 0 32-15,-1 4 2 16,-3 4 4-16,-2 6-12 15,-5 8-9-15,4 2-33 16,-4 0-9-16,5 6 9 16,-1 10 16-16,4 4 18 15,1-2-2-15,1 0 5 0,-3-6 25 16,2-4-9-16,0-6 11 16,5-2 24-16,4 0 8 15,5 0-14 1,2-12-18-16,4-2-28 0,-1 2-17 15,-3 2-19-15,-2 6-33 16,-5 4-96-16,-5 0-195 16,-10 6-598-16</inkml:trace>
  <inkml:trace contextRef="#ctx0" brushRef="#br0" timeOffset="84794.26">3355 14419 838 0,'0'0'127'16,"0"0"11"-16,0 0 33 15,0 0-10-15,0 0-49 16,0 0-33-16,0-11-15 15,0 8-13-15,0 3-15 16,0 0-5-16,0 0-5 16,0 0-26-16,4 10 0 0,3 20 0 15,5 19 6-15,-2 11 9 16,3 8-8-16,1 2-1 16,-1-4 1-16,-3-4-6 15,1-12 0-15,-5-9-1 16,0-15 0-16,0-8-19 15,-6-10-4-15,0-8-3 16,0 0 4-16,0-8-5 16,-8-20-92-16,-7-12 8 15,-3-10 44-15,-1-11 25 16,-4-1 31-16,3-2-8 16,0-4-16-16,2 8 15 15,5 6 14-15,3 9 6 0,6 9 21 16,4 8 2-16,0 10-4 15,0 6 5-15,11 10-23 16,11 2-1-16,10 20 0 16,5 19 59-16,11 11 11 15,3 8-14-15,2 0-21 16,-2-4-19-16,1-4-14 16,-4-8-1-16,-5-8 12 15,-7-8-7-15,-7-8-6 16,-6-5 1-16,-8-9 7 15,-5-4-7-15,0 0 8 16,-6-4 26-16,1-19 53 16,-1-9-24-16,-4-8-17 15,0-4 6-15,0-8-18 16,0 6-33-16,0 0-2 0,-7 6 0 16,-1 6-37-16,-2 7-9 15,4 8-43-15,-3 1-67 16,1 5-189-16,0 3-749 0</inkml:trace>
  <inkml:trace contextRef="#ctx0" brushRef="#br0" timeOffset="85195.27">4164 14462 1031 0,'0'0'143'0,"0"0"-28"16,0 0-27-16,-61 114-17 15,53-58-27-15,1-2-22 16,7 0 1-16,0-5-11 15,0-9-12-15,15-12-8 16,6-8 7-16,1-8 1 16,2-12 8-16,3 0 2 15,-2-10 0-15,1-17 16 0,-3-6 31 16,-4-7-9 0,-2-5 28-16,-11 3-13 15,-6 4-15-15,0 8-26 0,0 6-21 16,-18 10-1-16,-6 10-3 15,-5 4-38-15,-2 10-79 16,-8 20-111-16,11 2-97 16,6-6-466-16</inkml:trace>
  <inkml:trace contextRef="#ctx0" brushRef="#br0" timeOffset="85578.13">4540 14512 702 0,'0'0'279'16,"0"0"-132"-16,0 0 18 15,36 116-18-15,-23-72-63 16,0-2-41-16,-1-4-16 16,-1-1-8-16,-3-11-12 15,-2-7-6-15,-4-6 5 16,-2-8-5-16,0-5 0 16,0 0 19-16,0-15 8 0,-4-15-16 15,-8-11-12-15,1-7 0 16,5 2 6-16,3-4-5 15,3 10-1-15,0 6-28 16,0 2-110-16,3 10-78 16,3 5-108-16</inkml:trace>
  <inkml:trace contextRef="#ctx0" brushRef="#br0" timeOffset="86811.72">4961 14538 1255 0,'0'0'241'16,"0"0"-118"-16,0 0-42 15,0 0-39-15,0 0 6 16,48 124-11-16,-31-72-20 16,5 0-1-16,-1-7-8 15,-2-5-8-15,-5-14 3 16,-3-6-3-16,-5-8-13 0,-3-12-8 16,-3 0 21-1,0 0 13-15,0-22 2 0,-7-14-15 16,-4-8 1-16,-3-9-1 15,6-3 2-15,1 0-2 16,7 6-5-16,0 2-11 16,0 16-22-16,17 6 11 15,4 16 13-15,1 10 12 16,0 0-15-16,3 24 16 16,-3 10 1-16,1 6 5 15,-6 2 4-15,-1-2-3 16,-5-4 1-16,-2-8-6 15,-2-8 0-15,-3-8 1 0,-2-6-1 16,-2-6 12 0,0 0 4-16,0-1 13 0,0-22 2 15,0-11-26-15,0-8-6 16,0-6-12-16,0 0-19 16,13 2-16-16,6 10 12 15,1 11 7-15,4 14 17 16,-2 11-11-16,5 4 22 15,2 24 3-15,2 0 21 16,5 6-10-16,-1-2-13 16,5-4 0-16,1-8 1 15,-1-6-2-15,0-10 0 16,0-4-6-16,-2 0-2 16,0-16 1-16,-3-8 7 0,-6-8 0 15,-2-2 1-15,-9-2 1 16,-9 0 16-1,-5 4-18-15,-4 3 15 0,0 11 14 16,-4 8-1-16,-9 10 4 16,-7 0-32-16,-3 31-13 15,-4 10 7-15,0 8 6 16,6 1 0-16,5-2 1 16,7-8-1-16,7-10-6 15,2-6-1-15,0-8-1 16,0-6-5-16,2-10 5 15,9 0 8-15,3-10 6 16,1-16 8-16,3-6 11 16,-1-4-7-16,-1 2-2 15,0 0-16-15,-5 10 1 0,-2 7 0 16,-3 12-1-16,4 5-34 16,-1 0 24-16,4 14-2 15,3 6 12-15,1 0 1 16,1-4 0-16,3-2-1 15,0-12-9-15,2-2 3 16,-1-2 6-16,-2-20 0 16,2-12 0-16,-4-7 12 15,-2-4 10-15,-5-10 19 16,-6-3 2-16,-3-4-14 16,-2-6-9-16,0 0 1 0,0 8 8 15,-7 3 18 1,-2 17 4-16,4 16-12 15,1 12 11-15,2 12-25 16,0 6-25-16,0 28-18 0,2 20 17 16,0 11 0-16,0 9 1 15,0 0 1-15,4-4 0 16,14-6-1-16,2-11 0 16,0-9 1-16,3-10-1 15,-2-10-1-15,-3-8 1 16,3-8-1-16,-4-8-9 15,1 0-33-15,4-20-76 16,-2-10-121-16,-9 0-345 0</inkml:trace>
  <inkml:trace contextRef="#ctx0" brushRef="#br0" timeOffset="87779.65">6875 14223 640 0,'0'0'181'0,"0"0"15"0,0 0 14 16,0 0-35-16,0 0 14 15,0 0 1-15,0 0-57 16,12-32-49-16,-28 40-36 15,-9 16-1-15,-4 12-5 16,-2 10-36-16,7 4 12 16,6-5-11-16,7-5 2 15,9-4-1-15,2-12-7 16,0-4 0-16,0-6 0 16,9-12-1-16,6-2 0 15,3 0 2-15,2-12 7 16,4-17-1-16,3-8-7 15,0-7 6-15,0-15-1 16,-3-3-6-16,-2-6-12 16,-2 2-7-16,-4-4 1 0,-5 10 17 15,-7 10 0-15,-4 10 1 16,0 9 0-16,0 9 8 16,0 10 11-16,0 6 7 15,0 6-18-15,-2 0-8 16,-2 20-47-16,2 18 47 15,0 15 16-15,2 11-16 16,0-2 2-16,15 2 5 16,5-2-5-16,5-4 5 15,0-6-7-15,-4-7 2 0,2-12-1 16,-5-8 0 0,-3-10-1-16,-1-8 0 0,-3-7 2 15,2 0 5-15,1-8 4 16,1-18 5-16,1-6-7 15,-5-3-9-15,-3 7-2 16,0 6 1-16,-4 6 1 16,-2 14 0-16,0 2 0 15,3 0-19-15,3 8-13 16,6 12 32-16,1 6 5 16,6 2-3-16,1-2-2 15,-2-4-44-15,2-8-111 16,-6-5-154-16,-7-9-297 0</inkml:trace>
  <inkml:trace contextRef="#ctx0" brushRef="#br0" timeOffset="87978.13">7220 14026 1487 0,'0'0'307'0,"0"0"-4"16,0 0-117-16,0 0-121 16,0 0-65-16,0 0-47 15,0 0-142-15,54 26-283 16,-40-13-184-16</inkml:trace>
  <inkml:trace contextRef="#ctx0" brushRef="#br0" timeOffset="88362.15">7566 14111 1124 0,'0'0'313'0,"0"0"-93"16,0 0-73-16,0 0-66 15,-64 106-27-15,62-74-17 16,2-2-23-16,0-2-6 16,21-3-8-16,6-6 0 15,9-2-12-15,1-6 10 0,2 0-6 16,-4-1 8-16,-3-1 3 16,-6 0-3-16,-6-1 1 15,-6-2 1-15,-8-2 5 16,-6 0-5-16,0 1 17 15,-6 4 2-15,-21-4-3 16,-6 4-15-16,-7-5-3 16,-3-4-32-16,3 0-35 15,4-13-73-15,7-27-77 16,9 3-165-16,11-4-424 0</inkml:trace>
  <inkml:trace contextRef="#ctx0" brushRef="#br0" timeOffset="88626.63">7840 13814 1107 0,'0'0'409'0,"0"0"-104"16,0 0-92-16,0 0-110 15,0 0-67-15,0 0 32 16,22 112 23-16,-6-52-42 16,4 5-22-16,4-1-20 0,5-2-2 15,0-6-5 1,-2-4-78-16,-6-4-70 0,-13 1-182 16,-8-12-244-16,0-12-203 15</inkml:trace>
  <inkml:trace contextRef="#ctx0" brushRef="#br0" timeOffset="88794.05">7787 14155 1064 0,'0'0'233'0,"0"0"-115"0,0 0-48 16,116-58-70-1,-70 41-16-15,-4 6-299 0</inkml:trace>
  <inkml:trace contextRef="#ctx0" brushRef="#br0" timeOffset="89311.4">8228 14311 1117 0,'0'0'331'0,"0"0"-18"15,0 0-80-15,0 0-82 0,0 0-55 16,0 0-36-16,0 0-36 16,64-94-18-16,-60 72-6 15,-1 4-19-15,-3 4-11 16,0 4-31-16,-13 4-57 15,-2 4-59-15,-2 2 66 16,7 0 31-16,2 14 11 16,8 4-37-16,0 6 23 15,3 2 35-15,15-2 41 16,4 4 7-16,5-6 1 16,0 0 8-16,-1-4-2 15,1-4 28-15,-5-8 16 16,1-2 45-16,-6-4-1 0,1 0-11 15,-1 0-24 1,0-6-13-16,1-12-15 0,-3-6-7 16,1-2-7-16,-5 0-11 15,0 2 4-15,-4 4-4 16,-3 8 2-16,-1 6 2 16,-1 4 0-16,2 2-11 15,2 2-23-15,6 16 22 16,1 4-1-16,5 4-4 15,2-2-90-15,5-2-132 16,-3-10-280-16,-9-6-405 0</inkml:trace>
  <inkml:trace contextRef="#ctx0" brushRef="#br0" timeOffset="89507.69">8448 13918 1139 0,'0'0'849'0,"0"0"-561"15,0 0-57-15,0 0-137 16,0 0-94-16,0 0-9 16,0 0-171-16,49 50-347 15,-38-32-447-15</inkml:trace>
  <inkml:trace contextRef="#ctx0" brushRef="#br0" timeOffset="90566.16">8653 13732 1363 0,'0'0'503'16,"0"0"-295"-16,0 0-52 15,0 0-113-15,0 0-5 16,40 114 30-16,-24-52-31 0,1 5-23 16,2 1-2-16,3-10-5 15,-2-6-6-15,2-6-1 16,-4-16-10-16,-5-8-9 15,-4-8 4-15,-5-8 5 16,0-6 10-16,0 0-1 16,0 0 0-16,3-18-1 15,-1-10-4-15,4-4-4 16,0-2-14-16,-1-2-38 16,1 6-3-16,0 6 16 15,3 6 12-15,4 6-5 16,-2 2 2-16,5 3-10 15,3 6-1-15,-4 1-2 0,4 0-13 16,-5 0-1 0,-1 0 13-16,-3 0 25 0,-1 1 10 15,-2 6 19-15,0 1-1 16,-2-1 1-16,0 1 9 16,0 2 0-16,0-3-3 15,-3-1 5-15,6-6-5 16,1 0 3-16,5 0 6 15,4-9-4-15,5-9-3 16,-3-4-7-16,-1 3 2 16,-8 2 4-16,-3 6 1 15,-8 4-7-15,-2 6 34 16,-2 1 15-16,0 0-38 16,0 5-10-16,0 12 12 15,0 2 2-15,0 3-7 0,5 1-8 16,5-5 0-16,4-4-1 15,1-2 2-15,4-8 7 16,0-4-8-16,2 0-1 16,1-4 8-16,3-17-7 15,-4-4 9-15,0-5-1 16,-3-6 0-16,-5-5-8 16,-7-1-1-16,-1-4 0 15,-5 2 0-15,0 2 1 16,0 8-1-16,0 10 6 0,0 8 25 15,0 12 8 1,0 4-39-16,0 9-7 0,0 22 7 16,0 7 0-16,0 6 12 15,0 2-4-15,0-6-7 16,12-10-1-16,-2-2 0 16,1-6 0-16,1-8 0 15,-1-4 1-15,0-3 0 16,2-7 9-16,6 0 21 15,0-3 9-15,6-16 10 16,-1-6-9-16,3-4-14 16,-3-2-11-16,-4 3-10 15,-6 6 0-15,-5 10-4 16,-5 6-2-16,-4 6 0 16,0 0-22-16,0 18 22 0,0 8 6 15,0 6 16-15,0-2-13 16,0-1-9-16,5-2-30 15,3-7-73-15,-2 1-100 16,-6-3-329-16,0-10-460 0</inkml:trace>
  <inkml:trace contextRef="#ctx0" brushRef="#br0" timeOffset="90717.81">9730 13792 1468 0,'0'0'267'16,"0"0"-45"-16,118-26-181 15,-64 12-41-15,-13 2-717 0</inkml:trace>
  <inkml:trace contextRef="#ctx0" brushRef="#br0" timeOffset="91572.57">4137 15095 909 0,'0'0'246'15,"0"0"33"-15,0 0-45 16,172-24-41-16,-16-20-58 15,97-28-38-15,71-18-55 16,38-9-42-16,-76 25-248 16,-65 20-771-16</inkml:trace>
  <inkml:trace contextRef="#ctx0" brushRef="#br0" timeOffset="113842.13">18161 12599 599 0,'0'0'122'16,"0"0"-47"-16,0 0-18 15,0 0-29-15,0 0-27 16,0 0-1-16,-12-28-26 16,12 26 7-16,-6 2 6 15,-1 0-72-15,-2 0-256 0</inkml:trace>
  <inkml:trace contextRef="#ctx0" brushRef="#br0" timeOffset="114719.01">18127 12593 466 0,'0'0'220'0,"0"0"-51"0,0 0-24 16,0 0-35-16,0 0-84 16,0 0-20-16,0 0 118 15,7-4-8-15,-7 4-17 16,0 0-3-16,0 0-18 16,0-2-19-16,0 2-10 15,0 0-3-15,0 0-3 16,0 0 1-16,0 0 2 15,0-2-12-15,0 2-5 16,0 0-6-16,0 0-5 16,0 0-5-16,0 0-12 15,0 0 1-15,0 0-1 16,0 0-1-16,0 0 1 0,0 0 12 16,0 0 1-16,0 0 2 15,0 0 0-15,0 0-6 16,0 0-5-16,0 0-5 15,0 0-1-15,0 0-11 16,0 0 5-16,0 0 1 16,0 0 4-16,0 0 1 15,0 0 0-15,0 0 1 16,0 0 2-16,0 0 7 16,0 0-9-16,0 0 13 15,0 0-1-15,0 0-1 16,0 0-1-16,0 0-4 15,0 0-5-15,0 0 5 0,0 0-6 16,0 0-28 0,0 2-89-16,0 14-63 0,-4 0-194 15,-1-6-330-15</inkml:trace>
  <inkml:trace contextRef="#ctx0" brushRef="#br0" timeOffset="115183.47">18201 12623 629 0,'0'0'211'0,"0"0"-49"16,0 0-2-16,0 0-8 16,0 0-44-16,0 0 22 15,0 0-23-15,-9-30-27 16,9 30 5-16,0-2-9 0,0 2-16 15,0 0-12-15,0 0-11 16,0 0-15 0,0 0-3-16,0 0-6 0,0 0-3 15,0 0-9-15,0 0 0 16,0 0 0-16,0 0-1 16,0 0 0-16,0 0 0 15,0 0-1-15,0 0-18 16,0 0-29-16,-2 0-94 15,-10 0-158-15,3 6-84 16,-1-4-624-16</inkml:trace>
  <inkml:trace contextRef="#ctx0" brushRef="#br0" timeOffset="116320.76">18214 12575 65 0,'0'0'103'0,"0"0"-103"16,0 0-13-16</inkml:trace>
  <inkml:trace contextRef="#ctx0" brushRef="#br0" timeOffset="117236.79">17311 12909 423 0,'0'0'183'16,"0"0"-50"-16,0 0-10 16,0 0-45-16,0 0-25 15,0 0-7-15,0 0-17 16,0 0 7-16,0 0 19 16,0 0 0-16,0 0 3 15,0 0-4-15,0 0-3 16,0 0 2-16,0 0-16 15,0 0-7-15,0 0 1 0,0 0-4 16,0 0-5-16,0 0-9 16,0 0-13-16,0 0 0 15,0 0-76-15,0 0-95 16,3 3-137-16,3-3-476 0</inkml:trace>
  <inkml:trace contextRef="#ctx0" brushRef="#br0" timeOffset="118062.22">16545 13074 1031 0,'0'0'310'0,"0"0"-121"16,0 0-79-16,0 0-22 15,0 0-14-15,154-62-14 16,-105 54-22-16,0 4-7 16,-4 4-6-16,-8 0-25 15,-10 16-25-15,-14 20 25 16,-13 14 18-16,-9 14 12 16,-28 6 0-16,-17 3-18 15,-4-7-12-15,-4-6-10 16,4-12 9-16,7-10 1 15,4-10 12-15,11-8-9 16,12-12 7-16,8-2 4 0,7-2 22 16,9-4 12-1,0 0-14-15,0 0-34 0,22 0 8 16,14 0 18-16,11 0 51 16,11 0-4-16,9 0-32 15,2-8-19-15,-3-2-5 16,-1-2-7-16,-11 2-10 15,-9 0-64-15,-3-6-138 16,-13 0-174-16,-12 0-360 0</inkml:trace>
  <inkml:trace contextRef="#ctx0" brushRef="#br0" timeOffset="118796.18">17625 13062 1005 0,'0'0'275'0,"0"0"-8"0,0 0-56 16,0 0-84-16,0 0-24 15,0 0-41-15,0 0-29 16,-108 32-10-16,70 6-3 16,0 2 8-16,8 4 0 15,9-2 10-15,9-2-6 16,10-4-14-16,2-3-7 16,6-3-3-16,19-8-8 15,9-6 0-15,6-8 1 16,4-8 1-16,6 0 25 15,-4-8-4-15,-1-14-9 16,-7-4 11-16,-7-6 24 16,-8-2 1-16,-10-4-7 15,-11 2-28-15,-2 0-1 16,0 5 0-16,-21 4-12 0,-5 4-2 16,-3 5-18-16,0 4-35 15,3 6-59-15,5 6-67 16,10 2-109-16,9 0-323 15,2 0-294-15</inkml:trace>
  <inkml:trace contextRef="#ctx0" brushRef="#br0" timeOffset="119678.55">18116 13100 1315 0,'0'0'349'16,"0"0"-113"-16,0 0-66 16,0 0-102-16,0 0-68 15,0 0-17-15,0 0 17 16,-9 78 22-16,9-44-16 15,0-2-5-15,0-5 10 16,7-5-10-16,6-8 5 16,5-5-6-16,0-4 1 15,1-5 20-15,8 0 17 0,0-14 11 16,2-9-10-16,-2-3-7 16,-4-2-4-16,-4-2 2 15,-5 4-30-15,-5 5 21 16,-5 4-21-16,-2 7-8 15,-2 10 8-15,0 0-19 16,0 8-11-16,0 18 22 16,0 7 7-16,0 3-25 15,0 0 0-15,12-3 1 16,9-6 10-16,4-7-7 16,2-6-15-16,0-10 29 15,2-4 8-15,2 0 12 16,0-20 4-16,-2-7-4 15,-2-5 1-15,-8-5 4 16,-2-6 20-16,-11-3-14 0,-4-6 1 16,-2-4 1-16,0 2 2 15,0 4-6-15,-8 5 13 16,-1 8-3-16,1 6-1 16,4 12-5-16,2 4-6 15,2 7-4-15,0 6-14 16,0 2-1-16,0 0-12 15,0 0-10-15,0 0-8 16,0 10 18-16,0 6 11 16,0 1-1-16,0-2 1 15,0-3 1-15,0-3 0 0,0-5 2 16,0-3 11 0,0-1 5-16,0 0 1 0,0 0 8 15,0 0-25-15,0 0 8 16,0 6-10-16,0 6-4 15,0 13 4-15,0 7 7 16,-4 10 8-16,2 4-15 16,2 2-1-16,0 0 0 15,0-4 1-15,0-4 0 16,0-5 0-16,0-10 5 16,4-4-5-16,0-9-1 15,-2-6-35-15,5-2-7 16,0-4-61-16,2 0-61 15,2 0-32-15,-2-16-141 16,-4-3-296-16</inkml:trace>
  <inkml:trace contextRef="#ctx0" brushRef="#br0" timeOffset="119843.42">18552 13066 690 0,'0'0'560'0,"0"0"-319"16,0 0-48-16,0 0-71 15,0 0-26-15,0 0 4 16,147-40-42-16,-99 32-34 16,2 2-24-16,15-2-131 15,-9 4-214-15,-13 0-401 0</inkml:trace>
  <inkml:trace contextRef="#ctx0" brushRef="#br0" timeOffset="120396.23">18955 13182 1045 0,'0'0'230'15,"0"0"-7"-15,0 0-42 16,0 143-70-16,0-93-57 15,4-2-21-15,4 2 1 0,1-6-16 16,-1-2 1 0,2-5 4-16,-3-7-11 0,-1-9-11 15,-4-4 7-15,0-9-8 16,-2-4 6-16,0-4 6 16,0 0 9-16,0-4 32 15,-6-18-23-15,-9-13-20 16,-1-11-9-16,-3-8 0 15,6-8 0-15,3-6 2 16,5-2 3-16,5 3-6 16,0 8-3-16,11 6 1 15,10 11-26-15,2 12 8 16,2 12-5-16,4 8 22 16,-2 10-6-16,0 0 9 0,0 14 0 15,-6 12 0-15,0 6 7 16,-5 0-5-16,-6 0 17 15,-3 0 21-15,-5-6 1 16,-2-2-4-16,0-6 10 16,0 1-5-16,-9-5-5 15,-13-3-11-15,-5 2-11 16,-4-5-15-16,-3-4-27 16,3-4-95-16,4-2-112 15,12-14-264-15,7-4-434 0</inkml:trace>
  <inkml:trace contextRef="#ctx0" brushRef="#br0" timeOffset="120802.46">19439 13128 1219 0,'0'0'320'0,"0"0"-104"15,0 0-52-15,0 0-79 16,0 0-37-16,0 0-20 16,0 0-2-16,-64 72-6 15,43-42 0-15,8 2 1 16,7-5 2-16,6-4-9 0,0-2-13 15,0-5 0 1,13-6-1-16,5-4-8 0,5-4 8 16,0-2 48-16,2 0 9 15,0-10-15-15,-3-8-8 16,-4-2-2-16,-2-5 7 16,-10 0-18-16,-4-1-20 15,-2-1 5-15,0 5-6 16,-6 2-10-16,-8 6-63 15,1 4-62-15,2 6-122 16,4 0-359-16</inkml:trace>
  <inkml:trace contextRef="#ctx0" brushRef="#br0" timeOffset="121779.25">19825 13058 1213 0,'0'0'360'16,"0"0"-153"-16,0 0-62 16,0 0-107-16,0 0-32 15,0 0 10-15,0 0 5 0,0 116-20 16,4-82 8-16,3-6 4 15,2-3-12-15,0-10 14 16,2-4 0-16,0-7-6 16,0-4 60-16,7 0 36 15,2-11-9-15,5-8-18 16,2-10-29-16,-4-3-22 16,2-2-14-16,-7-4-7 15,-3 2-6-15,-3 4 2 16,-5 8 7-16,-3 6-8 15,-4 10 11-15,0 8-12 16,0 0-6-16,0 6-28 16,0 16 17-16,0 6 16 15,0 2-4-15,0 0-16 0,4-3-1 16,5-8 4-16,1-5-1 16,0-2 4-16,1-6-8 15,3-3 15-15,1-3 8 16,3 0 18-16,7-11 3 15,0-9-5-15,4-8-3 16,-1-4-1-16,-1-4-4 16,0-8-7-16,-5-4-2 15,-4-4-20-15,-5-5 12 16,-4-1-11-16,-5 0 8 16,-2 0 10-16,-2 4-5 15,0 2-2-15,0 6-1 16,0 8 10-16,0 8 0 15,0 11 2-15,-2 10 39 16,0 9-27-16,-2 0-14 16,0 19-26-16,-5 21 26 0,2 13 3 15,2 11-1-15,3 2-1 16,2 0 0-16,0-2 3 16,4-3-2-16,8-5-2 15,-3-8 0-15,1-6 0 16,2-8-2-16,-1-6 1 15,7-8-1-15,2-6 2 16,4-6 6-16,5-6 18 16,3-2-6-16,3-4 19 15,-2-18-24-15,-1-6 10 16,-6-4-22-16,-3 2 13 0,-5 4-14 16,-7 4 0-16,-4 8 11 15,-3 6-10-15,-2 4 11 16,0 4-12-16,1 0-22 15,2 0 1-15,1 4-12 16,1 12 15-16,1 4 18 16,2 2 0-16,-4 0 0 15,-1 0 0-15,-1-2 0 16,0-4 1-16,-4-2 2 16,0-6-3-16,0 0-53 15,-21-8-51-15,-11 0-129 16,1-2-450-16</inkml:trace>
  <inkml:trace contextRef="#ctx0" brushRef="#br0" timeOffset="121939.57">20498 12719 1303 0,'0'0'301'16,"0"0"-122"-16,160 0-19 15,-84 0-64-15,19 0-96 16,-18-2-39-16,-19-6-456 0</inkml:trace>
  <inkml:trace contextRef="#ctx0" brushRef="#br0" timeOffset="123023.19">16699 13848 314 0,'0'0'613'0,"0"0"-419"0,0 0-9 16,0 0 21-16,0 0-69 16,0 0-22-16,0 0-5 15,0 0-13-15,0 0-8 16,0 0-8-16,0 0-10 16,0 0-12-16,0 0-15 15,0 0-13-15,0 0-9 16,0 0 18-16,0 0-7 15,0 0 6-15,0 0-7 16,0 0-8-16,0 0-7 0,0 0-17 16,0 0-5-1,0 0-48-15,0 0-29 0,0 0-13 16,0 0-8-16,0 0 17 16,0 0 14-16,0 0-44 15,0 2-141-15,0 2-286 16,0 0-290-16</inkml:trace>
  <inkml:trace contextRef="#ctx0" brushRef="#br0" timeOffset="123420.92">16813 14011 806 0,'0'0'315'0,"0"0"-167"16,0 0-25-16,0 0-59 0,0 0-64 15,0 0-54-15,0 0-98 16,-7 0-125-16,7 0-212 15,0 4 95-15</inkml:trace>
  <inkml:trace contextRef="#ctx0" brushRef="#br0" timeOffset="124878.43">16684 14069 652 0,'0'0'240'16,"0"0"-41"-16,0 0-9 16,0 0-10-16,0 0-38 15,0 0-12-15,0 0-3 16,-12-14-23-16,5 14-16 16,-6 6-25-16,-9 12-19 15,-5 14-1-15,0 4-4 16,6 4-4-16,4-2-8 15,9 0-12-15,8-2-4 16,0-3-10-16,2-4 5 16,15-4-6-16,8-10-10 15,2-2-12-15,4-8 14 0,0-5 8 16,5 0 1-16,-3-5 5 16,0-18-5-16,-1 0 8 15,-6-8-7-15,-5-7 9 16,-10-2-2-16,-11-2-9 15,0 2 1-15,-9 4 6 16,-18 8 19-16,-4 8-26 16,-7 7 0-16,3 8-10 15,-1 5 8-15,9 0-69 16,9 0-84-16,18 4-129 0,2 1-272 16,21 2-174-16</inkml:trace>
  <inkml:trace contextRef="#ctx0" brushRef="#br0" timeOffset="125230.95">17064 14057 1128 0,'0'0'369'16,"0"0"-164"-16,0 0-34 15,0 0-86-15,0 0 18 16,0 0-13-16,114 72-46 16,-89-40 2-16,-8 0-5 0,-5-2-11 15,-6-4-13-15,-6-6-11 16,0-6 5-16,0-6-5 16,0-8 20-16,0 0 72 15,-9-2 24-15,-2-18-61 16,0-10-21-16,5-8-11 15,6-4-7-15,0-8-4 16,2 3-18-16,17 6-19 16,4 2-7-16,2 14-48 15,1 10-56-15,0 15-117 16,-3 0-309-16,-9 10-293 0</inkml:trace>
  <inkml:trace contextRef="#ctx0" brushRef="#br0" timeOffset="126762.02">16636 14927 713 0,'0'0'294'15,"0"0"-51"-15,0 0 6 16,0 0-36-16,0 0-61 16,0 0-20-16,0 0-33 15,7-4-44-15,2 22-55 16,4 12 42-16,3 8 23 0,-3 6-29 15,1 0-12-15,-3-4-8 16,-2-4-6-16,-5-5-10 16,0-13-12-16,-1-4-19 15,-3-6 3-15,0-8-1 16,0 0 29-16,3 0 9 16,-1-22-9-16,4-10-25 15,5-11 23-15,7-3-4 16,7-6-11-16,4 2-33 15,4 6 4-15,-1 12 22 16,-6 14 16-16,-2 8 6 16,-8 10-7-16,-1 4-23 15,-3 20-12-15,-3 8 44 16,-1 4 28-16,0 0-12 0,-4-2-4 16,0-8-11-16,1-6 7 15,-3-4-2-15,0-10-5 16,0 1 1-16,0-7 5 15,5 0 5-15,0 0-5 16,8-17 26-16,4-11-17 16,2-8-15-16,6-2 6 15,-2 0-7-15,-3 4-1 16,-1 6 1-16,-8 12-1 16,0 12 1-16,-4 4-6 15,4 8-25-15,1 20 9 16,1 6 22-16,1 6 17 15,1-4-9-15,0-8-2 16,-2-4-4-16,1-4 5 16,-3-8-7-16,3-6 10 0,-3-2 20 15,5-4 5-15,-1 0 18 16,6-5 2-16,-3-14-4 16,2-5-8-16,-4-4-8 15,-3-4-13-15,-3 0-1 16,-6 2-10-16,-1 8-11 15,-3 6 0-15,-2 10-6 16,0 6 6-16,0 0-4 16,-7 6 4-16,-7 20 0 15,1 4 0-15,5 2 0 16,6-2-6-16,2-4-10 0,0-4-32 16,6-8 5-1,9-4-7-15,3-4 49 0,3-4 1 16,0-2 10-16,2 0 11 15,2-12 21-15,-1-8-1 16,-2-4 5-16,-6 0-3 16,-5-2-4-16,-9 2-26 15,-2 2-4-15,-9 6-18 16,-20 6-10-16,-6 2-95 16,-15 8-104-16,11 0-175 15,10 0-501-15</inkml:trace>
  <inkml:trace contextRef="#ctx0" brushRef="#br0" timeOffset="127111.61">17893 14901 36 0,'0'0'1412'15,"0"0"-1210"-15,0 0 26 16,0 0-11-16,0 0-89 16,47 108-80-16,-40-80-20 15,-3 0-19-15,-2-10-8 16,0-10 0-16,1-2-1 16,-3-6 9-16,2 0 14 0,4-14-11 15,4-18-10-15,3-8 18 16,7-8 6-16,7 0-22 15,4 3-4-15,5 9-36 16,4 9-60-16,2 9-19 16,-2 9-27-16,-4 8-46 15,-3 1-134-15,-10 5-178 16,-10 9-461-16</inkml:trace>
  <inkml:trace contextRef="#ctx0" brushRef="#br0" timeOffset="127432.93">18365 14951 848 0,'0'0'313'0,"0"0"-63"15,0 0 0-15,0 0-63 0,0 0-66 16,0 0-24-16,0 0-10 16,125-70 0-16,-113 58-16 15,-10-2-8-15,-2 6-26 16,0 0 42-16,-12 8-54 15,-12 0-25-15,-7 8-7 16,0 15 7-16,4 8 0 16,7 3-1-16,9-2 0 15,11-2-9-15,0-2 10 16,9-6-11-16,15-4-13 16,7-10 24-16,5-2 3 15,2-6 6-15,-1 0-1 0,0 0-8 16,-10-14-57-1,-19-12-109-15,-6 4-129 0,-2 2-390 0</inkml:trace>
  <inkml:trace contextRef="#ctx0" brushRef="#br0" timeOffset="130228.84">16445 15620 833 0,'0'0'254'16,"0"0"-41"-16,0 0-20 16,0 0-62-16,0 0-28 15,0 0 4-15,0 0-32 16,0-5-4-16,4 5 10 16,10 0 13-16,3 0 14 15,8 0-21-15,4 0-20 16,7 4-12-16,1 6-24 15,11 2-7-15,7-2-6 16,10-2 2-16,10-8 1 16,6 0-3-16,8 0-9 15,5-4-9-15,19-6 0 16,23 2 0-16,-11 4 18 0,-11-4 7 16,-19 6-10-16,-19 2-14 15,11-3 5-15,13 2-6 16,0-3 1-16,3 0 1 15,3-5 7-15,17 0-2 16,18-9-7-16,17-5 9 16,0-3-7-16,-29 4-2 15,-29 6-1-15,-32 8 1 16,-2-6 2-16,10 2 4 16,13-2 1-16,9-2 4 15,1 0-1-15,-2 0-1 16,1-2-3-16,4-4 3 0,19-4-8 15,22-2 1 1,19-7-1-16,3 2 5 0,-29 3 12 16,-34 3-18-16,-33 9 10 15,-3-4 7-15,9-4-1 16,6-6-7-16,10-8 9 16,-7 0-4-16,-4-2-14 15,3-2 6-15,-3 0 1 16,3-6-7-16,-1 1 0 15,-2-5 0-15,-2-2 0 16,-4 0 2-16,-10 2-1 16,-6 2-1-16,-8 2 0 15,-13 1 10-15,-6 5-10 0,-8 0-9 16,-10 0 9-16,-4 0 7 16,-5-4-7-16,1 0 0 15,-1-2 0-15,5-2 1 16,2-1 0-16,3-1 7 15,3 4-8-15,1-2-6 16,-3 6 6-16,-3 6 17 16,-3 0-17-16,-5 5 1 15,0 2 4-15,-4-2 18 16,4 3-14-16,-4-4 21 16,0 0-21-16,0-2 0 15,0 2-2-15,0 2-7 16,-6 2 0-16,-5 4 0 0,-5 1-12 15,-1 1 12 1,-5 0-8-16,-5 1 8 0,-2-4 1 16,-3 5 3-16,1-2-4 15,-2 2 0-15,0 2 0 16,-3 0 0-16,-2 2-2 16,1 0-8-16,-4 2 10 15,-1 0 0-15,-3 0-8 16,-1 2-6-16,-2-2 14 15,-2 0 9-15,0-2-8 16,-1 2-2-16,0-4-4 16,0 0 5-16,-1-1 7 15,2-1-7-15,-4 2-7 0,2-2 5 16,2 2 2-16,2 2-6 16,2 0 5-16,3 2 1 15,3 2-6-15,0 0 3 16,5 2 2-16,-1 0-5 15,2 0 5-15,5 2-19 16,5 4 10-16,0 0 1 16,-3-1 9-16,2 5-1 15,-6 1 1-15,-2-1-19 16,-5 2 1-16,-2 0 16 16,-5 2-10-16,-4-3-3 15,-2 3 14-15,-3 0-16 16,-4 0 11-16,-2 0-3 15,0 0 8-15,0 0 1 16,-3-1-10-16,1-2 10 16,0 3 0-16,-5 0 0 0,0 0 0 15,-2 0 0-15,0 0 0 16,-2 0 2-16,2 0-2 16,0 0 0-16,-1 0 0 15,3 0-1-15,-4 0 0 16,-2 0-20-16,-5 0 20 15,-3 3-6-15,-3-2 0 16,-3 2 7-16,-2-3 1 16,-4 2-1-16,-3 0 0 15,-4-2-9-15,-1 0 3 16,-1 2 6-16,2-2 0 0,1 0-5 16,1 0 5-1,2 0 0-15,-4 0 7 0,0 0-7 16,-5 2 1-1,1 4-1-15,-6 2 12 0,3 2-12 16,0 4 0-16,5 2 0 16,4 0 9-16,9 4-9 15,4 0-6-15,7 2-1 16,2 0 0-16,3 0 7 16,2 2 14-16,-5 2-14 15,0 0-1-15,-2 4-5 16,0 1 4-16,0 2 2 0,1 3 5 15,5 0-4 1,3 3-1-16,2 1 0 0,5 0-1 16,-3 6-5-16,1 6 6 15,-4 6 14-15,-3 9-13 16,0 5-1-16,-3 6 0 16,3 2 0-1,0 4 1-15,1-1 5 0,13-5-6 16,10-8 0-16,13-12-1 15,14-10 2-15,16-6-2 16,4-3 2-16,4-1-1 16,21 2 2-16,4 2 6 15,8 4-6-15,4 4 8 0,3 4-8 16,4 4-2 0,-2 3 2-16,3 3-2 0,0 2 6 15,0-4-6-15,3 2 0 16,1 1-1-16,0-6-8 15,3 4 3-15,-2-9 5 16,-1-2-14-16,-4-6 5 16,-5-6-2-16,-1-6-11 15,-5-6 14-15,-3-2 9 16,-1-3-2-16,-3-5-7 16,0 0 0-16,0 0-8 15,0-6 2-15,3 2 15 16,-1 0 1-16,0-4 0 15,-2 2 8-15,2-2-3 16,-7-2-6-16,0 0 0 16,-1-2 1-16,-2-2 0 15,1 2-1-15,0-2 0 0,-1 0 1 16,-1 4 0-16,-2-4 8 16,2 6-9-16,-1-4 1 15,-2 6-1-15,4-4 1 16,-3 2-1-16,-1-2 2 15,2 0-1-15,-1 2-1 16,-3-6 9-16,-3 0 0 16,-1 0 0-16,-3 2-7 15,-6-6-1-15,3 4-1 16,-3 0 0-16,2 0 1 16,1 2 5-16,3 2 4 15,-2-2-9-15,3 2-1 16,-1 2 1-16,0-2 0 0,-1 0 7 15,3 2-8-15,-6-2 0 16,3-2 1-16,-3 2-1 16,0-2 0-16,-2 1-1 15,0-2 1-15,-2 0 0 16,1 0 1-16,-1 3 5 16,0-3 2-16,0-1 2 15,-2 0-10-15,2 0 6 16,0 2-5-16,-2-2 8 15,2 0-8-15,2 2 5 0,-2 2 4 16,2-3-4 0,-2 4-4-16,0-1 5 0,1 0-5 15,-1 2 3-15,0-6-4 16,0 0 4-16,-2-2-4 16,0-2 8-16,2 0-1 15,-2 0-1-15,0 0 2 16,0 4 0-16,0-4-3 15,0 0-6-15,0 0 0 16,0 0 0-16,0 0-8 16,0 4-41-16,-11 8-71 15,-9 2-90-15,-2-10-417 0</inkml:trace>
  <inkml:trace contextRef="#ctx0" brushRef="#br0" timeOffset="133084.75">15863 16276 831 0,'0'0'261'0,"0"0"-45"16,0 0-10-16,0 0-46 15,0 0-50-15,0 0-40 16,0-6-14-16,0 6-11 16,0 0-11-16,2-4 9 15,1 4 6-15,1-4-28 16,8 0-20-16,5-6 8 16,8 2-9-16,4-2 19 15,2 6-10-15,2 4-9 0,0 0-4 16,-6 24-1-1,-6 10 5-15,-8 11 6 0,-13 9 9 16,0 8-15-16,-20 0 0 16,-11-4-12-16,-8-8-8 15,0-6-4-15,3-8 23 16,5-9 0-16,6-13 1 16,10-1 0-16,6-8 6 15,9-5 7-15,0 0-13 16,13 0 9-16,23 0 18 15,12 0 42-15,10 0-4 16,9-5-15-16,3-4-16 16,-1-5-13-16,0 1 30 15,-1 4 11-15,-5 0 6 16,-5 0-17-16,-7 4 7 0,-13 1-27 16,-9 4-11-16,-13 0-10 15,-7 0 4-15,-5 0-4 16,-4 0-2-16,0 0-2 15,0 0 2-15,0 0-8 16,0 0-34-16,0 0-44 16,0-4-87-16,0-4-185 15,0 2-563-15</inkml:trace>
  <inkml:trace contextRef="#ctx0" brushRef="#br0" timeOffset="134213.97">16968 16375 401 0,'0'0'360'16,"0"0"-167"-16,0 0-18 15,0 0 2-15,0 0-40 0,0 0-28 16,0 0-20 0,0-24 25-16,0 24-10 0,0 0-21 15,0 0 9-15,-6 10-43 16,-17 17 1-16,-1 14-3 16,-5 7-23-16,5 0-4 15,8-2 3-15,7-12 2 16,9-2-8-16,0-10-4 15,15-4-13-15,14-12 0 16,7-3 22-16,7-3-4 16,-1-5-1-16,0-13-15 15,-1-8 3-15,-8 0 2 16,-6-2 5-16,-8 2 36 0,-5-4-1 16,-10 6-7-16,-4-2-25 15,0 8-15-15,-4 0-30 16,-16 0 30-16,-7 10-20 15,-4-2-34 1,-3 10-42-16,3 0-40 0,4 0-83 16,8 4-164-16,7 2-334 0</inkml:trace>
  <inkml:trace contextRef="#ctx0" brushRef="#br0" timeOffset="134595.63">17390 16352 932 0,'0'0'548'0,"0"0"-367"15,0 0-18-15,0 0-66 16,0 0-12-16,0 0-19 15,138 89-28-15,-103-49-16 16,-4 0-21-16,-6 0 5 16,-7-8 10-16,-9-6-7 15,-7-8-8-15,-2-4-1 16,0-10 6-16,-13 0 26 16,-5-4-2-16,-3 0 16 0,4-22 8 15,3-4-6-15,6-10-22 16,3-4-8-16,5-6 0 15,0 4-11-15,21 4-6 16,2-1-1-16,4 12-26 16,2 4-44-16,2 1-78 15,-6 8-172-15,-7 2-399 0</inkml:trace>
  <inkml:trace contextRef="#ctx0" brushRef="#br0" timeOffset="135895.67">18234 16244 942 0,'0'0'362'0,"0"0"-69"16,0 0-23-16,0 0-77 15,0 0-104-15,0 0-64 16,0 0 32-16,56 68 32 15,-39-24-10-15,-1 1-39 16,-5-1-14-16,-1-4-5 16,-6-8-20-16,0-10-1 0,-2-8 2 15,-2-6-2 1,3-8 0-16,-3 0 0 0,0 0 10 16,0 0 11-16,0-18-21 15,0-8-18-15,0-6-4 16,0-8 1-16,0-4-37 15,0-1 24-15,12 5-5 16,9 4 1-16,1 8 11 16,7 6 7-16,0 10 5 15,3 4-3-15,-3 8 9 16,2 0 8-16,-4 12-11 16,-1 14 12-16,-2 6 15 15,-3 0 5-15,-4 3-9 16,-3-3 1-16,-6-2 2 15,-3-8-5-15,-3-6-8 16,0-4 1-16,-2-8-2 16,0-4 2-16,0 0 24 0,3 0 1 15,-1-8 3-15,5-16-21 16,2-10-8-16,7-7-1 16,3-4 0-16,6 0-14 15,6 9 2-15,0 2-12 16,5 14 13-16,-3 16 10 15,0 4-10-15,2 10 10 16,-10 20-3-16,0 8 4 0,-2 2 7 16,-8 4 4-1,-3-3-7-15,-4-7-4 0,-1-6-41 16,-3-6-86-16,3-8-92 16,9-14-95-16,0 0-68 15,1 0-506-15</inkml:trace>
  <inkml:trace contextRef="#ctx0" brushRef="#br0" timeOffset="136212.07">19406 16208 385 0,'0'0'701'0,"0"0"-450"16,0 0-37-16,0 0-33 15,-75 139-70-15,65-103-30 16,10-4-14-16,0-6-16 15,2 0-7-15,18-8 8 16,7-8 16-16,2-2 9 0,5-8-14 16,1 0-26-16,-4-16 14 15,1-8 2-15,-10-2 10 16,-5-6-2-16,-5 2-24 16,-8 2 3-16,-4 6-1 15,0-1-3-15,-18 9-36 16,-5 2-9-16,-11 6-39 15,-2 2-43-15,0 4-55 16,5 0-60-16,8 0-45 16,13 0-118-16,5 0-255 0</inkml:trace>
  <inkml:trace contextRef="#ctx0" brushRef="#br0" timeOffset="136330.75">19406 16208 1071 0</inkml:trace>
  <inkml:trace contextRef="#ctx0" brushRef="#br0" timeOffset="136545.41">19406 16208 1071 0,'170'18'355'0,"-157"-18"-100"0,9 0-29 0,7 0-50 16,5 4-58-16,-1 14-22 15,0 6 0-15,-6 6-25 16,-8-3-29-16,-5-4-11 15,-7 0 2-15,-7-7-26 16,0-2-1-16,0-8 5 16,0-2 1-16,0-4 0 0,0 0-1 15,0-4 21-15,0-16-32 16,2-10-33-16,14-6-19 16,9-9 32-16,6-3-11 15,5 8-22-15,3 4-35 16,1 8-35-16,-1 10-64 15,-13 4-152-15,-12 10-325 0</inkml:trace>
  <inkml:trace contextRef="#ctx0" brushRef="#br0" timeOffset="136893.06">20114 16294 901 0,'0'0'289'16,"0"0"-33"-16,0 0 31 16,0 0-70-16,0 0-61 15,119-6-60-15,-90-2-29 16,-5 0-26-16,-4 2-16 16,-8 2-5-16,-8 4-20 15,-4 0 11-15,0 0-5 16,-4 0 11-16,-13 4 2 15,2 6-12-15,4 7-7 16,6 1 0-16,5 0-6 16,0-4 5-16,9-5-8 0,11 4 9 15,7-9 13-15,0-4 7 16,0 0-20-16,-2 0-7 16,-6 0-91-16,-10-13-139 15,-6 4-302-15,-3 0-484 0</inkml:trace>
  <inkml:trace contextRef="#ctx0" brushRef="#br0" timeOffset="137712.19">16713 17379 591 0,'0'0'729'16,"0"0"-485"-16,0 0-38 16,0 0-23-16,0 0-56 15,0 0-42-15,126-64 2 16,-88 48-41-16,-2-2-13 16,-7 4-18-16,-5 4-14 15,-6-2-1-15,-9 2-7 16,-9 6-20-16,0-4-26 15,-4 4-14-15,-23 4 54 16,-11 0-2-16,-9 0 15 16,-7 22 1-16,-4 4 0 15,3 10 15-15,6 0 0 0,7 0 9 16,11 4-19-16,8-6 5 16,9-2 0-16,12-1-5 15,2-7-5-15,2 2 8 16,23-4-3-16,13 0 13 15,9-8 8-15,13-4-27 16,5-6-15-16,6-4-84 16,14 0-109-16,-17-4-173 15,-16-10-289-15</inkml:trace>
  <inkml:trace contextRef="#ctx0" brushRef="#br0" timeOffset="138347.12">17325 17391 869 0,'0'0'376'0,"0"0"-92"16,0 0-13-16,0 0-77 15,0 0-85-15,0 0-54 16,0 0-20-16,-91 95-5 16,68-55-18-16,7-8 4 15,8-2-10-15,6-12 6 16,2 0-12-16,0-12 0 15,2 2 0-15,16-8 12 16,6 0 7-16,5-10-19 16,7-12-11-16,-2-4-8 15,-1-6 0-15,-4 1-3 16,-10 8 16-16,-3 2 4 0,-7 11 1 16,-2 10-7-16,-3 0-31 15,3 10-29-15,2 16-12 16,2 1 68-16,3-1 12 15,-1-6 0-15,5-4 0 16,1-6-4-16,2-10 4 16,3 0 10-16,3-22 4 15,2-6-5-15,0-8-2 16,-3-9 20-16,-1 1 13 16,-3-6 7-16,-1-2 5 15,-6-2-5-15,-1-4 2 16,-6-4-9-16,1 3-27 15,0 9 0-15,-4 10-7 16,-1 10 27-16,-2 12-20 16,1 8 41-16,-3 6-54 0,0 4-21 15,0 10-1-15,0 24 22 16,0 8 10-16,0 6 7 16,4 6-1-16,7-1-10 15,5-3 0-15,-1 0-6 16,3-6 9-16,0 0-3 15,-3-8-6-15,2-10 0 16,-7-4-29-16,-1-8-62 16,-7-14-76-16,0 0-142 15,-2 0-377-15</inkml:trace>
  <inkml:trace contextRef="#ctx0" brushRef="#br0" timeOffset="138530.93">17760 17195 1147 0,'0'0'382'0,"0"0"-155"16,0 0-10-16,0 0 0 16,131-30-111-16,-89 26-78 15,3 4-28-15,11-10-177 16,-12 2-398-16,-8 2-863 0</inkml:trace>
  <inkml:trace contextRef="#ctx0" brushRef="#br0" timeOffset="139030.07">18288 17339 124 0,'0'0'1212'0,"0"0"-948"16,0 0-85 0,0 0 18-16,0 0-33 0,0 0-52 15,0 0-20-15,151 4-30 16,-93-12-35-16,5-2-10 15,-1-4-8-15,-11 2-8 16,-8 2-1-16,-17-2-3 16,-13 6-23-16,-8-2 18 15,-5 4-20-15,0-2-30 16,-15 2 43-16,-12 4-6 16,-7 0 20-16,-6 0 1 15,-2 18 0-15,0 10 1 16,3 6 5-16,8 6 2 15,7-4-8-15,8 0 1 16,7 0 0-16,9-9-1 16,0-1-10-16,7-8 3 15,15 0-12-15,10-12 19 0,5-2 5 16,7-4-5-16,4 0-53 16,1-14-83-16,10-22-109 15,-9 4-106-15,-13-3-169 0</inkml:trace>
  <inkml:trace contextRef="#ctx0" brushRef="#br0" timeOffset="139745.81">19085 17165 910 0,'0'0'355'0,"0"0"-103"0,0 0-22 16,0 0-72-16,0 0-67 15,0 0-16-15,0 0-30 16,-74 128-17-16,74-96-15 16,12-6 4-16,5-2-17 15,6-6-13-15,2-2 0 16,-1-2 13-16,2 4 0 16,3 14 18-16,5 31-8 15,2 47 116-15,-5 60 55 16,-4 23-12-16,-14-7-99 15,-13-41-70-15,0-61 0 16,-9-30-84-16,-27-20-26 16,-10-12 81-16,-15-8-6 0,-5-14 19 15,1-14 16 1,9-38 1-16,14-32 14 0,22-33-7 16,20-31 17-16,29-12-3 15,31 11-22-15,7 29 0 16,-5 36-1-16,-6 26-19 15,4 9-25-15,11-1-22 16,10-4 6-16,3 2 32 16,-10 16 28-16,-12 4 1 15,-15 14 0-15,-16 0 1 16,-11 10 10-16,-11 4-11 16,-7-2 9-16,-2 6-2 15,0 0 11-15,-4 0-16 0,-14 14 7 16,-4 12-8-16,-3 2 9 15,8 8-10-15,3-6 0 16,7 2 0-16,7-10-2 16,0-4-5-16,0-5-12 15,0-8-27-15,11-5 36 16,1 0 10-16,1 0 20 16,3-18-6-16,-3-4 2 15,-2-6-1-15,-4 2-8 16,-5-6-1-16,-2 6-6 15,0-4 1-15,-11 6 12 16,-9 6-13-16,-4 6-1 0,-3 6-6 16,0 2-6-1,4 4-20-15,4 0-38 0,5 0-96 16,7 0-197-16,5 0-489 0</inkml:trace>
  <inkml:trace contextRef="#ctx0" brushRef="#br0" timeOffset="140080.1">19796 17120 1222 0,'0'0'254'0,"0"0"-87"15,0 0 79 1,0 0-13-16,56 139-62 0,-52-87-73 16,-4-2-51-16,0-6-31 15,0-12-1-15,0-10-9 16,0-8-6-16,0-10-10 16,0-4 10-16,0-10 17 15,2-16-17-15,7-18-7 16,7-6 7-16,1-8 12 15,4-4-12-15,1 0-45 16,0 3-128-16,-2 9-86 16,-5 10-246-16,-3 18-242 0</inkml:trace>
  <inkml:trace contextRef="#ctx0" brushRef="#br0" timeOffset="140288.01">20054 17008 1175 0,'0'0'318'15,"0"0"-154"-15,0 0 93 16,0 0-20-16,0 0-73 16,21 139-71-16,-13-99-53 15,-1-8-40-15,0-2-37 0,-5-2-135 16,-2-10-142-1,0-6-323-15</inkml:trace>
  <inkml:trace contextRef="#ctx0" brushRef="#br0" timeOffset="140478.44">20133 16888 884 0,'0'0'882'0,"0"0"-714"0,0 0-115 15,0 0-53-15,0 0-171 16,0 0-555-16</inkml:trace>
  <inkml:trace contextRef="#ctx0" brushRef="#br0" timeOffset="141029.17">20393 17241 1053 0,'0'0'411'15,"0"0"-143"-15,0 0-47 16,0 0-32-16,0 0-103 15,118-72-86-15,-91 46 0 16,-2-2-43-16,-4-3-54 0,-7 3 25 16,-5-2-28-16,-7 8 86 15,-2 4 14-15,0 12 23 16,-19 6-7-16,-4 0 0 16,-4 18-16-16,5 10 14 15,4 2-14-15,7 2 0 16,6-1 0-16,5-7 0 15,0-6-5-15,2-6 3 16,12-2-17-16,1-6 19 16,6-4 49-16,1 0 1 15,4 0 6-15,3-18 2 16,2-4-15-16,1-6-18 0,-1-7-16 16,0 3-1-1,0 2 3-15,-2 6 0 0,0 6-5 16,-2 10 7-1,2 8 6-15,0 0 3 0,-2 8-4 16,-2 20 27-16,-4 2 29 16,-7 6-13-16,-12-4-12 15,-2-1 6-15,-8-3-3 16,-19-2 6-16,-9-8-31 16,-4 0-27-16,-5-8-9 15,-17-6-143-15,8-4-197 16,1 0-882-16</inkml:trace>
  <inkml:trace contextRef="#ctx0" brushRef="#br0" timeOffset="147663.97">16561 9916 849 0,'0'0'244'0,"0"0"-73"16,0 0-27-16,0 0-21 16,0 0-12-16,0 0-25 15,6 0-15-15,-3 0 4 16,1 0-25-16,2 0-5 0,6-2-5 15,8-4-2-15,9-2 29 16,6 0-17-16,8-2-4 16,3 2-24-16,4 2-14 15,-6 6-8-15,-8 0-29 16,-12 8-23-16,-14 20 40 16,-10 14 12-16,-12 12 25 15,-21 6 0-15,-12 0-15 16,0-4 12-16,3-10-7 15,7-10-15-15,8-11 0 16,9-7 7-16,9-8-5 0,5-6 10 16,4-4-12-1,0 0 0-15,20 0 1 0,11 0 42 16,11-4 6-16,3-8-24 16,2 2-23-16,-1 0-2 15,-5 2-9-15,3-6-136 16,-11 4-177-16,-6-1-407 15</inkml:trace>
  <inkml:trace contextRef="#ctx0" brushRef="#br0" timeOffset="148348">17258 9984 225 0,'0'0'798'0,"0"0"-552"16,0 0-102-16,0 0-61 15,0 0-59-15,0 0 0 16,0 0-7-16,0-10-8 16,0 10-8-16,0 0 14 0,2 0 6 15,-2 0 2-15,0 0 8 16,3 0-5-16,-3 0-9 15,0 0-5-15,0 0 0 16,0 0-2-16,0 0 5 16,0 0 15-16,0 0 10 15,0 0 8-15,0 0-11 16,0 0 21-16,0 0-12 16,0 0 2-16,-5 0-26 15,-8 2-13-15,-5 18-2 0,-2 6-6 16,4 4 0-1,5 2 6-15,9-2-7 0,2-2-1 16,0-2-6 0,17-4 7-16,8-5 0 0,4-6-12 15,2-4-1-15,3-6 13 16,-1-1 5-16,-2 0 3 16,-2-9 9-16,-6-5-3 15,-3-3-8-15,-9-1 23 16,-5-1 24-16,-6-4-26 15,0 1-18-15,-8 0 13 16,-15 4-22-16,-6 2-7 16,-4 6-40-16,-1 4-47 15,3 4-75-15,9 2-129 16,11 0-257-16</inkml:trace>
  <inkml:trace contextRef="#ctx0" brushRef="#br0" timeOffset="148762.1">17583 9930 912 0,'0'0'368'0,"0"0"-84"15,0 0-108-15,0 0-103 0,0 0-35 16,0 0 11 0,0 0-33-16,78 52 26 0,-56-20 0 15,-1 4-14-15,-6-2-20 16,-5 0 11-16,-4-6-12 16,-4-3-5-16,-2-7-1 15,0-7 6-15,0-4 0 16,0-6 4-16,-2-1 11 15,-7-4 31-15,0-15-13 16,2-12-6-16,3-5-15 16,4-2-3-16,0 0-7 15,0 6-9-15,9 4 0 0,5 4-1 16,1 6-42 0,14 2-56-16,-7 4-150 0,1 1-433 0</inkml:trace>
  <inkml:trace contextRef="#ctx0" brushRef="#br0" timeOffset="150063.19">17818 9787 719 0,'0'0'241'16,"0"0"-50"-16,0 0-36 15,0 0 6-15,0 0-26 16,0 0 12-16,0 0-33 16,-5-31-8-16,2 24-4 15,-3 3-22-15,-1 1-11 16,-3-4-25-16,-9 3-5 16,-1 0-20-16,-7 4-9 15,-4 0 1-15,-7 0-2 16,-2 0-9-16,-5 4 19 15,-1 8-7-15,-5 5-12 16,-2 1 14-16,1 4-14 16,-2 2 7-16,6 2-6 15,1 2 5-15,9 0-6 16,5 2 0-16,6 2 0 0,9 0-13 16,5 2 13-16,6 2 0 15,7 0 0-15,0 2-1 16,0 3-5-16,15-1-1 15,10 0 7-15,4-2-1 16,7-2 1-16,3-4-6 16,7-8 5-16,2-4-24 15,1-8 18-15,5-8-4 16,-3-4 22-16,-2 0 6 16,1 0-16-16,-6-12 8 15,0-6 6-15,-1-4 7 16,-1-6 2-16,-3-6 9 15,2-4-2-15,-3-6-6 0,-3-6-2 16,-6 0-17 0,-2-1-6-16,-8 5 8 0,-11 6 16 15,-6 4-13-15,-2 6 8 16,0 4 2-16,-8 3-6 16,-13 4-15-16,-1 1 0 15,-3 1 0-15,-4 7-43 16,3 2-39-16,1 4-37 15,3 4-63-15,9 0-51 16,3 0-156-16,10 3-303 0</inkml:trace>
  <inkml:trace contextRef="#ctx0" brushRef="#br0" timeOffset="150896.09">18301 9962 879 0,'0'0'217'16,"0"0"-117"-16,0 0-5 15,0 0-22-15,0 0 9 16,0 0 10-16,0 0-9 16,2-6 3-16,0 4-9 15,-2 2-30-15,2-4-25 0,-2 2-16 16,3-2 8 0,2-2 5-16,-3 0 18 0,2-2-2 15,0 0-7-15,1-4-4 16,-1 0-10-16,0-2-2 15,-1-3-11-15,-3-1 18 16,0 0 1-16,0-4 10 16,0 0 8-16,0 2 2 15,0 4 7-15,0 4 3 16,-3 4 5-16,3 4 0 16,0 4-21-16,-2 0-34 15,2 6-16-15,0 24-3 16,0 14 19-16,0 15 23 15,5 5 7-15,13 2-24 0,2-4 0 16,3-6 13 0,-4-6-19-16,-1-9-1 0,-3-11 1 15,-3-8 5-15,-1-6-5 16,-2-8-1-16,0-2 0 16,4-6 1-16,0 0 21 15,7 0 15-15,3-2-1 16,4-16-3-16,2-3-15 15,2-4 1-15,0 0 2 16,-5 2-7-16,-3 5-3 16,-7 4-9-16,-10 3 0 15,-1 7-1-15,-5 2-8 16,0 2-11-16,0-1-24 16,0-4-20-16,-11-1-120 15,-5 0-192-15,1-2-426 0</inkml:trace>
  <inkml:trace contextRef="#ctx0" brushRef="#br0" timeOffset="151764.37">19103 9898 806 0,'0'0'549'0,"0"0"-293"15,0 0-40-15,0 0-45 16,0 0-63-16,0 0-29 16,0 0-37-16,-78 6-12 15,49 16-15-15,0 6-14 16,7 2 17-16,7 0-17 15,7-2 0-15,8-4-1 16,0-6-1-16,0-2-10 16,10-4 10-16,3-6-25 15,3-4 12-15,1-2 14 16,6 0 20-16,1-12 10 16,1-10-9-16,-1-4-12 0,-4 0-7 15,-5 4 17-15,-3 4-11 16,-8 6-8-16,-2 6-6 15,-2 6-28-15,3 0 26 16,-1 4-29-16,4 14 9 16,6 2 3-16,1 2-38 15,5-4 7-15,2-4-23 16,2-8-3-16,1-6 45 16,-1 0 37-16,2-12 0 15,-4-10 19-15,1-6-3 16,-4-6 19-16,-3-2 8 15,-5-4 43-15,-3-5-21 16,-6-2-2-16,0 0-32 16,0-1 6-16,-2 4-3 15,-7 8 11-15,3 4-2 0,-2 10 7 16,4 10 14-16,0 4-31 16,4 8-12-16,0 0-21 15,0 10-35-15,0 18 18 16,0 12 17-16,2 10 2 15,14 4-2-15,1 0-2 16,6 1 1-16,1-5 1 16,3-4-1-16,2-8-2 15,0-6 3-15,3-10-9 16,-7-8 9-16,2-8 3 16,-2-6 24-16,-2 0 11 0,-6-2-2 15,-1-14-26 1,-5-4 18-16,-9-6-27 0,-2-2 8 15,0-2 0 1,-11-2-9-16,-9 2-6 0,-2 6-10 16,-3 5 15-16,3 7-12 15,1 6-23-15,6 5-13 16,2 1-15-16,4 0-43 16,4 1-116-16,1 9-263 15,4-2-319-15</inkml:trace>
  <inkml:trace contextRef="#ctx0" brushRef="#br0" timeOffset="152679.44">19856 9833 1086 0,'0'0'533'16,"0"0"-444"-16,0 0-34 15,0 0 18-15,121-8 8 16,-84 1 5-16,-1-4-26 16,-3 1-44-16,-4-2 5 15,-8-2-6-15,-6 3 2 0,-9-4 3 16,-4 3-13-1,-2 0 0-15,0 2 60 0,-10 2-35 16,-13 8-18-16,-3 0-14 16,-3 6-13-16,2 20 5 15,5 10-8-15,9 4 15 16,5 5 1-16,8-5-6 16,0-4-6-16,14-6-7 15,9-8-2-15,0-10-11 16,7-8 32-16,-1-4 11 15,2-4 26-15,0-18 42 16,-2-6 1-16,-2-8 23 16,-3-6 13-16,-6-2-23 15,-4-6-8-15,-6-5-33 16,-1-1-27-16,-5-2-4 0,-2 2-12 16,0 4-9-16,0 5 0 15,0 10 1-15,0 6 0 16,0 7 5-16,0 8-4 15,0 4-1-15,0 6-1 16,0 6 0-16,0 0-1 16,0 18-44-16,0 22 9 15,0 17 36-15,0 11 6 16,2 6 3-16,8-4-8 16,3-6-1-16,3-8-17 15,1-9-3-15,3-14 19 16,1-8-7-16,-2-11-5 15,4-10 10-15,4-4 3 16,2-2 19-16,4-21-1 16,2-4-9-16,1-9-2 0,-7-3-6 15,-2 1 12-15,-7 0-7 16,-3 4 8-16,-5 10-14 16,-3 6 0-16,-3 8 0 15,-3 6 1-15,1 4-1 16,0 0-21-16,6 14-6 15,1 10 10-15,2 8 17 16,0 6 1-16,2 0 11 0,-3-2-12 16,-1-4 1-1,-1-5 0-15,-6-8-1 0,-4-2-6 16,0-3 2-16,-27-5 4 16,-14 2 0-16,-14-5-23 15,-11-2-92-15,-8-2-66 16,-38 0-97-16,18-2-265 15,10 2-350-15</inkml:trace>
  <inkml:trace contextRef="#ctx0" brushRef="#br0" timeOffset="153262.51">18604 10485 613 0,'0'0'303'0,"0"0"-67"15,0 0-25-15,0 0-19 16,0 0-26-16,0 0-26 16,0 0-20-16,66-10 12 15,-12 2 8-15,17-2-3 16,30-6-25-16,28-4-28 16,25-6-25-16,8-4-11 15,-6 2-8-15,-15 0-20 16,-18 6 1-16,-21 2-14 15,-19 4-1-15,-21 4 7 0,-12 2-13 16,4-1-9-16,-2 0 8 16,-6 3 0-1,-19 2-42-15,-13 2-19 0,-10 4-34 16,-4 0-79-16,-20 0-41 16,-11 0-183-16,-5 5-322 0</inkml:trace>
  <inkml:trace contextRef="#ctx0" brushRef="#br0" timeOffset="153779.49">18896 10568 641 0,'0'0'247'0,"0"0"-55"15,0 0 18-15,0 0-33 16,0 0-14-16,0 0-22 16,0 0-27-16,-5-4-5 15,5 1-7-15,14 2-40 16,23-4 0-16,22-3 15 15,36-6-2-15,39-2-12 0,33-6-28 16,2 0-6 0,-28 6 21-16,-39 2-22 0,-35 4-5 15,-11 0-8-15,4 0-2 16,0-2 12-16,-2 0-1 16,-16 0-2-16,-15 2 32 15,-9 6-8-15,-11 0 7 16,-5 4 3-16,-2 0-2 15,0 0-18-15,0 0 3 16,0 0-26-16,0 0 5 16,0 0-9-16,0 0-3 15,0 0-6-15,0 0 1 16,0 0-2-16,0 0-12 16,0 0-21-16,0 0-35 15,0 0-67-15,0-4-77 0,2 0-122 16,-2-4-439-16</inkml:trace>
  <inkml:trace contextRef="#ctx0" brushRef="#br0" timeOffset="164413.01">16857 10633 586 0,'0'0'221'16,"0"0"-108"-16,0 0-34 15,0 0-18-15,0 0-41 16,0 0-10-16,-13 0 8 16,11 0-4-16,-1 0 27 0,3 0-2 15,0 0 1-15,0 0-2 16,0 0 4-16,0 0-1 16,0 0-11-16,0 0-7 15,0 0-22-15,0 0 6 16,0 0-5-16,0 0 8 15,3 4 6-15,7 3 3 16,9-1 18-16,3-1 16 16,6 0 11-16,7-1-2 15,7-2-24-15,4 0 0 16,8-2-6-16,6 0 5 0,6 0-11 16,9 0-1-16,4 0-24 15,10 0 17-15,5 4-2 16,2 0-6-16,5 2-10 15,-1 0 0-15,-5-2 13 16,-1 2-7-16,-7-2-6 16,-5-2 0-16,-4 2-1 15,-7-2 2-15,1-2 4 16,-5 0 2-16,2 0-7 16,-3 0 0-16,3 0 0 15,-1 0 2-15,1 0-1 16,-3 0 0-16,3 0 0 0,1 0 0 15,-1 0 1-15,0 0 4 16,-5 0-5-16,1 0-1 16,-1 0 1-16,4 0-1 15,1-2 1-15,6 0 7 16,3-2-7-16,4 2-1 16,1-2 12-16,0 0-11 15,-6 0 8-15,-5-2-9 16,-5 0 2-16,-9-2-1 15,-3 0 0-15,-2-4 5 16,-3 1-4-16,-2 0-2 16,2-1 0-16,-1-1 1 15,2-2-1-15,0-2 1 16,5-2 5-16,2-2 0 16,-1 3-5-16,-1 0 16 0,-2 2-11 15,-7 0 13-15,-3 4-18 16,-2 0 17-16,-3 0-8 15,-4 0-4-15,-1-4 9 16,-1-2 7-16,-4-6 2 16,2-2-2-16,-2-6-1 15,-2 0 7-15,0 0 13 16,-1-1-3-16,-1 4-15 16,-3-2-6-16,-1 5 4 15,-4 0-4-15,-1 4-7 16,-3 0-1-16,-2-2 16 15,0-2-10-15,0-2-9 16,-2-4 7-16,3-1 7 0,-4-3-6 16,1 0-2-1,3-1-1-15,-6-2-5 0,-4 3 1 16,-2 0 8-16,0 4-14 16,-8-2 6-16,-13 4-7 15,-6 0 1-15,-4 1-1 16,-4 2 1-16,1 0-1 15,-1 1 4-15,-3 2-3 16,-3 2-1-16,-1 3 0 16,-7-4 0-16,-4 3 0 15,-7-2 0-15,-4 2 0 16,-8 2 0-16,-4 0-1 0,-4 0 1 16,-5 2 0-16,-1 0 0 15,-4 0 1-15,1 2 6 16,-4-2-7-16,-3 0 0 15,0 0 0-15,-3 2 0 16,4 2 0-16,3 2 1 16,3 2-1-16,1 3 6 15,-1 4-6-15,-3 1-1 16,-1 0-7-16,-6 0 8 16,1 0 0-16,2 1 8 15,3 6-7-15,1-1-1 16,1 2 1-16,0-2 0 15,-3 3 0-15,1 0-1 16,-3 1 0-16,5-2-6 16,-1 0-3-16,3 2 9 0,2-2 1 15,1 2 0-15,-1 2 0 16,-5 2-1-16,-1 0 0 16,-3 2-2-16,-3 0 2 15,1 0 9-15,5 0-3 16,-3 0-6-16,3 4-1 15,-3 2 1-15,0 4 0 16,0 4-1-16,1 2-1 16,3 4-5-16,7 4 7 15,5 5-1-15,7 3-1 16,10 2-7-16,10 2 8 16,9 2-14-16,8 4 8 15,7 3 6-15,6 1 0 0,10 2 1 16,8 0-7-1,5-4 6-15,0 0 1 0,0-6-1 16,14 0 1-16,1-3 0 16,-1-5 0-16,3-4 1 15,2-4 0-15,3-4 8 16,4-4-9-16,7-4 1 16,8 0 0-16,5-2 5 15,6-3-5-15,6-3 10 16,2-2-11-16,3-4 9 15,-3-2-7-15,-2-2 4 16,-5-2-5-16,-6 0 6 0,-7 0-6 16,-7 0 8-1,-4 0-7-15,-8-2 4 16,-3-2 4-16,-10-2-3 0,-1 0 8 16,-3 0 8-16,-4 0 15 15,0 0 6-15,0 0-3 16,0 0 1-16,0 0-9 15,0 0-12-15,0 0 13 16,0 0-14-16,0 0-4 16,0 0-5-16,2 0-11 15,-2 0 11-15,0 0-10 16,0 0 6-16,0 0-7 16,0 0 0-16,0 0 0 0,0 0 6 15,0 0-6 1,0 0-1-16,0 0 1 0,0 0 0 15,0 0 0 1,0 0 8-16,0 0-8 0,0 0-7 16,0 0 7-16,0 0 0 15,0 0 0-15,0 0-1 16,0 0 1-16,0 0 0 16,0 0 0-16,0 0 0 15,0 0 3-15,0 0-3 16,0 0 0-16,0 0 0 15,0 0 0-15,0 0 1 16,0 0 5-16,0 0-4 16,0 0-1-16,0 0-2 15,0 0 0-15,0 0 1 0,0 0-1 16,0 0 1-16,0 0-9 16,0 0-20-16,0 4-105 15,0 12-138 1,0 0-330-16,0-4-234 0</inkml:trace>
  <inkml:trace contextRef="#ctx0" brushRef="#br0" timeOffset="169746.59">22126 11310 947 0,'0'0'253'0,"0"0"-62"16,0 0-41-16,0 0-63 15,0 0-40-15,0 0-6 16,16-57 21-16,-14 53 1 16,-2 2-7-16,2 2-8 15,-2 0-17-15,0 0 3 0,0 0-34 16,0 4-3 0,0 18-16-16,0 15 19 0,-2 8 40 15,-6 10-1-15,1 3-14 16,0-4-9-16,2-2 0 15,3-10-16-15,0-5 0 16,0-12 0-16,0-5 1 16,2-6-1-16,-2-5-31 15,2-5-10-15,0-4 35 16,0 0 6-16,0 0 21 16,0-7 2-16,0-17-11 15,0-14-12-15,0-12-3 16,0-10 2-16,4-8-5 0,7 0-6 15,5-3-5 1,-1 7 5-16,3 4 12 0,3 10 4 16,-2 8-3-16,1 10 31 15,-2 10-19-15,0 8 23 16,-2 10-21-16,1 4-14 16,4 6-1-16,0 24 1 15,4 12 14-15,0 10 19 16,1 6-13-16,1 0-11 15,0-1 5-15,-5-3-5 16,-2-6-9-16,-4-2 0 16,-5-8 4-16,-7-6-5 15,-4-6-55-15,0-4-97 16,-24-2-105-16,-8-7-135 0,-3-10-275 16</inkml:trace>
  <inkml:trace contextRef="#ctx0" brushRef="#br0" timeOffset="169926.2">22240 11480 1028 0,'0'0'327'0,"0"0"-144"15,0 0-67-15,114-28-21 16,-68 20-44-16,4 0-51 15,16-2-114-15,-10 2-182 16,-10 0-286-16</inkml:trace>
  <inkml:trace contextRef="#ctx0" brushRef="#br0" timeOffset="170446.61">22817 11300 811 0,'0'0'396'0,"0"0"-222"16,0 0-107-16,0 0 74 15,0 110 0-15,0-62-40 16,0 6-10-16,0 2-27 16,5 4-19-16,5-2-20 15,2 0-13-15,-3-5-6 0,-3-9-4 16,-4-8-1-16,1-10 6 15,-3-8-7-15,0-10 5 16,0-8-5-16,0 0 9 16,-5 0 11-16,-8-20-4 15,-7-12-16-15,0-10-10 16,0-8 4-16,2-9 0 16,5 0-6-16,4-4 11 15,6 3-7-15,3 0 7 16,0 4-5-16,12 4 5 15,10 8 1-15,7 8-1 16,-3 7-1-16,3 9-5 16,-4 6 7-16,-5 10 1 0,-2 4 2 15,-2 0-3-15,-1 16 1 16,-3 10 7-16,-2 8 4 16,-5 3-11-1,-5-1 26-15,0-2-2 0,-5-2-9 16,-15-4-6-16,-1-2 3 15,-9-6-11-15,-1-4-2 16,-14-8-97-16,10-6-142 16,4-2-365-16</inkml:trace>
  <inkml:trace contextRef="#ctx0" brushRef="#br0" timeOffset="170979.93">23029 11157 975 0,'0'0'347'0,"0"0"-237"16,0 0 34-16,0 0 21 15,44 139-29-15,-28-85-26 16,-1 4-45-16,-3 0 6 15,-1 0-34-15,-5-2-5 16,-1-4-2-16,-3-4-17 0,0-3-6 16,-2-12-6-1,0-4 10-15,0-11-10 0,0-8 7 16,0-8-7-16,0-2 11 16,0 0 11-16,0-14 4 15,-2-14-18-15,-5-12-4 16,-1-9-5-16,3-7-21 15,5-4-1-15,0 0-2 16,0 2 17-16,16 6 1 16,6 6-6-16,5 10 11 15,4 5-8-15,-4 9 2 16,0 8 5-16,-6 6-7 16,-2 6-1-16,-6 2 3 15,-4 0-4-15,0 19 11 16,-5 2 15-16,-2 5 12 0,-2 3-4 15,0-4-3 1,-6 0 0-16,-12-1-5 0,-6-4-14 16,-3 0-1-16,-4-4-29 15,-6-10-121-15,9-4-150 16,8-2-287-16</inkml:trace>
  <inkml:trace contextRef="#ctx0" brushRef="#br0" timeOffset="171352.1">23510 10834 677 0,'0'0'270'0,"0"0"-47"16,0 0-49-16,0 0-65 15,0 0-50-15,0 0 36 16,0 0 37-16,-31 130-13 0,15-69-6 16,2 3-24-1,4 0-4-15,3-2-26 0,3-6-28 16,4-4-7-1,0-7-12-15,0-9 0 0,0-6-2 16,0-10-4-16,6-6-6 16,-1-6 0-16,1-8-48 15,8 0-59-15,-1-18-91 16,-1-8-288-16</inkml:trace>
  <inkml:trace contextRef="#ctx0" brushRef="#br0" timeOffset="171796.64">23735 11305 1119 0,'0'0'349'15,"0"0"-225"-15,0 0-76 16,0 0-10-16,0 0 4 16,140-42 12-16,-109 26-13 15,-4 0 16-15,-4-2 6 16,-8 2 10-16,-5-2-35 16,-10 4 0-16,0 2 11 15,-19 8-30-15,-16 4-7 16,-17 2 16-16,-6 26-10 15,0 10 2-15,10 8-2 16,12 2 0-16,16 1-6 16,18-4-2-16,2-2-4 0,33-7 1 15,19-6 4-15,14-8 6 16,15-10 22-16,3-8-9 16,3-4 7-16,-7 0-20 15,-11-6-17-15,-17-10-53 16,-31-6-86-16,-16 4-116 15,-5 2-492-15</inkml:trace>
  <inkml:trace contextRef="#ctx0" brushRef="#br0" timeOffset="174496.57">22463 12266 175 0,'0'0'311'0,"0"0"-179"16,0 0-70-16,0 0-7 15,0 0 2-15,0 0 7 16,0 0-1-16,5-18 1 15,-3 16 0-15,-2 0 12 16,0 0-5-16,0 2 20 0,0-2 20 16,0 2 3-16,0 0-6 15,0 0-6-15,0 0-16 16,-12 14-49-16,-15 18-12 16,-8 16 10-16,-1 10 10 15,1 7-5-15,8-1-23 16,12-4 8-16,10-8-19 15,5-6 7-15,0-10-12 16,14-6-1-16,5-10 6 0,6-6 0 16,-1-6-5-1,3-6 12-15,0-2 1 0,-2-2 8 16,-1-16 29-16,-2-8 14 16,-4-6-11-16,-5-6-19 15,-4-6-1-15,-4-4-6 16,-5-3 11-16,0 1-30 15,-9 5 4-15,-9 2 6 16,-4 11-19-16,-1 8 3 16,2 6-3-16,0 6-7 15,3 10-87-15,3 2-67 16,-6 8-90-16,6 14-248 16,1 0-110-16</inkml:trace>
  <inkml:trace contextRef="#ctx0" brushRef="#br0" timeOffset="174896.64">22525 12485 1041 0,'0'0'332'0,"0"0"-72"16,0 0-110-16,0 0-93 16,0 0-33-16,0 0-8 15,0 0 28-15,132 96-6 0,-110-56-9 16,-4 0-10 0,-7-2-10-16,-4-6-7 0,-7-8-1 15,0-4 7-15,0-8-8 16,0-6-26-16,-3-2 26 15,-6-4 39-15,-1 0 21 16,1-6 14-16,1-16 0 16,8-8-24-16,0-6 5 15,5-8-13-15,17-2-28 16,7 2-13-16,0 5-2 16,-2 10-77-16,-4 7-58 15,-2 4-106-15,-5 5-154 16,-5 5-265-16</inkml:trace>
  <inkml:trace contextRef="#ctx0" brushRef="#br0" timeOffset="176232.51">23169 12444 1182 0,'0'0'379'16,"0"0"-142"-16,0 0-83 16,0 0-41-16,0 0-49 15,0 0-25-15,0 0-19 16,-121 32-18-16,90 11 7 0,2 0-9 16,10 4 1-16,7-3 0 15,10-8-1-15,2-6 0 16,0-8 0-1,16-8-7-15,4-6 7 0,2-8 0 16,3 0 0-16,2-2-1 16,-1-16 1-16,1-8 6 15,-3-4 3-15,-1-4-8 16,-3-2 9-16,-5 4-3 16,-3 6-5-16,-4 8 4 15,-5 7 7-15,-1 10 6 16,-2 1-19-16,0 0-20 15,0 15 18-15,0 3 1 0,0 5-1 16,0-5 2 0,0-2 1-16,0-6 5 0,2-2 4 15,4-4 8-15,2-4 22 16,3 0 14-16,7 0 9 16,3 0-5-16,11-12-20 15,3-8-18-15,4-6-12 16,3 0-7-16,-2-5 7 15,-2 2 0-15,-5 3-8 16,-6 3 0-16,-7 7 0 16,-6 8-1-16,-8 8-6 15,-6 0-15-15,0 16 2 16,0 10 20-16,0 6 0 16,-6 0 0-16,-2-3 1 15,2-5 4-15,1-8-4 0,5-6-1 16,-2-4 1-16,2-4-1 15,0-2 2-15,0 0 10 16,0 0 1-16,0-8 3 16,0-12-16-16,13-7-14 15,3 2-3-15,5-4 3 16,-2 6 4-16,-1 2 4 16,0 7 5-16,0 3-1 15,0 2-14-15,-1 1-3 16,6 2 2-16,-1 0-15 15,4 0-16-15,-1 0-5 16,0-2 9-16,-3-2 27 0,0-4 17 16,-4 0 0-16,-2-4 1 15,-3 2 5-15,-4 0-6 16,-5 0 12-16,-2 4 5 16,-2 2 23-16,0 2-7 15,0 2-17-15,0 4 23 16,0 0-11-16,0 2-16 15,0 0-12-15,0 8 0 16,-8 18-3-16,-3 14 3 16,-5 10 7-16,5 10-5 15,0 7-1-15,4 5 1 16,5 4-1-16,-1 6 0 16,1 5 0-16,2-5 5 0,-2-6-6 15,-4-12-9 1,-3-16 9-16,-3-10 5 0,-5-14-3 15,-6-10-1-15,-1-8-1 16,-3-6 1-16,0-6 14 16,10-22-9-16,5-12 0 15,10-14-3-15,2-8-3 16,20-10-26-16,18-4 2 16,11 1 6-16,7 7 9 15,4 10 9-15,-2 10-1 16,-3 8 1-16,-3 5 10 15,-5 3 4-15,-5 4 2 16,-4 0-8-16,-7 4-7 16,-6 2 16-16,-7 4-6 15,-9 4 4-15,-5 4 6 0,-4 4 8 16,0 4-8-16,0 2-13 16,-11 0-8-16,-3 4-6 15,1 16 5-15,-1 8-9 16,8 3 10-16,6 2 0 15,0-1 9-15,2-3-9 16,16-7 0-16,-1-6-1 16,8-8-41-16,0-8-65 15,6-4-142-15,-6-16-298 16,-10-2-337-16</inkml:trace>
  <inkml:trace contextRef="#ctx0" brushRef="#br0" timeOffset="177397.42">21240 11758 324 0,'0'0'197'15,"0"0"-19"-15,0 0-63 16,0 0-29-16,0 0 8 15,0 0-16-15,0 0-2 16,-29-25 14-16,29 25 13 16,0 0 12-16,0 0 10 15,0 0 13-15,0 0-2 16,0 0-12-16,0-3-5 16,6 3-13-16,21-4-19 0,13-1 2 15,16-4-7 1,15 0-18-16,12-1-6 0,8-1-2 15,7 3-21-15,-2 1-7 16,-7 0-9-16,-11 3-11 16,-17 1-7-16,-22 3-1 15,-18 0-25-15,-17 0-40 16,-4 0 4-16,-12 0-67 16,-23 0-13-16,-7 9-83 15,-27 27-103-15,9-4-63 16,8 3-297-16</inkml:trace>
  <inkml:trace contextRef="#ctx0" brushRef="#br0" timeOffset="177751.8">21369 12828 1136 0,'0'0'410'16,"0"0"-121"-1,0 0-77-15,0 0-28 0,145-27-36 16,-72 17-13-16,14 0-25 16,11 0-32-16,4 2-23 15,2 0-25-15,-13 0-30 16,-11 4-51-16,-14-6-166 16,-21 2-344-16,-20 0-686 0</inkml:trace>
  <inkml:trace contextRef="#ctx0" brushRef="#br0" timeOffset="179566.48">16692 11953 705 0,'0'0'162'0,"0"0"-36"16,0 0-63-16,0 0-56 0,0 0-7 15,0 0-72-15,0 0-52 16,54-6-39-16,-45 12-129 0</inkml:trace>
  <inkml:trace contextRef="#ctx0" brushRef="#br0" timeOffset="184761.07">21456 11654 100 0,'0'0'95'16,"0"0"-10"-16,0 0-36 15,0 0 10-15,0 0 9 16,0 0 10-16,0 0-6 16,0-4 9-16,0 2 1 15,0 0-21-15,0-2-9 16,0 2 6-16,0 0 1 15,0 0 0-15,-2 1 2 16,2-2 1-16,0 1-8 16,-2 0-5-16,-1 0-7 15,0-2 6-15,1 2 26 0,0-2 4 16,0 0-4-16,0 0-2 16,0 0 2-16,0 0 5 15,2 4-6-15,0-2-16 16,0 2-26-16,0 0-13 15,0 0-12-15,0 0 3 16,0 0-9-16,0 0 0 16,12 0 0-16,15 0 17 15,7 4-1-15,7 4 3 16,3 2-4-16,5-2-8 16,2 2-6-16,2 0 1 15,1 0 8-15,2 0-4 16,2-2-5-16,-1-2 0 15,1-2 0-15,0 3 5 0,2-6-6 16,3-1 6-16,3 0-6 16,6 0 16-16,-1 0-5 15,3 0 3-15,-2 0-5 16,-6-5-8 0,-1-4 9-16,-3 0-9 0,-2-2 7 15,-2-1 1-15,3 0-9 16,1-2 8-16,0 0 9 15,3 2-9-15,-3 0-7 16,3 2 6-16,-3 0-7 16,0 4 0-16,1 0 0 0,-3 4 0 15,-4 0 0-15,-6 2 0 16,0 0 0 0,-5 0 0-16,-3 0 0 0,-2 0 1 15,-5 0-1-15,4 0 0 16,-2 0 0-16,1 0 2 15,0 0-1-15,5 0 0 16,-3 0 0-16,1 0-1 16,0 0 1-16,-3 0-1 15,-3 0-8-15,-1 0 8 16,-3 0 9-16,-2 0-3 16,-2-6-5-16,0 0 5 15,0-2-5-15,-1 0 8 16,0-2 2-16,-1 0-11 15,0 0 9-15,-3 0 3 0,-2-4 3 16,-2 0 9 0,-3-6 10-16,-3-2 0 0,-1-5-6 15,-7-2 6-15,0-6-14 16,-4 1-4-16,0-4-15 16,0-2 14-16,-2 0-9 15,-9-4 9-15,-4 0-2 16,-5-2-7-16,-5 2-6 15,-8-1-6-15,-9 1 6 16,-8 2-1-16,-10 2 6 16,-4 0-6-16,-7 2 2 15,-6 2-1-15,2 4 1 16,-1 2-1-16,-2 3 0 0,0 4-1 16,-2 2 1-1,2 3 0-15,-5 2-8 0,1 3 7 16,-5 2 0-1,-4 3 0-15,-23 2 0 0,-22 4 1 16,-20 2 0-16,-7 0 0 16,32 2 5-16,29 9 1 15,4 0-6-15,-14 11 1 16,0 4 0-16,4 5 11 16,29-3 8-16,22 2-20 15,-8 10 18-15,-6 8-12 16,-5 14-5-16,9 6 0 15,14 9-1-15,10 0 2 16,16 2-1-16,16-3-1 0,11-4 0 16,0-6-1-16,29-6 1 15,11-6-1-15,18-3 1 16,16-7-1-16,31 0 2 16,28-4 8-16,-3-8-7 15,-15-8-1-15,-16-10-1 16,-24-7 0-16,6-4 1 15,3-1-2-15,-8-2 2 16,-11 0-1-16,-14-2 1 16,-11-5 7-16,-13 3-1 15,-14-1-13-15,-4 1 6 0,-9 4-16 16,0 0-15 0,0 0-57-16,0 0-107 0,0 0-181 15,0 2-515-15</inkml:trace>
  <inkml:trace contextRef="#ctx0" brushRef="#br0" timeOffset="187398.04">21656 13275 1167 0,'0'0'310'15,"0"0"-167"-15,0 0-40 16,0 0-57-16,0 0-27 16,0 0-12-16,0 0-6 15,-8-13 17-15,8 13 16 16,4-1 5-16,7 1 2 15,0 0 5-15,0-3-5 16,-2 3 14-16,0 0-15 16,2 0-2-16,0 0-2 15,5 0-4-15,4 0-7 16,0 0-4-16,2 7 0 0,1-1-10 16,-1-1 4-1,-2-1 1-15,2 3-4 0,1-5 0 16,-4 2 3-16,4 0-3 15,-3-3 9-15,2 4-5 16,-4-3-1-16,3 2-8 16,-4-1 4-16,3 1-1 15,0 1 2-15,2-1 3 16,3-2-6-16,0 2 7 16,6-2-6-16,0-1 4 15,7 2-4-15,1-1-4 16,2-2-5-16,3 2-1 15,0 0 1-15,2 0 7 16,-2-2-8-16,1 2 2 16,-1-2-2-16,1 0 2 15,-1 0 4-15,1 0-6 0,-1 0 0 16,4-4 2-16,-4-2-1 16,3 0 1-16,-3 0 3 15,0 0-4-15,4-1-1 16,-4 2 0-16,1-1 1 15,1-1-1-15,1 2 1 16,-3-1-1-16,4-1 0 16,-4 2 1-16,1-1 0 15,-1-2 0-15,3-1 0 16,0 1-1-16,0-2 1 16,-3-2-1-16,1 1 1 15,-1-6 0-15,0 1 0 16,-3 0-1-16,-1-2 2 15,-5 0 5-15,1 0-7 0,-5-2 6 16,0 0 0 0,0 0-6-16,1-2 0 0,-1 0 0 15,0-2 1-15,3 2-1 16,2-2 1-16,-3 2 5 16,0 0-3-16,1 1-2 15,-3 2 5-15,0-2-5 16,-2 3 8-16,0 0-8 15,-2 0 8-15,0 0-9 16,2-2 0-16,0 0-6 16,-1 2 6-16,1-2 9 15,-2 2-8-15,0-2 0 0,-2 2 0 16,-3 0-1-16,0 2 6 16,-4 2-5-16,-3 4-1 15,-1 0-1-15,-3 2 0 16,-2 0 1-16,2-2 5 15,-4 0 1-15,1-1-5 16,0 0-1-16,-4-2 8 16,0-1-8-16,3-2 16 15,-3-4 0-15,4 0-2 16,-4-4-4-16,2 2-9 16,1-4 5-16,-3 2-6 15,0-2 0-15,2 0 0 16,-4 0 1-16,-2 0-1 0,0 2 6 15,0 2-6-15,0 2-1 16,-10-1 0-16,-1 2 0 16,1-2 0-16,-4 3-5 15,1 2 6-15,-3 0 0 16,-2 2-15-16,0 2-1 16,-4-2 16-16,0 4 9 15,-5 0-9-15,0 0 2 16,-2 2-1-16,-2 0 5 15,-4 2-5-15,-3 0 0 16,-5 0-1-16,1 2 2 16,1 0-2-16,1 0 1 15,3 2 0-15,4 0 0 0,1 0 0 16,1 2-1 0,-2 0 1-16,-1 0 4 0,-2 0-5 15,0-2 1-15,-3 0-1 16,-1 2 1-16,-1-2 0 15,-3 0-1-15,-3 0 1 16,-2 2-1-16,0-2 0 16,-2 2 0-16,2 0 0 15,3 0 0-15,3 0 0 16,1 0 0-16,-1 0 0 16,-1 0-2-16,-2 0 2 15,-2 0 0-15,1 2 1 16,-2 4 1-16,2-2-1 15,1 2 0-15,-1-2-1 16,0 2 1-16,-2 0 0 0,3-2-1 16,-4 2 1-16,3-2-1 15,1 0 1-15,-2 0 0 16,4 2-1-16,2 0 2 16,1 0-1-16,4 0-1 15,1 0 0-15,1 2 1 16,-1 0-1-16,3 1 0 15,-6-2 0-15,4 5 0 16,-3 0 0-16,-2 4 0 16,2 2 0-16,0 0 1 15,3 3-1-15,1 1 1 16,3-4-1-16,4 0 1 0,3 0-1 16,2 0 0-1,-1 0 0-15,-1 2 1 0,-1 2 0 16,0 2-1-1,-1 2 2-15,0 4 4 0,-1 2 0 16,2 0-5-16,2 0-1 16,4-1 1-16,1-3-1 15,5-5 1-15,-1-1 1 16,5-1-2-16,1-5 0 16,0 0 0-16,4 0 0 15,0 0 0-15,1 2 0 16,3 4 0-16,0 4 6 15,0 0-5-15,0 4 4 0,0-2-5 16,13 0-1 0,3 0 1-16,5-2 0 0,-2 0-8 15,4-3 8-15,1-1 10 16,3-2-10-16,0 0 1 16,1-4 11-16,1-2-3 15,-2-2 11-15,0 0-19 16,-4-4 19-16,-3 2-10 15,-3-2-9-15,-1-2 0 16,-3 2-1-16,3 0 10 16,-3 0-10-16,0 2 1 15,1-2 8-15,1-2 7 16,3 2-15-16,-2-2 12 16,0-2-13-16,-1 0 9 0,1-2-9 15,-1 0 0-15,-3 2 6 16,1-2-5-16,1 2 0 15,-4 0-1-15,3 0-4 16,-1 0 4-16,-3 0 0 16,-1-2-3-16,0 0 3 15,-6 0 9-15,0 1-9 16,0-3 0-16,-2 0-15 16,0 0-67-16,-2 0-67 15,-50 0-158-15,4-7-352 16,-10-7-723-16</inkml:trace>
  <inkml:trace contextRef="#ctx0" brushRef="#br0" timeOffset="188997.11">19996 12129 861 0,'0'0'242'0,"0"0"-107"16,0 0-28-16,0 0-34 0,0 0-6 15,0 0 17-15,0 0-4 16,-2 3 28-16,2-3 7 16,0 0 3-16,0 0 6 15,16 0-13-15,11-4-16 16,15-10-29-16,12-4-11 15,12-5 0-15,12-1-24 16,5-4 9-16,6-4-10 16,2-2 4-16,3-4-10 15,-5-2-15-15,-4 2 5 16,-10 2-9-16,-8 6-4 16,-16 8-1-16,-13 4 16 15,-9 6-8-15,-11 2 4 16,-5 2 0-16,-4-1 1 15,3 1 1-15,-4 2-13 0,1 0 14 16,-2 0 9-16,2 0-14 16,0 2 2-16,-1 0-12 15,4 0-5-15,1-2 5 16,1 2 9-16,1 0-7 16,1-2 4-16,1 2-5 15,2-2 5-15,-2 0-4 16,1 0 4-16,2 2-6 15,-5 0 0-15,4 2 1 16,-4 0 0-16,1 0 0 16,-1-2 0-16,1 2 0 15,-5 0 0-15,-3 0 0 0,0 2 1 16,-6 0-1-16,-2 0 0 16,0 0-1-16,0 0 0 15,0-2 0-15,0 2-4 16,0-2-29-16,-14-2-5 15,-5-2-11-15,-10-2 0 16,-2-2 0-16,-6-2 12 16,-1 2 14-16,5-2 11 15,6 2 3-15,6 2 2 16,5 2 7-16,7 2 0 16,5 0 0-16,1 4 0 15,3 0 0-15,0 0 0 16,0 0-11-16,3 0-9 0,14 0 14 15,10 0 6-15,4 0 7 16,2 0-1-16,3 0-6 16,-3 0 18-16,-4 0-2 15,-6 0-4-15,-5 0 5 16,-3 2-2-16,-3 8-3 16,-6 6-12-16,-1 2 21 15,-5 2-6-15,0 6 9 16,0 0-4-16,-7 2-5 15,-7 0 8-15,-3 2-23 16,-3-2 15-16,-3 1-10 16,-2-1-5-16,-3 0-68 15,-6-2-66-15,1-2-125 16,-20 0-133-16,8-6-253 16,3-10-573-16</inkml:trace>
  <inkml:trace contextRef="#ctx0" brushRef="#br0" timeOffset="190146.72">20241 12166 212 0,'0'0'254'0,"0"0"-71"16,0 0-57-16,0 0-44 16,0 0-4-16,0 0-26 0,0 0 5 15,-33-29 16-15,31 28 24 16,2 1 8-1,0 0 11-15,0 0 6 0,0 0-12 16,0-3-2-16,0 3-18 16,0 0-14-16,0 0-10 15,0 0-17-15,0 0-15 16,0 0-10-16,0 0 4 16,0 0 10-16,0 0 3 15,0 0 2-15,0 0-1 16,0 0-5-16,0 0-5 15,0 0-15-15,18 7-1 0,13 13 17 16,15 10 14 0,17 8 14-16,13 6-18 0,11 4-4 15,7 2-17 1,1-2-10-16,-3 0-1 0,-8-2-10 16,-8-3 4-16,-7-1-4 15,-11-4-1-15,-9-4 1 16,-9-2 0-16,-7-8 1 15,-6-4-2-15,-7-4 9 16,-4-6-8-16,-5 0-1 16,0-2 0-16,0 0-1 15,5 2 2-15,-1 1 7 16,6-1-7-16,0-1-1 16,4 0 12-16,-2-4-11 15,-1 2 0-15,-2-1 0 0,-2-5 1 16,-7 2 5-16,-2-2-5 15,-2-1 4-15,-5 0-5 16,-2 0 8-16,0 0-8 16,0 0 16-16,0-8-17 15,0-10-6-15,-14-6-8 16,-1-6 1-16,-6-6-5 16,0-4-2-16,-4 0 7 15,-2 2 12-15,0 4-11 16,5 6 11-16,2 6 1 15,6 6 6-15,4 6-4 16,5 4 5-16,3 3-6 0,2 3-1 16,0 0-12-1,0 0-5-15,0 0 5 0,15 13 12 16,6 2 0-16,8 6 1 16,0 1-1-16,2-2 1 15,0-4 0-15,-4 0 0 16,-5-4 0-16,-4-2 7 15,-5 0-7-15,-4-2 15 16,-2 2-2-16,-7 6 3 16,0 6 10-16,-16 10 11 15,-18 10 20-15,-14 7-22 16,-14 5-14-16,-13 6-15 16,-6 4-7-16,-38 26-71 0,22-14-252 15,12-17-994-15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10:45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3912 3359 514 0,'0'0'128'0,"0"0"-69"15,0 0-30-15,0 0-7 16,0 0-15-16,0 0 106 16,-2-7-14-16,2 7-23 15,0 0-10-15,0 0 1 0,0 0 2 16,0 0 2-16,0-2 9 15,0 2 10-15,0 0 4 16,0 0-2-16,0 0-13 16,0 0-13-16,0 0-24 15,0 0-4-15,0 0-10 16,0 0 0-16,0 0-6 16,0 0-15-16,0 0 0 15,0 0-7-15,0 19-19 16,2 15 14-16,7 14 5 15,-2 14 13-15,0 8 2 16,-3 4-2-16,0-1-12 0,-2-5 7 16,-2-8-7-16,2-4 7 15,-2-8-2-15,3-8 3 16,-3-10-8-16,0-10-1 16,0-6 1-16,0-6 7 15,0-4-6-15,0-4-1 16,0 0 7-16,0 0-1 15,0 0 2-15,0 0-8 16,0 0 11-16,0 0 1 16,2 0 2-16,-2 0 10 15,0 0 4-15,0 0 4 16,0 0-8-16,0 0-8 16,0 0-11-16,0 0 0 15,0-1-5-15,0-2-1 0,0-11 0 16,-13 0-154-16,-5-2-585 15</inkml:trace>
  <inkml:trace contextRef="#ctx0" brushRef="#br0" timeOffset="683">3908 3519 727 0,'0'0'290'0,"0"0"-110"16,0 0-99-16,0 0-29 15,0 0 20-15,0 0 33 16,0 0-8-16,4-10-14 16,-2 6-29-16,5-2-26 15,4-4-3-15,4-2-2 16,6-2 20-16,4-2-14 16,0 1 0-16,2 4-5 15,0-1-5-15,-2 6-4 16,-5 2-8-16,-5 4-7 0,-3 0 0 15,-3 0 0-15,-5 14-8 16,-2 10 7-16,-2 8 1 16,0 4 0-16,-2 4 2 15,-16 2 5-15,-2 0-7 16,-6 0 11-16,-6 0-6 16,-1-3-5-16,2-5 0 15,4-6 3-15,2-8-3 16,5-6 1-16,7-8 0 15,4-2 0-15,5-4 13 16,4 0 0-16,0 0-8 16,0 0 7-16,0 0-6 15,0 0-1-15,0 0 3 0,0 0-9 16,4 8 0 0,9 0 0-16,8 6 8 0,3 2 0 15,2 0 2-15,3 2-1 16,-2-2-3-16,-2-2-6 15,0-4 1-15,-5 0 1 16,-3-2-2-16,1 0-20 16,9-8-121-16,-5 0-201 15,-4 0-352-15</inkml:trace>
  <inkml:trace contextRef="#ctx0" brushRef="#br0" timeOffset="1250.16">4367 3830 804 0,'0'0'210'15,"0"0"-128"-15,0 0-56 16,0 0 16-16,0 0 74 16,0 0-4-16,0 0-14 15,111-37-18-15,-87 24-10 0,-1 0-23 16,-6 2-8-16,-3 1-4 16,-5 2 9-16,-3 0 12 15,-3 2 2-15,-3-2-15 16,0-1-33-16,0 1-10 15,-7 2-1-15,-8 1 0 16,-6 2 0-16,-1 3-1 16,-2 0-5-16,-3 6-2 15,0 12 3-15,-2 8 5 16,4 5-1-16,5 1 1 16,5 0-11-16,6-2 12 15,5-4-6-15,4-4 4 16,0-2 1-16,0-2-4 15,9-2 5-15,6-2 8 0,5-2-2 16,3-4 7-16,-2 0 0 16,2-4 5-16,-1 0-1 15,-1-4 2-15,-2 0-7 16,2 0-4-16,-2 0-6 16,1-4 1-16,3-6-3 15,-3-2-100-15,12-12-123 16,-7 4-131-16,0 0-307 0</inkml:trace>
  <inkml:trace contextRef="#ctx0" brushRef="#br0" timeOffset="2250.17">5122 3627 808 0,'0'0'225'16,"0"0"-125"-16,0 0-47 16,0 0-8-16,0 0-10 15,0 0-18-15,0 0 8 16,-121 10 3-16,97 8 1 0,0 4-2 15,1 3-9 1,8-3-7-16,3 0-9 0,6-2-1 16,1-4-1-16,5-6 0 15,0 0 0-15,0-6 1 16,0-3 0-16,3 2 2 16,3-3 3-16,6 0 5 15,1 0 2-15,2-10 2 16,1-2 26-16,-5-1 5 15,1 2 5-15,-4 3-1 16,-4 1-10-16,-1 7 1 16,1 0-19-16,0 0-22 15,4 21-7-15,3 16 7 16,-1 16 25-16,2 15-6 16,-1 8 0-16,-5 7-19 0,2-2 6 15,0-2-4-15,-1-7 5 16,-3-8-7-16,-4-6 2 15,0-3-1-15,-2-5 0 16,-17-6 0-16,-8-6-1 16,-2-10 0-16,-2-6 0 15,4-14-16-15,0-8 14 16,4 0-4-16,8-30 3 16,6-14 2-16,6-12-28 15,3-11 10-15,10-3 4 16,17-4 15-16,8 0-1 15,5 2 0-15,4 0 1 16,-1 1 1-16,-5 3 21 0,-3 6-3 16,-3 2-3-1,-8 8-8-15,-1 4-2 0,-8 7 0 16,-5 9-5-16,-4 6 7 16,-2 7 1-16,-4 4 3 15,0 5-11-15,0 6 6 16,0 2-7-16,0 2-1 15,-4 0-12-15,-10 0-5 16,-1 0-6-16,-3 8 2 16,3 6 6-16,3 6-9 15,3 2 4-15,5 4 1 16,4 5-3-16,0 1 8 16,11 0 5-16,16-2 8 15,6-2 2-15,8-4 0 16,-1-2 1-16,1-4 0 0,-3-2 0 15,-1 0 9-15,-4 0 11 16,-4-2 18-16,-5 0-1 16,-4-2-10-16,-4-1-6 15,-7-6-13-15,-3 1 4 16,-1-2-7-16,-3-4-5 16,-2 0 0-16,0 0 8 15,2 0-9-15,0 0-74 16,0-12-242-16,6-6-865 0</inkml:trace>
  <inkml:trace contextRef="#ctx0" brushRef="#br0" timeOffset="3434.32">5788 3854 869 0,'0'0'309'0,"0"0"-187"16,0 0-96-16,0 0-14 15,0 0-1-15,0 0 30 0,0 0 8 16,109-68-7-1,-93 52-10-15,-3-1-7 0,-4 2 5 16,-4 1 14-16,-3-1-9 16,-2 4 0-16,0 1-19 15,0 2-7-15,0 3-9 16,-11 5-2-16,-5 0 2 16,-4 5-9-16,0 14 8 15,-2 7 1-15,6 5-1 16,3-1-7-16,8 0 8 15,5-2-2-15,0-4 0 16,0-2 2-16,13-2 0 16,1-4 2-16,3-4-2 0,4-4 6 15,1-6-4-15,1-2 11 16,1 0 9-16,0 0 17 16,1-6 8-16,-2-6-12 15,-4-6 6-15,-1 0-12 16,-1-4-8-16,-3 0-14 15,-3 0 3-15,-1-2-8 16,-4 4-2-16,-6 0 6 16,0 2-6-16,0 3 0 15,0 5 0-15,-2 1-1 16,-5 3-7-16,0 2 6 16,3 0-7-16,2 4-1 15,0 0 0-15,2 0-5 16,0 0 0-16,0 0-4 0,0 0-4 15,0 1 4-15,8 16 19 16,8 1 1-16,4 1 0 16,0 3 0-16,0 1 1 15,-4 1-2-15,0 0 1 16,-6 0 0-16,-1 0-1 16,-7 0 1-16,-2 0-1 15,0 0 0-15,-4 0 0 16,-11-4 1-16,-1-2 0 15,3-5 1-15,4-8-1 16,6-3 8-16,1-2-3 16,2 0 5-16,0 0-11 15,7-16-13-15,13-8-12 0,7-6 13 16,8-2 12 0,4-2 0-16,1 0 1 0,-3 2 5 15,-1 0 10-15,-7 2 2 16,-7 2-7-16,-7 2-10 15,-3 3 7-15,-10 4-8 16,-2 2 6-16,0 3-6 16,0 6 0-16,-14 2-9 15,1 4-3-15,-1 2-3 16,4 0 1-16,1 0 2 16,5 2 0-16,4 10-5 15,0 2-8-15,2 5 10 16,15-1-2-16,4 1 7 0,5-1 10 15,3 3 1 1,0 1-1-16,1 2 0 16,-4 2 1-16,-2 2 0 15,-6-2 6-15,-5-2 0 0,-5 0-6 16,-6-4 6-16,-2-2 8 16,0-2 14-16,-4 0 6 15,-13-1 11-15,-3-1-14 16,1-3-7-16,-2 0-3 15,3-6-10-15,5-3-5 16,0-2-6-16,6 0-1 16,5-2-4-16,2-30-151 15,2 2-359-15,12-2-494 0</inkml:trace>
  <inkml:trace contextRef="#ctx0" brushRef="#br0" timeOffset="3665.59">6877 3649 765 0,'0'0'276'0,"0"0"-166"16,0 0-83-16,0 0 25 15,0 0 93-15,0 0-27 16,5 129-31-16,2-100-29 15,2 0-26-15,-1-3-17 0,-1-6-6 16,0-2-9-16,-3-6-120 16,-4-6-287-16</inkml:trace>
  <inkml:trace contextRef="#ctx0" brushRef="#br0" timeOffset="3851.28">6713 3455 371 0,'0'0'981'16,"0"0"-707"-16,0 0-183 16,0 0-91-16,0 0-9 15,0 0-256-15,0 0-245 0</inkml:trace>
  <inkml:trace contextRef="#ctx0" brushRef="#br0" timeOffset="4620.13">7486 3724 872 0,'0'0'224'0,"0"0"-117"15,0 0-49-15,0 0 22 16,0 0 11-16,0 0-21 15,0 0-31-15,-60 19-13 16,35 5-11-16,1 5 8 16,-1 0-1-16,9-2-4 15,6-1-17-15,3-2 9 16,7-4-8-16,0-2-1 16,0-4 8-16,0-6-8 0,0-2 0 15,0-6 0 1,0 0 8-16,2 0 14 0,5-2 20 15,3-16 47-15,9-8-43 16,-2-6-12-16,3 0-10 16,1-2 3-16,-2 3-16 15,4 4-11-15,1 3-1 16,1 3 0-16,2 6-1 16,-3 4 0-16,-2 7-6 15,-1 4 6-15,-4 0-11 16,-1 15 11-16,-1 6 1 15,-1 8 0-15,-3 1 1 16,-5-2-1-16,0-2 0 0,-4-8 0 16,-2-6 1-16,2-4-1 15,-2-6 2-15,0-2 11 16,2 0 3-16,0 0 6 16,3-10 13-16,3-10-6 15,4-6-21-15,1-2-8 16,3 2-1-16,-1 8 1 15,-2 5-1 1,1 12-8-16,1 1-3 0,3 4 11 16,7 18 1-16,2 3 0 15,2 4 1-15,0-3 1 16,-1-4 5-16,-1-8-4 16,-5-6-2-16,1-4-1 15,-1-4-37-15,6 0-62 16,-3-10-135-16,-4-2-280 0</inkml:trace>
  <inkml:trace contextRef="#ctx0" brushRef="#br0" timeOffset="7504.11">3968 4712 378 0,'0'0'375'0,"0"0"-184"15,0 0-100-15,0 0-27 16,0 0 5-16,0 0 2 0,0 0-12 16,0 0-12-1,0 0-2-15,0 0 11 0,0 0 5 16,0 0 0-16,0 0-10 16,0 0-17-16,6 0-11 15,17 0 68-15,8 0 1 16,11 0 0-16,10-2-24 15,8-2-23-15,4-2-7 16,5 0-16-16,7-2-4 16,4 0-1-16,7 0-9 15,4-2-7-15,10 2 8 16,4 2-1-16,3 0-8 16,6 2 3-16,13 2-2 0,16-2 0 15,15 2-1 1,3-4 1-16,-12-2 0 0,-16 0 6 15,-12 0-6-15,-1-2-1 16,7 0 0-16,2-2 1 16,8-2 0-16,-2 1 0 15,6 2 0-15,-4 0 0 16,-3 1 0-16,-22 5 0 16,-21-1-1-16,-24 2 0 15,-7 0 0-15,7 0 1 16,7 0-2-16,5-1 2 15,-2 1-1-15,-6 0 1 16,3 3-1-16,-3 1 1 16,0-3 0-16,0 3-1 15,-2 0 1-15,-6 0-1 16,-10 0 0-16,-6 0 0 16,-12 0 1-16,-6 0-1 0,-8 0 1 15,-4 0 0-15,-3 0 2 16,-1 0-3-16,-1 0 6 15,-2 0 0-15,-1 0 8 16,1 0-1-16,-4 0-4 16,-4 0 0-16,0 0 5 15,-2 0 1-15,0 0-3 16,0 0-2-16,0 0-4 0,0 0-4 16,0 0 5-1,0 0 1-15,0 0-8 0,-8 7-8 16,-15-2-110-1,-8 1-264-15</inkml:trace>
  <inkml:trace contextRef="#ctx0" brushRef="#br0" timeOffset="8501.9">4400 4981 61 0,'0'0'101'0,"0"0"-36"0,0 0-3 16,0 0 72-16,0 0 30 16,0 0-27-16,0 0-43 15,-71 18-37-15,71-14-30 16,9-2 38-16,10 4 55 16,6-2 13-16,2 2-59 15,4-2-7-15,4 0 18 16,6-4-8-16,12 0 19 15,15 0 8-15,11-4-18 16,35-12-16-16,33-2-20 16,38-2-7-16,11-1-20 15,-5 6-8-15,-14 3 9 0,-19 3-12 16,0 2 4 0,0-4 5-16,3 1-8 0,1-2-11 15,1 1 6-15,7-2 1 16,-4 4 2-16,1 0-4 15,-6 5-7-15,-11 0 0 16,-17 3 0-16,-24-2 1 16,-29 3-1-16,-22 0 0 15,-14 0 1-15,2 0 0 16,-5 0-1-16,-5 0 1 16,-11 0 0-16,-9 0 0 15,-8 0 5-15,-1 0-6 16,-5 0 6-16,2 0 16 0,-2 0 12 15,-2 0 6-15,3 0 1 16,-3 0 7-16,0 0 1 16,0 0-2-16,0 0-5 15,3 0-4-15,-3 0-12 16,0 0-6-16,2 0-5 16,-2-2-6-16,0 2-7 15,0 0 7-15,0 0-8 16,0 0 8-16,0 0-2 15,2 0-6-15,-2 0 10 16,0 0-10-16,0 0 10 16,0 0-4-16,0 0-6 15,0 0 0-15,0 0 8 16,0 0-2-16,0 0-6 0,0 0 10 16,0 0-11-16,0 0 0 15,0 0-35-15,2 0-128 16,3 5-173-16,-5 3-302 0</inkml:trace>
  <inkml:trace contextRef="#ctx0" brushRef="#br0" timeOffset="18335.38">2005 6238 1008 0,'0'0'307'0,"0"0"-91"16,0 0-89-16,0 0-63 15,0 0-22-15,0 0 1 16,14-10-16-16,-8 10-15 0,9 0-12 16,8 0 1-1,8 12 29-15,7 6 27 0,4 8 7 16,3 4-11-16,-3 6-28 15,-2 6-14-15,-8 7-11 16,-8 5-16-16,-13 2 14 16,-11 0 1-16,0-2 1 15,-9-6-1-15,-11-12-22 16,-5-10 12-16,-2-13 11 16,1-13 16-16,0 0 6 15,-1-27 19-15,6-13-32 16,8-8 18-16,8-8-1 15,5-2-15-15,0 2-4 16,21 2-1-16,5 5-5 16,3 12-1-16,0 6 0 0,1 12-8 15,-6 19-114-15,-4 0-273 16,-11 0-531-16</inkml:trace>
  <inkml:trace contextRef="#ctx0" brushRef="#br0" timeOffset="18800.78">2559 6649 10 0,'0'0'1207'16,"0"0"-954"-16,0 0-166 16,0 0-58-16,0 0 7 15,121-52 37-15,-81 32 9 16,0-2-22-16,0 0-5 16,-6 2-5-16,-8 2-13 15,-8 6-12-15,-7 4-7 16,-8 5 5-16,-3 3 27 15,0 0 6-15,-19 0 7 16,-14 15-51-16,-9 9-12 0,-5 10-6 16,3 2-7-16,8 0 12 15,11-2-24-15,13-4 10 16,8-8-1-16,4-4 2 16,0-4-27-16,16-6 38 15,7-6 3-15,8-2 1 16,5 0 27-16,4-16-7 15,1-4-13-15,-2-4-8 16,-6 2-54-16,-6-10-159 16,-12 6-333-16,-10 2-526 0</inkml:trace>
  <inkml:trace contextRef="#ctx0" brushRef="#br0" timeOffset="19118">3188 6006 1156 0,'0'0'339'15,"0"0"-93"-15,0 0-125 16,0 0-53-16,0 0-52 15,0 0-16-15,0 0 0 16,11 72 61-16,2-18 49 16,3 8-42-16,1 2-25 15,-1 0-25-15,0-1-9 16,-5-7-8-16,-4-2 1 16,-5-6-2-16,-2-4-40 0,0 2-138 15,-4-12-295-15,-10-12-494 0</inkml:trace>
  <inkml:trace contextRef="#ctx0" brushRef="#br0" timeOffset="19950.37">3685 6306 1332 0,'0'0'261'16,"0"0"-166"-16,0 0-75 15,0 0-4-15,-127 119-1 16,102-76-8-16,5-2 2 16,9-9-1-16,7-8-8 15,4-6-6-15,0-8-23 16,4-4 4-16,14-6 18 15,4 0 7-15,7-8 18 16,2-14-5-16,3-10 9 16,-3-2-12-16,-4-1 2 0,-9 6 1 15,-5 8 17 1,-7 12 13-16,-4 9-27 0,1 0-16 16,-3 9-42-1,2 16 42-15,0 3 16 0,5-2 2 16,4-2-18-16,2-8-18 15,1-8 17-15,3-8 1 16,2 0 1-16,3-14 15 16,-2-16 3-16,2-10-3 15,-4-7 3-15,-3-4 2 16,-3-8-1-16,-7-3 5 16,-5-6 32-16,0-4-23 15,0-2-2-15,-19 3-20 0,2 7 9 16,-3 10 25-1,1 10-4-15,6 12-2 0,3 10 6 16,2 8 0-16,4 8 6 16,4 6-28-16,0 0-24 15,0 16-49-15,0 22 30 16,2 18 19-16,14 16 15 16,7 6-3-16,3 2-1 15,3-1-9-15,2-7-2 16,-4-10 0-16,-3-9-2 15,-3-16-12-15,-6-9 2 16,-1-10 11-16,-6-7-5 0,1-10 4 16,-3-1-7-1,4-5 9-15,1-21 7 0,2-9-5 16,-1-5-1 0,-2 4-1-16,-3 6-7 0,-2 10 7 15,-3 12 0-15,0 8-6 16,5 0-27-16,4 22 8 15,3 6 16-15,5 4 9 16,4 0-16-16,1-1-30 16,1-9-35-16,-1-8-48 15,-2-10-34-15,-3-4-119 16,-11 0-292-16</inkml:trace>
  <inkml:trace contextRef="#ctx0" brushRef="#br0" timeOffset="20147.54">3976 6042 166 0,'0'0'957'16,"0"0"-738"-16,0 0-103 15,0 0 16-15,129-54-41 16,-90 41-61-16,-6-3-30 15,-7 4-262-15,-16 4-897 0</inkml:trace>
  <inkml:trace contextRef="#ctx0" brushRef="#br0" timeOffset="20451.96">4197 6248 1350 0,'0'0'384'16,"0"0"-200"-16,0 0-138 0,0 0-46 16,0 0-29-1,0 0-181-15,0 0-80 0,33 16-75 16,-25-8-610-16</inkml:trace>
  <inkml:trace contextRef="#ctx0" brushRef="#br0" timeOffset="21033.93">4718 6282 1302 0,'0'0'305'0,"0"0"-197"16,0 0-88-16,0 0-18 16,0 0-2-16,-120 85 0 15,105-53-3-15,6-4-16 16,9-6-6-16,0-6-10 16,2-9-23-16,13-4-28 15,4-3 60-15,0-7 26 16,4-16 12-16,-1-8-3 15,-2-5-8-15,2 0 15 0,-1-2-5 16,-2 4 9-16,-1 6 16 16,0 8-8-1,-5 8-2-15,3 8-26 0,-3 4-1 16,0 8-13-16,1 20 14 16,1 8 9-16,-1 6 5 15,-1-2-2-15,1-4 1 16,-5-5-3-16,-1-11 2 15,2-6-11-15,-3-10 6 16,-1-4 13-16,3 0 8 16,5-12 22-16,-2-12-2 15,7-9 2-15,-4 1 5 16,3-2-5-16,-3 6-22 16,1 4-8-16,-1 6 5 15,4 10-25-15,1 4-5 0,-1 4-4 16,6 0 9-1,0 2-1-15,0 10-11 0,4 12-89 16,-8 0-114-16,-9-4-304 0</inkml:trace>
  <inkml:trace contextRef="#ctx0" brushRef="#br0" timeOffset="21467.05">2644 7337 179 0,'0'0'969'0,"0"0"-727"16,0 0-148-16,0 0-34 15,0 0 7-15,158-24 26 16,-53 0 25-16,38-14-26 0,35-13-18 15,11-3-25-15,-10 0-24 16,-23 10-16-16,-42 12 4 16,-28 8-12-16,-26 8-1 15,-13 4-4-15,-3 0-128 16,-10 6-160-16,-7 0-207 16,-27 6-285-16</inkml:trace>
  <inkml:trace contextRef="#ctx0" brushRef="#br0" timeOffset="21666.96">2758 7474 958 0,'0'0'264'0,"198"-33"-80"16,-13-7-26-16,38-8-8 15,5-4-36-15,-20 4-51 16,-36 6-35-16,-49 9-28 16,-41 5-394-16</inkml:trace>
  <inkml:trace contextRef="#ctx0" brushRef="#br0" timeOffset="29284.94">8849 3407 810 0,'0'0'202'0,"0"0"-17"0,0 0-71 15,0 0 13-15,0 0-21 16,0 0-19-16,-2-16-36 15,2 16-16-15,0 0-6 16,0 0 8-16,0 0-18 16,0 8-19-16,0 20 0 15,12 18 16-15,1 32 79 16,-3 33-42-16,2 20-12 16,-3-6-12-16,-5-31-7 15,0-32-16-15,-1-26-6 16,2-1 8-16,-3-3-1 0,0-9-1 15,-2-8-3 1,2-9-2-16,-2-6 15 0,2 0 4 16,3-14-1-16,1-20 0 15,4-15-18-15,1-15 5 16,-1-12-4-16,2-10 4 16,-1-6-6-16,2-5-8 15,5 1-5-15,5 6 3 16,-4 12 2-16,2 14 8 15,-3 15 0-15,-5 19 0 16,-5 15 0-16,0 12-6 16,-4 3-21-16,5 12 1 15,2 23 16-15,7 12 10 16,-1 12 7-16,6 5 0 16,-3-2-6-16,-1-6-1 0,2-6 5 15,-5-10-5-15,-1-6 0 16,-6-10 6-16,0-5 2 15,-2-7-8-15,-5-3 9 16,2-4-9-16,-4-3 6 16,2-2-2-16,-2 0 5 15,2 0 20-15,3-2 11 16,2-18 36-16,4-12-36 16,2-12-24-16,5-9-3 15,0-3 3-15,0 2-15 16,0 2 5-16,-1 6-6 15,-3 10 0-15,-3 9 0 0,-2 9 0 16,-2 11 0-16,-3 7-13 16,3 0-16-16,1 14 3 15,8 18 4-15,2 12 22 16,2 10 14-16,-2 0-14 16,0 0 7-16,-4-4-6 15,-2-3 4-15,-1-6-5 16,-3-2 0-16,-2-3 9 15,-6-2-7-15,0 0-4 16,0 10-75-16,-14-6-165 16,-3-12-423-16</inkml:trace>
  <inkml:trace contextRef="#ctx0" brushRef="#br0" timeOffset="29739.83">9890 3363 1016 0,'0'0'277'16,"0"0"-99"-16,0 0-92 15,0 0-59-15,0 0-2 16,0 0-15-16,0 0 2 15,0 60 48-15,0-4 76 16,-9 12-56-16,1 8-12 16,-2 3-38-16,6-3-13 0,1-4-2 15,3-6 6-15,0-8 14 16,0-14-14-16,0-10-11 16,7-9 0-16,5-7 1 15,5-8 3-15,5-2 19 16,7-4 13-16,9-4 17 15,7 0 10-15,6-8-14 16,3-13-14-16,1-1 1 16,1-2-22-16,-5 2 2 15,-8 0-6-15,-8 6-10 16,-10 4-2-16,-8 4-2 16,-8 4-1-16,-4 4-5 15,-5 0-67-15,-3 8-241 0,-14 6-573 16</inkml:trace>
  <inkml:trace contextRef="#ctx0" brushRef="#br0" timeOffset="30639.47">6980 5171 9 0,'0'0'92'16,"0"0"-4"-16,0 0 30 16,0 0 9-16,0 0 18 15,0 0-13-15,0 0-16 16,32-94-16-16,-28 82 24 15,0-2 2-15,-2 2-10 16,0 0-19-16,1 0 15 16,-3 2 11-16,2 0-18 15,-2 2-1-15,0 2 0 0,2-2-11 16,-2 4-12 0,0 0 3-16,0 2-22 0,0 2-5 15,0 0-31-15,0 6-26 16,0 40-1-16,0 50 1 15,-2 60 68-15,-3 29 17 16,5 2-44-16,0-7-24 16,0-25-9-16,0-3-7 15,0 0 1-15,0-30 5 16,0-27 2-16,0-29 0 0,0-16-9 16,0 4 0-1,0 5 0-15,0 1 8 0,0-10-2 16,0-10 1-16,0-10-5 15,0-8 15-15,0-8-17 16,0-4 0-16,0-4 0 16,0-4 1-16,0-2 0 15,0 0 10-15,0 0-10 16,0 0 16-16,0 0-16 16,0 0 0-16,0 0-1 15,0 0-15-15,0 0-113 16,-6 0-91-16,-12-14-177 15,3-4-343-15,-4-4-402 0</inkml:trace>
  <inkml:trace contextRef="#ctx0" brushRef="#br0" timeOffset="30983.98">6784 6734 639 0,'0'0'273'16,"0"0"-60"-16,0 0-87 15,0 0 0-15,0 0 12 16,0 0-29-16,0 0-48 16,-7-17-44-16,7 29-6 15,11 12 16-15,5 7 33 16,1 0-10-16,6 1-25 16,-1-3-19-16,1-7 0 15,-4-6 5-15,0-6 0 16,-2-6 0-16,3-4 8 15,1 0 36-15,6-14 35 0,4-16 5 16,4-8-20-16,3-11-25 16,0-1-13-16,-3 2-6 15,-6 6-7-15,-9 10-11 16,-7 12-11-16,-7 10-4 16,-6 10-23-16,-14 0-248 15,-11 0-865-15</inkml:trace>
  <inkml:trace contextRef="#ctx0" brushRef="#br0" timeOffset="32072">4186 8396 770 0,'0'0'248'15,"0"0"-115"-15,0 0-89 16,0 0-43-16,0 0 0 15,0 0 18-15,0 0 23 16,62 10 29-16,-35-10 9 16,5 0-3-16,1 0-25 15,2 0 18-15,-1-6-6 16,-3-4-20-16,-4-2-14 16,-7 4-14-16,-5-1-3 15,-6 2 1-15,-4 3-3 0,-3 0 4 16,-2 1-2-16,0 2 0 15,-9-1-13-15,-15 2-1 16,-15 0-26-16,-9 16 17 16,-10 10 10-16,-2 10 0 15,-3 8 10-15,7 6-2 16,10 2-7-16,5 4 4 16,10-1 8-16,10-4-12 15,7-1 13-15,11-7 1 16,3-9-8-16,3-8-5 15,21-6 4-15,8-6-6 16,9-6 24-16,7-6-2 0,2-2 5 16,4 0-15-1,-2-4-12-15,10-14-35 0,-13 4-323 16,-13 0-809-16</inkml:trace>
  <inkml:trace contextRef="#ctx0" brushRef="#br0" timeOffset="32468.9">4732 8699 16 0,'0'0'1129'16,"0"0"-931"-16,0 0-128 15,0 0-47-15,0 0-7 16,-70 124 2-16,68-96-2 16,2-4-8-16,0-6 8 15,2-4-14-15,12-4-1 16,6-6 17-16,4-4-4 16,1 0 36-16,4-4 33 15,0-14 22-15,-4-4-16 16,-3-6 0-16,-4 0 18 15,-10-2 1-15,-2 2-14 16,-6 4-54-16,0 2-16 0,-19 4-23 16,-10 8-1-1,-6 7-53-15,-5 3-17 0,-3 4-48 16,1 24-84-16,13-3-113 16,11-5-272-16</inkml:trace>
  <inkml:trace contextRef="#ctx0" brushRef="#br0" timeOffset="33226.15">5048 8570 1066 0,'0'0'291'15,"0"0"-156"-15,0 0-113 16,0 0-21-16,0 0 10 16,0 0 35-16,0 0-3 15,94 98-13-15,-81-73-7 16,-4-5-9-16,-2-7 3 15,-3-3-2-15,-2-6-4 16,-2-1 11-16,3-3 22 16,-3 0 31-16,0 0 27 15,4-18 9-15,3-11-31 16,4-13-62-16,2-6-7 16,5 0-5-16,1 6-6 0,-7 10-6 15,-1 16 4-15,-1 12-5 16,-4 4-24-16,3 18-1 15,7 14 32-15,3 10 0 16,6 2 0-16,2 1 10 16,4-5-10-16,3-7-5 15,-1-6 5-15,-2-7 0 16,-2-10 2-16,-2-9 5 16,0-1-1-16,0-5 13 15,-4-21-3-15,2-11-15 0,-2-4 6 16,-3-9 5-16,-3-9-3 15,-1-3-8-15,-5-4-1 16,-2 0 6 0,-4 2-4-16,-3 7-1 0,-2 11-1 15,0 12 2-15,0 10-1 16,0 10 11-16,0 6 19 16,-2 6 18-16,-1 2-49 15,3 0-3-15,-2 16-16 16,2 18-1-16,0 10 19 15,0 10 0-15,0 7 1 16,12 3 2-16,3-2-1 16,3-2 0-16,-1-2 0 0,-1-4 5 15,-1-8-6 1,-1-10 0-16,-5-7-12 0,-3-13-78 16,-6-14-114-16,0-2-317 15,-8 0-524-15</inkml:trace>
  <inkml:trace contextRef="#ctx0" brushRef="#br0" timeOffset="33401.11">5636 8472 1005 0,'0'0'328'15,"0"0"-187"-15,0 0-95 16,0 0 2-16,146-38-14 0,-96 28-21 15,18-6-13-15,-15 2-124 16,-13 0-816-16</inkml:trace>
  <inkml:trace contextRef="#ctx0" brushRef="#br0" timeOffset="33634.92">6145 8544 1209 0,'0'0'188'16,"0"0"-120"-16,0 0 44 16,0 0-33-16,51 127-44 15,-37-91-13-15,-6-4-11 0,-4 4-11 16,-4-8-80-16,0-8-455 0</inkml:trace>
  <inkml:trace contextRef="#ctx0" brushRef="#br0" timeOffset="33861.67">6147 8189 902 0,'0'0'839'16,"0"0"-525"-16,0 0-180 16,0 0-134-16,0 0-32 15,0 0-359-15,0 0-336 0</inkml:trace>
  <inkml:trace contextRef="#ctx0" brushRef="#br0" timeOffset="34436.08">6445 8556 804 0,'0'0'236'0,"0"0"-77"16,0 0-68-16,0 0-47 15,0 0-15-15,0 0-10 16,0 0 5-16,52 16 20 16,-37 7 11-16,1 2-3 15,-3 0-17-15,-2-3-25 16,-4-4-1-16,-1-7-7 15,-1-3-1-15,-5-4 6 16,2-1-5-16,-2-3 15 16,0 0 14-16,2-8 53 15,1-14 0-15,2-9-62 16,1-2-11-16,3-2-11 16,-1 5 0-16,2 8-1 15,-2 8 1-15,1 8-1 0,1 6-16 16,-2 0-5-16,3 6 10 15,1 14 11-15,1 4 1 16,3 2 0-16,-3 1 0 16,0-5-98-16,1-4-88 15,-4-8-176-15,0-9-635 0</inkml:trace>
  <inkml:trace contextRef="#ctx0" brushRef="#br0" timeOffset="34789.87">6887 8494 644 0,'0'0'522'16,"0"0"-401"-16,0 0-79 15,0 0-10-15,-25 104-6 16,25-74-7-16,0-1-3 15,20-8-7-15,4-3-3 16,7-6 11-16,3-5-2 16,-1-7 14-16,1 0 11 15,-2-7 20-15,-9-11 1 16,0-1 33-16,-5-3 6 0,-7-3 9 16,-9 3-26-1,-2 0-15-15,0 6-30 0,-22 6-38 16,-12 6-38-1,-6 4-9-15,-4 0-50 0,-1 14-41 16,5 6-92-16,11-2-65 16,11-6-533-16</inkml:trace>
  <inkml:trace contextRef="#ctx0" brushRef="#br0" timeOffset="35489.28">7384 8422 409 0,'0'0'971'16,"0"0"-740"-16,0 0-165 15,0 0-59-15,0 0 3 16,0 0-8-16,6 114 9 15,9-86-10-15,1-4 7 16,7-4-7-16,-4-6 10 16,6-8-2-16,2-6 10 15,2 0 7-15,2-11 50 16,7-18-11-16,-1-5-10 16,0-4-19-16,-4-4-15 15,-4 0-9-15,-9 4 4 16,-7 8-15-16,-8 6 8 0,-5 9 3 15,0 8 28-15,0 7-12 16,-5 0-28-16,-6 0-13 16,0 7 5-16,2 8-2 15,5-1 10-15,4 0-6 16,0-2 6-16,0-2-7 16,4-6 7-16,7-2 7 15,5-2-7-15,1 0 13 16,4-8-13-16,0-10 7 15,2-6 4-15,-1-4-1 16,-1-2-9-16,-4-1 7 16,-1 3-2-16,-5 4-5 15,-5 6 10-15,1 6 5 0,-4 6 0 16,1 6-1 0,1 0-15-16,5 2-27 0,11 16 26 15,4 6 1-15,8 2 1 16,7 5 5-16,2-4-6 15,-4 0 9-15,-4-5 40 16,-15-4-2-16,-7-4-22 16,-12-4-17-16,0 2 5 15,-14 0 34-15,-15 4 4 16,-4 0-28-16,-1-2-22 16,3-2-2-16,6-4-33 15,8-8-120-15,11 0-195 16,3 0-548-16</inkml:trace>
  <inkml:trace contextRef="#ctx0" brushRef="#br0" timeOffset="36384.37">8948 8370 1083 0,'0'0'305'16,"0"0"-81"-16,0 0-99 16,0 0-111-16,0 0-14 15,0 0 0-15,0 0 10 0,38 86 47 16,-30-50-2-16,3-2-3 15,-4-2-22-15,-2-4-16 16,-3-8-3-16,-2-6-5 16,0-6 0-16,0-5-6 15,0-3 0-15,-7 0 12 16,-9-14 24-16,3-15-30 16,-1-7-3-16,10-8 2 15,4-6-5-15,0-4-7 16,14 0-3-16,10 7-7 15,0 14 3-15,3 8 6 16,-2 15-6-16,-2 10 4 0,0 0 0 16,2 16 2-1,0 11 8-15,-1 5 1 0,0 1-1 16,1 4 9-16,-3-1-8 16,3-4 0-16,-2-6 0 15,3-6-1-15,3-6-6 16,14-14-212-16,-8 0-114 15,-4-4-200-15</inkml:trace>
  <inkml:trace contextRef="#ctx0" brushRef="#br0" timeOffset="37766.94">9587 8220 806 0,'0'0'308'0,"0"0"-98"15,0 0-52-15,0 0-82 16,0 0-25-16,0 0-27 15,-121 86 17-15,95-46-6 16,4 0-7-16,10-4-8 16,8-4-1-16,4-6-13 15,0-6 6-15,2-8-11 16,14-6 8-16,-1-6-3 16,5 0 12-16,3-12-2 15,-1-10-6-15,-2-4 6 16,-4-2-6-16,-5 4-9 15,-5 4 0-15,-1 8 9 16,-5 10 23-16,0 2-20 0,0 0-13 16,0 20-21-16,0 6 21 15,0 2-2-15,0 0 2 16,4-4-35-16,16-6-17 16,5-8 5-16,2-6 9 15,4-4-23-15,-2-6-20 16,0-16 44-16,-2-8 30 15,-5-6 7-15,-6-4 15 16,-6-6 10-16,-3-3 4 16,-7-3 33-16,0-4-9 15,0-2 11-15,0-2-27 16,0 0-5-16,-2-1 16 16,0 7 1-16,-1 10-11 15,3 10 29-15,0 14 30 0,0 14-14 16,0 6-71-16,0 6-12 15,0 26-17-15,0 15 17 16,0 11 1-16,0 6 8 16,12 4 3-16,3-2-4 15,3-2-7-15,4-5 0 16,-2-5 7-16,3-12-7 16,-6-10-1-16,-1-10 1 15,-3-10 5-15,1-8 1 16,-1-4 1-16,5 0 8 15,4-10-3-15,5-12 5 0,0-4-9 16,0-4-8 0,-3-2 0-16,-6 1 0 0,-2 3 0 15,-6 4-1 1,-3 8 11-16,-2 8-11 0,-5 2 2 16,0 6-1-16,0 0-1 15,0 0-12-15,0 12-16 16,0 8 20-16,0 6 8 15,0 2 1-15,0-4 0 16,13-3-1-16,0-7 0 16,3-5 1-16,-1-5 0 15,3-4 6-15,1 0 5 16,0-9-11-16,2-13 8 16,-1-5 0-16,-3-3-8 15,-3 0 0-15,-5 2 0 16,-3 6 0-16,-4 8 5 0,-2 8 2 15,0 4-8 1,2 2-9-16,1 0-21 16,4 14 11-16,2 6 19 0,2 2 1 15,2 0-1-15,3-5 1 16,-3-6 0-16,0-3 0 16,-4-4-1-16,1-4 2 15,-2 0 8-15,3-1-7 16,3-17 10-16,-1-3-7 15,3-3 3-15,-3-4-7 16,-2 0-1-16,0 2 6 16,0 0-6-16,-4 8 6 0,2 4-6 15,-4 6 0 1,-1 8-1-16,-2 0-5 0,5 0-17 16,2 18 12-16,4 8 10 15,0 8 9-15,5 0-1 16,-3 0-8-16,4-5 0 15,-3-6 1-15,-1-6 7 16,-2-6-8-16,3-4 7 16,2-7-1-16,4 0 4 15,5 0 1-15,2-11-10 16,2-11 15-16,0-3-14 16,-2-4-2-16,-4 1 1 0,-8 4 1 15,-5 4 5 1,-8 10-6-16,-2 4 6 0,-2 6-7 15,0 0-14-15,0 8-3 16,0 14 16-16,-4 4 0 16,4 0 0-16,0-2-5 15,11-4-2-15,13-6-7 16,8-8-38-16,1-6 12 16,0 0 10-16,1-4 4 15,-5-14-25-15,-7-2-13 16,-11 0 14-16,-11-6-8 15,-24 6-155-15,-10 2-388 0</inkml:trace>
  <inkml:trace contextRef="#ctx0" brushRef="#br0" timeOffset="37985.83">9591 7979 1430 0,'0'0'237'16,"0"0"-176"-16,0 0-5 15,159-4 70-15,-75-4 14 16,25-2-24-16,29-2-40 16,18-2-39-16,-4-4-37 15,-43 4-37-15,-42 3-539 0</inkml:trace>
  <inkml:trace contextRef="#ctx0" brushRef="#br0" timeOffset="41151.15">4298 9475 582 0,'0'0'235'0,"0"0"-53"15,0 0-42-15,0 0-10 0,0 0-25 16,0 0-15-16,0 0-16 16,0-12-17-16,0 12-24 15,2 0-18-15,2 8-15 16,1 15 31-16,3 14 46 16,-1 7 24-16,0 6-28 15,0 2-11-15,-3-2-2 16,0-6-37-1,1-4-1-15,-1-8-4 0,1-7 1 16,-3-7-1-16,3-4-1 16,-1-6-2-16,0-2-6 15,5-2 0-15,7 0 7 16,7-4 3-16,10 0 18 16,7 0 18-16,9 0-14 15,4-6-23-15,-2-4-6 0,-4 2-10 16,-6 2-1-16,-8 1-1 15,-2 5-109-15,-11 0-201 16,-9 0-337-16</inkml:trace>
  <inkml:trace contextRef="#ctx0" brushRef="#br0" timeOffset="41984.49">5063 9693 1174 0,'0'0'368'0,"0"0"-151"16,0 0-106-16,0 0-39 15,0 0-16-15,0 0-32 16,0 0-16-16,-71 16-7 15,34 12 0-15,-3 10 0 16,-1 8 0-16,10 2 0 16,6-1-1-16,10-3-7 15,11-6 6-15,4-8 1 16,0-8 0-16,9-8 0 16,9-6 0-16,1-8 1 0,4 0 0 15,1-6 14-15,1-12-13 16,-1-4 14-16,-2-4-15 15,-1 2 5-15,-4 0-6 16,-1 6 1 0,-7 6-1-16,-3 4-5 0,0 6-10 15,-2 2-30-15,2 0-21 16,3 6 32-16,5 10 25 16,1 2 9-16,3-2-1 15,0-2 0-15,2-4 1 16,2-8 0-16,-2-2 1 15,2 0-1-15,1-18 8 16,0-6-7-16,-2-10 8 16,-1-4-2-16,3-6-5 0,-6-3 15 15,-3 0 8-15,-5-4-6 16,-5 1 20-16,-4 2-3 16,0 2-27-16,0 7-3 15,0 14 8-15,-2 7 14 16,-4 14 42-16,-1 4-42 15,-3 11-28-15,2 25-12 16,-3 15 12-16,6 7 0 16,5 2 1-16,0 0 0 15,16-4-1-15,6-3 6 16,7-9-5-16,0-12 0 16,3-12 1-16,1-12 9 15,2-8-2-15,1 0 2 0,-1-22-1 16,-1-6 3-16,-5-7-1 15,-4-2 1-15,-10-2-11 16,-8 1 10-16,-7 6 5 16,0 6-1-16,-14 6-16 15,-11 12-1-15,-8 6-14 16,-5 2 4-16,3 8-13 16,2 12-106-16,10 6-112 15,10-4-273-15,11-8-538 16</inkml:trace>
  <inkml:trace contextRef="#ctx0" brushRef="#br0" timeOffset="42584.44">5832 9775 978 0,'0'0'337'0,"0"0"-152"15,0 0-108-15,0 0-19 16,0 0 28-16,116-19-17 16,-78 5-34-16,-5-1-8 15,-4 1-25-15,-4 0 14 16,-9 2-16-16,-7 2 14 0,-9 2 2 16,0 0 7-1,-2 2-22-15,-23 6-1 0,-8 0-13 16,-7 8 7-1,-5 18 0-15,7 10 5 0,7 2 0 16,13 2-8 0,15-3 8-16,3-3 1 0,12-8 0 15,15-7 1-15,9-6 5 16,3-11-5-16,6-2 5 16,0-8 2-16,-1-18 5 15,-1-9-6-15,-4-5 0 16,-1-4 23-16,-7-6 14 15,-6-2-8-15,-7-2-14 16,-7-4-3-16,-9-1-19 16,-2 8 1-16,0 2 0 15,-6 11 1-15,-7 12 4 16,3 8 7-16,4 12 34 0,1 6 5 16,3 0-52-16,2 18-11 15,0 20-3-15,0 12 14 16,0 9 1-16,7 0 6 15,11 0-5-15,3-5-1 16,2-8 0-16,4-6 5 16,-5-5-4-16,0-10-1 15,-2-4 0-15,-1-8-1 16,4-7-1-16,-2-6-216 16,-3 0-586-16</inkml:trace>
  <inkml:trace contextRef="#ctx0" brushRef="#br0" timeOffset="42830.18">6723 9687 1692 0,'0'0'550'15,"0"0"-395"-15,0 0-118 16,0 0-36-16,0 0-1 16,0 0 13-16,148-22-7 15,-82 8 0-15,6 0-6 0,2-8-83 16,-19 4-271 0,-19 2-575-16</inkml:trace>
  <inkml:trace contextRef="#ctx0" brushRef="#br0" timeOffset="43032.42">6817 9828 1413 0,'0'0'316'0,"0"0"-183"16,0 0-45-16,125-14 5 15,-67-3-28-15,2 3-39 16,9-6-26-16,-15 4 0 0,-17-2-376 0</inkml:trace>
  <inkml:trace contextRef="#ctx0" brushRef="#br0" timeOffset="44220.41">8065 9535 35 0,'0'0'1101'16,"0"0"-913"-16,0 0-56 15,0 0-26-15,0 0-43 0,0 0 21 16,0 0 35 0,87 0-13-16,-51-12-23 15,1-4-21-15,3-5-20 0,-1 2-11 16,-4-5-6-16,-8 3-3 15,-7 2-9-15,-9 1-1 16,-6 3-6 0,-5 1 4-16,-2 4-10 0,-23 6 0 15,-11 4-28-15,-15 0 15 16,-12 28-2-16,-5 12 15 16,-1 11 1-16,6 7 9 15,12 0-8-15,13 0 8 16,16-2-9-16,15-5 1 15,7-4 4-15,11-7-6 16,18-5 7-16,9-9 0 0,7-8-1 16,1-7 3-1,3-2 1-15,-2-5-4 0,-4-4-6 16,-1 0-16-16,-11-4-225 16,-9-8-583-16</inkml:trace>
  <inkml:trace contextRef="#ctx0" brushRef="#br0" timeOffset="44567.95">8533 9719 1355 0,'0'0'407'16,"0"0"-200"-16,0 0-140 0,0 0-51 15,0 0-1-15,0 0-14 16,-25 117 7-16,25-95-6 16,12-6 5-16,15-4-1 15,6-6 3-15,5-6 1 16,2 0-8-16,-1-2 15 16,-2-14-3-16,-6-2-2 15,-11-5 14-15,-7 0 49 16,-10-2-20-16,-3 1-28 15,-21 2-27-15,-21 6-15 16,-16 8-111-16,-11 8-46 16,0 0-72-16,-5 0-29 15,23 10 18-15,17-2-157 0</inkml:trace>
  <inkml:trace contextRef="#ctx0" brushRef="#br0" timeOffset="45301.47">9036 9585 1194 0,'0'0'504'0,"0"0"-262"16,0 0-126-16,0 0-101 15,0 0-14-15,0 0-1 16,0 0 7-16,66 140 4 16,-45-100-10-16,2-4 1 15,-5-8 8-15,-5-6-9 16,-4-9 0-16,-5-8-1 16,-2-2 1-16,-2-3 19 15,0 0 8-15,0-8 13 16,0-14-15-16,0-10-18 15,0-11-7-15,0-5 0 16,5-2-1-16,6 2-1 16,0 8 1-16,3 10-7 0,-6 12 6 15,1 10 0 1,-1 8-10-16,0 0-22 0,7 18 23 16,1 12 10-16,7 4-1 15,1 4 2-15,0-2-1 16,3-4 6-16,0-6-6 15,0-5 1-15,-2-10 0 16,-4-4-1-16,-3-7 6 16,3 0-4-16,-4-9 9 15,3-11 1-15,-4-6-4 16,0-4-8-16,-8-6 2 16,-3-4 6-16,-5-6-6 15,0-4-1-15,0 0 0 16,-11 4 11-16,-5 2-6 15,3 7 10-15,-1 7 22 0,5 8 8 16,3 10 6-16,1 6-9 16,5 4-6-16,0 2-28 15,0 0-9-15,0 6-24 16,0 20 1-16,0 10 23 16,7 9 19-16,11 5-12 15,2 1 1-15,4-2 1 16,5-5-9-16,0-4 1 15,-2-8 0-15,-2-6 1 16,-10-4-2-16,-3-6-27 0,-12-4-153 16,0-6-326-1,0-6-533-15</inkml:trace>
  <inkml:trace contextRef="#ctx0" brushRef="#br0" timeOffset="45469.84">9495 9571 1111 0,'0'0'365'0,"0"0"-195"15,0 0-65-15,170-64-36 16,-99 46-46-16,18-6-23 16,-18 3-182-16,-17 3-933 0</inkml:trace>
  <inkml:trace contextRef="#ctx0" brushRef="#br0" timeOffset="45722.12">9975 9603 1565 0,'0'0'317'16,"0"0"-221"-16,0 0-84 16,0 0 4-16,0 0 32 15,33 116-14-15,-18-84-6 16,1-2-22-16,-1-1-6 16,-1-10-18-16,-5-5-279 0,-7-7-598 0</inkml:trace>
  <inkml:trace contextRef="#ctx0" brushRef="#br0" timeOffset="45924.33">9850 9308 1255 0,'0'0'574'0,"0"0"-336"16,0 0-152-16,0 0-86 0,0 0-59 16,0 0-193-16,0 0-458 15</inkml:trace>
  <inkml:trace contextRef="#ctx0" brushRef="#br0" timeOffset="46585.16">10164 9715 1162 0,'0'0'358'0,"0"0"-157"0,0 0-107 15,0 0-87-15,0 0-1 16,0 0 1-16,0 0 4 16,114 77-11-16,-97-55 7 15,-3-7 0-15,-5-1-7 16,-5-6 1-16,-2-3-1 15,0-5 6-15,-2 0 6 16,0 0 8-16,0 0 18 16,2-14 81-16,1-10-59 15,4-11-39-15,2-1-15 16,1-2-5-16,4 6 0 0,1 6-1 16,2 8-5-1,-2 6 5-15,3 8-11 0,-1 4-5 16,4 0 0-16,1 18 10 15,3 10 6 1,-4 4 0-16,0 2 1 0,-3 0 0 16,-3 0 0-16,-6-7 0 15,-5-4 0-15,-1-5-1 16,-3-3-56-16,0-8-314 16,-7-2-732-16</inkml:trace>
  <inkml:trace contextRef="#ctx0" brushRef="#br0" timeOffset="46908.88">10737 9671 1192 0,'0'0'238'15,"0"0"-103"-15,0 0-45 16,0 0-50-16,-76 126-18 15,76-95-12-15,2-8 0 16,23-5 0-16,8-5 3 16,4-8 0-16,9-5 1 15,-4 0 2-15,1-11-3 16,-8-7 3-16,-8-7 41 16,-8-1 53-16,-5-3-6 0,-9-4-11 15,-5 3-52 1,-3 2-31-16,-19 6-10 0,-9 10-19 15,-7 8-76-15,-9 4-78 16,11 0-228-16,12 8-775 0</inkml:trace>
  <inkml:trace contextRef="#ctx0" brushRef="#br0" timeOffset="47568.6">11086 9631 1298 0,'0'0'375'0,"0"0"-258"0,0 0-107 16,0 0 8-16,0 0-4 16,0 0 1-16,79 125 1 15,-48-103-6-15,5-7 4 16,-1-7 0-16,0-6 1 15,1-2 4-15,-5 0 1 16,-2-14 14-16,-4-10 38 16,-5-4-3-16,-5-4-25 15,-2-4-13-15,-5 2-4 16,-6 2-8-16,-2 6-18 16,0 8 0-16,0 10-1 15,-4 6-12-15,-6 2-31 0,-1 10 20 16,3 16 11-16,3 4 6 15,5 2 4-15,0-4 1 16,2-4-20-16,16-6 2 16,2-6 1-16,3-8 7 15,0-4 11-15,4 0 1 16,0-12 6-16,0-10-1 16,0-4 1-16,-2-4-5 15,-8 0 5-15,-1 0 0 16,-5 4-6-16,-3 4 5 15,0 8-6-15,-2 6 0 16,3 6-3-16,7 2-21 16,1 0 14-16,8 10 9 0,0 8-7 15,1 4 7 1,-4 2 1-16,1-2-1 0,-5-2 1 16,-7-2 2-16,-5-6 4 15,-4-4 10-15,-2 0 15 16,0-2 22-16,-19 4 37 15,-10 0-10-15,-7 0-38 16,-4 0-28-16,0-2-14 16,6-2-56-16,12-6-104 15,11 0-312-15,11 0-893 0</inkml:trace>
  <inkml:trace contextRef="#ctx0" brushRef="#br0" timeOffset="49735.98">12717 9454 780 0,'0'0'383'0,"0"0"-127"15,0 0-83-15,0 0-37 16,0 0-46-16,0 0-24 16,0 0-13-16,-102-14-16 0,59 39 2 15,-3 11-3-15,5 4-5 16,8 4-17-16,13-2-3 16,11-2-3-16,7-6-8 15,2-4 11-15,0-8-11 16,0-6 1-16,11-7 0 15,5-9 6-15,8 0 2 16,7-3 10-16,9-19-7 16,3-8 0-16,1-8-11 15,-6-6 1-15,-5-2 7 16,-6-6 2-16,-9-5-10 16,-5-3 5-16,-1-2-5 15,-8 0-1-15,-1 2-1 16,-3 2 1-16,0 7 0 0,0 10 1 15,0 9-1-15,0 10 3 16,0 12-2-16,0 6-1 16,-3 4-10-16,1 9-23 15,0 23 19-15,2 14 13 16,0 12 2-16,0 9-1 16,20 3 1-16,2-2 9 15,3-2-9-15,-1-3-2 16,0-5 1-16,-1-10-1 15,-5-12 1-15,-3-12 1 16,1-10-1-16,-3-8 0 0,3-6 0 16,4 0 8-1,4-20-2-15,5-8-6 0,-2-6-7 16,0-6-9-16,-4-1-11 16,-10 4-2-16,-5 6 13 15,-6 8 8-15,-2 9 8 16,0 6 0-16,-10 8-6 15,-17 0-30-15,-7 23 28 16,-1 12 8-16,-3 5 1 16,9 0 5-16,9 0-6 15,7-6 0-15,11-6 0 16,2-8 1-16,0-4 1 16,0-8-2-16,11-6 7 15,4-2 2-15,5-2 6 16,7-16 6-16,0-4-11 0,-3-4-4 15,-2 2 3-15,-6 2-2 16,-5 4-6-16,-7 8 5 16,0 4-6-16,-4 6-5 15,4 0-8-15,-2 0-9 16,2 8 5-16,3 4 16 16,3 2 1-16,2-2 0 15,1-6 6-15,5-4-5 16,0-2 9-16,4 0 3 15,1-18-7-15,1-6-4 16,-2-6 8-16,-2-2 3 0,-2-8 1 16,-4-3 0-1,-4-5 4-15,0-4-2 0,-4 0-10 16,-3-4 2 0,-3 6-7-16,0 4 6 0,0 10-7 15,0 11 15-15,0 11 52 16,0 10-4-16,0 4-61 15,0 8-2-15,0 23-20 16,-3 13 20-16,3 7 1 16,0 8 0-16,0 1 0 15,18 0 5-15,0-2-6 16,0-3-1-16,-1-8 1 16,-1-2-24-16,-3-3-120 15,-4-14-140-15,-5-12-447 0</inkml:trace>
  <inkml:trace contextRef="#ctx0" brushRef="#br0" timeOffset="49883.23">13314 9356 922 0,'0'0'528'16,"0"0"-344"-16,0 0-122 15,0 0-46-15,168-68-12 16,-75 54-4-16,-13 4-163 15,-16 4-469-15</inkml:trace>
  <inkml:trace contextRef="#ctx0" brushRef="#br0" timeOffset="50300.94">13709 9364 1126 0,'0'0'215'0,"0"0"-85"16,0 0-56-16,-76 107-22 16,65-73-14-16,6-2-13 15,5-6-15-15,0-6-4 16,16-4 0-16,6-8 5 16,3-6 8-16,-1-2 7 15,3 0 15-15,-4-16 21 16,-2-4 20-16,-5 0 0 15,-3 2-16-15,-3 4-13 0,-6 6 6 16,-2 6-29-16,1 2-30 16,1 0-24-16,0 10 8 15,7 4 16-15,3 2 2 16,1-2-2-16,5-4-7 16,1-8-45-16,0-2 10 15,2 0-18 1,0-16-17-16,-3-4 10 0,-5-6 23 15,-6-4 35-15,-2-5 8 16,-7-2 0-16,0-26-9 16,0 9-152-16,-14 6-368 0</inkml:trace>
  <inkml:trace contextRef="#ctx0" brushRef="#br0" timeOffset="50683.2">14277 8919 1033 0,'0'0'337'0,"0"0"-85"16,0 0-89-16,0 0-103 16,0 0-45-16,0 0 59 15,0 0 79-15,15 132-37 16,-4-82-48-16,5 5-35 15,5-1-14-15,-2-2-3 16,2-4-14-16,-4-6 4 16,-3-8-6-16,-14-3-36 15,0-9-205-15,0-11-422 0</inkml:trace>
  <inkml:trace contextRef="#ctx0" brushRef="#br0" timeOffset="50864.81">14092 9150 1220 0,'0'0'331'16,"0"0"-175"-16,0 0-64 16,134-39-28-16,-74 32-39 15,29-1-21-15,-13 4-4 16,-14 0-340-16</inkml:trace>
  <inkml:trace contextRef="#ctx0" brushRef="#br0" timeOffset="51767.94">14660 9326 1597 0,'0'0'260'16,"0"0"-175"-16,0 0-59 15,0 0-25-15,0 0 6 16,0 0 14-16,0 0-1 0,143 12 2 16,-103-12-12-1,0 0-9-15,-7-12 11 0,-4 2-11 16,-11 2 5-16,-7 2 6 15,-4 2-5-15,-7 4 3 16,0 2-10-16,0 24-36 16,0 16 36-16,0 18 8 15,-7 15 14-15,-4 11 7 16,-3 6-7-16,4 2 3 16,1-4-11-16,-5-7-13 15,1-13 6-15,-5-18-7 16,-4-16 2-16,0-16-1 15,-1-14 13-15,4-6 6 0,5-20 0 16,7-24-19 0,7-12 10-16,0-14-11 0,11-12 0 15,14-7 0 1,8-19-2-16,1 10 2 0,1-2-22 16,2 5 7-16,-6 21 7 15,0 4 8-15,-7 18 10 16,-8 16 6-16,-8 16 45 15,-3 10 40-15,-5 8-27 16,0 2-58-16,0 4-16 16,0 22-30-16,0 18 30 15,0 16 0-15,0 14 8 16,11 11-7-16,7 1 0 16,2 0 9-16,-3-4-2 15,2-6-8-15,-3-9 0 0,-6-13 1 16,-3-14 0-16,-5-12 0 15,0-10-1-15,-2-10 0 16,0-8 0-16,0 0 12 16,0-6 7-16,0-22-19 15,-2-10-6-15,-2-13-4 16,4-10-2-16,0-12 0 16,0-5-6-16,18-2-11 15,4 1 9-15,4 10 14 16,1 10 5-16,2 15 0 15,-4 14 1-15,-2 12 0 16,-2 12 0-16,0 6-7 16,5 0-7-16,3 24 4 15,5 10 8-15,-1 10 1 16,-6 6 1-16,-10-1-1 0,-9-3 0 16,-8-6 1-16,-8-7 0 15,-19-4-2-15,-4-9-79 16,-17-12-145-16,5-6-258 15,7-2-279-15</inkml:trace>
  <inkml:trace contextRef="#ctx0" brushRef="#br0" timeOffset="52117.94">15591 9378 342 0,'0'0'915'16,"0"0"-799"-16,0 0 10 15,0 0 55-15,156 8-51 16,-109-8-31-16,2-5-34 16,-2-13-21-16,-5-5-10 15,-1-3 12-15,-12 0-19 16,-12 0-5-16,-8 2-21 16,-9 2 8-16,0 6-9 15,-26 8-2-15,-7 8-7 16,-13 2 9-16,-3 26 9 15,3 10 11-15,6 8 2 16,15 2 6-16,17 2-1 0,8-4-18 16,21-3-2-1,26-10-5-15,18-8 5 16,10-9 8-16,4-12-9 0,-4-4-6 16,-7 0-6-16,-16-28-62 15,-18 4-72-15,-22-2-363 0</inkml:trace>
  <inkml:trace contextRef="#ctx0" brushRef="#br0" timeOffset="56068.96">8277 10391 909 0,'0'0'314'16,"0"0"-55"-16,0 0-46 0,0 0-82 16,0 0-71-1,0 0-39-15,0 0 8 0,210-6 100 16,-33 10 11-16,39 0-44 16,14-2-36-16,1-2-19 15,-14 0-9 1,-3 0-16-16,-13 0-7 0,-23 0-9 15,-38 0 0-15,-40 0 0 16,-30 0-6-16,-20 0-31 16,2 2-50-16,-10 2-62 15,-18 8-123-15,-17-2-218 16,-7-2-147-16</inkml:trace>
  <inkml:trace contextRef="#ctx0" brushRef="#br0" timeOffset="56335.82">8051 10792 1053 0,'0'0'275'0,"0"0"24"15,0 0-138-15,168 8-77 16,84 12 169-16,71 2-48 15,40 0-79-15,0-1-31 16,-53-7-35-16,-28-5-26 16,-37-3-16-16,-44-6-9 15,-51 0-8-15,-52 0-1 0,-40 0-8 16,-43 4-125-16,-11 4-382 16,-8 1-1292-16</inkml:trace>
  <inkml:trace contextRef="#ctx0" brushRef="#br0" timeOffset="70118.87">1608 11394 576 0,'0'0'241'16,"0"0"-50"-16,0 0-35 16,0 0-37-16,0 0-10 15,0 0-15-15,0-4-26 16,0 4-8-16,6 0 0 15,6-3 5-15,8 3 33 16,2-4 9-16,7 0-10 16,2-3-27-16,3-5-27 15,-5-1-22-15,-5-2-8 16,-3 1-6-16,-8-1 1 0,-9 1-1 16,-4 3 1-16,0-2-8 15,-19 3-14-15,-18 6-10 16,-13 4 17-16,-13 2-5 15,-7 24 0-15,-1 9 12 16,0 5 1-16,9-2 0 16,13-4 6-16,17-6-7 15,20-6-7-15,12-2-8 16,12 2 3-16,24-2 12 16,11 0 9-16,7-2-3 15,-3-2-5-15,-2-2-1 16,-7-2-7-16,-11 0 7 15,-8 2 9-15,-10 0-8 16,-8 2 18-16,-5 4 18 0,0 3 22 16,-20 3-8-1,-5 0-2-15,-9-1-23 0,-1-2-14 16,-5-5 0-16,-1-2-11 16,4-6-1-16,1-4-73 15,7-6-116-15,9-2-158 16,11-14-369-16</inkml:trace>
  <inkml:trace contextRef="#ctx0" brushRef="#br0" timeOffset="70470.97">1855 11472 1167 0,'0'0'261'16,"0"0"-84"-16,0 0-118 0,0 0 46 16,0 0 10-16,0 0-43 15,123 114-49-15,-103-84-12 16,-7-6-4-16,-1-6-5 16,-8-5-1-16,-2-8 6 15,-2-3 5-15,0-2 18 16,0 0 63-16,0-14 39 15,-4-14-72-15,-2-12-29 16,6-8-20-16,0-2-4 0,4 0-7 16,20 6-1-16,5 9-12 15,4 9-48-15,-4 15-70 16,0 11-153-16,-11 0-320 16,-7 15-574-16</inkml:trace>
  <inkml:trace contextRef="#ctx0" brushRef="#br0" timeOffset="70644.87">2206 11614 1445 0,'0'0'531'0,"0"0"-278"16,0 0-86-1,0 0-50-15,0 0-54 0,0 0-42 16,0 0-21-16,4 18-46 15,-2 0-221-15,-2-4-502 0</inkml:trace>
  <inkml:trace contextRef="#ctx0" brushRef="#br0" timeOffset="71356.23">2557 11183 1048 0,'0'0'343'0,"0"0"-87"15,0 0-110-15,0 0-95 16,0 0 110-16,31 140-36 16,-18-77-73-16,-1-1-32 15,1-8-6-15,-3-10-7 16,-4-10-6-16,1-12 1 15,-5-10-1-15,-2-10 0 0,0-2 8 16,0-4-9-16,0-20-53 16,-7-14-47-16,-7-8 18 15,-1-8 41-15,-1-6 29 16,3-1 11-16,5 5 1 16,0 8-1-16,6 12 1 15,2 10 27-15,0 10 3 16,8 12-17-16,11 4-13 15,8 14-1-15,4 20 1 16,7 10 1-16,2 4 11 16,0 2-3-16,-2-1-8 0,-5-12-1 15,-2-4 2 1,-4-13 1-16,-6-8 4 0,-4-10 0 16,1-2 17-16,-3 0 38 15,3-20-5-15,3-6-7 16,-2-9-13-16,0-6-13 15,-4-4-2-15,-4-3 5 16,-6 0-17-16,-5 2-9 16,0 4 14-16,0 8 14 15,-2 8-29-15,-9 6-1 16,1 8-5-16,-1 6-24 16,-5 6-106-16,6 20-211 0,1 2-443 15</inkml:trace>
  <inkml:trace contextRef="#ctx0" brushRef="#br0" timeOffset="71669.92">3226 11229 532 0,'0'0'697'0,"0"0"-464"16,0 0-116-16,0 0 14 15,-18 113 25-15,7-63-49 16,7-5-46-16,4-4-22 16,0-9-17-16,13-6-11 15,13-10 1-15,6-8 1 0,3-8-5 16,3 0-7-16,-2-18 14 16,-2-10-5-16,-9-6 5 15,-8-2 62-15,-11 0 21 16,-6 1-26-16,-13 5-24 15,-25 10-26-15,-17 11-22 16,-46 13-31-16,14 20-159 16,7 3-399-16</inkml:trace>
  <inkml:trace contextRef="#ctx0" brushRef="#br0" timeOffset="72752.67">1643 12360 639 0,'0'0'627'0,"0"0"-326"16,0 0-82-16,0 0-111 16,0 0-72-16,0 0-36 15,0 0 5-15,12 66-5 16,-7-21 17-16,-3 0 21 16,2 1-28-16,0-5 0 15,-2-5 2-15,1-6-11 16,-3-6 7-16,0-8-7 15,0-6-1-15,0-6 9 16,0-4-8-16,0 0 10 0,0-12 13 16,-9-18-24-16,0-12-9 15,-2-12 9 1,4-12 1-16,5-7 10 0,2-1-10 16,0 2-1-16,12 8-9 15,9 10 7-15,6 9 1 16,4 13 1-16,-4 13 0 15,0 8 0-15,-4 11-1 16,-6 0-14-16,-1 14 15 16,-3 19 0-16,-7 9 0 15,-6 8 7-15,0 6-6 0,-13-2 1 16,-13-2-1 0,-8-4 11-16,-3-8-12 0,-4-7-13 15,-10-9-120-15,10-12-199 16,8-8-393-16</inkml:trace>
  <inkml:trace contextRef="#ctx0" brushRef="#br0" timeOffset="73469.83">1889 12639 1041 0,'0'0'288'16,"0"0"-3"-16,0 0-113 0,0 0-28 16,0 0-33-16,0 0-29 15,0 0-45-15,134-68-5 16,-110 41-24-16,-2-1 5 16,-1 1 2-16,-8-1-8 15,-4 6-7-15,-7 5 6 16,-2 9-13-16,0 8 1 15,-5 0-13-15,-17 18 2 16,-4 14 1-16,-3 7 16 16,6 1-2-16,8-2 2 15,8-6-1-15,7-8-8 16,0-6-4-16,3-6-1 16,12-4 4-16,7-6 10 0,5-2 2 15,4 0 7 1,3-16-3-16,1-6 0 0,1-8 3 15,-3-2-2-15,-6-4 10 16,-5-1-10-16,-7 4 15 16,-7 2-13-16,-6 5-9 15,-2 4 0-15,0 6-27 16,-2 4-20-16,-14 6-7 16,0 4-7-16,3 2-15 15,2 0 5-15,4 8 14 16,7 12 2-16,0 4 15 15,13 4 18-15,14 4-16 16,7-3-9-16,1-1-1 16,1-5 35-16,-3-2 4 15,-6-5 8-15,-9-6 1 0,-5-2 0 16,-6-4 2-16,-2-2 25 16,-1-2 8-16,0 2-1 15,3-2 1-15,4 0-9 16,0 0-5-16,5 0-4 15,2 0-8-15,1 0-8 16,2-2 7-16,-1-6-1 16,-3-2 2-16,-1-2 1 15,-5-2 7-15,1-3-17 16,-6 2-1-16,-3-3-84 16,-3 4-104-16,0 3-295 0</inkml:trace>
  <inkml:trace contextRef="#ctx0" brushRef="#br0" timeOffset="74520.66">2896 12320 1028 0,'0'0'339'16,"0"0"-62"-16,0 0-125 16,0 0-75-16,0 0-55 0,0 0-3 15,-125 101 9 1,107-60 2-16,7 4 6 0,7-5-16 16,4-4-6-1,0-2-13-15,9-6 6 0,9-8-6 16,1-4-1-16,4-8 2 15,-3-6 4-15,3-2 1 16,0 0 9-16,4-18-4 16,2-8 12-16,2-4 2 15,-4-2 1-15,0-2-8 16,-6-1-9-16,-4 8-8 16,-3 2-1-16,-6 5 0 0,-3 8 0 15,-5 4 18 1,0 5 11-16,0 3-18 0,-2 0 0 15,-17 7-12-15,-2 15-24 16,-4 11 11-16,2 3 0 16,11 2 0-16,6-4-10 15,6-4 1-15,0-6-16 16,18-4 4-16,3-8 24 16,0-6 8-16,2-6-4 15,0 0 12-15,-1 0 0 16,-2-16-5-16,0-4 24 15,0-4 17-15,-2-2 4 16,0 0-25-16,-1 2-2 0,-3 3-3 16,-5 7-15-1,-1 6-1-15,0 7-6 0,-2 1-6 16,1 0-1 0,1 5 5-16,2 9 8 0,-4 3 4 15,3-3-4-15,-5-2-1 16,1-4 1-16,-3-4 0 15,0-2 0-15,-2-2 9 16,3 0 3-16,-1 0 7 16,5-4 14-16,3-14 4 15,7-6-27-15,4-8-9 16,2-5 0-16,1-1-1 16,-1-2-8-16,-2 0-7 15,4 2-1-15,-4 4-2 16,1 4-7-16,-5 4 12 0,0 2 13 15,-5 6 0 1,-3 0 0-16,1 1 0 0,-4 4 1 16,1 0 0-1,-3 2 1-15,-2-2-1 0,0 1 10 16,-2 2-10-16,2 2 7 16,-2 2-7-16,0 0 15 15,0 0-4-15,0 2-5 16,0 0 5-16,0 0 13 15,0 4-7-15,0 0-5 16,0 0-13-16,0 2 0 16,0 22-17-16,0 15 17 0,-6 11 2 15,2 8 13 1,4 4-14-16,0 0 1 0,0 0-2 16,0-4 0-16,0-5-27 15,-5-7-37-15,-3-10-49 16,-6-14-81-16,1-10-302 15,-1-12-403-15</inkml:trace>
  <inkml:trace contextRef="#ctx0" brushRef="#br0" timeOffset="74653.83">3498 12194 1166 0,'0'0'506'0,"0"0"-319"0,0 0-77 16,148-58-50-1,-85 41-40-15,36-1-20 0,-18 4-173 16,-9 0-484-16</inkml:trace>
  <inkml:trace contextRef="#ctx0" brushRef="#br0" timeOffset="75852.95">4005 12318 1033 0,'0'0'284'15,"0"0"-40"-15,0 0-67 16,0 0-51-16,0 0-50 16,-142 44-45-16,106-20 1 15,7-2-23-15,14-4-8 16,8-4-1-16,7-1-1 15,0-5 1-15,16-5-2 16,8-3-23-16,5 0-22 16,5-7-7-16,-3-11 13 0,-2-3 35 15,-4 6 6 1,-10 4 2-16,-4 7 14 0,-6 4-16 16,-1 0-1-16,-2 16 1 15,2 8 0-15,3 2 0 16,3 0 6-16,3-3-12 15,3-7 5-15,3-6-15 16,4-6-40-16,3-4 27 16,3 0 10-16,3-12-3 15,1-6 15-15,0-5 6 0,-2 0-11 16,-1-4 12 0,-4 3 8-16,-4 4 12 0,-6 4-6 15,-5 6 2 1,-7 4-3-16,-2 2 32 0,-2 2 3 15,0 2-10-15,0-2 1 16,0 2-9-16,0-2-2 16,0 0 3-16,-2 0-14 15,-11 2-4-15,-5 0-13 16,-4 0-7-16,-2 20-2 16,-1 2 9-16,2 4 3 15,10 1-1-15,5-5-4 16,8-4 4-16,0-4-10 15,0-6 8-15,6-4 0 16,7-4 7-16,3 0-6 16,4-3 5-16,0-6-6 0,3-4 13 15,-6 5-13-15,-1 6 15 16,-1 2 0-16,1 14-6 16,-1 27 8-16,-3 17 45 15,-5 34 36-15,-7 28-36 16,0-3-36-16,0-15-25 15,-5-18 5-15,-9-28 5 16,-7-2-10-16,-8-5 0 16,-5-22 7-16,-4-18 2 15,4-9 18-15,3-27 76 16,10-23-32-16,9-14-23 16,12-10-30-16,6-10-14 15,31-5-5-15,11 3-33 16,15 4-10-16,9 10-45 0,3 10 15 15,-4 11 42-15,-9 11 16 16,-10 8 9-16,-17 13 0 16,-12 5-1-16,-10 7-7 15,-8 3 14-15,-5 0 0 16,0 0 1-16,0-2 7 16,0 0-8-16,-5 2 0 15,-6 2 0-15,-4 2-1 16,-3 0 0-16,-3 12-1 15,6 10-4-15,3 4 4 16,12 1 1-16,0-4 1 16,6-2 0-16,15-3 0 0,2-8 7 15,4-2-7 1,-3-8 1-16,0 0 1 0,3 0-2 16,9-12-118-16,-7-8-369 15,-5-2-774-15</inkml:trace>
  <inkml:trace contextRef="#ctx0" brushRef="#br0" timeOffset="76852.03">5688 12220 971 0,'0'0'288'16,"0"0"-8"-16,0 0-70 15,0 0-72-15,0 0-50 16,0 0-58-16,0 0-21 16,-107 36-7-16,69 4 9 0,2 4-4 15,7-2 4 1,11-2-10-16,10-8 0 0,8-6 14 15,0-5-15 1,10-11-4-16,13-9 4 0,6-1 10 16,4-11 7-16,3-19-16 15,-3-9-2-15,0-5 2 16,-6-4-1-16,-2-4 1 16,-9-2 5-16,-5-2 1 15,-5-3 2-15,-4 4-9 16,3 1 1-16,-3 3 11 15,5 7 3-15,0 4 11 16,4 4-9-16,0 8-9 16,0 4 1-16,-2 10-9 15,0 10-1-15,-4 4-6 0,-1 16-23 16,5 24 30-16,-3 16 14 16,6 14-5-16,-1 7 0 15,3 6-2-15,1 4-7 16,5 17 0-16,0-8 1 15,-2 0-1-15,0-1-23 16,-5-19-64-16,0 4 5 16,-3-14 16-16,-4-13 22 15,-2-17 7-15,1-14 1 16,-3-12 6-16,-2-10 30 16,0 0 0-16,0-6 91 15,0-15-25-15,-9-2-41 16,-7-4-12-16,-3 1 6 15,-4 2 22-15,3 2 0 0,5 4 28 16,1 2 33-16,9 2 9 16,5-2-34-16,0-2-35 15,10-4-32-15,14-4-10 16,12-2-11-16,8-2-67 16,33-14-113-16,-11 5-286 15,-8 6-347-15</inkml:trace>
  <inkml:trace contextRef="#ctx0" brushRef="#br0" timeOffset="77502.67">6468 12230 1187 0,'0'0'290'16,"0"0"-127"-16,0 0-117 15,0 0-8-15,0 0 6 16,44 134-18-16,-28-95-25 16,-5-7 5-16,0-6-6 15,-4-11-1-15,-3-5-2 0,-2-6 3 16,0-4 7-1,-2 0 11-15,3-7 15 0,-1-18 4 16,5-5-30-16,0-6 4 16,3-6 3-16,1 0-6 15,5 2 0 1,3 4-7-16,0 8 0 0,-1 6 5 16,-1 9-5-16,2 8-1 15,-1 5-6-15,-3 0 5 16,1 8-1-16,-3 14 2 15,-2 4 0-15,-2 4 10 16,-4 2 2-16,-5-4-12 16,0-2 1-16,0-8 5 15,0-6-4-15,0-6 7 16,0-6-8-16,0 0 4 16,0 0 17-16,0-20-12 0,4-8-8 15,7-6 7-15,3-2-8 16,1 2-1-16,3 4 2 15,-3 9-1-15,-1 7-1 16,-1 10-2-16,-1 4-6 16,-1 0 2-16,-3 9 6 15,1 15 0-15,-2 6 13 16,-4 2-6-16,-3 6 1 16,0 0-8-16,0 0 0 15,-3 5-148-15,-4-11-256 16,5-13-711-16</inkml:trace>
  <inkml:trace contextRef="#ctx0" brushRef="#br0" timeOffset="78869.67">7243 12172 36 0,'0'0'1133'15,"0"0"-855"-15,0 0-145 16,0 0-71-16,0 0 1 16,0 0 11-16,-123 134-25 15,108-100 2-15,5-6-10 16,8-4-32-16,2-6 4 16,0-4-13-16,12-6 0 0,3-5 15 15,3-3-14-15,2 0 4 16,0-9 7-16,-2-9 1 15,0-6 3-15,-2-2 22 16,-5-2 6-16,-1 2-11 16,-2 6-8-16,-6 6-6 15,0 8-7-15,-2 6-12 16,0 0 0-16,0 0-15 16,0 12-3-16,0 6 13 15,0 4 5-15,0-2 1 16,4 0-1-16,12-6-7 15,6-4-42-15,3-6 1 16,2-4 29-16,2 0 13 0,-2-8-5 16,-1-10 11-16,-4-4 0 15,-2-2 7-15,-7-4-1 16,-5 0 5-16,-6 2-10 16,-2 0 1-16,0 4-2 15,-10 6-10-15,-3 1-3 16,-3 8 3-16,1 3 4 15,4 4-9-15,0 0 14 16,4 4-24-16,7 16-16 16,0 3-47-16,0 4-70 15,15 3 11-15,10-2 24 16,4 0 76-16,2-4 47 16,0-2 9-16,1-6 30 15,-6-2 54-15,-1-6 13 16,-2-2-17-16,-4-2-40 0,-1-4-9 15,3 0-18-15,0 0-12 16,2 0-1-16,-1-10 4 16,5-8-4-16,-3-4 4 15,3-6 7-15,0-4 1 16,-3-4 31-16,1-4-8 16,-3-4-14-16,-2-2-12 15,1-1-12-15,-9-1-5 16,-1 2-1-16,-5 2 11 15,-4 2 3-15,-2 4 38 16,0 6 17-16,0 5 24 0,0 9 3 16,0 9-26-1,0 3-22-15,0 6-22 0,0 0-26 16,0 18-22 0,0 18 16-16,-2 10 6 0,-1 8 1 15,3 2 6-15,0 1-7 16,0-6 0-16,0-4-1 15,-3-7-1-15,-1-6-5 16,0-10 6-16,-1-6-10 16,1-8 11-16,2-6 0 15,2-2 6-15,0-2 7 16,0 0 0-16,0-10-13 16,0-12-5-16,0-8-40 15,15-4-11-15,5-5-5 16,5 2 5-16,0 4 17 15,-4 5 11-15,-2 8 16 0,-6 6 11 16,-6 10 1-16,-3 4-1 16,-4 0 0-16,2 14-20 15,-2 14 21-15,0 8-2 16,5 3 2-16,1-3 0 16,5-4 0-16,7-6 0 15,3-8-2-15,3-6 2 16,0-8 0-16,1-4 0 15,2 0 0-15,0-4 1 16,-3-12 14-16,0-2-3 16,-4-3 0-16,-1 2-5 0,-4-2-7 15,-7 6 1 1,0 2-1-16,-6 5 6 0,0 4-5 16,-2 4 14-1,2 0-8-15,0 0-6 0,1 4-1 16,3 13 1-16,4 5 26 15,0 6 0-15,9 2-4 16,4 2 0-16,2 0 5 16,0-2 73-16,-10-4-30 15,-8-4-13-15,-7 0-33 16,-31-2-4-16,-41 10 6 16,-7-2-27-16,-17 0-3 15,-49 5-149-15,39-14-122 16,-2 0-465-16</inkml:trace>
  <inkml:trace contextRef="#ctx0" brushRef="#br0" timeOffset="79912.78">1820 13198 977 0,'0'0'308'16,"0"0"14"-16,0 0-62 15,0 0-68-15,0 0-73 16,0 0-55-16,0 0-30 0,16 6-18 16,-5 24-6-16,2 11 45 15,0 5-12-15,3 4-27 16,-5 2-10-16,-2-4-6 15,-5-2-14-15,-4-2-185 16,0-12-391-16,-11-14-642 0</inkml:trace>
  <inkml:trace contextRef="#ctx0" brushRef="#br0" timeOffset="80285.53">1847 13142 1277 0,'0'0'360'0,"0"0"-75"0,0 0-145 16,0 0-85-16,0 0-13 15,168-10 23-15,-100 14 6 16,1 18-25-16,-7 14-28 15,-6 10-9-15,-12 8-8 16,-10 9 15-16,-12-1-16 16,-15-2 0-16,-7-4-1 15,-7-9 0-15,-22-7 1 16,-6-11 1-16,-8-3 6 16,-4-7-6-16,-4-6 5 15,-5-4-5-15,-1-7 0 0,-1-2-1 16,2 0-8-1,9 0-14-15,9-6-31 0,16-4-92 16,9 2-188-16,13-1-427 16</inkml:trace>
  <inkml:trace contextRef="#ctx0" brushRef="#br0" timeOffset="80959.14">2811 13383 1285 0,'0'0'283'15,"0"0"-57"-15,0 0-86 16,-118 54-81-16,92-30-34 15,5 0-12-15,11-4-13 16,4-2 0-16,6-4 0 16,0-4 1-16,6-4-1 15,13-6-13-15,6 0-21 16,2 0-14-16,2-14 0 16,0-10 18-16,-5-2 19 0,-4-2 11 15,-4 6 6 1,-7 6 37-16,-3 6 4 0,-4 10 0 15,-2 0-43-15,0 12-4 16,2 18-5-16,6 10 5 16,3 0 0-16,7-2 0 15,3-6 0-15,6-8-7 16,4-9-48-16,1-12-17 16,-1-3-3-16,2 0 23 15,-2-15 12-15,-2-12 2 16,-2-7 34-16,-4-2 4 15,-8-8 42-15,-3-4-24 16,-8-4 20-16,-2-2-2 16,-2-3 2-16,0 3-14 15,0 6-10-15,0 10 54 16,0 12-4-16,0 10 0 0,0 12 26 16,0 4-29-16,0 4-54 15,0 24-7-15,0 14 0 16,0 6 14-16,0 7 14 15,4-3-21-15,9-4 4 16,6-6 1-16,-1-4 1 16,-3-8-2-16,1-4-11 15,-5-8 0-15,-3-4-30 16,-8-6-148-16,0-2-202 16,0-6-478-16</inkml:trace>
  <inkml:trace contextRef="#ctx0" brushRef="#br0" timeOffset="81146.75">3174 13230 386 0,'0'0'909'15,"0"0"-646"-15,0 0-52 16,0 0-97-16,125-18-67 15,-56 10-47-15,-11 4-209 16,-6-2-539-16</inkml:trace>
  <inkml:trace contextRef="#ctx0" brushRef="#br0" timeOffset="81590.6">3685 13457 508 0,'0'0'701'15,"0"0"-461"-15,0 0-43 16,0 0-59-16,0 0-22 16,0 0-6-16,0 0-18 15,100-46-40-15,-75 26-16 16,-4 0-27-16,-2 2 3 15,-9 4-3-15,-2 6-3 0,-8 2-6 16,0 6-12-16,-10 0 11 16,-17 0 0-16,-8 9-5 15,-9 18-1-15,-4 9-4 16,9 4 11-16,5-2 5 16,14-2-5-16,13-6-1 15,7-6-5-15,11-6 6 16,24-1 7-16,9-10 5 15,7-5 3-15,6-2 6 16,4 0 7-16,1-18 0 16,-2-4 10-16,-6 0 16 15,-7 0-4-15,-9 4-35 0,-14 4-15 16,-24 12-128-16,0 2-193 16,-9 0-519-16</inkml:trace>
  <inkml:trace contextRef="#ctx0" brushRef="#br0" timeOffset="82818.95">2052 14233 652 0,'0'0'308'16,"0"0"1"-16,0 0-114 16,0 0-9-16,0 0-39 15,0 0-46-15,0 0-42 16,-12 2-37-16,-1 34-15 15,-7 12 20-15,-5 10 15 16,6 1-14-16,0-5-6 16,7-10-10-16,0-4-12 0,7-14 1 15,1-6 12-15,0-8-6 16,4-6-6-16,0-4 0 16,0-2 0-16,0 0-1 15,0-12-12-15,0-12-3 16,0-14-7-16,4-8 6 15,7-10 7-15,3-8-1 16,1-3 2-16,3 3 8 16,-3 2 1-16,3 10 11 15,-5 12 20-15,-3 12 21 16,-3 12 22-16,-3 7-8 16,-4 9-29-16,2 0-23 15,0 4-15-15,2 23-7 0,6 11 7 16,1 10 34-1,5 4-11-15,3 0-16 0,2 2-6 16,1-12 11-16,-2-2-12 16,-4-5-59-16,-5-12-96 15,-7-6-142-15,-4-13-362 0</inkml:trace>
  <inkml:trace contextRef="#ctx0" brushRef="#br0" timeOffset="83023.07">1955 14383 1273 0,'0'0'374'16,"0"0"-117"-16,0 0-140 15,0 0-75-15,0 0-21 16,0 0-21-16,177 0-49 15,-113-6-234-15,-8-6-348 0</inkml:trace>
  <inkml:trace contextRef="#ctx0" brushRef="#br0" timeOffset="83726.03">2607 14239 489 0,'0'0'739'0,"0"0"-478"16,0 0-71-16,0 0-90 16,-132 62-46-16,110-30-29 15,8-1-13-15,12-4 0 16,2-4-12-16,6-5 6 16,23-6-6-16,10-6 0 15,7-6-20-15,6 0-22 16,-2 0-7-16,-2 0 20 15,-6 0 20-15,-9 9 9 16,-6 18 1-16,-9 13 27 16,-9 12 23-16,-9 12 28 15,0 10-15-15,-2 7-36 0,-17 1-15 16,0-8 1-16,-4-12-14 16,1-16 0-16,-2-14 10 15,-1-16 5-15,1-12 4 16,1-4 8-16,6-8 46 15,5-28-15-15,12-12-27 16,0-14-18-16,27-8-13 16,16-3 0-16,5 5 0 15,8 0-21-15,2 6 14 16,-4 6 5-16,-6 6 2 16,-2 4 6-16,-13 3-6 15,-4 6 1-15,-10 6-1 16,-3 3 12-16,-9 6-11 15,-3 4-1-15,-4 2 1 16,0 4 0-16,0 2-1 0,-6 2-1 16,-3 2 0-1,-3 2 1-15,-1 2-7 0,-3 2-4 16,-1 6 2-16,-8 16-2 16,1 12 9-16,1 4 1 15,8 6-11-15,9-3 11 16,6-1-5-16,0-4 6 15,19-6 11-15,10-4-11 16,10-8 0-16,3-8 8 16,6-8 2-16,4-2 8 0,3-2 4 15,1-20-7 1,0 4-4-16,-3-4-11 0,-1-2-130 16,-15 8-388-1,-14 6-1014-15</inkml:trace>
  <inkml:trace contextRef="#ctx0" brushRef="#br0" timeOffset="85185.63">2591 14382 682 0,'0'0'221'0,"0"0"-19"15,0 0-38-15,0 0-45 16,0 0-26-16,0 0-12 15,0 0-12-15,0-9-1 16,0 5 6-16,0 3 13 16,0-2 8-16,2 2-6 15,0-2-18-15,0 1-21 16,0 0-22-16,4 0-15 16,-2-3-7-16,0 0-6 15,0 1 0-15,-1 0 0 16,1 4 0-16,0-4 0 15,-2 4-6-15,2 0 5 16,0 0-5-16,2 0 5 16,3 0-7-16,5 8 8 0,3 8 0 15,1 6 0-15,4 4 16 16,-2 5-15-16,3-1 18 16,-6-1-7-16,1 4-12 15,-3-5 0-15,-1-4 1 16,-3-2 10-16,-3-6-5 15,-4-2-6-15,-4-2-22 16,0-2-71-16,0 0-54 16,-12 4-73-16,-5-2-120 15,-3-2-392-15</inkml:trace>
  <inkml:trace contextRef="#ctx0" brushRef="#br0" timeOffset="88253.51">1737 15324 7 0,'0'0'168'15,"0"0"-28"-15,0 0-3 16,0 0 0-16,0 0-2 15,0 0-10-15,0 0-16 16,0 0-12-16,0 0-10 16,0 0-6-16,0 0-7 15,0 0-15-15,0 0 2 16,0 0 0-16,0 0 15 16,0 0 17-16,0 0 11 15,0 0 7-15,0 0-3 16,0 0-1-16,0 0-5 0,0 0-14 15,2 0-6 1,1 0-23-16,2 0-12 0,3-4-1 16,10 0-25-16,14-4-7 15,10 2 11-15,11-4 3 16,5 2-10-16,3-4-12 16,-7 3-6-16,-6 8-25 15,-13-3-125-15,-8 4-112 16,-12 0-283-16,-9 0-150 0</inkml:trace>
  <inkml:trace contextRef="#ctx0" brushRef="#br0" timeOffset="88461.4">2052 15316 803 0,'0'0'380'16,"0"0"-57"-16,0 0-120 15,0 0-75-15,0 0 102 16,13 120-37-16,-9-70-77 16,3 4-70-16,2 3-27 15,-2 1-10-15,1-8-9 16,-3 6-176-16,-1-16-368 16,-1-12-578-16</inkml:trace>
  <inkml:trace contextRef="#ctx0" brushRef="#br0" timeOffset="88699.11">2312 15607 1160 0,'0'0'357'15,"0"0"-39"-15,0 0-85 16,0 0-89-16,0 0-83 16,0 102-36-16,0-76-25 15,0-4-39-15,0-2-185 16,0-8-267-16,0-4-334 0</inkml:trace>
  <inkml:trace contextRef="#ctx0" brushRef="#br0" timeOffset="88915.35">2252 15428 872 0,'0'0'381'0,"0"0"-11"15,0 0-125-15,0 0-131 0,0 0-109 16,0 0-5-16,0 0-268 16,14 2-352-16</inkml:trace>
  <inkml:trace contextRef="#ctx0" brushRef="#br0" timeOffset="89802.32">2501 15580 1000 0,'0'0'239'0,"0"0"19"15,0 0-82-15,0 0-46 0,0 105-38 16,3-71-48-16,4 0-13 15,2-8-21-15,-1-6-9 16,-3-8 10-16,-1-6-5 16,-2-4-5-16,-2-2 0 15,3 0 30-15,-1-2 0 16,0-16 61-16,5-10-50 16,4-6-27-16,3-4-6 15,1-2-9-15,5 0-30 16,1 5-21-16,0 12 23 15,-3 0 7-15,-3 14 14 16,-1 5 1-16,-3 4-1 16,0 0 1-16,1 9 1 15,-1 9 5-15,0 0 1 0,-4 9 1 16,-1-5-1-16,-1-4-1 16,-3-4 0-16,-2-4 0 15,0-2 0-15,0-4 0 16,0-4 0-16,0 0 9 15,0 0 4-15,0 0 6 16,0-10-2-16,0-8-17 16,0-7-2-16,0-2-23 15,0 0-13-15,0 5 3 16,11 7 7-16,2 6 13 16,2 9 4-16,2 0 0 0,3 2 11 15,2 14 7-15,2 3 12 16,3-1 3-1,0-6-9-15,2-1-2 0,2-2-5 16,0-5 2-16,3-4 2 16,-1 0-3-16,5-6-5 15,0-11 4-15,2-1-5 16,-2-5-1-16,-3-4 2 16,-8 1 8-16,-4 4-10 15,-8-2 1-15,-8 4 7 16,-2 6-1-16,-5 2 0 15,0 6 11-15,0 0 1 16,-5 6-10-16,-9 0 0 0,-3 6-9 16,-5 20-8-1,-1 6 8-15,3 4 0 0,7 3 0 16,8-7 0-16,5 0-1 16,7-10 0-16,20-10 1 15,12-2 2-15,11-10 9 16,12 0-2-16,7-8 2 15,7-10 5-15,-2-5 0 16,-6 1-16-16,-5-4-3 16,-18 6-191-16,-21 7-484 0</inkml:trace>
  <inkml:trace contextRef="#ctx0" brushRef="#br0" timeOffset="90754.86">2083 16284 514 0,'0'0'639'15,"0"0"-338"-15,0 0-26 16,0 0-26-16,0 0-69 16,0 0-33-16,0 0-42 0,-29-54-28 15,29 54-35-15,0 0-26 16,0 0-16-16,11 14-8 15,2 22 8-15,5 9 26 16,-2 9 11-16,-3 4-15 16,-4 0-10-16,-5 0-4 15,-1-10-7-15,-3-4-1 16,0-12-17-16,0-10-81 16,-3-3-82-16,-8-14-83 15,-9-5-210-15,5-5-62 16,1-14-326-16</inkml:trace>
  <inkml:trace contextRef="#ctx0" brushRef="#br0" timeOffset="91053.43">2090 16477 454 0,'0'0'393'0,"0"0"-55"16,0 0-52-16,0 0-42 0,0 0-71 16,0 0-50-16,129-54-50 15,-103 40-36-15,3 2-12 16,-2-6-21-16,-5 4 5 15,-2-4-1-15,-6 0-7 16,-3 0-1-16,-7-5 9 16,-4 1-9-16,0 0 0 15,0 4 1-15,0 6 1 16,0 6 9-16,0 2-2 16,0 4-9-16,-2 0 0 15,2 4-12-15,0 24-7 16,0 8 19-16,0 8 1 15,0 5 10-15,7-5 0 16,4-2-2-16,5-2-9 0,2 8 0 16,-3-12-248-16,-3-10-572 15</inkml:trace>
  <inkml:trace contextRef="#ctx0" brushRef="#br0" timeOffset="91703.17">2738 16375 1147 0,'0'0'284'15,"0"0"60"-15,0 0-113 16,0 0-116-16,0 0-68 16,0 0-15-16,0 0-1 15,129 0-14-15,-94-5-7 16,-1-4-3-16,-7-5 4 16,-7 1-1-16,-7-1-1 15,-9-4-2-15,-4 4 7 16,0-8-14-16,0 6-11 15,-11 2-4-15,-7 8-12 0,-3 6 21 16,-8 0 0 0,-3 14-7-16,-1 22 7 0,2 9 5 15,6-1 0-15,9 2 0 16,14 2 0-16,2-12 0 16,4 0 1-16,21-10 1 15,4-8-1-15,9-10 1 16,2-6-1-16,0-2 7 15,2-2-1-15,-3-18 0 16,-6-4-6-16,-4-10 0 16,-5-2 14-16,-4-6-12 15,-4-1 4-15,-5 6-2 16,0 2-4-16,-4 9-7 0,-2 6 7 16,-3 12 0-16,-2 0 0 15,2 8 0-15,-2 0 0 16,0 0-1-1,2 22-8-15,0 4 9 0,5 6 18 16,-1 3-12-16,4-7 2 16,1-2-8-16,-3-8-1 15,2-4-13-15,-8-2-81 16,-2-2-134-16,0-10-324 0</inkml:trace>
  <inkml:trace contextRef="#ctx0" brushRef="#br0" timeOffset="91921.23">3248 16044 1513 0,'0'0'548'16,"0"0"-284"-16,0 0-100 15,0 0-95-15,0 0-49 16,0 0-20-16,0 0-73 16,20 48-251-16,-14-30-625 0</inkml:trace>
  <inkml:trace contextRef="#ctx0" brushRef="#br0" timeOffset="92956.48">3496 16172 1084 0,'0'0'316'16,"0"0"-3"-16,0 0-106 15,0 0-96-15,0 0-72 16,0 0-39-16,0 0-5 16,-8 4-5-16,8 16 10 15,0 2 5-15,0 0-4 16,0-4 0-16,0-4 0 0,3-2-1 16,2-3 0-16,3 0-13 15,1-5-34-15,2 1 3 16,3 0 3-16,-1 4 21 15,5 4 14-15,-3 10 5 16,1 3 1-16,-5 10 12 16,-5 4 10-16,0 10 6 15,-6 2 1-15,0 2 45 16,-12 0-18-16,-5-5-29 16,-4-13-18-16,1-8-8 15,0-12 7-15,2-14 1 16,3-2-9-16,-1-14-15 0,7-27-23 15,9-9-11-15,0-16 12 16,21-14-12-16,14-6-48 16,9-6-10-16,4 1-12 15,-4 7 36-15,-4 12 83 16,-9 10 30-16,-9 18 129 16,-8 12 24-16,-9 14-7 15,-3 9-42-15,-2 5-42 16,0 4-43-16,0 0-30 15,0 4-19-15,0 19-18 16,0 13 9-16,0 8 9 16,0 4 9-16,8 2-3 0,5-6 1 15,3-8-5 1,1-4-1-16,-7-10 0 16,-1-9 1-16,-3-4-1 0,0-4 5 15,-4-5-6-15,2 0-2 16,5-5-8-16,2-13 9 15,2-8 1-15,5-6 0 16,2 6-15-16,-2 4-12 16,2 12 1-16,0 10 12 15,1 0 1-15,2 10 8 16,4 12 5-16,0 4 6 16,0 0-5-16,0-3 0 15,-3-5 0-15,-2-9-1 0,-4-4-6 16,1-5 6-1,0 0 0-15,-1-9 11 0,2-9-10 16,0-4 0-16,-2-6 8 16,-7-2-7-16,-2-6-2 15,-5 0 0-15,-2-4 0 16,-2 0-10-16,0 4-3 16,0 6 12-16,0 10 1 15,0 8 6-15,0 7-5 16,3 5-1-16,2 5-8 15,1 13 4-15,3 9 4 16,2 8 9-16,5-3-2 16,0 0-7-16,-1-6 0 15,-1-4 0-15,-6-6-82 16,-8 2-179-16,0-4-245 0,0-4-476 16</inkml:trace>
  <inkml:trace contextRef="#ctx0" brushRef="#br0" timeOffset="93123.73">4329 16074 1075 0,'0'0'542'0,"0"0"-237"16,0 0-122-16,113-48-56 16,-61 30-65-16,3 0-62 15,12-9-82-15,-11 5-275 16,-14 4-921-16</inkml:trace>
  <inkml:trace contextRef="#ctx0" brushRef="#br0" timeOffset="94420.62">5169 15995 510 0,'0'0'495'0,"0"0"-271"0,0 0-15 15,0 0-43-15,0 0-58 16,0 0-54-16,0 0-29 16,-60 21-12-16,41 11-5 15,2 0 9-15,5 2 9 16,6-2 6-16,4-4-6 15,2-6-8-15,0-8-5 16,16-6-7-16,3-8 1 16,6 0 5-16,4-26 6 15,-2-6-6-15,0-8 2 16,-8-6-5-16,-1-2 5 0,-5-5 36 16,-3-1 12-1,-4-4-21-15,-1 0-17 0,-1 4-14 16,0 0-3-16,1 14-7 15,2 8 0-15,-3 14 1 16,1 11-1-16,-1 7-6 16,5 7-18-16,2 26 4 15,2 24 20-15,1 9 10 16,-1 20 7-16,-2 3-7 16,1 5-10-16,-4 0-7 15,1 0 7-15,-5-1 7 16,4-3-7-16,-6-10-51 15,2-14-29-15,1-16-28 16,-3-14-12-16,0-18 12 16,2-14 43-16,0-4 65 0,2-10 37 15,0-20 39 1,-4-6 66-16,-2-4-2 0,0 4-54 16,0 6-30-16,-8 6-9 15,-8 6 1-15,3 6-13 16,1 8-14-16,6-2-12 15,3 2-9-15,3 0 0 16,7-6-54-16,49-12-142 16,0 0-141-16,-3-5-226 0</inkml:trace>
  <inkml:trace contextRef="#ctx0" brushRef="#br0" timeOffset="94886.26">5777 15757 1122 0,'0'0'281'0,"0"0"-48"16,0 0-33-16,0 112-21 15,0-50-61-15,0 2-36 16,5 3-38-16,5-9-25 15,-1-10-10-15,3-8-9 16,-6-14 0-16,1-8-7 0,-5-8 2 16,-2-10 4-1,0 0 2-15,0-4 18 0,0-24-5 16,0-8-14-16,0-12-10 16,0-6 9-16,0-12-10 15,-4-1-14-15,4-1 5 16,0 6 20-16,0 4-9 15,6 10-2-15,10 12 11 16,-1 12 7-16,1 12 13 16,-1 4-3-16,-1 8-3 15,1 0-7-15,2 2-6 16,-5 16 22-16,2 4-6 16,-5 6 3-16,-7 0-10 15,-2 6-10-15,-2-2-1 16,-23 8-8-16,-31 10-84 0,6-6-217 15,3-12-530-15</inkml:trace>
  <inkml:trace contextRef="#ctx0" brushRef="#br0" timeOffset="95789.82">6015 16164 1405 0,'0'0'401'0,"0"0"-101"16,0 0-142-16,0 0-72 15,0 0-43-15,114-48-14 16,-74 24-18-16,1-2-2 15,-4-4-8-15,-4 2 1 16,-3 1-2-16,-8 4 9 16,-9 5-3-16,-4 5-5 15,-7 9 0-15,-2 4-1 16,0 0-11-16,0 0-1 16,-7 4 5-16,-8 19-5 15,1 3 3-15,4 2-6 16,5 2 15-16,5-2-12 0,0-6 12 15,7-4-16-15,8-6 10 16,1-6-3-16,2-2 9 16,1-4 3-16,2 0 6 15,1-18 0-15,2-4 1 16,-1-6 11-16,-5-2-9 16,-5-2-3-16,-4 1-9 15,-4-1-9-15,-5 1-3 16,0 8 4-16,0 7-1 15,0 6-3-15,0 6 4 16,0 4 8-16,0 0-2 16,0 0-21-16,0 18-1 15,0 8 15-15,0 6-1 0,8-1-8 16,8 1-31-16,2-10-1 16,2 0 21-1,-3-4 27-15,0-10 1 0,-2 2 2 16,-1-10 11-16,1 0 31 15,3 0 28-15,3-8-9 16,4-10-20-16,2-9-24 16,0 0-4-16,2-5-14 15,-4-4-28-15,-4 5-6 16,-5 3 0-16,-9 6 16 16,-7 10 2-16,0 2-2 15,0 2-6-15,-2 8 11 16,-5-4 7-16,3 4-1 15,2 0-1-15,2 4-15 0,0 14 23 16,0 4 0-16,2 0 8 16,9 0 6-16,5 0-1 15,-1 1-1-15,1-9-2 16,-1 4 3-16,-4-5-4 16,-2 0 24-16,-6 1 1 15,-3-4 0-15,0 6-25 16,-25-2 6-16,-9 0 2 15,-5-6-17-15,-4-2-29 16,-1-8-101-16,10-18-207 16,12-4-681-16</inkml:trace>
  <inkml:trace contextRef="#ctx0" brushRef="#br0" timeOffset="96110.9">7199 15777 383 0,'0'0'537'16,"0"0"-249"-16,0 0 30 15,0 0-78-15,0 0-60 16,0 0-44-16,0 0-3 0,10 52 88 16,-7-22-110-16,-3 2-25 15,2-4-50-15,2 3-34 16,-2-8-2-16,4-2-27 16,-4-7-135-16,-2-4-115 15,0-6-284-15,0-4-77 0</inkml:trace>
  <inkml:trace contextRef="#ctx0" brushRef="#br0" timeOffset="96637.73">7196 15819 757 0,'0'0'313'0,"0"0"-17"15,0 0-45-15,0 0-63 16,0 0-59-16,0 0-56 15,0 0-38-15,-31 42-4 16,13-8-4-16,3 7-2 0,3-9 20 16,8 0 0-1,4-6-7-15,0-4-7 0,9-8-10 16,13-2-2-16,3-12-4 16,4 0-2-16,0 0-1 15,2-8 10-15,0-10 23 16,-2-4 11-16,-2-10 14 15,-3 1-15-15,-2-5-4 16,-6 0-24-16,-7 4-19 16,-9 6-7-16,0 8-1 15,-9 2-4-15,-15 10-3 16,-5 2 6-16,-2 4-5 0,-1 0 0 16,8 0 5-1,5 12-14-15,13 2-91 0,6 0-115 16,2-6-304-16,12-2-366 0</inkml:trace>
  <inkml:trace contextRef="#ctx0" brushRef="#br0" timeOffset="97053.61">7413 15757 924 0,'0'0'285'0,"0"0"16"15,0 0-34-15,0 0-42 16,0 0-57-16,0 0-52 16,124 86-27-16,-106-60-12 0,-2 0-26 15,-6-3-26-15,-3-5-15 16,-2-9-9-16,-5 0-2 16,0-8 2-16,0-1 4 15,0 0 1-15,0 0 4 16,0-5-1-16,0-14-9 15,0-11-29-15,7-2 5 16,3-4-3-16,7 4-3 16,2 8 8-16,-1 10-2 15,3 10 8-15,-2 4 7 16,-1 4 9-16,-1 16 9 16,0 8 29-16,-2-2-2 15,3 2 1-15,-3-2-15 16,3-8-16-16,-3-4 6 15,-1-1-5-15,-1-9-7 0,-1-4-26 16,-1 0-76 0,13-13-85-16,-3-13-139 0,0 0-352 0</inkml:trace>
  <inkml:trace contextRef="#ctx0" brushRef="#br0" timeOffset="98276.32">9320 11414 722 0,'0'0'127'0,"0"0"-49"16,0 0 0-16,0 0 31 15,0 0-23-15,0 0-33 16,0 0-9-16,6-121 17 15,3 103-4-15,0 3-18 0,-2-2 6 16,0 3 5-16,-5 4-23 16,2-2 5-16,0 2 12 15,1-2-15-15,2-2 2 16,-3 0 7-16,1 4 26 16,-3 2 13-16,0 6 17 15,-2 2-19-15,0 16-72 16,-6 56 14-16,-11 75-14 15,13 91 98-15,4 55 6 16,18 38-15-16,20 10-10 16,-7-12-33-16,-8 3-6 0,-10-9-13 15,-13-24-29 1,0-32-1-16,-2-28 2 0,-21-33 7 16,-4-24-9-1,-2-21-6-15,-6-21 6 0,1-11 1 16,1-17 0-16,6-22 14 15,8-16 8-15,5-20 74 16,3-9-24-16,-3 13-17 16,-3 8-10-16,-6 20 9 15,1-2-10-15,-2 5 19 16,-3 1-17-16,0 4 4 16,0 0-14-16,3-6-2 15,4-3-13-15,6-13-14 16,6-14-1-16,6-8-5 15,2-14 4-15,0-2-5 0,0-2 11 16,0-1-3-16,0-9 0 16,0 1 11-16,0-10 3 15,0 1-7 1,0-6-2-16,0-2-4 0,0-2-10 16,0 0 6-16,0 0-6 15,0-4 9-15,0 0-9 16,0 0-62-16,-10 0-96 15,-14-34-110-15,-1-12-328 16,3-17-573-16</inkml:trace>
  <inkml:trace contextRef="#ctx0" brushRef="#br0" timeOffset="99471.9">9819 11504 897 0,'0'0'278'16,"0"0"-84"-16,0 0 28 0,0 0-40 16,0 0-84-16,0 0-49 15,0 0-30-15,0 6-12 16,0 32 67-16,0 10 21 15,4 14-16-15,0 5-34 16,3-1-17-16,0-2-12 16,0-10-9-16,-1-10-1 15,-1-14-6-15,-1-10 0 16,-2-8-6-16,0-8-22 16,-2-4-12-16,0 0 13 15,0-4 13-15,0-22-7 16,0-14-47-16,0-14-6 15,0-12 12-15,0-10 0 16,0-6 2-16,23-1-21 16,4 3 16-16,6 9 23 15,2 13 30-15,-1 12 12 0,-3 13 20 16,-4 8 18-16,-5 15 41 16,-3 10-16-16,-9 0-46 15,-1 27-5-15,-7 13 20 16,-2 11 9-16,0 8 17 15,-4 1-24-15,-13-2-16 16,-4-10-11-16,-1-6 2 16,-3-12 0-16,-2-7-7 15,1-9 11-15,-3-6-12 16,-2-7 4-16,4-1-5 16,-4-8-154-16,6-12-207 15,7-2-565-15</inkml:trace>
  <inkml:trace contextRef="#ctx0" brushRef="#br0" timeOffset="99856.9">10226 11678 1300 0,'0'0'236'16,"0"0"-93"-16,0 0-39 15,0 0 10-15,0 0-32 0,85 115-42 16,-70-77-13-16,-5-2-12 16,-4-2-14-16,-3-8 10 15,-3-6-10-15,0-8 10 16,0-6-11-16,0-4 2 15,0-2 5-15,0 0 17 16,0-12 4-16,0-18-6 16,2-10-7-16,8-8-14 15,9-2 0-15,5 2 9 16,3 7-10-16,1 10-9 16,1 6-53-16,6 11-101 15,-9 8-209-15,-8 4-358 0</inkml:trace>
  <inkml:trace contextRef="#ctx0" brushRef="#br0" timeOffset="100081.5">10700 11722 1053 0,'0'0'162'15,"0"0"95"-15,0 0-49 16,0 111-49-16,4-75-57 16,4 0-47-16,1-4-32 15,2-6-10-15,-4-4-13 16,-5-10-61-16,-2-4-296 0,0-8-578 16</inkml:trace>
  <inkml:trace contextRef="#ctx0" brushRef="#br0" timeOffset="100331.06">10688 11387 1487 0,'0'0'361'0,"0"0"-94"16,0 0-35-16,0 0-108 0,0 0-82 16,0 0-35-16,0 0-7 15,0-19-59-15,2 19-150 16,-2 11-314-16,2-3-92 0</inkml:trace>
  <inkml:trace contextRef="#ctx0" brushRef="#br0" timeOffset="100904.04">11445 11660 818 0,'0'0'694'0,"0"0"-463"16,0 0-120-16,0 0-21 15,0 0-58-15,0 0-22 16,0 0-2-16,-143 48 5 16,106-16-3-16,6-1 1 15,6-4-3-15,12 0-1 16,8-5 2-16,5 0-8 15,0 0 6-15,7-2-1 0,15-2 9 16,5-2 20-16,6-6 18 16,6-4 3-16,0-4 2 15,5-2-5-15,4 0 1 16,0-8-19-16,-1-12-2 16,2-6-8-16,-4-4-4 15,-3-2-8-15,-9 2-11 16,-8 4-1-16,-9 6 4 15,-14 7-5-15,-2 9-15 16,-6 4 7-16,-23 0-3 16,-10 8 2-16,-3 15 3 15,5 4 4-15,12 6 1 16,12-3-13-16,10 2 8 16,3-4 6-16,7-4 0 15,17-2 0-15,5-6-2 0,7-6-18 16,2-2-69-16,24-8-92 15,-8 0-165-15,-5-4-322 0</inkml:trace>
  <inkml:trace contextRef="#ctx0" brushRef="#br0" timeOffset="101636.58">12448 11761 1322 0,'0'0'264'16,"0"0"-85"-16,0 0 3 15,0 0-79-15,0 0-64 16,0 0-25-16,0 0-12 15,-121 24 4-15,92 3-1 16,8 4-5-16,4-3 0 16,11-2-1-16,4-4-5 15,2-6 6-15,0-6 5 16,4-6 3-16,11-4-1 16,8 0-1-16,6-10 4 0,4-12-9 15,3-8-1 1,-5-6 0-16,-2-4 0 0,-4-4 1 15,-3-2 1-15,-1-3-2 16,-4 5 10-16,-1 2-10 16,-1 6 1-16,-1 8 5 15,-3 4-6-15,-3 8 6 16,-1 4 6-16,-2 6 7 16,-5 6 5-16,2 0-18 15,-2 2-6-15,0 24-28 16,2 16 28-16,1 12 20 15,-1 11-3-15,0 8-1 16,0 6-4-16,0 1-5 0,-2 6 2 16,0 0-8-16,0 7-1 15,0-1 0-15,-4 2 0 16,-5-6-16-16,0-8-43 16,0-18 19-16,5-17-19 15,4-23-23-15,0-16 56 16,0-6 26-16,0-16 48 15,0-18-17-15,4-4-6 16,-4-5-9-16,0 6 2 16,-4 2-17-16,-7 7 12 15,-1 6-2-15,6 4 5 16,6 2 22-16,0 2-7 16,20-2-20-16,16-2-11 0,12 2-6 15,8-2-54-15,24-6-138 16,-11 4-350-16,-15-2-622 15</inkml:trace>
  <inkml:trace contextRef="#ctx0" brushRef="#br0" timeOffset="101903.49">13181 11364 1343 0,'0'0'221'0,"0"0"-151"16,0 0 41-16,0 144 82 16,0-72-89-16,0 6-40 15,0 0-18-15,6-3-27 16,8-7-16-16,-5-12-3 15,-5-14-202-15,-2-16-361 16,-2-16-556-16</inkml:trace>
  <inkml:trace contextRef="#ctx0" brushRef="#br0" timeOffset="102520">13287 11610 789 0,'0'0'197'0,"0"0"-31"16,0 0 2-16,0 0-26 16,0 0-2-16,126-72-32 15,-109 58 17-15,-1 0-32 16,-7 2 18-16,-3 4-13 16,-1 4-9-16,-5 4-23 15,0 0-61-15,0 24-5 16,0 18 0-16,0 18 6 15,0 10-5-15,0 6 8 16,6-3 1-16,4-11-10 16,1-12 1-16,-3-14-1 0,2-14 1 15,-4-12 0 1,1-8 0-16,5-2 5 0,3-3-1 16,7-24-5-16,5-7-6 15,4-8 5-15,-2-2 1 16,-1 4-1-16,-5 8 1 15,-7 8 0-15,-5 11 0 16,-5 12-2-16,-2 1-24 16,4 1 1-16,1 18 19 15,3 2 5-15,5 4 1 16,3-3 0-16,4-4 0 16,3-4 1-16,-1-6 1 0,3-6-1 15,0-2 5 1,-2 0-6-16,-2-10 7 0,-8-4-5 15,-1 0 7-15,-9 0 0 16,-5 2-9-16,-2 5-5 16,0 4 5-16,0 3 0 15,-13 0 2-15,-3 10-1 16,3 10 5-16,1 4-6 16,10 4 1-16,2-4 0 15,0-2-1-15,16-4 0 16,13-6-33-16,26-12-105 15,-5 0-170-15,-3-2-569 0</inkml:trace>
  <inkml:trace contextRef="#ctx0" brushRef="#br0" timeOffset="102886.11">14511 11418 863 0,'0'0'242'0,"0"0"-16"15,0 0 7-15,0 0-15 16,0 0-58-16,0 0-52 15,0 0-61-15,-20 0-35 0,11 32 22 16,0 12 60-16,5 10-14 16,4 8-19-16,0 2-14 15,2 1-2-15,13-7-18 16,-3-6-17-16,-6-6 1 16,-1-10-11-16,-5-6-6 15,0-6-37-15,0-4-135 16,-11-8-191-16,1-6-403 0</inkml:trace>
  <inkml:trace contextRef="#ctx0" brushRef="#br0" timeOffset="103270.63">14460 11867 857 0,'0'0'224'16,"0"0"-53"-16,0 0-22 16,0 0-28-16,0 0-2 15,71-119 17-15,-44 92-47 16,4 0-24-16,3 4-16 15,1 5 4-15,0 7 0 0,-1 7-19 16,-3 4-15-16,-4 4-12 16,-5 21-6-16,-4 8-1 15,-4 10 2-15,-4 3 6 16,-1 0-6-16,-2-2 4 16,-2-4-5-16,1-8 0 15,-4-6 5-15,3-6-6 16,-3-7-1-16,2-8-84 15,2-3-229-15,0-2-425 0</inkml:trace>
  <inkml:trace contextRef="#ctx0" brushRef="#br0" timeOffset="103586.83">15043 11650 793 0,'0'0'257'0,"0"0"-69"16,0 0-68-16,-100 123-17 16,89-81-4-16,7 0 5 15,4-4 9-15,2-8-25 16,15-4-28-16,10-10 0 16,4-4-6-16,3-6-10 15,1-6-17-15,2 0-14 16,-4-6-3-16,-4-14 1 15,-5-8-1-15,-6-4 0 16,-5-4 7-16,-8-2-6 0,-5 6-11 16,0 4-10-1,-25 7 1-15,-6 10-27 0,-12 8-78 16,8 3-204-16,10 0-437 0</inkml:trace>
  <inkml:trace contextRef="#ctx0" brushRef="#br0" timeOffset="104504.75">15451 11717 1013 0,'0'0'530'0,"0"0"-283"16,0 0-91-16,0 0-81 15,0 0-56-15,0 0 45 16,0 104 13-16,0-58-5 16,0-2-26-16,13-4-25 15,3-8-5-15,2-8-7 16,2-10 1-16,3-7-9 16,-2-7 19-16,4 0-8 15,0-5 7-15,2-15-12 16,-1-4-5-16,-4-6 10 15,-4-4-11-15,-3-4 5 16,-5 0-6-16,-6 4 0 16,-2 4 0-16,-2 9 0 0,0 10-1 15,0 11 0-15,0 0-19 16,-6 10-14 0,-8 20 25-16,1 6 9 0,2 2-1 15,4-2 1-15,7-6-12 16,0-8 5-16,0-8 1 15,14-8 6-15,1-4 0 16,5-2 2-16,3-2 7 16,-2-16-2-16,2-6-7 15,-3-4 1-15,-5-4 5 16,1-2-6-16,-5-4-8 16,-2 4 6-16,0-1-9 15,-2 9 10-15,-3 8-6 16,1 7 1-16,-3 8-2 0,2 3-8 15,1 4-8 1,2 18 13-16,-1 10 5 0,-1 7 6 16,-1 1 0-16,-4 2 0 15,0-2 0-15,0-4 0 16,0-8 1-16,0-6 7 16,-9-6-7-16,-4-4 6 15,2-6-1-15,0-4 4 16,2-2-1-16,4 0-1 15,5 0 6-15,0-4-9 16,9-14-5-16,21-2-58 16,7-2 6-16,9-2 10 0,4 2 15 15,-1 0-7 1,-2 0 22-16,-8 0 11 0,0-2 1 16,-8-2 5-16,-5 1 11 15,-8 1 8-15,-7 5 0 16,-6 2 1-16,-5 8-6 15,0 0-3-15,-5 9-6 16,-14 0-10-16,-4 13 1 16,-4 15 3-16,3 8 8 15,8 4 10-15,12 0-7 16,4-2 0-16,15-2-6 16,26-4 1-16,12-2-4 15,11-6-5-15,4-4-1 0,5-10-96 16,-19-5-457-1,-21-5-793-15</inkml:trace>
  <inkml:trace contextRef="#ctx0" brushRef="#br0" timeOffset="107521.9">10008 12562 933 0,'0'0'342'0,"0"0"-24"0,0 0-126 16,0 0-125-16,0 0-49 16,0 0-17-16,0 0-1 15,0 29 18-15,-4-9 25 16,2 4-2-16,2 2 1 16,0 0-11-16,0 2 2 15,0 4-12-15,0 2-18 16,0 3 3-16,0-1 6 15,0 11-12-15,-5-7-135 16,-7-11-393-16</inkml:trace>
  <inkml:trace contextRef="#ctx0" brushRef="#br0" timeOffset="107854.54">9645 12555 1211 0,'0'0'266'0,"0"0"-37"15,0 0-42-15,0 0-70 16,0 0-47-16,0 0-34 15,0 0-14-15,37-26-3 16,19 22 47-16,18-5 41 0,28 1-26 16,-2 1-12-1,8-1-32-15,-4 0-18 0,-19 2-14 16,-3 3-5-16,-17 3-123 16,-29 0-161-16,-21 10-369 15,-15 2-738-15</inkml:trace>
  <inkml:trace contextRef="#ctx0" brushRef="#br0" timeOffset="108095.31">9759 13092 1174 0,'0'0'351'0,"0"0"-79"15,0 0-78-15,0 0-79 16,0 0 6-16,124-12-19 16,-74 6-42-16,-2-2-26 15,-1 4-25-15,2 2-9 16,0 2-126-16,9 0-152 16,-9 0-311-16,-12 0-339 0</inkml:trace>
  <inkml:trace contextRef="#ctx0" brushRef="#br0" timeOffset="108570.89">10571 12914 1156 0,'0'0'302'0,"0"0"-83"15,0 0-101-15,0 0-80 16,0 0-37-16,0 0 8 16,0 0 13-16,0 90-6 15,0-60-9-15,0-4 5 16,0-6-11-16,0-4-1 0,0-8 0 16,0-4 1-1,0-4 11-15,0 0 10 0,0-2 9 16,0-20-11-16,14-6-20 15,4-10-11-15,6-2 9 16,7-1-5-16,3 4 7 16,3 6-6-16,4 9 0 15,-1 11 6-15,-4 7 0 16,-3 4-2-16,-6 5-4 16,-5 17 6-16,-4 10 1 15,-7 5 13-15,-2 3-6 16,-5 0 0-16,-4-4-6 15,0-4-1-15,0-8 0 16,0-6 5-16,0-4-6 16,0-6 1-16,0-2 0 0,-4-4-1 15,-19-2-30-15,4-2-271 16,-6-12-1230-16</inkml:trace>
  <inkml:trace contextRef="#ctx0" brushRef="#br0" timeOffset="108937.1">11402 12855 1292 0,'0'0'309'0,"0"0"-128"16,0 0-55-16,0 0-90 15,0 0-35-15,0 0 10 16,0 0 9-16,-110 135 9 16,87-89 19-16,9-4-32 15,10-2 14-15,4-4-11 16,0-4-12-16,16-7 6 15,7-6-5-15,6-9-7 16,6-3 12-16,5-7-13 16,6 0-81-16,24-17-212 15,-12-2-265-15,-10-3-413 0</inkml:trace>
  <inkml:trace contextRef="#ctx0" brushRef="#br0" timeOffset="109255.75">11701 12994 895 0,'0'0'259'15,"0"0"-101"-15,0 0-25 16,0 0-11-16,-129 120-17 16,118-88-33-16,11-4-27 0,0-2-5 15,20-5 2 1,13-6 6-16,15-4 24 0,6-7 7 15,9-4-13-15,0 0-11 16,-4-8-2-16,-5-10-1 16,-7-3 0-16,-13-5-2 15,-10 2 15-15,-13-2-32 16,-11 2-18-16,0 4-15 16,-29 4-8-16,-15 6-15 15,-12 6-43-15,-4 4-83 16,0 0-86-16,15 0-241 15,16 2-375-15</inkml:trace>
  <inkml:trace contextRef="#ctx0" brushRef="#br0" timeOffset="109887.29">12285 13016 1139 0,'0'0'613'0,"0"0"-433"15,0 0-101-15,0 0-62 16,0 0-11-16,0 0 19 16,0 0-12-16,0 116 0 15,0-94-5-15,4-4-7 0,-1-8 0 16,1-3 6-16,-4-6-7 15,2-1 15-15,0 0 7 16,0 0 43-16,8-10 39 16,3-12-57-16,5-4-32 15,7-6-7-15,4 0-7 16,2 2-2-16,0 8 1 16,-5 6-1-16,-5 10-5 15,-3 6-7-15,-7 0 0 16,-3 24 4-16,0 8 9 15,-6 6-1-15,0 2 1 16,-2-6-1-16,0-3 1 16,0-12 0-16,0-5 0 15,0-8 1-15,0-6 5 16,0 0 3-16,0 0 9 0,6-11 7 16,3-12-14-1,5-7-10-15,1-4-1 0,3-2 1 16,4-2-1-16,0 6 0 15,3 4-1-15,0 8 1 16,0 8-12-16,-2 8 6 16,2 4-3-16,-2 2 0 15,1 16 8-15,-4 6-1 16,-4 4-7-16,-5 0 8 16,-5 0 1-16,-2 0-1 15,-4-2 1-15,0 0-6 0,0 2-119 16,0-7-347-1,0-10-711-15</inkml:trace>
  <inkml:trace contextRef="#ctx0" brushRef="#br0" timeOffset="110310.37">12998 13088 1542 0,'0'0'300'0,"0"0"-105"0,0 0-111 16,0 0-45-16,0 0 6 15,116-4 14-15,-83-6-19 16,-4-2-17-16,-2-2-8 15,-9 2-13-15,-7 0 4 16,-9 6 3-16,-2 0-7 16,-4 4 7-16,-23 2-9 15,-8 0-13-15,-8 18 13 16,-1 10 0-16,5 2 0 16,13 2-6-16,8 0 6 15,14-4 0-15,4-3 13 16,4-6-11-16,21-2 10 15,8-5 3-15,5-9 20 16,5-3-8-16,1 0-27 0,-2 0-5 16,11-28-147-1,-13 2-220-15,-9-2-533 0</inkml:trace>
  <inkml:trace contextRef="#ctx0" brushRef="#br0" timeOffset="111036.92">14063 13174 1302 0,'0'0'190'16,"0"0"-119"-16,0 0 19 16,0 0-47-16,0 0-27 15,0 0-6-15,0 0-4 16,-132-21 14-16,101 42 11 16,2 5-17-16,10 4 0 15,5-2 2-15,12 1-10 16,2-9-6-16,0-6 2 15,16-6 10-15,3-8 3 16,6 0-6-16,6-10 5 0,4-15-12 16,2-7-2-16,-2-4 2 15,-1-4-2 1,-7-4 9-16,-6-4-8 0,-3-2 5 16,-2-2-6-16,0 0 1 15,-3 3 5-15,-2 9-5 16,-2 10 14-16,-3 12 48 15,-3 12 2-15,-3 6-40 16,0 10-25-16,0 26 0 16,0 17 6-16,-9 10 34 15,2 10 3-15,1 7-9 16,1 6-9-16,0 5-12 16,1 3-4-16,-5 0-8 15,-1-2-1-15,-4-7 0 0,1-12-6 16,-1-12-18-16,7-17-36 15,7-18-31-15,0-18 32 16,3-8 59-16,10-8 12 16,0-20 27-16,-6-4-14 15,-7-4-23-15,0 1-2 16,-7 4 0-16,-11 3 1 16,3 6 29-16,9 5 67 15,6 3 36-15,8 4-26 16,32-2-85-16,22 1-22 15,17 0-16-15,52-7-92 16,-19 4-211-16,-14-2-505 0</inkml:trace>
  <inkml:trace contextRef="#ctx0" brushRef="#br0" timeOffset="111402.87">14910 13158 717 0,'0'0'626'0,"0"0"-470"16,0 0-20-16,-150 74-42 16,108-40-43-16,11 3-13 15,11-7-18-15,9-2-11 16,11-6-2-16,0-6 7 0,4-6-3 15,17-8-3-15,5-2 9 16,6-4-8-16,3-18 1 16,-2-4-8-16,-1-2 5 15,-8 2 0-15,-4 4 29 16,-8 8 63-16,-4 7 4 16,-4 7-39-16,3 0-53 15,5 4-11-15,3 14 0 16,7 7 1-16,5-1 5 15,4 0-6-15,18-8-112 16,-6-6-192-16,-6-8-492 0</inkml:trace>
  <inkml:trace contextRef="#ctx0" brushRef="#br0" timeOffset="112270.85">15649 12974 1160 0,'0'0'308'0,"0"0"-96"16,0 0-97-16,0 0-77 15,0 0 75-15,-42 160 3 16,31-90-23-16,2 6-6 16,7-3-49-16,2-3-17 15,0-6-12-15,0-10-3 16,-2-12-6-16,-1-11 0 16,-1-13-6-16,2-10-12 15,0-7 2-15,-3-1 6 16,2-8 2-16,-1-20-55 15,0-12 17-15,-1-12 11 0,3-12 10 16,2-8 19 0,0-4-3-16,0 1 9 0,0 3-1 15,7 8-4-15,11 10 5 16,1 10 1-16,4 10 12 16,2 10-4-16,-1 6 4 15,0 10-7-15,1 8-5 16,0 0-1-16,-3 11-4 15,-3 18-3-15,-2 11 7 16,-9 4 0-16,-3 2 13 16,-5-2-2-16,0-6 3 0,0-5 7 15,-13-10-2 1,-6-3 6-16,-2-3-1 16,-8-5 4-16,0-2-18 0,-2-2-8 15,6-2-2 1,7-6 0-16,5 0-20 15,4-2-109-15,4-13-208 0,5-4-539 0</inkml:trace>
  <inkml:trace contextRef="#ctx0" brushRef="#br0" timeOffset="113304.16">15926 13124 510 0,'0'0'724'15,"0"0"-571"-15,0 0 0 16,0 0-44-16,0 0-39 16,0 0 69-16,0 0-23 15,116 8-26-15,-87-8-35 16,0 0-14-16,0-2-3 15,-2-10-17-15,-4-2-6 16,-4-2-2-16,-4 0 2 16,-4-4-8-16,-4 2-5 15,-3 2 7-15,-4 0-8 0,0 6 0 16,0 2-1-16,-2 2 0 16,-13 6 0-1,-8 0-12-15,-3 0 1 0,-3 14 5 16,0 6 5-16,6 4 0 15,10 2-11-15,7-2 5 16,6 2 6-16,0-4-1 16,10-3 2-16,13-4-1 15,2-7 1-15,0-2 1 16,2-6 0-16,-2 0 5 16,0 0 5-16,-3-10-11 15,-2-8 3-15,-4-4-2 16,-3-4-1-16,-1-2-22 15,-6-2-21-15,-2 0-12 16,-4 4-14-16,0 4 20 0,0 6 11 16,0 6 23-16,0 3 6 15,0 7 0-15,0 0-4 16,0 11-16-16,0 13 22 16,5 10 7-16,5 4 1 15,7 6-1-15,5-2 6 16,5 0-5-16,-1-2-1 15,3-5 1-15,-2-7 0 16,-5-6 15-16,3-7 15 16,-2-4 46-16,-4-5-6 15,3-6-24-15,1 0-11 0,-1 0-11 16,0-6 4 0,1-10-5-16,-4-7-11 0,2-3-5 15,-3-3-8 1,-3-4-1-16,-3 1 0 0,-6-2-14 15,-6 4-4-15,0 0-11 16,0 4-2-16,-6 4 4 16,-8 2 14-16,1 6 5 15,1 2 8-15,3 6 0 16,5 0-6-16,2 6 6 16,2 0 0-16,0 0-10 15,0 0-15-15,0 12 16 16,9 8 10-16,9 6 1 15,1 6 1-15,6 2-1 16,0 0 6-16,-1-2-6 16,1-2 8-16,-6-3 6 15,0-6 17-15,-6-2 5 0,-5-5 0 16,-2-4-10 0,-6-2-10-16,0-2-5 0,0-1-3 15,-14 2 7-15,-11-1-2 16,-4-1-4-16,-7-2-1 15,1-3-3-15,4 0-6 16,4-4-61-16,12-23-88 16,8 4-166-16,7-2-505 0</inkml:trace>
  <inkml:trace contextRef="#ctx0" brushRef="#br0" timeOffset="113887.24">17243 13116 1137 0,'0'0'325'16,"0"0"-159"-16,0 0-48 15,0 0-69-15,0 0-35 16,0 0 0-16,-134 82-5 15,107-48 1-15,7-4-4 16,7-3-3-16,8-5 10 16,3-8-4-16,2-5-9 0,0-6 11 15,9-3 2-15,6 0 22 16,8-6 28-16,4-14-3 16,4-7-20-16,2-3-17 15,1-3-2-15,3-6-1 16,1 3 4-16,1 4 7 15,-6 6-10-15,-6 12-1 16,-10 8-13-16,-5 6-7 16,-6 2-11-16,-1 20 11 15,-3 6 0-15,0 6 1 16,-2 2-1-16,2-5 0 16,2-5 1-16,-1-7 5 15,-1-6-5-15,0-8-1 0,3-5 2 16,2 0 7-1,8-4 14-15,9-19-23 0,12-9-31 16,7-4-7-16,-1 0 2 16,-5 3 7-16,-5 13 21 15,-10 10 7-15,-1 10 1 16,-6 0 0-16,3 20 12 16,3 12 4-16,2 6-15 15,6 4 9-15,0 2-10 16,0-1-32-16,-4-1-118 15,-8-12-228-15,-12-10-686 0</inkml:trace>
  <inkml:trace contextRef="#ctx0" brushRef="#br0" timeOffset="116370.18">10131 14077 909 0,'0'0'299'0,"0"0"-39"16,0 0-38-16,0 0-49 15,0 0-49-15,0 0-21 16,0-11-18-16,0 10-15 16,0-2-1-16,0 3-2 15,0 0-15-15,2 0-9 0,-2 0-9 16,0 0-7-1,0 0-5-15,0 0-17 0,2 4-5 16,0 21-1-16,0 15 1 16,5 14 27-16,-2 12 14 15,4 4-3-15,-1 4-17 16,4-7-14-16,-1-9 2 16,2-4-8-16,-4-14-1 15,-2-8-48-15,-7-4-140 16,0-10-332-16,0-12-267 0</inkml:trace>
  <inkml:trace contextRef="#ctx0" brushRef="#br0" timeOffset="116737.58">10276 14337 1104 0,'0'0'339'16,"0"0"-83"-16,0 0-85 15,0 0-46-15,0 0-36 16,135-78-38-16,-106 58-24 16,0 0-15-16,-2-4-2 15,-7 0-3-15,-4 0-5 16,-6-2 10-16,-5 0 4 16,-2 2 6-16,-3 4 14 0,0 6 9 15,0 3-10 1,0 10 13-16,0 1-2 0,-8 1-31 15,2 30-15-15,-3 13 0 16,3 8 1-16,6 6 8 16,0 2-8-1,0 1 0-15,17-7 8 0,-1-3-8 16,-3-2 4-16,-4-1-5 16,-9-4-107-16,0-8-223 15,0-16-675-15</inkml:trace>
  <inkml:trace contextRef="#ctx0" brushRef="#br0" timeOffset="117121.76">10937 14317 1549 0,'0'0'328'0,"0"0"-154"16,0 0-75-16,-33 109-27 15,14-58-41-15,9-2-15 16,7-5-7-16,3-8-8 16,7-10 0-16,18-6 0 15,6-12 1-15,4-8 5 16,3 0-1-16,-2-16 4 15,-4-10 1-15,-7-4-1 16,-4-4 6-16,-9-4 67 0,-12-2 5 16,0 0-33-1,-14 1-19-15,-15 7-35 0,-11 8-1 16,-5 15-6-16,-4 9-9 16,0 0-19-16,9 9-59 15,15 23-67-15,15-8-181 16,10-3-427-16</inkml:trace>
  <inkml:trace contextRef="#ctx0" brushRef="#br0" timeOffset="117654.19">11347 14361 1079 0,'0'0'320'0,"0"0"-7"16,0 0-79-16,0 0-99 15,0 0-76-15,0 0-49 16,0 0-3-16,5 80 32 16,-3-33-2-16,5-1-2 15,3-4-5-15,4-4-12 16,3-14-5-16,2-6-6 15,3-10 1-15,0-8 5 0,3 0 0 16,-1-10 2 0,1-16-4-16,-1-6-10 0,-4 0 9 15,-2-2 3-15,-5 6-13 16,-4 10-1-16,-2 10 1 16,-2 4-12-16,3 4-11 15,1 4-2-15,3 14 24 16,3 4-5-16,1-4 6 15,1-4 0-15,6-4 0 16,1-6 0-16,3-4 6 16,2 0 1-16,-2-16-5 15,-1-6 13-15,-3-4 23 16,-5-4 32-16,-7-2 3 0,-11-4-14 16,0 0-23-16,-7-1-21 15,-15 1-7-15,-7 6-8 16,-5 8-2-16,1 4-14 15,0 10-66-15,1 8-83 16,10 0-132-16,7 4-416 0</inkml:trace>
  <inkml:trace contextRef="#ctx0" brushRef="#br0" timeOffset="119854.25">12736 14239 1030 0,'0'0'308'16,"0"0"-68"-16,0 0-61 15,0 0-11-15,0 0-4 16,0 0-28-16,57 140-39 15,-48-93-43-15,0-1-16 16,-3-2-12-16,-1-8-16 16,-1-8-9-16,1-10 1 15,-5-6-1-15,2-6-1 16,-2-6-5-16,0 0-20 16,0-2 0-16,0-20-21 15,-2-12 9-15,-3-4 28 16,5-10 8-16,0-2 1 0,0 1-1 15,10 1 0 1,9 10 0-16,6 12-8 0,4 14 3 16,2 12-6-16,-2 0 4 15,2 26 8-15,-2 10 6 16,-2 8 3-16,-4 1 7 16,-4 0-15-16,-3-2 5 15,-3-9-4-15,-1-4-1 16,-6-12 0-16,1-6 0 15,-3-8 1-15,-2-4-2 16,5 0 1-16,0-8 8 16,6-16-8-16,5-12 0 0,2-10 0 15,2-4 0-15,-1 1 0 16,0 1 10-16,2 8-10 16,2 12-1-16,1 12-9 15,1 14 0-15,0 2 2 16,-1 14 6-16,1 14 1 15,0 8 0-15,2 4 0 16,0 0 9-16,4-1-9 16,0-3 0-16,1-8 2 15,-1-6-1-15,-2-4 0 16,0-10-1-16,-2-4 0 16,3-4 0-16,1 0 1 15,1-8-1-15,-2-12 1 16,1-4 9-16,-4-4-9 0,-5-7 0 15,-4-1 0-15,-4 3 0 16,-7 2-1-16,-7 5 6 16,-2 6 3-16,0 8-2 15,0 4 7-15,-4 6 1 16,-13 2-2-16,2 10-13 16,-3 16-15-16,3 10 14 15,3 5-4-15,10 0 4 16,2 2 1-16,0-7 0 15,21-4-6-15,3-6-8 16,3-6 3-16,1-8 11 16,1-6 2-16,0-6 6 0,0 0 1 15,-2-6-7 1,-4-12 7-16,-3-10 7 16,-3-2-9-16,-3-2 4 15,-3-2-11-15,-5 6 8 0,1 6-8 16,-5 8 1-1,1 10-1-15,-3 4-6 0,0 4-17 16,0 19 4-16,2 12 18 16,3 3 1-16,1 2-2 15,7-4-44-15,7-2-11 16,5-10 21-16,4-4 23 16,0-6 12-16,-2-8 1 0,2-6 0 15,-3 0 0 1,3-6 9-16,2-12-8 0,3-8-1 15,2-4 0-15,2 0 2 16,-1-4-1-16,-3 2 7 16,-3 2-8-16,-6 3 0 15,-7 9 1-15,-7 8-1 16,-5 5 0-16,-4 2 0 16,0 3-15-16,3 0 4 15,0 0 11-15,-1 0-7 16,1 0 7-16,-1 0-1 15,-4 0 1-15,0 0 1 16,0 0 12-16,0 0 8 16,0 0 35-16,-7 0-15 15,-11 0-26-15,-6 0-14 0,-2 0-1 16,-9 13 0-16,4 13-7 16,2 10 6-16,10 4 1 15,7 0-1-15,12 0-5 16,0-6 5-16,10-6-34 15,19-4-22-15,6-10 22 16,9-6 16-16,6-8 18 16,3 0 0-16,-2-10-3 15,-2-12 4-15,-7-8 12 16,-4-4-11-16,-9-8 39 16,-6-4 7-16,-10-5-7 15,-4-3-9-15,-7-2-7 16,-2-2 1-16,0 6-9 0,0 6-1 15,0 10-15-15,0 12 7 16,0 14 23 0,0 10 0-16,-2 6-30 0,-4 28 0 15,0 12 5-15,2 12 5 16,4 6 1-16,0 0-10 16,0-1 5-16,10-5-4 15,3-6-1-15,3-6 6 16,-3-14-6-16,-3-6-1 15,-2-12 3-15,-6-6-2 16,0-8 1-16,-2 0 10 16,2 0 9-16,3-18-2 0,1-10-18 15,6-2 0 1,-1-10-1-16,2 6-1 0,3 2-7 16,-1 8 1-1,3 12-4-15,-1 8 5 0,4 4-10 16,-1 9 1-16,-1 16 15 15,2 3 0-15,-1 2 0 16,-3-2 0-16,4-2 1 16,-1-8 0-16,-2-4 0 15,-2-4-1-15,-1-6-11 16,-4-4-29-16,-2 0-36 16,2 0-30-16,5-14-60 15,-3-4-89-15,-1 0-341 0</inkml:trace>
  <inkml:trace contextRef="#ctx0" brushRef="#br0" timeOffset="120406.82">15716 14440 1182 0,'0'0'379'16,"0"0"-48"-16,0 0-76 15,0 0-140-15,0 0-78 16,0 0-4-16,0 0 54 16,94 94-5-16,-58-54-14 15,-3 4-21-15,-4 0-16 16,-7-2-10-16,-6-3-20 15,-7-7 6-15,-7-9-7 16,-2-5-1-16,0-5 1 16,0-9-12-16,-9-4-3 0,-5 0-7 15,1-13 1 1,5-14-1-16,0-9-8 0,6-9 9 16,2-7 11-16,0 2-15 15,16-4 13-15,5 10 11 16,2 9-8-16,6 12-18 15,0 9-50-15,14 14-43 16,-7 0-157-16,-7 0-462 0</inkml:trace>
  <inkml:trace contextRef="#ctx0" brushRef="#br0" timeOffset="121344.88">16393 14495 1048 0,'0'0'407'15,"0"0"-119"-15,0 0-42 16,0 0-95-16,-129 31-49 16,87 3-37-16,2 4-17 15,8 0-13-15,13 0-4 16,7-4-19-16,12-6-1 15,0-2-11-15,8-8 1 16,15-8 0-16,6-6-1 0,5-4 8 16,2 0-8-1,0-14-1-15,-3-8-18 0,-6-4 18 16,-2-4-4 0,-8 0 4-16,-6-4 2 0,-2 6 0 15,-4 10 6-15,-5 2-11 16,0 14 4-16,0 2-11 15,0 0-2-15,-3 24-11 16,-5 10 23-16,2 2 0 16,6-2-5-16,0 0 0 15,10-8-29-15,12-4-17 16,2-5 17-16,3-7 18 16,2-10 16-16,0 0 1 15,0-4 1-15,-2-13 0 0,0-3 9 16,-5-6 8-16,-2-4-18 15,-2-2 6-15,-7 0 8 16,-2-2-13-16,-5 10 0 16,-2 2 0-16,-2 10 6 15,0 12 3-15,0 0-10 16,0 12-20-16,-11 16 13 16,1 8 7-16,2 4 0 15,8-2 0-15,0-2 0 16,3-4-1-16,12-5-8 15,4-9 9-15,-2-6 1 16,1-6 1-16,-3-6 8 16,1 0 6-16,2-4 4 0,0-15 18 15,2-4-14 1,0-4-6-16,0-7-12 0,0 0-6 16,-2 0 0-16,0 2 0 15,-3 6-4-15,-1 8-2 16,-3 6 2-16,-3 10-7 15,2 2-9-15,-4 8 11 16,1 20 8-16,-3-2 1 16,0 6 1-16,-1-2 0 15,0-6 0-15,-1-2 1 16,0-9-1-16,0-8 5 16,0-1-5-16,1-4 14 15,1 0 3-15,2 0 22 16,4-12 6-16,7-6-28 15,6-4-10-15,1 0-8 0,2 4 1 16,3 4-1-16,-2 8-1 16,0 6-12-16,-4 0 5 15,-3 18 8-15,-3 4-1 16,-3 2 0-16,-1 6-45 16,-4-10-180-16,-7-3-441 0</inkml:trace>
  <inkml:trace contextRef="#ctx0" brushRef="#br0" timeOffset="121531.22">16626 14281 2034 0,'0'0'381'15,"0"0"-119"-15,0 0-101 16,0 0-77-16,0 0-36 15,126-2-48-15,-79 20 0 16,-11-4-263-16,-3 2-632 0</inkml:trace>
  <inkml:trace contextRef="#ctx0" brushRef="#br0" timeOffset="122969.16">17783 14454 933 0,'0'0'337'15,"0"0"-99"-15,0 0-8 16,0 0-63-16,0 0-51 15,0 0-22-15,0 0-15 16,-15-9-11-16,15 9-25 16,0 0-12-16,0 0-11 15,0 0-3-15,0 5 3 16,0 9 2-16,0-1 18 0,0 4-19 16,0 1-5-1,0 4-6-15,0 0-8 0,9 0 8 16,1 2-8-16,0-2-1 15,3-2 0-15,-1-6 0 16,-1 0 0-16,0-8 0 16,3-2 1-16,-4-4-1 15,9 0 8-15,0-6-3 16,8-14-6-16,2-2-24 16,0-6 1-16,0 2-7 15,-9 0 11-15,-2 6 11 16,-9 6 7-16,-4 10 1 15,-3 0 0-15,-2 4 0 0,0 4-18 16,0 14 1 0,0 8 17-16,0 2 1 0,0 0-1 15,0-4-1-15,8-6-1 16,13-4 1-16,-2-8-8 16,4-4 3-16,1-2 5 15,-3 0 1-15,-2-8 1 16,2-12 14-16,-6 0-13 15,-4-6 15-15,-4 2-8 16,-5-2 3-16,-2 0 3 16,0 0-9-16,-4 4-6 15,-12 6-6-15,-2 4-55 16,-6 3-139-16,3 5-293 16,8 3-390-16</inkml:trace>
  <inkml:trace contextRef="#ctx0" brushRef="#br0" timeOffset="123190.78">18504 14430 1220 0,'0'0'325'0,"0"0"-166"16,0 0 66-16,0 0-34 15,0 140-66-15,0-96-55 16,0 0-39-16,0-4-15 0,11-6-16 16,5-8-27-1,1-8-165-15,-1-5-177 0,-5-13-469 0</inkml:trace>
  <inkml:trace contextRef="#ctx0" brushRef="#br0" timeOffset="123398.66">18412 14249 358 0,'0'0'1179'0,"0"0"-836"16,0 0-88-16,0 0-102 0,0 0-90 15,0 0-32 1,0 0-18-16,0 0-7 0,9 14-6 15,14-2-53-15,-1-2-311 16,-2-8-721-16</inkml:trace>
  <inkml:trace contextRef="#ctx0" brushRef="#br0" timeOffset="123903.73">18784 14207 1450 0,'0'0'371'0,"0"0"-112"0,0 0-113 15,0 0-113-15,0 0-5 16,0 132 15-16,-6-63-16 15,6 0-5-15,0 2-13 16,0-5-8-16,11-12 9 16,7-8-10-16,1-12-8 15,0-12-41-15,-2-12-42 16,-1-10-56-16,-3 0-10 16,3-10-8-16,-5-17 22 15,1-8 79-15,-6-5 40 0,-2-12 24 16,-2-4 8-1,1-4 11-15,-3-3 24 0,0 5 13 16,0 11 31-16,2 12 21 16,-2 17 4-16,0 10 12 15,0 8-57-15,2 16-66 16,2 26 9-16,2 11 20 16,0 6 12-16,7 6-9 15,3-1-14-15,1-10-3 16,4-4-7-16,-3-8-7 15,-1-10-2-15,-6-10-98 16,-1-12-287-16,-8-7-935 0</inkml:trace>
  <inkml:trace contextRef="#ctx0" brushRef="#br0" timeOffset="125887.14">19705 14454 586 0,'0'0'351'16,"0"0"-95"-16,0 0-40 15,0 0-20-15,0 0-19 16,0 0-12-16,0 0-26 0,0-27-6 16,0 27-43-1,0 0-25-15,0-1-7 0,0 1-18 16,0 0-4-16,2-3-15 15,0 2 0-15,2-3 1 16,-2 1 2-16,3 2-12 16,-3-5-5-16,0 3 6 15,-2 3-7-15,0 0 2 16,0 0-7-16,0 0 0 16,0 0 0-16,0 0 5 15,0 0-6-15,0 0 0 16,0 0 0-16,0 0 0 15,0 0 1-15,0 0-1 16,0 0 6-16,0 0-6 16,0 0 1-16,0 0 8 0,0 0-8 15,0 0-1 1,0 0 6-16,0 0-5 0,0 0-1 16,0 0 0-16,0 0 0 15,0 0 0-15,0 0 0 16,0 0-1-16,0 0 0 15,0 0 1-15,0 0-7 16,0 0 7-16,0 0 1 16,0 0 0-16,0 0 8 15,0 0-8-15,0 0 5 16,0 0 0-16,0 0-4 16,0 0-1-16,0-4-1 15,0-2 0-15,0-2-33 16,0-2-6-16,0-3 22 0,0-4 9 15,0 2 7 1,3-2-6-16,-3-9 6 0,2 0 1 16,-2-2 1-16,0 0-1 15,0 4 2-15,0 4-1 16,0 8 0-16,-7 8 0 16,-8 4-1-16,-6 0-12 15,-5 12 1-15,0 22-1 16,-1 12 12-16,11 16 0 15,11 10 0-15,5 9 1 16,11 1 0-16,14 0 0 0,4-2-1 16,-4-2-11-16,-5-2-41 15,-5-1-24-15,-6-9 9 16,-2-4 8-16,-7-10 16 16,0-9 16-16,0-11 18 15,0-14-1-15,0-9 10 16,0-6 0-16,5-3 12 15,-1-3 34-15,2-19-5 16,1-6-5-16,-5-6-11 16,-2-4-16-16,0-6-2 15,0-2-7-15,-4 0 0 16,-11 4-12-16,-2 2 3 16,0 4-6-16,-5 10 9 0,1 3-60 15,4 11-33 1,1 6-138-16,7 2-255 0,7 4-573 0</inkml:trace>
  <inkml:trace contextRef="#ctx0" brushRef="#br0" timeOffset="126672.67">20029 14610 1134 0,'0'0'372'0,"0"0"-101"16,0 0-102-16,0 0-64 15,0 0-67-15,0 0-1 0,-133 74-10 16,106-50-7 0,12-2-9-16,8-4-11 0,7-8-9 15,0-2 0-15,0-4 0 16,20-4 2-16,9 0 6 15,4-8-1-15,3-11-10 16,3-4 12-16,-8 1-6 16,-5 2 6-16,-8 6 12 15,-7 6-6-15,-4 6-5 16,-7 2-1-16,0 2-27 0,2 18 27 16,0 6 0-1,7 2 0-15,2-4-5 16,7-3 3-16,2-7-61 0,6-6-41 15,3-8 29 1,3 0 43-16,4-13 19 0,-3-10 13 16,-1-8 0-16,-6-3 0 15,-2-6 1-15,-3-2 25 16,-6-10 24-16,-1-2-3 16,-6 0-16-16,-3-5-15 15,-5 7-3-15,0 10-1 16,0 10 38-16,0 10-5 15,-3 8-4-15,1 10 14 16,-2 4-49-16,-5 2-6 16,-3 26-21-16,2 14 21 0,-3 12 5 15,5 5-5 1,6-1-1-16,2-2 1 0,0-6 0 16,8-8 0-16,5-12 1 15,-1-12-1-15,5-8 0 16,-2-10 5-16,5 0 9 15,3-10-6-15,-1-20 2 16,2-4-9-16,1-6 9 16,-3-8 4-16,-2-6-14 15,-2-4 24-15,-2 4 0 16,-3 5-11-16,-5 15 22 16,0 16 10-16,-6 18 2 15,-2 4-47-15,0 36 12 16,0 18 14-16,-10 17 27 15,4 7-28-15,4 4-16 16,2-2-9-16,0 27-18 0,6-25-179 16,-6-12-439-16</inkml:trace>
  <inkml:trace contextRef="#ctx0" brushRef="#br0" timeOffset="128170.26">10131 15324 936 0,'0'0'288'0,"0"0"-11"16,0 0-8-16,0 0-79 16,0 0-67-16,0 0-55 15,24 6-40-15,-9 34 52 16,4 14 13-16,-4 12-7 16,3 6-31-16,-1 3-16 15,1 1-30-15,3-8 0 16,-4-2-2-16,-3-12-7 15,-7-5-42-15,-7-18-137 16,0-12-147-16,-13-11-297 16,-8-8-664-16</inkml:trace>
  <inkml:trace contextRef="#ctx0" brushRef="#br0" timeOffset="128487.83">10347 15638 757 0,'0'0'401'0,"0"0"-185"16,0 0 1-16,0 0-66 16,129-59-38-16,-96 45-49 15,0-3-33-15,-1 3-18 16,-10-4-5-16,-4 2 0 16,-5-2-2-16,-6 0 3 15,-5-2 0-15,-2-2 10 16,0 6 13-16,0 2 3 0,0 6 37 15,-2 8-10-15,-5 0-13 16,-1 30-48-16,-2 14 12 16,-1 18 2-16,7 6-9 15,4 3 10-15,0-3-8 16,11-6-7-16,7-4 1 16,-3-10-2-16,1-3-8 15,-3-5-135-15,-3-12-179 16,-4-18-421-16</inkml:trace>
  <inkml:trace contextRef="#ctx0" brushRef="#br0" timeOffset="128821.46">10897 15727 1144 0,'0'0'288'16,"0"0"-40"-16,-35 102-53 16,35-58-98-16,0-12-37 15,17-1-37-15,12-12-2 16,6-6-3-16,4-9-1 16,3-4 7-16,0-13-14 15,-1-15 11-15,-4-6-8 16,-8-6 2-16,-11-6-3 15,-11 2 2-15,-7 4 1 16,-12 4-15-16,-21 10 0 0,-13 16-17 16,-8 6-24-16,-2 4-86 15,-2 10-152-15,16 6-244 16,13-2-587-16</inkml:trace>
  <inkml:trace contextRef="#ctx0" brushRef="#br0" timeOffset="129336.89">11313 15685 1179 0,'0'0'281'15,"0"0"-51"-15,0 0-42 16,0 0-88-16,0 0-43 15,0 0-6-15,-13 108-20 16,32-84-3-16,6-2-9 16,9-6-18-16,4-6 16 15,4-10-10-15,4 0 9 16,0-6 0-16,-4-12-8 16,-6-2-7-16,-5 2 8 15,-9 4-8-15,-6 6 4 16,-5 6-5-16,1 2-16 15,-2 2 8-15,3 18-6 0,3 4 14 16,4-2-1-16,0-4 2 16,5-6-2-16,2-6 1 15,2-6-12-15,4 0 11 16,3-4 1-16,-3-16 0 16,-4-4 6-16,-4 0 0 15,-10-8 7-15,-3-2 10 16,-10-2 33-16,-2-4 2 15,-5 4-11-15,-19 0-25 16,-3 4-8-16,-4 7-13 16,-3 10-1-16,3 6-6 15,2 9-2-15,4 0-48 16,8 6-98-16,8 10-178 0,9-2-387 16</inkml:trace>
  <inkml:trace contextRef="#ctx0" brushRef="#br0" timeOffset="131903.76">12786 15579 851 0,'0'0'366'0,"0"0"-118"15,0 0-14-15,0 0-67 16,0 0-88-16,0 0-29 16,0 0 67-16,34 120-27 0,-25-66-33 15,0-4-3-15,-3-2-29 16,-1-8-13-16,-1-8-12 16,0-14-2-16,-1-5 2 15,-1-8 0-15,1-5-1 16,-3 0-5-16,2-9-16 15,2-22-18-15,0-7 16 16,5-10 16-16,5-6-3 16,1-2 10-16,3 2-15 15,7 4 6-15,2 6 4 16,-1 13-3-16,5 12 9 16,-2 10-1-16,0 9 7 15,-2 0-3-15,0 22-2 0,-5 10 17 16,-2 13 0-16,-2-1-5 15,-5-2-12-15,1-2 7 16,-3-4-8-16,-2-10 1 16,-4-4-1-16,-3-14 0 15,0-2 2-15,-2-6 4 16,2 0 4-16,0-4-3 16,2-16 10-16,3-10-17 15,3-6 0-15,5-12-1 16,3 2 1-16,6-4-10 0,5 6 0 15,0 9-8 1,2 13 9-16,-4 12-12 0,-5 10 12 16,-1 4-4-16,-4 24 12 15,-1 11 1-15,-1 3 6 16,-1 2-6-16,1 0 0 16,1-8 1-16,1-4 5 15,4-6-4-15,-1-12 1 16,0-2-3-16,0-10-2 15,3-2 2-15,2 0 12 16,7-10-12-16,-1-12 1 16,3-4 0-16,-3-6 0 15,-3 0 0-15,-1-4 6 16,-4-3-5-16,-5 3-1 16,-5 9-1-16,-4-1 1 0,-2 11 9 15,-5 3-1 1,-2 6 25-16,0 6 19 0,0 2-17 15,0 2-23-15,0 20-12 16,-9 13-1-16,0 5 6 16,7 6-5-16,2-6 7 15,0 0-8-15,18-4-7 16,8-8 7-16,3-6 0 16,4-4 0-16,2-6 6 15,-2-6-6-15,2-6 0 16,-3 0 2-16,-3 0 9 15,0-18-11-15,-5-2 0 16,-2-10 16-16,-2-2-16 16,-5 2 0-16,-3 4 0 15,-5 6-1-15,-1 4 1 0,-4 10 2 16,0 6-2-16,1 0-6 16,-1 0-13-16,5 6 5 15,2 14 13-15,2 8 1 16,7 0 0-16,7 2 6 15,6 0-6-15,6-2 0 16,3-6 7-16,5-4-7 16,-5-8-6-16,-2-6 0 15,-3-4-6-15,-4 0-1 16,-1-6 4-16,-1-12 9 16,0-4-1-16,-5-4 0 15,1-2-9-15,-2-2 9 16,-2 4-4-16,-3 2 4 0,-3 6-10 15,-1 6 2 1,-3 2 9-16,-4 6-13 0,-2 4 3 16,-3-4 8-16,-2 4 1 15,2 0-1-15,-2 0 2 16,0 0 2-16,0 0 14 16,0-6-15-16,0-1 8 15,0 2-9-15,-2-3 0 16,-8 2-1-16,0 3 2 15,-6 3-1-15,-2 0 0 16,-2 25 0-16,-3 11-1 16,6 4 0-16,6 4 0 15,6 2 0-15,5-6 1 16,2-10 0-16,16-2 0 0,7-6-20 16,0-8 5-16,4-6 3 15,0-3 0-15,2-5 2 16,0 0 10-16,3-18 0 15,-3-5 11-15,0-7-3 16,-2-6-7-16,-3-4-1 16,1-4-1-16,-5 0 1 15,-3 2 0-15,-4-2 0 16,-5 4 24-16,-2 5 16 16,-4 7 4-16,-2 6 12 15,-2 8 22-15,0 14-2 16,0 0-27-16,0 10-40 15,0 24-9-15,0 11 18 0,0 9-2 16,0 4-9-16,0-4-1 16,7-2 0-16,9-6-3 15,1-6-2-15,-1-12-1 16,-3-7 0-16,-6-12 0 16,-2-5-1-16,-1-4 1 15,3 0-6-15,4-18 0 16,5-4-6-16,3-12 2 15,6-2-2-15,-1 0-7 16,1 8-1-16,-2 6 19 16,-8 10-11-16,1 12 11 15,-3 0-17-15,2 20 18 16,1 12 9-16,0 4 22 16,-1 4-4-16,1-4-26 0,-3-8 1 15,2-2-2-15,-3-4 0 16,1-8-11-16,-1-1-68 15,9-13-111-15,0 0-275 16,1 0-469-16</inkml:trace>
  <inkml:trace contextRef="#ctx0" brushRef="#br0" timeOffset="132387.13">16237 15717 1408 0,'0'0'339'0,"0"0"-5"16,0 0-142-16,0 0-124 15,0 0-12-15,0 0 44 16,104 108-14-16,-65-64-28 16,-5-4-18-16,-3-4-9 0,-9-1-13 15,-9-7-16 1,-6-6 5-16,-7-8 1 0,0-4-8 15,0-6 0-15,-15 0 11 16,-6-4 1-16,-1-6-6 16,2-14-5-16,2-8-1 15,5-12 0-15,11-5-1 16,2-5-8-16,4 2-3 16,23 2-6-16,7 8-2 15,1 10-32-15,7 6-65 16,14 0-115-16,-7 8-284 15,-11 4-389-15</inkml:trace>
  <inkml:trace contextRef="#ctx0" brushRef="#br0" timeOffset="133170.31">16927 15691 1335 0,'0'0'320'0,"0"0"-56"15,0 0-104-15,0 0-94 16,0 0 27-16,0 108-16 16,0-66-15-16,0 0-19 0,2-6-22 15,11-1-12-15,3-9 1 16,3-6-8-16,4-7 8 15,1-4-2-15,5-9-7 16,0 0 8-16,5-4-2 16,-3-14 5-16,-2-9-6 15,-2-1 3-15,-6-8-3 16,-5 2-5-16,-5 6 1 16,-4 2 5-16,-2 8 5 15,-5 12 9-15,0 6-15 16,0 0-6-16,0 18-24 15,0 14 22-15,0 8 2 16,0 0 0-16,0 1 0 16,0-5 0-16,13-10-9 0,2-8-8 15,-1-4-1 1,-1-6 8-16,-1-8 10 0,1 0-9 16,1 0 9-16,-1-16 0 15,3-4 1-15,-1-6-1 16,3-5 6-16,1-1-13 15,2 0 5-15,1 2 1 16,-2 8-16-16,-2 8 17 16,-3 6-2-16,-1 8-4 15,-3 0-6-15,-3 12-10 16,2 10 15-16,-6 6 7 16,1 2 1-16,-5-2 5 15,2-1-5-15,-2-9 5 16,2-4-6-16,0-6 8 0,-2-4-8 15,4-4 0 1,4 0 12-16,5 0-5 0,9-18 2 16,7-4-8-16,5-5 0 15,1 0 1-15,-4 6 7 16,-2 11-9-16,-6 5-4 16,-6 5 4-16,-3 1 10 15,-1 17-9-15,-2 4 4 16,1 5 9-16,-2-5-14 15,1 0-5-15,1-4-23 16,8-4-130-16,-2-2-199 16,2-6-437-16</inkml:trace>
  <inkml:trace contextRef="#ctx0" brushRef="#br0" timeOffset="134403.18">18410 15406 955 0,'0'0'404'16,"0"0"-154"-1,0 0-43-15,0 0-78 0,0 0-85 16,0 0 74 0,7 164-4-16,-1-87-37 0,8 3-19 15,1-8-10-15,6-6-6 16,1-8-17-16,-2-13 2 16,-2-13-18-16,-5-10 0 15,-7-10-8-15,0-6 0 16,-4-2 10-16,0-4 2 15,0 0 0-15,2-4-11 16,7-14 16-16,7-14 3 16,5-13-20-16,6-17 0 15,-1-6 6-15,1-12-7 16,-2 0 0-16,-2 0 0 0,-5 12 0 16,-9 15 0-1,-5 13 1-15,-4 18-1 0,-2 12-8 16,0 10-17-16,0 0-99 15,0 6-149-15,0 16-360 16,0-2-362-16</inkml:trace>
  <inkml:trace contextRef="#ctx0" brushRef="#br0" timeOffset="134641.81">19163 15739 1403 0,'0'0'493'0,"0"0"-418"16,0 0 107-16,-7 116-37 16,1-62-62-16,-1 5-36 15,5-1-25-15,2-10-22 16,0-8-23-16,0-4-130 15,2-18-170-15,5-8-356 0</inkml:trace>
  <inkml:trace contextRef="#ctx0" brushRef="#br0" timeOffset="134842.26">19047 15580 1408 0,'0'0'512'0,"0"0"-320"16,0 0-15-16,0 0-87 15,0 0-67-15,0 0-23 16,0 0 0-16,62 45-172 16,-35-29-388-16,-2-6-825 0</inkml:trace>
  <inkml:trace contextRef="#ctx0" brushRef="#br0" timeOffset="135220.37">19533 15887 1565 0,'0'0'258'16,"0"0"-142"-16,0 0 61 16,0 0-48-16,33 108-63 15,-13-67-29-15,1-3-18 16,-2-2-10-16,-3-12-1 16,-5-6-8-16,-4-6-1 15,-2-8 1-15,-5 0 0 16,0-4 9-16,0 0-2 0,0-8 14 15,0-18-6-15,0-6 10 16,0-8-9-16,2-8 7 16,13 2-23-16,8 5-1 15,-1 5-6-15,2 10-59 16,9 0-104-16,-6 12-211 16,-2 2-475-16</inkml:trace>
  <inkml:trace contextRef="#ctx0" brushRef="#br0" timeOffset="135854.23">20112 15839 1390 0,'0'0'362'16,"0"0"-147"-16,0 0-28 15,0 0-65-15,-133 97-30 16,94-53-30-16,8 2-35 16,7-2-26-16,13-8-1 15,11-6 0-15,0-6-27 16,9-6-10-16,17-10 2 16,5-8-1-16,6 0-26 15,-2-18-28-15,3-8 3 0,-5-10 47 16,-4 0 29-1,-6 0 11-15,-6 6 6 16,-3 3 11-16,-5 9 32 0,-5 13-9 16,-2 5 5-16,0 0-45 15,0 14-2-15,2 16 2 16,2 2 0-16,5 4 0 16,5-6 8-16,1-6-8 15,8-6 0-15,2-6 0 16,6-12-19-16,0 0 19 15,5-8 2-15,-3-14-1 16,2-6 15-16,-2-8-9 16,-3-2 5-16,-3-7 9 15,-6-5 5-15,-7-4 8 16,-5-8 3-16,-6-2-7 0,-5 4-14 16,0 10 33-16,0 10-9 15,-7 13 30-15,1 18 2 16,-1 9-2-16,-1 4-56 15,-4 28-8-15,-1 12-6 16,1 10 14-16,10 8-5 16,2 0-8-16,2 0-1 15,18-2-5-15,3-3 4 16,-6-7-20-16,-3-10-75 16,-14-14-105-16,0-8-271 0,-2-14-521 15</inkml:trace>
  <inkml:trace contextRef="#ctx0" brushRef="#br0" timeOffset="135992.5">20611 15735 1694 0,'0'0'299'16,"0"0"-176"-16,132-12-7 16,-52 12-57-16,11 0-39 15,30 0-20-15,-26 8-80 16,-24-8-423-16</inkml:trace>
  <inkml:trace contextRef="#ctx0" brushRef="#br0" timeOffset="136824.79">10552 16316 674 0,'0'0'286'16,"0"0"-81"-16,0 0 1 16,0 0-45-16,0 0 50 15,0 0 7-15,0 0-42 16,62 135-35-16,-44-83-17 15,2 6-32-15,0 0-40 16,-4 0-21-16,-6-4-16 16,-2-5-7-16,-2-9-8 15,-6-8-12-15,0-10-142 16,0-8-235-16,0-14-556 0</inkml:trace>
  <inkml:trace contextRef="#ctx0" brushRef="#br0" timeOffset="137170.43">11128 16455 963 0,'0'0'375'15,"0"0"-115"-15,-100 106-25 16,52-62-87-16,-2-2-72 15,1-3-53-15,3-7-23 16,1-10-8-16,5-13-67 16,7-9-9-16,4 0 11 0,8-9 28 15,8-13 20-15,9-1 3 16,4 5 22-16,0 4 7 16,22 10 8-16,14 4 23 15,8 6 20-15,10 16 17 16,6 9-40-16,2-4-9 15,1 4-11-15,-3-9-9 16,-4-4-6-16,10-4-89 16,-15-2-258-16,-8-10-688 0</inkml:trace>
  <inkml:trace contextRef="#ctx0" brushRef="#br0" timeOffset="137520.23">11592 16736 1101 0,'0'0'261'0,"0"0"3"16,0 0-57-16,-60 106-111 15,60-82-42-15,0-2-23 16,18-10-7-16,13-6-2 15,9-6 31-15,7 0 11 16,7-14 12-16,-4-8-25 0,-2-10-5 16,-11-2 0-1,-8-2-11-15,-10-1-7 0,-15 5-17 16,-4 6 8-16,-21 8-19 16,-21 10-6-16,-13 8-9 15,-6 0-31-15,1 8-57 16,11 6-73-16,22 3-94 15,16-8-244-15,11-5-443 0</inkml:trace>
  <inkml:trace contextRef="#ctx0" brushRef="#br0" timeOffset="138970.49">12196 16298 1114 0,'0'0'242'0,"0"0"-50"16,0 0 98-16,0 153-91 16,4-87-62-16,10 0-29 15,1-8-52-15,1 0-27 16,2-12-15-16,-2-1-7 15,-3-15-5-15,-3-8 2 16,0-12-3-16,-4-6 5 16,3-4 1-16,3-4-1 0,5-18 11 15,6-14-2-15,1-4-7 16,3-10-3-16,2 1-5 16,-3 9-6-16,-1 8 5 15,-5 14-11-15,1 18-3 16,0 0-1-16,2 22 14 15,2 14 2-15,4 4 0 16,4 1 1-16,0-5-1 16,5 0 0-16,0-10-2 15,4-2-5-15,0-8 7 16,0-6 0-16,-1-6 0 16,-1-4 1-16,0 0 8 15,-2-18-8-15,-4-4 0 0,-3 0 0 16,-4-4-1-1,-8-2-6-15,-5 6-5 0,-5-1-1 16,-3 1 6-16,-1 8 6 16,-3 2 1-16,0 6 0 15,1 2 8-15,1 0 0 16,5 4-8-16,4 0-1 16,5 8 0-16,7 10 0 15,2 10 0-15,2 3 8 16,-3 5-7-16,-2 0 5 15,-3 4 6-15,-1-8-11 16,-5-2 5-16,-4-8 0 16,-4-4 0-16,0-10-6 15,-5-2 1-15,-2-6 9 0,0 0-8 16,0 0 14 0,0-18 1-16,0-4-16 0,0-10 1 15,0-4-1-15,2 0 0 16,3-3-1-16,1 12-1 15,6-4-13-15,-4 7 14 16,3 6-9-16,1-4 0 16,-6 0 3-16,1-4 5 15,-5-2 1-15,-2-2-6 16,0-2 6-16,0-8-1 16,-2 0-1-16,-13-8 0 15,-3-2-7-15,-1-3 9 16,0 3-1-16,1 2 0 15,3 10 1-15,1 12 1 0,5 8 1 16,3 10 7-16,1 8 1 16,3 0-1-16,-5 4-9 15,2 22-13-15,-3 20 0 16,3 16 13-16,5 9 1 16,0 5 9-16,5 2 1 15,15-4-5-15,2-2 0 16,2-6 9-16,1-7-15 15,-2-14-6-15,-2-6 5 16,2-11 1-16,1-10 0 16,6-6 1-16,5-12 8 15,7 0 2-15,7-4-10 0,3-22 11 16,-1-2-7 0,-8-6-5-16,-8-3-1 0,-8 5 0 15,-12 6-8-15,-6 8 9 16,-4 8 5-16,-5 6-4 15,0 4 4-15,0 0-5 16,0 22-25-16,0 10 25 16,0 4 13-16,4 5-6 15,7-5-6-15,9-2 0 16,0-10 1-16,7-2-1 16,0-10 9-16,2-2-8 15,2-6 4-15,0-4-5 16,2 0-1-16,-4-14-33 15,-6-8-102-15,-3 0-83 16,-5-8-95-16,-6 2 0 0,-2-8 7 16,-4 5 115-16,-3-1 120 15,0 2 71-15,0 6 20 16,0 4 55-16,0 6 50 16,0 4 2-16,0 6 34 15,0 4-7-15,0 0-47 16,0 8-46-16,4 12 50 15,2 10 34-15,1 2-8 16,-1 4-35-16,4-1-31 16,-1-3-9-16,-1-6-14 15,2-4-21-15,-4-8-20 16,3 0-7-16,-7-2-25 16,0-6-202-16,-2-2-459 0</inkml:trace>
  <inkml:trace contextRef="#ctx0" brushRef="#br0" timeOffset="139196.23">14205 16397 1746 0,'0'0'299'0,"0"0"-18"16,0 0-65-16,0 0-136 16,0 0-80-16,0 0-10 15,0 0-179-15,27 0-279 16,-20 0-538-16</inkml:trace>
  <inkml:trace contextRef="#ctx0" brushRef="#br0" timeOffset="139670.6">14910 16597 978 0,'0'0'686'0,"0"0"-498"15,0 0 31-15,0 0-22 16,0 0-95-16,0 0-39 16,0 0-31-16,-40-18-9 15,15 22-23-15,-4 14 6 16,0 6-3-16,4 10-2 16,10 2 12-16,9 0-13 15,6 5 1-15,11-5-1 16,20-2 7-16,9-6 2 15,7-6-9-15,1 0-1 16,2-8-6-16,-6 0 1 0,-3-2 6 16,-8 2 1-16,-11-2 1 15,-11-2-1-15,-11-2 0 16,0-2 11-16,-11 6 21 16,-18-2 15-16,-9-2-20 15,-4-2-12-15,0-2-7 16,-1-4-7-16,5 0-2 15,9-10-26-15,7-8-59 16,22-12-104-16,0-2-284 16,9 6-317-16</inkml:trace>
  <inkml:trace contextRef="#ctx0" brushRef="#br0" timeOffset="139970.78">15583 16669 887 0,'0'0'588'0,"0"0"-371"16,0 0 65-16,0 0-63 16,-143 67-88-16,114-31-30 15,7 4-37-15,10 0-16 16,8-4-26-16,4 0-6 15,4-6-5-15,19-8-2 16,6-8-8-16,4-4-1 0,7-6-49 16,3-4-76-1,1 0-60-15,-1-18-92 0,-1-4-88 16,4-22-21-16,-7 8 39 16,-10 0-175-16</inkml:trace>
  <inkml:trace contextRef="#ctx0" brushRef="#br0" timeOffset="140253.87">15859 16718 430 0,'0'0'262'0,"0"0"21"16,0 0 2-16,0 0-64 16,0 0-80-16,0 0 0 15,0 0 64-15,-47 68-46 16,25-28-59-16,6-4-29 16,7-2-24-16,9-6-20 0,0-6-9 15,5-8-17 1,19-2 18-16,8-8-11 0,5-4 24 15,11 0 9-15,0-8 0 16,-1-10-10-16,-5 0-4 16,-13-8-3-16,-11-2 1 15,-11-6-13-15,-7 2-12 16,0 4 0-16,-14 6-6 16,-10 4-32-16,-7 10-58 15,-2 8-73-15,-8 0-120 16,12 0-296-16,10 8-683 0</inkml:trace>
  <inkml:trace contextRef="#ctx0" brushRef="#br0" timeOffset="140554.71">16258 16762 1341 0,'0'0'244'0,"0"0"48"16,0 0 6-16,0 0-94 16,0 0-55-16,0 0-51 15,0 0-27-15,120 76-11 16,-109-72-24-16,-2-2-9 16,-2-2-3-16,4 0 0 15,7-14 13-15,6-14-15 0,9-6-8 16,6-8-14-16,1-3 0 15,-1 5-18-15,0 10-75 16,-8 6-56 0,-7 16-80-16,-8 8-129 0,-7 8-284 15,-7 10-32-15</inkml:trace>
  <inkml:trace contextRef="#ctx0" brushRef="#br0" timeOffset="140887.51">16696 16780 811 0,'0'0'289'16,"0"0"-31"-16,0 0 35 16,0 0-65-16,0 0-54 0,0 0-44 15,134 10-22 1,-100-10-43-16,-3-10 0 0,-2-2-19 16,-5 2 8-16,-6 1-5 15,-11 0 7-15,-7 5 29 16,-5 4-6-16,-24 0-46 15,-10 18-9-15,-4 8-3 16,5 10 1-16,9 0 7 16,14 4 1-16,15 0 4 15,6-4-7-15,55 8-4 16,59 6-7-16,78 3-1 16,34-7 6-16,1-10 6 15,-52-14-26-15,-81-10-1 16,-53-8-142-16,-38-4-240 0,-9 0-863 15</inkml:trace>
  <inkml:trace contextRef="#ctx0" brushRef="#br0" timeOffset="162487.84">9725 17664 438 0,'0'0'529'0,"0"0"-383"16,0 0 19-16,0 0 8 16,0 0 1-16,-14 108-29 15,1-56-50-15,3-2 3 16,-2-9-25-16,5-5-36 16,3-14-4-16,2 0-9 0,2-8-14 15,0-6-10 1,0-2-4-16,0-6 3 0,0 0-13 15,0 0 11-15,0-24 3 16,4-12 14-16,7-22-6 16,3-13-7-16,1-9 8 15,1-4 0-15,1 2-9 16,2 6 1-16,-6 9 1 16,0 13 19-16,-2 20 18 15,-6 10 15-15,-1 12 2 16,-2 12-24-16,3 4-32 0,4 32 15 15,2 18 27 1,3 21 25-16,-1 7-33 0,1 2-13 16,-2-4-1-16,5 0-11 15,-2-9-9 1,1-11-32-16,-3-8-16 0,-3-12-71 16,-10-12-95-16,0-10-145 15,0-10-283-15</inkml:trace>
  <inkml:trace contextRef="#ctx0" brushRef="#br0" timeOffset="162699.81">9690 17824 1147 0,'0'0'264'16,"0"0"-20"-16,0 0-60 15,0 0-45-15,0 0-1 16,0 0-35-16,0 0-40 16,108 0-46-16,-76 0-17 15,17-12-125-15,-9-6-236 16,-7 0-550-16</inkml:trace>
  <inkml:trace contextRef="#ctx0" brushRef="#br0" timeOffset="162994.76">10151 17490 1209 0,'0'0'336'15,"0"0"-43"-15,0 0-39 16,0 0-89-16,0 0-79 15,0 0-54-15,0 0-30 16,9 40 4-16,-1 6 19 16,4 12 2-16,-1 4-8 15,-3 0-7-15,6 0-11 16,-3-8 8-16,2-5-9 16,1-13 0-16,-3-8-68 15,-3-10-80-15,-8-10-104 16,0-4-259-16,0-4-430 0</inkml:trace>
  <inkml:trace contextRef="#ctx0" brushRef="#br0" timeOffset="163207.47">10195 17736 1111 0,'0'0'278'0,"0"0"33"16,0 0-1-16,0 0-91 16,141 0-60-16,-93 0-78 0,2-6-54 15,0-2-27 1,24-18-99-16,-15 0-269 0,-11-2-916 0</inkml:trace>
  <inkml:trace contextRef="#ctx0" brushRef="#br0" timeOffset="165538.75">11205 17339 552 0,'0'0'252'16,"0"0"-55"-16,0 0 15 0,0 0-7 15,0 0-32-15,0 0-39 16,0 0-16-16,0-22-24 16,0 22-34-16,0 0-35 15,0 48-17-15,0 46 19 16,-9 41 52-16,-1 3-14 16,4-22-28-16,4-41-12 15,2-25-13-15,0 2 1 16,8-2-11-16,11-3-2 15,3-18-26-15,0-7-11 16,2-18-33-16,5-4-22 16,3-14 58-16,1-26-1 15,0-16-3-15,-1-12 25 16,-8-2 13-16,-9 2 12 0,-3 9 3 16,-10 19 36-16,-2 18 28 15,0 14-8-15,0 8-37 16,0 4-14-16,0 22-8 15,2 14 3-15,7 5-15 16,3 0 12-16,3 0-12 16,5-9 0-16,0-4-43 15,7-10 5-15,-3-10 20 16,5-6-3-16,0-6 21 16,0-2 11-16,-2-24 4 15,-7-10 3-15,-9-12-18 16,-6-2-32-16,-5-4-35 15,-5-3-42-15,-15 3 35 16,-3 10-17-16,4 4 27 0,-1 8 23 16,5 2 26-16,3 12 14 15,7 0 1-15,5-1-11 16,0 6 0-16,0-5-7 16,17 4 17-16,0-3 1 15,3 3-1-15,3 0 1 16,0-4 6-16,0 0 32 15,-3-4 32-15,-2 0 30 16,-2 0 5-16,-5 4-5 16,0 0-3-16,-6 6 0 15,-1 2-17-15,-2 6-7 16,-2 4-29-16,2 0-44 16,0 26-1-16,5 20 1 15,3 20 52-15,2 6 3 0,5 7-33 16,0-7 1-16,3 0-22 15,2-10 9-15,0-8-10 16,-1-10 0-16,-4-12-10 16,-3-14-20-16,-6-5-7 15,-1-7 3-15,0-6 6 16,0-6-4-16,4-25 31 16,7-10-3-16,1-16 4 15,6 3 0-15,0 4-15 16,-3 10-9-16,-2 18 8 15,0 14 7-15,1 8-21 16,0 14-10-16,2 20 31 0,-1 6 9 16,-1 4 21-1,-2-2-20-15,-1-3-2 0,-1-12-33 16,4-4-61-16,1-10-55 16,2-4-67-16,7-9 6 15,4-4 6-15,-2-23-4 16,-2-1 14-16,-4-8 11 15,-8-2 104-15,-2-4 71 16,-7 6 9-16,-3 2 79 16,-3 8 74-16,-4 12 35 15,0 4 14-15,0 6 26 16,0 4-65-16,-15 10-24 16,-5 16-33-16,-5 10-14 0,1 8-33 15,6 0-24 1,9-4-19-16,7-4-2 0,2-8-13 15,0-2-1-15,17-12-28 16,6-5 28-16,4-9 0 16,0 0 11-16,4-23 1 15,-2-4-11-15,-4-8 17 16,-4 3-2-16,-5 6-6 16,-9 8-2-16,-3 8 23 15,-4 10-31-15,0 0 0 16,2 14-39-16,3 8 39 15,-1 6 5-15,3 2 8 16,2-2-8-16,0-11-5 16,2-3-33-16,2-6-5 0,3-8 8 15,2 0 8-15,2-8 22 16,3-19 9-16,-2-5 1 16,2-4 5-16,-5-12 6 15,-5-2 27-15,-5-2-12 16,-5 2-14-16,-3 0 14 15,0 10 10-15,0 5-15 16,0 17 10-16,0 8-5 16,-5 10-3-16,1 5-33 15,2 22 13-15,0 22-1 16,2 9 4-16,0 6-4 16,0 2-12-16,2-8 0 15,11-7 0-15,3-8 0 16,-3-7-15-16,-1-9-6 0,-4-5-36 15,-3-8-37 1,-5-6-115-16,0 0-272 0,-16-6-88 16</inkml:trace>
  <inkml:trace contextRef="#ctx0" brushRef="#br0" timeOffset="165699.64">12909 17718 1386 0,'0'0'335'16,"0"0"-35"-16,0 0-56 16,0 0-93-16,145-44-59 15,-105 34-53-15,11-12-39 16,-11 4-156-16,-7 0-471 0</inkml:trace>
  <inkml:trace contextRef="#ctx0" brushRef="#br0" timeOffset="166222.81">13526 17704 882 0,'0'0'308'15,"0"0"-132"-15,0 0 47 16,0 0-21-16,0 0-65 16,0 0-26-16,0 0-27 15,0-8-32-15,0 12-24 16,-15 18-3-16,-6 6 0 15,3 2 5-15,3-2 1 16,9 2-9-16,3-3-12 16,3-5-5-16,7-3-5 15,15 2-15-15,7-7 15 0,5 4 1 16,-3-8 1 0,-2 2-2-16,-7-2 10 0,-6-2-4 15,-10-2-5-15,-2-2-1 16,-4 0 17-16,0 4 25 15,-4-2 4-15,-18 6 6 16,-5 2 0-16,-7 0-24 16,-1-2-13-16,-1-2-8 15,3-6-7-15,6 0-33 16,12-4-65-16,15-22-57 16,2-8-219-16,16-6-973 0</inkml:trace>
  <inkml:trace contextRef="#ctx0" brushRef="#br0" timeOffset="166726.04">13849 17911 1104 0,'0'0'287'0,"0"0"27"15,0 0 10-15,0 116-94 16,0-76-87-16,0 0-59 16,-2 0-33-16,2 0-37 15,0-4-14-15,0-1 0 16,0-8-26-16,0-4-18 0,0-9-8 16,0-6 16-16,0-4 21 15,-2-4 15-15,-1 0 17 16,-1-4 3-16,2-18-2 15,-3-10-3-15,3-3-9 16,2-11-6-16,0-2-9 16,0 2-10-16,7 2-15 15,11 4 29-15,4 4 5 16,2 2 1-16,3 6-1 16,2 10 1-16,-2 0 8 15,-2 9 1-15,-6 9-10 16,-3 0 0-16,-3 5-2 15,-1 13 2-15,-6 10 27 0,-4-2-8 16,-2 4-5-16,0-2-2 16,0-2-11-16,-13 0 5 15,-5-8-6-15,-2 4 0 16,-4-4-59-16,-1-4-67 16,-10-10-128-16,8 0-348 15,4-4-727-15</inkml:trace>
  <inkml:trace contextRef="#ctx0" brushRef="#br0" timeOffset="168037.83">14041 18057 1069 0,'0'0'267'0,"0"0"14"15,0 0-24-15,0 0-88 16,0 0-43-16,133-4-50 16,-95-4-38-16,5-6 8 15,1 0-12-15,-1-4 15 16,-8-4 0-16,-10 4-27 15,-8-4-11-15,-7 0 2 0,-6 4 2 16,-4 4 25 0,0 1-19-16,0 4-20 0,-4 9 4 15,-14 0-5-15,-9 13-14 16,-6 19 5-16,-3 9 8 16,1 3 2-16,6 4 3 15,8-8-4-15,12-4-11 16,9-8-8-16,0-6-12 15,7-4-9-15,16-10-33 16,6-8 12-16,6 0 24 16,1 0-3-16,1-14 5 15,-4-8-8-15,1-4 14 16,-7-6 12-16,-3 2 7 16,-5 2-27-16,-4-2-5 0,-4 8 14 15,-2 8 3-15,-5 0-12 16,1 6 19-16,-3 4 18 15,-2 4 0-15,2 0 0 16,-2 0 0-16,0 0 5 16,0 0 8-16,0 0 7 15,0 0 18-15,0 0 16 16,0 0-26-16,0 0-8 16,-2 0-1-16,-9 12 8 15,-1 6-12-15,-3 4-2 16,1 0-6-16,4 0-6 15,1-4 0-15,5 0-1 16,1-4 0-16,3-4-1 0,0 2-10 16,3-5 2-1,10-4-2-15,5-3 11 0,1 0 10 16,4 0 13-16,-1 0-6 16,3-10 18-16,-3-2 5 15,2-6-9-15,-1-4-1 16,-1-6-11-16,0 2-11 15,1 2-7-15,-5 4-1 16,-1 2 2-16,-3 8 4 16,-1 2-6-16,-4 2 0 15,0 2 0-15,0 4-1 16,-1 0-8-16,1 0-8 16,1 0-2-16,-2 0 6 0,3 0 3 15,-1 0 10 1,-2 0 0-16,-1 0 9 0,-1 0-8 15,0 0 10-15,-4 0-5 16,2 0 3-16,-2 0-2 16,-2 0-7-16,0 0-3 15,0 0 3-15,0 0 0 16,-8 0 9-16,-13 10-9 16,-1 8-1-16,-3 8-9 15,3 0 10-15,6 0 0 16,5-2-16-16,5-6-34 15,6 0-20-15,0-10 0 0,0 0 6 16,0-6 13 0,0-2-1-16,13 0 52 0,3-14 25 15,1-4 46-15,4-8-9 16,-4-6 19-16,-1 0-13 16,-3-8-5-16,-1 0-12 15,-4-5-19-15,-3 1 14 16,-1 0-8-16,-4 2-11 15,0 6-6-15,0 6-5 16,0 16 5-16,0 6 10 16,0 8-8-16,0 4-23 15,0 22 6-15,0 10 1 16,-4 10 15-16,-1 6-11 16,5-6 11-16,0-2-14 15,0-3 5-15,0-7-13 0,11-2 2 16,3-4-1-1,-1-6-1-15,-1-6 0 0,-6-6-51 16,-6-6-160-16,0 0-271 16,0-4-442-16</inkml:trace>
  <inkml:trace contextRef="#ctx0" brushRef="#br0" timeOffset="172122.07">15487 17754 747 0,'0'0'234'0,"0"0"-25"16,0 0 0-16,0 0-10 16,0 0-24-16,0 0-49 15,0-14-16-15,0 10-25 16,0 4-16-16,2 0-7 16,-2 0-19-16,0 0 9 15,2 0-33-15,3 14-19 16,-1 20-11-16,8 29 11 15,-2 9 8-15,3 4-7 16,3 0 5-16,3-10-6 16,2-16-14-16,4-14-24 15,4-10-32-15,2-15-53 16,3-11 30-16,1-11 32 0,3-18-4 16,-4-14 1-16,-3-5 33 15,-9 2 18-15,-6-6 13 16,-8 6 29-16,-5 8 5 15,-3 6 17-15,0 14 9 16,0 13-10-16,0 5-50 16,6 5-9-16,6 21-6 15,1 6 14-15,7 0 2 16,3 4-7-16,0-10-7 16,2-4-30-16,2-8 2 15,-2-6 7-15,-6-4 34 16,-1-4 22-16,-7 0 41 15,1 0 28-15,-6-8 1 16,1-10 10-16,-1 0-28 0,-4-4-6 16,2 4-1-16,-4-4-30 15,0 4-21-15,-6 4-16 16,-11 0-14-16,-8 2-57 16,-4 2-117-16,-10 2-95 15,5-1-239-15,7 4-534 0</inkml:trace>
  <inkml:trace contextRef="#ctx0" brushRef="#br0" timeOffset="172342.48">16244 17915 1151 0,'0'0'246'0,"0"0"71"16,0 0-61-16,0 0-61 16,0 0-81-16,14 128-58 15,-6-104-44-15,-1-2-12 16,0 0-99-16,-4-11-131 16,-3-8-283-16,0-3-384 0</inkml:trace>
  <inkml:trace contextRef="#ctx0" brushRef="#br0" timeOffset="172539.95">16231 17540 641 0,'0'0'939'0,"0"0"-695"15,0 0-7-15,0 0-12 16,0 0-79-16,0 0-79 15,0 0-55-15,11 4-12 16,3 18-87-16,-1 0-206 16,-2-4-458-16</inkml:trace>
  <inkml:trace contextRef="#ctx0" brushRef="#br0" timeOffset="173055.01">16609 17526 1467 0,'0'0'361'0,"0"0"-112"16,0 0-44-16,0 0-67 15,0 0-103-15,0 0-15 16,14 126 12-16,-14-46 1 16,3 4-18-16,1-3-10 15,2-9-5-15,8-10-1 0,3-14-35 16,4-12 10-16,1-10 8 16,-2-20-42-16,-2-6-2 15,1-4 49-15,2-20 13 16,-1-12-18-16,-2-12 18 15,-5-6 0-15,-4-4 9 16,-2-9-7-16,-3 5 27 16,-1 8-8-16,-1 14 30 15,-2 18 2-15,0 14 8 16,0 8-19-16,2 12-42 16,0 28 2-16,5 14 33 15,4 12-12-15,5-2-11 0,3-1-3 16,4-9-8-1,1-10-1-15,-3-14-5 0,-2-4-30 16,-5-12-49-16,-1-8-92 16,-6-6-201-16,-5 0-475 0</inkml:trace>
  <inkml:trace contextRef="#ctx0" brushRef="#br0" timeOffset="173823">17417 17866 1113 0,'0'0'358'15,"0"0"-115"-15,0 0-49 16,0 0-36-16,0 0-18 0,44 111-39 15,-33-63-20-15,0-6-36 16,-2-2-25 0,-2-6-3-16,-3-10-11 0,-2-8-5 15,0-10 0-15,-2-2 0 16,3-4 0-16,-3 0 29 16,0-18-2-16,5-12-7 15,-1-12-21-15,5-14 0 16,7-2 0-16,1 0 0 15,8 8-1-15,1 5-33 16,6 13-2-16,-1 14 0 0,-2 14 35 16,0 4-17-1,-4 18 6-15,-6 18 3 0,-1 4 3 16,-7 5 8-16,-2-1-2 16,-2-2 15-16,-3-4-8 15,1-10-1-15,-3-2-6 16,0-12 1-16,0-6 0 15,-2-5 0-15,2-3 5 16,1 0 9-16,6-21-1 16,2-13-14-16,4-8-6 15,8-10 5-15,1-2-8 16,7 1 0-16,-1 16-11 16,-1 6 5-16,0 17-12 15,-5 14-11-15,-4 0 38 16,0 28 7-16,-2 8 11 0,-5 8 16 15,-2-3-16 1,1 3-11-16,-4-8 2 0,1-4-9 16,3-6-33-16,-4-8-59 15,10-6-81-15,-4-10-184 16,-1-2-285-16</inkml:trace>
  <inkml:trace contextRef="#ctx0" brushRef="#br0" timeOffset="174590.73">18435 17866 1091 0,'0'0'407'16,"0"0"-120"-16,0 0-12 0,0 0-71 15,-85 125-75-15,81-89-51 16,4-6-42-16,0 2-14 15,0-10-21-15,11-4 5 16,1-6-6-16,2-6-19 16,1-6-14-16,2 0 21 15,1 0 12-15,1-22 21 16,4-6-21-16,-3-4 0 16,2-6-7-16,-4-2 7 15,-5 0 0-15,-1 8 1 16,-8 9-1-16,-2 10 6 15,-2 4 21-15,0 9 5 16,0 4-32-16,0 19-12 16,0 13 12-16,-4 8 2 0,2 6-2 15,2-2-8-15,0-8-33 16,4-4-47-16,11-6-8 16,3-9 16-16,0-14-28 15,2-3-33-15,-2-4 109 16,2-8 32-16,2-14 18 15,-1-10 23-15,-2-8 19 16,1-4-21-16,1 2 1 16,-2-2 4-16,-1 10 1 15,-2 2-14-15,-3 14 9 16,-2 9-15-16,3 9-25 16,-3 0 0-16,0 23 7 15,3 11 17-15,-6 2-17 0,-1 8-1 16,-1-6 5-16,0-4-11 15,-2-2 0-15,0-10 7 16,-2-8-7-16,-2-2 1 16,0-6-1-16,0-6 1 15,0 0 21-15,0-6 10 16,0-16-5-16,5-8-13 16,9-6-14-16,5-4 0 15,6 4-6-15,4 4-15 16,2 14 2-16,-2 10-25 15,-2 8 44-15,-5 12 11 16,-4 20 16-16,-4 8-11 16,-4 0-2-16,-3 0 2 0,-3-8-16 15,3-6-10-15,-4-12-48 16,1-10-89-16,0-4-178 16,-2 0-366-16</inkml:trace>
  <inkml:trace contextRef="#ctx0" brushRef="#br0" timeOffset="175422.77">19547 18115 1039 0,'0'0'391'0,"0"0"-152"0,0 0-14 16,0 0-16-16,0 0-91 15,0 0-53-15,0 0-8 16,-32-62-28-16,-1 62 7 16,-8 22 4-16,-5 10 3 15,3 4-19-15,10 2 0 16,11-6-12-16,13 0-11 15,9-10-1-15,0-4-12 16,9-9-18-16,15-5-25 0,9-4-8 16,6-8 20-16,1-19-22 15,-3-1 20-15,-3-3 22 16,-7 0 23-16,-7 5 13 16,-9 12 25-16,-5 4 26 15,0 10-20-15,0 0-44 16,3 0-13-16,5 14 10 15,5 4 3-15,6 4-15 16,2-8-42-16,2-3-33 16,4-9-53-16,-2-2 56 15,0-9 63-15,0-17 24 16,-2-6 0-16,0-4 18 16,-2-12 4-16,-5-2 36 0,-2-12 7 15,-7-5-3 1,1-1-24-16,-5-6-16 0,-1 2 0 15,0 10 17-15,-4 18 14 16,1 12 32-16,-5 23-5 16,0 9-64-16,0 49 2 15,-11 41-15-15,-3 8 13 16,3 4-16-16,7-9 0 16,4-21-34-16,0 14-29 15,4 6-26-15,7-6-8 16,-5-5-13-16,-4-15 13 15,-2-8-5-15,0-18 18 16,-4-14-17-16,-2-20-24 16,1-6 117-16,5-10 8 15,0-22 57-15,-4-10 6 0,-8-8 9 16,-1-4-31-16,-3 6-3 16,3 2-10-16,7 11 39 15,6 11 28-15,0 11-3 16,27 4-44-16,15 5-20 15,11 0-28-15,10 4-6 16,3 0-66-16,30 0-119 16,-17-4-102-16,-13-2-231 0</inkml:trace>
  <inkml:trace contextRef="#ctx0" brushRef="#br0" timeOffset="176687.84">21108 17794 1064 0,'0'0'318'0,"0"0"-141"0,0 0 22 16,0 0-20-16,-146 14-64 16,90 20-44-16,2 3-28 15,8 7-14-15,7-4-21 16,15-4-2-16,13 0-6 16,6-10-9-16,5-8-50 15,7-8-47-15,17-6-52 16,10-4 77-16,9-8 0 15,-1-20 34-15,2-8 35 16,-3-8 8-16,-4-4 4 16,-6-11 74-16,-4 1 15 15,-10 0 4-15,-3-4 2 16,-7 4 0-16,-5 0-24 0,-2 8-5 16,0 1-17-1,0 9-3-15,-2 12-8 0,0 6-8 16,0 18-3-16,-1 4-27 15,-3 22-11-15,-4 32 1 16,2 18 3-16,-1 17 7 16,2 9 10-16,7-4-9 15,0-1 0-15,0-11-1 16,0-6-19-16,7-14-19 16,8-14 2-16,6-16 27 15,3-14 9-15,5-14 11 16,5-4 8-16,5-18-4 15,3-10 4-15,-1-10 0 16,-3-8 2-16,-9-6-21 0,-10-2 0 16,-7-4 11-16,-8-1-11 15,-4 12-1-15,0 8-11 16,-8 9-10-16,-8 12 10 16,-2 10-6-16,0 2 2 15,0 6-2-15,5 0-3 16,2 10 15-16,6 12-17 15,5 10 9-15,0 7-12 16,12-2 2-16,10 12-26 16,4-5-15-16,-1-4 22 15,2 0 13-15,-5-8 15 0,-5-6 15 16,0-8 17-16,-4-4 28 16,-2-6 31-1,2-2-1-15,1-6-15 16,3 0-35-16,6 0 13 0,2-14-27 15,4-8-11-15,-3-6-14 16,-2-8-2-16,-1-8-5 16,-5 4-1-16,-3 6-5 15,-4 6 14-15,-4 10 5 16,-2 13 7-16,-5 5 1 16,0 14 0-16,0 17 0 15,0 13 38-15,0 2 2 16,6-2-18-16,3 0-14 15,7-8-1-15,3-4-5 16,2-10-2-16,-3-4-6 0,-3-14-43 16,-1-4-133-1,-5-18-308-15,-7-4-1041 0</inkml:trace>
  <inkml:trace contextRef="#ctx0" brushRef="#br0" timeOffset="176870.46">21672 17566 1129 0,'0'0'845'16,"0"0"-645"-16,0 0 16 16,0 0-25-16,0 0-94 15,0 0-97-15,0 0-54 0,53 18-213 16,-35-4-599-16</inkml:trace>
  <inkml:trace contextRef="#ctx0" brushRef="#br0" timeOffset="177222.81">21953 17820 950 0,'0'0'719'0,"0"0"-430"16,0 0-21 0,19 139-28-16,-9-89-102 0,-2-2-66 15,1 2-40-15,5-6-12 16,-1-4-14-16,1-9 1 16,-3-12-7-16,-1-11-16 15,2-8-16-15,1 0 27 16,3-14 5-16,6-16 13 15,5-12-13-15,4-10 26 16,0-10-4-16,-2 0-16 16,0 4-4-16,-4 3-2 15,-5 11-29-15,-5 12-17 16,-4 10-31-16,-3 8-35 16,-6 10-106-16,-2 0-294 15,0 4-316-15</inkml:trace>
  <inkml:trace contextRef="#ctx0" brushRef="#br0" timeOffset="177571.53">22624 17973 1181 0,'0'0'356'0,"0"0"-131"0,0 0-47 15,0 0-80 1,0 0-54-16,119-81-19 16,-107 59-5-16,-8 4-7 0,-4 4 24 15,0 10 7 1,-20 4-19-16,-9 4-6 0,-5 24 6 16,5 7-5-16,8 5-4 15,9 0 11-15,12-4 19 16,0-4-15-16,10 2-3 15,19-10 0-15,8-2 3 16,8-4 12-16,0-6-14 16,-1-8-29-16,-9-4-51 15,-4-20-137-15,-10-12-354 16,-15 0-1084-16</inkml:trace>
  <inkml:trace contextRef="#ctx0" brushRef="#br0" timeOffset="178971.57">24031 17650 392 0,'0'0'249'16,"0"0"-91"-16,0 0-5 15,0 0-9-15,0 0-3 16,0 0-18-16,0 0 6 16,0-4-8-16,0 4-22 15,0 0 10-15,0 0-31 16,0 0-21-16,0-4-4 16,-6 4-14-16,-9 0-4 15,-10-4-34-15,-8 4 14 16,-10 0 12-16,-2 18 29 15,0 12-6-15,8 6-9 16,10 8-10-16,14 2-10 0,13 3-9 16,2-4-12-16,31-4 0 15,15-1-48-15,9-10-36 16,3-2 36-16,0-6 33 16,-8-6 15-16,-15-6 11 15,-10-2 14-15,-13-6 3 16,-12 2-1-16,-2 0-12 15,0 0 2-15,-11 4 16 16,-14-2 22-16,-3 2-8 16,-11-2 1-16,-1-2 1 15,-2 0-12-15,2-4-19 16,6 0-18-16,5 0 0 16,8-8-74-16,5-10-155 15,9 0-310-15</inkml:trace>
  <inkml:trace contextRef="#ctx0" brushRef="#br0" timeOffset="179504.19">24355 18025 1211 0,'0'0'346'16,"0"0"-50"-16,0 122-47 0,0-64-105 16,0 0-72-1,0 1-41-15,0-3-10 0,6-6-21 16,3-10-1-16,-2-8-52 16,0-10-18-16,-3-7-9 15,-2-12 12-15,-2-3 21 16,2 0 41-16,-2-10 6 15,0-20 12-15,0-6 8 16,0-14 10-16,3-12-4 16,1-5-11-16,8-9-7 15,3 0-8-15,9-4-14 16,8 4-18-16,5 10-12 0,1 16 11 16,-5 16 22-1,-4 15 11-15,-6 13 16 16,-7 6 0-16,-5 14-15 0,-1 18 16 15,2 12-7-15,-3 5-9 16,-5 1 0-16,-2-6 0 16,-2-4 5-16,0-4-12 15,0-10 12-15,0-8 16 16,-15-4 9-16,-5-6 0 16,-7-8-12-16,-6 0-19 15,-1 0-56-15,-10-15-146 16,6-14-308-16,12-3-689 0</inkml:trace>
  <inkml:trace contextRef="#ctx0" brushRef="#br0" timeOffset="180704.16">24947 18085 965 0,'0'0'326'0,"0"0"-161"16,116 0-6-16,-60-6-25 16,-1-6-77-16,-6-2-34 15,-7-4 2-15,-10-4-18 16,-12 4 6-16,-11-4 8 15,-9 8 23-15,0 0 7 0,-20 2 12 16,-23 12-32-16,-9 0 0 16,-11 22 1-16,1 10-8 15,8 8-1-15,11 4-11 16,17 0-3-16,14 4-8 16,12-6-1-16,5-6 0 15,28-1-46-15,10-11 1 16,5-8-10-16,11-10 29 15,1-6 4-15,4 0 7 16,3-2-20-16,-2-20 6 16,0-9 13-16,-7-5 14 0,-5 0 1 15,-12-4 1 1,-8 0-1-16,-14 10 1 0,-7 6 8 16,-8 2 3-16,-1 10 19 15,-3 6 9-15,0 2 5 16,0 4-25-16,0 0-19 15,0 0 0-15,-17 8-4 16,0 6 4-16,-3 4 7 16,0 4-7-16,4 2 1 15,1 2 0-15,3-4-1 16,6 4 1-16,2-8-1 16,4 4 0-16,0-8 0 0,0 0 0 15,2-5-1 1,9-1 1-16,5-7 0 0,-1-1 1 15,1 0 24-15,-1 0 3 16,-1 0 7-16,-3 0 2 16,-1-5-1-16,0-4-13 15,1 1-5-15,0 2-6 16,3 2-11-16,-2-4 0 16,5 5-1-16,-4-4-13 15,0 3 13-15,-2-1 1 16,-2 0-1-16,-2 1 0 15,-2 0 2-15,-3 4 11 16,0 0-4-16,-2 0-1 16,0 0-7-16,0-4 9 15,0 4-10-15,0 0 9 0,0-4-2 16,2 2-6-16,0-6 0 16,3 4-1-16,-3 0 1 15,2-2-1-15,-2 2-2 16,0 0 2-16,-2 0 0 15,3 4 0-15,-3 0-1 16,0 0-11-16,0 0 12 16,0 0 1-16,0 0-1 15,0 0 1-15,0 0 0 16,0 0 0-16,0-4 8 16,0 4-7-16,0 0 4 15,0 0-2-15,0 0-2 16,0 0 8-16,0 0-1 15,0 0 4-15,0 0 6 16,0 0-1-16,0 0-6 0,0 0 4 16,0 0-14-16,0 0 14 15,0 0-4-15,0 0-6 16,0 0 0-16,0 0-6 16,0 0 7-16,0 0-5 15,0 0-1-15,0 0 0 16,0 0-1-16,0 0 1 15,0 0 1-15,0 0-2 16,0 0 2-16,0 0-2 16,0 0 0-16,0-6-9 0,3-2-36 15,-3-14-85 1,0 4-215-16,-14-4-823 0</inkml:trace>
  <inkml:trace contextRef="#ctx0" brushRef="#br0" timeOffset="181132.86">23880 17892 1149 0,'0'0'300'0,"0"0"-62"16,0 0-17-16,0 0-50 15,0 0-62-15,176-44-38 16,-96 44-13-16,10 4-19 0,8 14-19 16,4-1-9-16,3-3-11 15,-7-4-13-15,-11-6-70 16,-18-4-102-16,-25 0-151 15,-28 0-363-15</inkml:trace>
  <inkml:trace contextRef="#ctx0" brushRef="#br0" timeOffset="181371.79">23682 17941 1126 0,'0'0'375'15,"0"0"-190"-15,0 0 11 16,178 44-18-16,-42-6-14 16,38 6-58-16,4 0-36 0,-31-8-21 15,-40-10-6-15,-47-16-3 16,-11-6-10-16,0 0-30 16,-3 0-49-16,-1-4-111 15,-11-4-114-15,-14-10-324 16,-13-8-633-16</inkml:trace>
  <inkml:trace contextRef="#ctx0" brushRef="#br0" timeOffset="181955.14">26451 17445 770 0,'0'0'410'16,"0"0"-149"-16,0 0 4 15,0 0-33-15,0 0-78 16,0 0-49-16,0 0-30 16,0 9-25-16,0 18-11 0,7 18 40 15,-1 13 2-15,2 14-20 16,-2 4-25-16,1 0-11 15,-5-1-10-15,0-7-13 16,0-6-2-16,-2-8-38 16,0-14-66-16,0-4-73 15,-29-17-81-15,4-12-118 16,-1-7-262-16</inkml:trace>
  <inkml:trace contextRef="#ctx0" brushRef="#br0" timeOffset="182438.94">26262 17874 992 0,'0'0'485'0,"0"0"-331"0,0 0 27 16,0 0 4-16,113-4-21 15,-77 4-68-15,0 0-9 16,-3 0-14-16,-4 0-17 15,2 0-30-15,-4-5-19 16,0-12-1-16,-1-1 7 16,-3-4-11-16,-5 2-2 15,-3-6 0-15,-3 0 4 16,-6 4-4-16,-1 4 14 16,-1 4-8-16,-2 6 32 15,-2 2 8-15,2 6-10 0,-2 0-8 16,0 0-28-1,0 14-14-15,0 22 6 0,0 14 8 16,0 12 17-16,0 5-8 16,0-5 2-16,0 2-11 15,0-8 1-15,0-10-1 16,2-6 15-16,8-10-14 16,-1-5-1-16,-1-14 17 15,-4-2-8-15,1-8 3 16,0-1 2-16,-5 0 1 15,2 0-1-15,0 0-13 16,3 0-1-16,-1-6-14 16,0-6-53-16,1 2-67 15,-5-12-145-15,0 0-402 16,0 4-678-16</inkml:trace>
  <inkml:trace contextRef="#ctx0" brushRef="#br0" timeOffset="185711.12">26937 18482 35 0,'0'0'381'0,"0"0"-262"15,0 0-93-15,0 0-26 16,0 0-11-16,0 0-74 16,0 0 50-16,0 0 35 15,0 0 33-15,0 0 47 0,-2 0-5 16,0 0-9-16,-1-6-4 16,3 2 25-16,0-4-2 15,0 2-13-15,0-2 9 16,0 0-20-16,0 2 17 15,0-2-7-15,0 0-14 16,0 2-14-16,0 2 8 16,0-4-15-16,0 2-11 15,0-2 2-15,0 0 10 16,5-2 30-16,-1-2-28 16,3-2 18-16,-1-4 26 15,1 0-42-15,2 0-4 16,2-5-1-16,2 1 5 0,7 0-23 15,5-6-18 1,6 6 0-16,7-4-1 0,0 8-16 16,-2-4 17-16,2 4 0 15,-5 4 0-15,-4 4 1 16,-2-2 7-16,-8 8 11 16,-2 4 9-16,-7 0 1 15,-3 4-9-15,-2 18 35 16,-3 6-16-16,-2 6-18 15,0-6 1-15,0 2-10 16,0-2-10-16,0-2 5 16,0-3 0-16,2-1-7 15,5-4 0-15,-1-4-31 16,-1-6-39-16,-1-8-130 16,-2 0-400-16,-2-4-652 0</inkml:trace>
  <inkml:trace contextRef="#ctx0" brushRef="#br0" timeOffset="186205.11">27547 18222 1743 0,'0'0'335'0,"0"0"-264"0,0 0-65 15,0 0 57-15,0 0-10 16,0 0-26-16,149 32-1 16,-106-28-14-16,-3-4-11 15,-2 0-1-15,-5 0-1 16,-2-9-28-16,-2-5 1 15,-4-1 13-15,-7-6 3 16,-3-1 5-16,-6 0 7 16,-9 4-2-16,0 6-4 15,-4 2 6-15,-23 6 8 16,-9 4 6-16,-8 11 9 0,-5 14 6 16,5 11 7-1,8 8-16-15,14-4-12 0,13 5-7 16,9-5 12-16,0-4-12 15,21 0-1-15,9-10-4 16,5-8 4-16,6-4 0 16,3-6-32-16,1-8-34 15,13-4-86-15,-12-10-79 16,-10-12-337-16</inkml:trace>
  <inkml:trace contextRef="#ctx0" brushRef="#br0" timeOffset="186670.65">29304 18031 1154 0,'0'0'515'0,"0"0"-439"0,0 0-32 16,0 0 81-16,0 0-20 15,-141 14-1-15,87 8-17 16,6 8-24-16,5 2-30 16,7 4-10-16,9 1-5 15,10-4-7-15,3 4-11 16,10 3 0-16,4-8-6 15,0 4 0-15,0-6-39 16,11-2-60-16,20-6-97 0,-4-8-123 16,-1-12-320-16</inkml:trace>
  <inkml:trace contextRef="#ctx0" brushRef="#br0" timeOffset="187622.98">29647 18290 1024 0,'0'0'255'15,"0"0"-161"-15,0 0 33 16,0 0 25-16,0 0-38 16,0 0-16-16,0 0 8 15,6 0-17-15,-6 0-30 16,0 0-12-16,0 0-12 16,-2 0-8-16,-16 0-1 15,-11 0-8-15,-11 0 1 16,-4 10 23-16,-6 10-5 15,3 4-7-15,5 6-8 16,11-2-10-16,8 2-12 16,13-2 0-16,7-6 0 15,3 0-31-15,7-8-12 0,20 2 26 16,8-10 4-16,5-2-18 16,5-4-3-16,-1 0 4 15,-1 0 7-15,-5-14-2 16,-5-4 8-16,-4-4-2 15,-4 0 18-15,-4 0 1 16,-7 4 1-16,-3 6 16 16,-7 2 10-16,-1 6 7 15,-3 4 4-15,0 0-33 16,-3 14-4-16,-12 12-1 16,-1 6 16-16,3 2-7 15,7 2-8-15,6-4-1 0,0-2-11 16,9-7-17-1,13-10-26-15,7-2 8 0,4-11 36 16,5 0-1-16,-2-6-9 16,-1-17 11-16,-4-3-19 15,-6-2 28-15,-5-5 0 16,-7-6 16-16,1-1 3 16,-3 2-18-16,2 2 15 15,1 10-7-15,-1 8-3 16,1 8-6-16,-3 10-3 15,-1 0-35-15,2 4 26 16,-3 20 12-16,1 2-5 16,-2 10 5-16,-4 2 22 15,1-6-7-15,1 0 3 16,1 1 11-16,6-12 18 0,3 1 7 16,2-7-1-16,2-8-4 15,4-3-12-15,1-4-9 16,4 0-4-16,4-4-24 15,0-14 1-15,1 0 20 16,-3-4 9-16,0 0-6 16,-4 8 4-16,0 3 3 15,2 4 2-15,4 7-26 16,12 0 13-16,6 14-14 16,5 4-6-16,0 0-59 15,4 0-92-15,-16-6-195 16,-17-12-610-16</inkml:trace>
  <inkml:trace contextRef="#ctx0" brushRef="#br0" timeOffset="196005.87">8822 11735 163 0,'0'0'234'16,"0"0"-71"-16,0 0-29 16,0 0-7-16,0 0-47 0,0 0-8 15,0-13 23 1,0 12-17-16,0 1 1 0,0-3-7 15,-2 3 6-15,0-4-12 16,-2 1 2-16,-1-4-6 16,-1-1 5-16,1 1 6 15,3-4 16-15,2 1-5 16,0-4-15-16,0-4-22 16,20-4-16-16,11 0-23 15,4 0-2-15,8 2 5 16,1 2 0-16,-1 6 11 15,-7 2 4-15,-5 6 13 16,-12 4-10-16,-7 0-11 16,-12 20-17-16,0 18 12 0,-16 20 64 15,-15 13-24-15,-7 9-17 16,-6 0-35-16,1-2 17 16,3-8-11-16,3-7-6 15,6-12 8-15,2-4-8 16,4-11 1-16,4-6 5 15,9-6-5-15,5-6-2 16,7-6-14-16,0-4-9 16,13-4 23-16,16-2 9 15,9-2 0-15,11 0 6 16,3 0-2-16,0-10-1 16,0-2-11-16,-12 0-1 15,-9 4-61-15,-15 4-113 0,-12 4-208 16,-4 0-447-16</inkml:trace>
  <inkml:trace contextRef="#ctx0" brushRef="#br0" timeOffset="196469.79">8936 12671 948 0,'0'0'242'0,"0"0"-31"0,0 0-30 16,0 0-50-16,0 0-20 15,0 0-18-15,0 0-25 16,-6-4-11-16,3 4-4 15,3 0-22-15,-2 0-14 16,2 0-17-16,0 0 0 16,0 0-16-16,0 0-2 15,0 0 18-15,7 0 10 16,1 0 11-16,6 0-1 16,1 0 14-16,2-10 24 15,0 0 6-15,-3-2 1 16,-6 0-9-16,-6 2-7 0,-2 0-10 15,0 2-30-15,-15 2-9 16,-9 4-32-16,-1 2 32 16,-2 0 8-16,10 0-8 15,3 6-18-15,10 4-53 16,4 4-105-16,8-4-111 16,8-2-393-16</inkml:trace>
  <inkml:trace contextRef="#ctx0" brushRef="#br0" timeOffset="199442.78">7419 11373 1096 0,'0'0'230'0,"0"0"-4"16,0 0-26-16,0 0-67 15,0 0-63-15,0 0-23 16,0 0-10-16,-22 0-18 16,22 0-7-16,0 0-12 15,-5 14 9-15,1 9-8 16,-5 7 57-16,2 4-14 15,-2 4-26-15,1-2-17 16,-1-2 18-16,-1 0-14 16,4 0-5-16,-1-4-95 15,-1 8-94-15,0-8-161 16,4-9-209-16</inkml:trace>
  <inkml:trace contextRef="#ctx0" brushRef="#br0" timeOffset="199877.89">7617 11470 1117 0,'0'0'241'0,"0"0"-29"16,0 0-45-16,0 0-111 16,0 0-55-16,0 0 6 15,0 0 1-15,-86 94-4 16,81-66-4-16,5-8 0 16,0-4 0-16,2-4 10 15,9-8 0-15,5-2 40 16,4-2 16-16,3 0 19 15,-2-8-25-15,6-8-14 16,-4-4-15-16,-3 0-9 16,-7 2 3-16,-7 2 3 15,-6 2 0-15,0 2-1 16,-2 2-27-16,-13 2-18 0,-3 2 5 16,-3 4-15-16,0 2-48 15,-2 0-82-15,1 4-93 16,4 8-107-16,7-4-363 0</inkml:trace>
  <inkml:trace contextRef="#ctx0" brushRef="#br0" timeOffset="200707.81">7502 11396 616 0,'0'0'202'0,"0"0"-2"16,0 0-38-16,0 0-15 15,0 0-13-15,0 0-6 0,0 0-38 16,0-35-5-1,0 35-11-15,-2-1-21 0,2 1-12 16,-3-2 2-16,0-1-7 16,-3 2-17-16,-3-2-19 15,-7 3 0-15,-5 0 5 16,-11 4 7-16,-8 19 3 16,-7 11 1-16,-2 8-3 15,5 4 11-15,8 0-8 16,9-2-16-16,18-2-2 0,9-6-17 15,9-4 12 1,27-7 7-16,12-10 7 0,8-8 14 16,4-7-9-1,1 0-11-15,-5-17 0 0,-5-6 0 16,-7-6 8-16,-8-3 1 16,-9-4-3-16,-9 2-5 15,-5-2 14-15,-7 2-16 16,-4 2 7-16,-2 6-6 15,0 1-1-15,0 7 1 16,0 3-1-16,0 3 2 16,0 6-1-16,-2 2 12 15,0 4-7-15,-2 0-6 16,-5 8-29-16,-3 20 29 16,-3 12 45-16,-1 8-17 15,3 4-15-15,7 0-7 16,6-4 7-16,0-2-4 0,0-3-1 15,0-5-7-15,2-6 0 16,2-4 0-16,3-4 9 16,-5-2-10-1,0 0-37-15,3-4-57 0,0 4-128 16,1-6-267-16,1-8-169 0</inkml:trace>
  <inkml:trace contextRef="#ctx0" brushRef="#br0" timeOffset="201173.47">8194 11398 1114 0,'0'0'271'16,"0"0"-50"-16,0 0-70 16,0 0-41-16,0 0-43 15,0 0-34-15,0 0-17 16,-98 2-1-16,65 20 4 16,0 4 11-16,4 0 10 15,8-2-25-15,13-4-15 16,8-2-21-16,0-2 8 15,10 2 13-15,19 0 5 0,9 0 6 16,5 0 7-16,1-2-8 16,-4 0-1-16,-1 2-3 15,-10-3-6-15,-8 0 7 16,-5-2 2-16,-7-1 2 16,-5-5-4-16,-4 1 5 15,0 1-2-15,0 0-10 16,-6 4 29-16,-15 1-5 15,-7 0-24-15,-10-2-83 16,-22-10-94-16,9-2-182 16,6 0-251-16</inkml:trace>
  <inkml:trace contextRef="#ctx0" brushRef="#br0" timeOffset="201327.65">8296 11422 532 0,'0'0'622'0,"0"0"-445"15,0 0-93-15,162-72-84 16,-110 54-58-16,-9 4-536 0</inkml:trace>
  <inkml:trace contextRef="#ctx0" brushRef="#br0" timeOffset="201573.04">8689 11311 1371 0,'0'0'278'15,"0"0"-77"-15,0 0-44 16,-34 115-38-16,16-65-45 16,3 4-34-16,-1 0-40 15,5-2-12-15,-2 19-121 16,4-16-144-16,-2-10-298 0</inkml:trace>
  <inkml:trace contextRef="#ctx0" brushRef="#br0" timeOffset="201747.51">8697 11771 1322 0,'0'0'548'0,"0"0"-313"15,0 0-127-15,0 0-108 16,0 0-177-16,0 0-406 0</inkml:trace>
  <inkml:trace contextRef="#ctx0" brushRef="#br0" timeOffset="201905.54">8611 11464 1612 0,'0'0'537'0,"0"0"-314"15,0 0-173-15,0 0-50 16,0 0-785-16</inkml:trace>
  <inkml:trace contextRef="#ctx0" brushRef="#br0" timeOffset="209223.13">3368 13092 310 0,'0'0'191'0,"0"0"-73"15,0 0 8 1,0 0-25-16,0 0-35 0,-9-24-20 15,5 20-5-15,2 2-28 16,-2-2 19-16,1 2 4 16,-1 0-1-16,1-2 15 15,1 0-19-15,0 2 11 16,2-2 20-16,-3 0-11 16,1-2-5-16,0 2 9 15,-2-2-10-15,2 0 25 16,-3 2-6-16,3-2 9 15,-3 4 3-15,3 0 1 16,-3 2-2-16,1 0-71 16,0 20 8-16,-5 18-7 15,-3 14 73-15,6 9-26 0,4 2-26 16,2-4-25-16,0-5 20 16,16-4-8-16,1-6-2 15,4-6 2-15,-4-4-7 16,1-10-5-16,-3-4 1 15,-1-6-1-15,-1-3 0 16,1-6 10-16,-1-3-3 16,3-2-8-16,3 0 7 15,4 0 14-15,2-6-2 16,1-8 3-16,-1-6-13 16,1-2-1-16,1-2-8 15,-2-2 13-15,2-4-12 16,-5 0 0-16,-3 0 8 15,0-2-8-15,-2 0 0 16,-3 2 5-16,-3-2-5 0,-2 3 0 16,-2 4 6-16,-3 2-1 15,-2 1-5-15,-2 2-1 16,0 2 6-16,0 0-5 16,0 2 12-16,0 0 0 15,0 2-7-15,0 4-5 16,0 2-1-16,0 4 6 15,0 4-6-15,0 0-5 16,0 12-11-16,0 22 16 16,5 16 13-16,5 19 69 0,2 7-29 15,3 4-18 1,1 6-10-16,5 15-15 0,-2 22 5 16,-5 32-4-16,-8 5-11 15,-6-25 6-15,0-43-6 16,0-42 6-16,0-14-6 15,0-1 0-15,-8-3-12 16,-4-1-5-16,-1-12 17 16,-1-10 0-16,-3-5 0 15,-1-4-21-15,-3 0 10 16,0-19-19-16,0-20-10 16,6-15 3-16,6-18 13 15,9-12 10-15,0-6 6 16,11 1 2-16,16 3 4 15,4 10 2-15,5 6 0 0,-1 8-1 16,3 3 1-16,-2 5 1 16,-3 4 0-16,-2 2-1 15,-2 2 1-15,-6 2 0 16,-5 4 12-16,-5 4-11 16,-5 6-2-16,0 2-5 15,-2 7 3-15,-3 9 1 16,-3 6 0-16,2 5 0 15,-2 1-34-15,0 0 6 16,0 0 4-16,0 0 18 16,2 1 6-16,4 8-4 15,3 2 4-15,7 4 0 16,4 3 1-16,6 6 1 16,9 3 8-16,2 8 2 0,5 3 6 15,1 0 13-15,-5 2-9 16,-3-6-9-16,-8-2 16 15,-9-8-6-15,-5-6-3 16,-10 0 5-16,-3-4-5 16,0 2-2-16,-23 2-2 15,-10-1-15-15,-11-2-15 16,-6-4-77-16,-4-9-37 16,-19-6-51-16,13-19-135 15,8-4-251-15</inkml:trace>
  <inkml:trace contextRef="#ctx0" brushRef="#br0" timeOffset="211357.62">3498 12948 660 0,'0'0'181'15,"0"0"-32"-15,0 0-21 16,0 0 19-16,0 0-34 0,0 0 7 16,0 0-11-1,-31-18-24-15,31 18-34 0,-6 0-48 16,2 22 8 0,-4 10 29-16,-1 12 24 0,1 6-1 15,6 2-32-15,2-2-10 16,6-1-10-16,15-3 1 15,6-5-2-15,4-2-4 16,0-5-4-16,3-6-1 16,-5-6 10-16,0-6-9 15,-2-6 5-15,-5-8-6 16,0-2 6-16,0 0-4 16,1-4 4-16,-1-14 5 0,-2-6-2 15,0-8-4 1,-1-4-5-16,-7-5 9 0,-3 1-10 15,-5 2 0-15,-1 4-12 16,-3 5 12-16,0 4-12 16,0 7 12-16,0 4 1 15,0 4 0-15,0 0-1 16,0 4 0-16,0 0 9 16,0 4-9-16,0 2-1 15,0 0 0-15,0 0-11 16,0 22-7-16,0 18 19 15,9 14 40-15,2 16 14 16,3 9-26-16,-1 1-16 0,2-4-2 16,3-4-9-16,-2-5 0 15,-3-11 8-15,-2-6-9 16,-1-8 0-16,-6-6 0 16,-2-6 1-16,0-4 0 15,-2-8-1-15,0-2-7 16,0-6-2-16,0 0 8 15,-4 0 1-15,-3 3 5 16,-2-4-4-16,2 4 5 16,-1-3 0-16,-2-1 7 15,4 0-7-15,-1-1-6 16,1 2-1-16,-1-2 0 16,0 2 1-16,2 2 0 15,-1-1 1-15,-1 3-1 16,1 1 9-16,-1-1-8 15,0-2 0-15,3-4-1 0,-1-2 5 16,3 0-5-16,2-6 0 16,-2 0 0-16,2 0 0 15,0 0 1-15,0 0-1 16,0 0-11-16,0 0 1 16,-2 0 0-16,2 0 10 15,-2 0 1-15,-3 0-1 16,0 0-6-16,-1-14-12 15,-3-2 15-15,3-6-3 16,-2-2-3-16,4-4 0 16,4-2-11-16,0-5 1 15,0-1 5-15,4-4-11 0,14 2 14 16,3-4 10 0,0 0-13-16,4-2 0 0,0 0 2 15,2-1-7-15,0 1 0 16,-4 6 9-16,2 4-2 15,-7 8 11-15,-3 4 0 16,-5 8 1-16,-6 6 1 16,1 2 0-16,-5 2 0 15,0 0 8-15,2 0-9 16,-2-2 0-16,0 0 1 16,0-2 1-16,0 2-1 0,0 2-1 15,0 0-6-15,0 0-7 16,-5 0 4-1,3 0 2-15,-2 2 7 0,2 0 0 16,2 0-1-16,0 2-5 16,0-2-6-16,0 2-10 15,0 0-26-15,0-2-15 16,0 2 4-16,0 0 1 16,0-2 32-16,0 0 16 15,6 2 10-15,-4 0-6 16,1 0 5-16,-1 0-6 15,0 0 7-15,-2 0-1 16,2 0 1-16,-2-2 0 16,2 0 8-16,0-2-7 15,3-2 9-15,0-2 3 0,1 0 0 16,1-2 2-16,-1 0-5 16,3-2 5-16,-2-2 14 15,0-3-9-15,-3 4 20 16,1-4 1-16,-1 3-2 15,0 0-21-15,-1 2 5 16,-1 2-14-16,1 0-8 16,-1 5 0-16,0-2 7 15,-2 3-7-15,2 0-1 16,-2 1 0-16,2-2 8 16,-2-1-1-16,2 2-7 15,-2-2 2-15,0 0-2 16,3 2 1-16,-3 0 11 0,0 2-12 15,0 0 0 1,0 0 0-16,0 2 3 0,0-2 9 16,0 2 1-16,0 0-12 15,0 0 5-15,0 0-6 16,0 0 0-16,0 0-10 16,0 0-5-16,2 0-4 15,4 8-2-15,4 9 21 16,3 2 0-16,5 3 0 15,-1 0 0-15,4-2 6 16,1 1-6-16,0-3 1 16,0-2 10-16,-1 0-11 0,-2 0 0 15,-3-2-1-15,-3 0 1 16,-3-2 0 0,-6 2 1-16,-2 2 21 0,-2-2 16 15,0 2 6-15,0-2 3 16,-11-2-9-16,-2 0 0 15,2-2-12-15,-3 0-6 16,3-4 5-16,0-2 0 16,2-2-13-16,0-2 2 15,3 0-13-15,-4 0 8 16,1 0-9-16,3 0-47 16,-1 0-74-16,-11 0-123 15,3 0-146-15,-1 0-475 0</inkml:trace>
  <inkml:trace contextRef="#ctx0" brushRef="#br0" timeOffset="213223.16">4884 13269 834 0,'0'0'230'16,"0"0"-56"-16,0 0-34 16,0 0 29-16,0 0-28 15,0 0-24-15,0 0-6 16,-110-47-25-16,104 46-7 16,4 1-6-16,2 0-26 15,0 0-25-15,0 0-10 16,0 0-11-16,0 0 10 15,0 0-11-15,10 0 10 0,11 0 5 16,6 5 5-16,4 3 4 16,4 2-5-16,5 0-12 15,-2 1-7-15,3 0-107 16,-6 6-99-16,-2 13-157 16,-8-4-130-16,-14 0-57 0</inkml:trace>
  <inkml:trace contextRef="#ctx0" brushRef="#br0" timeOffset="213430.59">4890 13583 864 0,'0'0'325'15,"0"0"-129"-15,0 0-90 16,0 0-52-16,0 0 8 15,0 0-8-15,134-14-28 16,-91 14-16-16,-4 0-10 16,8-4-152-16,-12 3-200 15,-10-4-786-15</inkml:trace>
  <inkml:trace contextRef="#ctx0" brushRef="#br0" timeOffset="214159.14">5115 13036 652 0,'0'0'205'0,"0"0"-44"15,0 0 2-15,0 0-6 16,0 0-5-16,0 0-33 15,0 0-14-15,-40-34-4 0,40 34-35 16,0 0-31-16,0 0-35 16,0 0-1-16,9 0 1 15,9 4 6 1,9 8 25-16,6 0 4 0,5 4 1 16,2 2 6-16,5 2-19 15,-1 4-7-15,0 6-14 16,-3 3 5-16,-6 4 2 15,-6 2 1-15,-6 3 7 16,-10 2 5-16,-9 2 13 16,-4 2 18-16,0 0 5 15,-13 2-24-15,-9 2 9 16,-5 0-15-16,-2 3-7 0,0-3-2 16,2-4-7-16,3-8-10 15,6-8-2-15,5-10-5 16,6-8-14-16,7-2-57 15,0-10-78-15,5-2-136 16,14 0-198 0,4-14-164-16</inkml:trace>
  <inkml:trace contextRef="#ctx0" brushRef="#br0" timeOffset="-209057.61">5933 13401 810 0,'0'0'267'0,"0"0"-73"15,0 0-56-15,0 0-13 16,0 0-13-16,0 0-10 0,0 0-7 16,0-14-21-16,0 14 3 15,0 0-7-15,0 0-14 16,0 0-11-16,0 0-15 16,0-2-14-16,0 2-6 15,0 0-9-15,0 0 1 16,0 0-2-16,0 0-1 15,0 0 1-15,0 0-1 16,0 0 1-16,0 0 0 16,0 0 0-16,0 0 1 15,0 0-1-15,0 0 1 16,0 0-1-16,0 0-1 16,0 0-1-16,0 0 1 0,0 0-4 15,0 0 5-15,0 0 1 16,0 0-1-16,0 0 0 15,0 0-2-15,0 0-4 16,0 0-6-16,0 0 5 16,0 0-2-16,0 0 9 15,0 0 0-15,0 0 1 16,0 0-1-16,0 0 1 16,0 0 0-16,0 0 1 15,0-2 5-15,0-2 2 16,0 2-9-16,0 0 10 15,0 2-1-15,0 0-9 16,0 18-19-16,0 16 19 16,0 14 8-16,0 6 20 15,0 0-27-15,0-5 8 16,0-9-8-16,0-4 6 0,0-8-6 16,0-6 0-16,0-6 0 15,2-4 1-15,1-4-2 16,-1-2 1-16,0-4-1 15,0 2-1-15,0-4-6 16,0 0 7-16,3 0 0 16,4-14 11-16,6-10-4 15,1-10-5-15,4-2-1 16,-2 0-1-16,-5 6-6 16,-3 9 6-16,-6 10 0 15,-4 7 0-15,2 4-2 0,0 0-18 16,3 0-10-1,3 4 19-15,4 7 11 16,1 1 0-16,3-2 0 0,1 1 1 16,1-4-1-16,0-3 0 15,-2-1 9-15,-1-3-8 16,1 0 1-16,-5 0 4 16,-3-4-5-16,2-9 9 15,-4-2-4-15,-3-6-5 16,-1-2 5-16,-2-4-6 15,0-3-33-15,0 4-2 16,-7 2-23-16,-1 6-2 16,-2 6-85-16,1 8-143 0,1 4-118 15,1 0-744-15</inkml:trace>
  <inkml:trace contextRef="#ctx0" brushRef="#br0" timeOffset="-208809.41">6507 13449 1169 0,'0'0'300'0,"0"0"-102"16,0 0-108-16,0 0 5 15,0 0-18-15,0 116-33 0,0-88-24 16,3-2-18-16,6-4-2 16,0-1-27-16,-1-6-166 15,-1-2-143-15,-4-9-480 0</inkml:trace>
  <inkml:trace contextRef="#ctx0" brushRef="#br0" timeOffset="-208606.94">6497 13207 1315 0,'0'0'373'0,"0"0"-165"15,0 0-113-15,0 0-95 16,0 0-83-16,0 0-233 15,0 0-76-15,20 9-454 0</inkml:trace>
  <inkml:trace contextRef="#ctx0" brushRef="#br0" timeOffset="-208007.61">6690 13788 788 0,'0'0'570'16,"0"0"-339"-16,0 0-24 15,0 0-95-15,0 0-63 16,0 0-35-16,0 0-6 16,69-83-7-16,-46 47 0 15,1-6 7-15,-3-6-8 16,-4-6 4-16,-5-2-4 15,-4-2 1-15,-6 6 5 16,-2 5-4-16,0 10 12 16,0 6 9-16,0 8-3 15,0 9 7-15,-2 5-2 0,2 9-18 16,-2 2-7 0,0 30-35-16,2 19 35 0,0 13 7 15,0 10 2 1,0 0 6-16,13-4-9 0,9-12-6 15,3-9 0-15,-1-12 0 16,1-10-1-16,-5-13-6 16,0-10 7-16,0-4 1 15,0-6 10-15,3-20 0 16,0-9-9-16,0-8 4 16,-5-8 1-16,-3-3-6 15,-3-6-1-15,-3 0 1 16,-5 8-1-16,-4 12 0 15,0 18 16-15,0 18 20 16,0 4-36-16,0 36 0 0,0 16 34 16,0 10 24-16,0 2-26 15,0-4-21-15,7-8 1 16,4-3-6-16,0-9-6 16,0-2-31-16,3 6-105 15,-3-12-233-15,-5-8-592 16</inkml:trace>
  <inkml:trace contextRef="#ctx0" brushRef="#br0" timeOffset="-207568.92">7889 13527 599 0,'0'0'213'0,"0"0"-39"16,0 0 7-16,0 0-10 15,0 0 21-15,0 0-42 16,0 0-4-16,-19-80 27 16,7 80-53-16,-6 0-58 0,-11 4-28 15,-7 22-18-15,-2 6 13 16,3 5 1-16,8-1-11 16,12-4-10-16,13 0-9 15,2-2 0-15,8-1 0 16,19 0 1-16,7-5-1 15,1-6-33-15,7-4-70 16,1-6-52-16,15-8-104 16,-10 0-122-16,-7 0-310 0</inkml:trace>
  <inkml:trace contextRef="#ctx0" brushRef="#br0" timeOffset="-207239.96">8275 13573 887 0,'0'0'314'0,"0"0"-55"15,0 0-67-15,-127 63-62 16,100-35-14-16,9 2-53 16,11-4-22-16,7-2-28 15,0-2 6-15,11-8-18 16,10-4 15-16,3-4-2 0,3-6 5 15,2 0 9 1,-1 0 7-16,3-14 8 16,-4-6-5-16,-4-4 11 15,-5-2-6-15,-5 0-13 16,-9-2-10-16,-4 3-9 0,0 6-11 16,-6 2-1-1,-15 7-56-15,-5 5-52 0,-19 5-94 16,8 4-165-16,6 6-283 0</inkml:trace>
  <inkml:trace contextRef="#ctx0" brushRef="#br0" timeOffset="-206889.14">8448 13553 1378 0,'0'0'393'16,"0"0"-189"-16,0 0-143 15,0 0-36-15,0 0 37 16,0 0-5-16,0 0-24 16,105 124-11-16,-94-101-13 15,-4-7-2-15,-5-5-6 16,-2-4 0-16,0-5-1 15,0-2 8-15,0 0 24 16,0 0 48-16,0-9 11 16,0-10-50-16,0-12-28 15,12-2-13-15,5-6-13 0,10 3-27 16,8 2-37 0,6 8-40-16,23 8-99 0,-8 6-151 15,-7 6-228-15</inkml:trace>
  <inkml:trace contextRef="#ctx0" brushRef="#br0" timeOffset="-206597.64">8959 13587 1144 0,'0'0'291'0,"0"0"-32"16,0 0-64-16,0 0-68 0,-106 104-24 15,102-83-52 1,4-3-15-16,0-4-19 0,12-4-3 16,5-4 5-16,1-6 9 15,0 0 24-15,0 0-6 16,-2-8 18-16,-3-10-8 16,-7-7-3-16,-1 0-24 15,-5-4-13-15,0 3-16 16,0 4-6-16,-7 4-62 15,-8 8-143-15,1 6-318 16,3 2-672-16</inkml:trace>
  <inkml:trace contextRef="#ctx0" brushRef="#br0" timeOffset="-205903.96">9179 13640 1534 0,'0'0'312'15,"0"0"-119"-15,0 0-140 16,0 0-31-16,0 0-3 16,0 0 0-16,20 102-9 15,-13-84-8-15,-1-2 7 0,-1-8-8 16,-3-4 0-1,0-2 6-15,-2-2 9 0,2 0 11 16,4-12-1 0,2-12-17-16,5-10-9 0,7-4-19 15,7-3-12 1,5 5-44-16,3 4-8 0,-2 10 28 16,1 12 11-16,-3 10 21 15,-2 0 6-15,0 10 4 16,0 12 2-16,0 2 5 15,4 2 5-15,3-3-1 16,-1-5-5-16,-1-6 7 16,-5-4 1-16,-5-8 0 15,-5 0 5-15,-6 0 6 16,-2-2 10-16,-2-12 16 0,-5-3 15 16,-2-1-1-16,-2 0-8 15,0-1-8-15,-2 2-16 16,-13 7 10-16,-5 5-8 15,-3 5-6-15,1 0-8 16,0 9-2-16,2 11 8 16,7 5-5-16,3-2-9 15,10 0 0-15,0-5 1 16,0-4 7-16,10-6-8 16,1-7 6-16,4-1 7 15,3 0 8-15,4-5 7 16,1-9-1-16,3-3 6 15,-1 2-7-15,-1 2 2 0,1 4-2 16,2 6-13-16,6 3-12 16,5 0 0-1,4 8-1-15,1 9 0 0,-1 2-1 16,-5-1-66-16,-10 7-64 16,-11-5-157-16,-16-4-418 0</inkml:trace>
  <inkml:trace contextRef="#ctx0" brushRef="#br0" timeOffset="-205229.15">7147 14101 770 0,'0'0'270'0,"0"0"3"16,0 0-37-16,0 0-38 16,0 0-4-16,0 0-27 15,0 0-34-15,-13-26-28 16,4 26-35-16,-9 0-42 15,-9 20 6-15,-10 10-17 16,-4 4 0-16,3 0 3 16,11-4-15-16,10-8-5 15,15-6-13-15,2 2-2 16,11-8 5-16,24 4 10 16,15-2 13-16,10 0-6 0,4 2-6 15,1 0-1 1,-9 0-1-16,-12 4-10 0,-11 0 5 15,-12 0 6-15,-13 0-3 16,-8 5-6-16,-2-1-3 16,-25 0 12-16,-10 0 5 15,-5-4-4-15,-8-4-2 16,1-2 2-16,3-12-2 16,6 0-12-16,9 0-13 15,10-10-46-15,19-12-84 16,17-32-121-16,24 7-309 15,5 1-449-15</inkml:trace>
  <inkml:trace contextRef="#ctx0" brushRef="#br0" timeOffset="-205015.06">7739 14034 570 0,'0'0'900'15,"0"0"-588"-15,0 0-69 16,0 0-115-16,0 0-35 16,-62 119-12-16,60-73-25 15,2 2-1-15,0 2-47 16,4-4 2-16,10-2-10 16,-1 1-94-16,-9 0-152 15,2-10-154-15,-6-13-318 0</inkml:trace>
  <inkml:trace contextRef="#ctx0" brushRef="#br0" timeOffset="-204857.95">7642 14183 1045 0,'0'0'292'0,"0"0"-35"15,0 0-143-15,0 0-76 16,164-74-38-16,-83 66-56 15,-12 2-287-15,-9 4-797 0</inkml:trace>
  <inkml:trace contextRef="#ctx0" brushRef="#br0" timeOffset="-204156.73">8061 14319 1119 0,'0'0'403'0,"0"0"-107"16,0 0-75-16,0 0-111 16,0 0-67-16,0 0-36 15,-52 107 7-15,81-96 5 16,13-7-6-16,8-4 9 16,3 0-22-16,-2-5-28 0,-4-17-46 15,-11-2-32 1,-11-2-8-16,-15-5-26 15,-8 1-37-15,-2 2 64 0,-2 2 88 16,-13 6 25-16,-1 4 11 16,3 4 5-16,7 0 23 15,3 2-11-15,3 0-3 16,0 0-3-16,0-6 39 16,5 4 34-16,1 2 11 15,-1 4 19-15,-3 6-33 16,2 0-61-16,0 30-23 15,4 16 67-15,-4 20 45 16,1 32-28-16,-1 23-20 16,-4 27-17-16,0 7-26 15,0-29-5-15,0-38-14 0,0-38-10 16,0-18 4 0,0-6-5-16,0-4 1 0,0-4-1 15,0-14 1-15,0-4 1 16,-4-4 19-16,-5-28-20 15,-5-16-26-15,-1-16-9 16,1-28-16-16,5 3 29 16,7-7-6-16,2 2-33 15,7 20 18-15,15-2 15 16,5 14 5-16,2 13 13 16,0 13-17-16,-1 12 26 15,-1 10-15-15,0 8 10 16,-5 6 4-16,1 0-10 0,-6 4 12 15,1 10 1 1,-5 2 0-16,-6-2 0 0,-4 3 5 16,-3-3 2-16,0-1-8 15,-16 5-1-15,-9-4-5 16,-10-1-86-16,8-5-426 16,4-8-292-16</inkml:trace>
  <inkml:trace contextRef="#ctx0" brushRef="#br0" timeOffset="-203892.81">8791 14345 825 0,'0'0'577'16,"0"0"-350"-16,0 0-39 16,0 0-116-16,0 0-40 15,0 0 31-15,0 0-5 16,112 19-23-16,-75-18-35 16,6-1-64-16,-11 0-283 15,-15 0-533-15</inkml:trace>
  <inkml:trace contextRef="#ctx0" brushRef="#br0" timeOffset="-203772.96">8954 14554 421 0,'0'0'1069'0,"0"0"-813"16,0 0-256-16,148-74-253 0</inkml:trace>
  <inkml:trace contextRef="#ctx0" brushRef="#br0" timeOffset="-201422.26">9202 14052 616 0,'0'0'155'0,"0"0"18"15,0 0-7-15,0 0-33 16,0 0-28-16,0 0 12 15,0-19 16-15,0 16 2 16,0 2-6-16,0 1-11 16,0 0-14-16,0-3-40 15,0 3-13-15,8-1-23 16,8-3-22-16,8-2 6 16,7-1 6-16,6 3 1 15,-2 4-17-15,-4 0 7 16,-7 0-8-16,-3 3-2 15,-8 12-6-15,-6 10 5 0,-7 3 1 16,0 4 0-16,-4 2-5 16,-17-6 6-16,1-2-9 15,-2-4 9-15,0-8 7 16,3-2-6-16,7-4 7 16,5-2-7-16,3-6 12 15,1 0-13-15,3 2-1 16,0 0-23-16,0 2 3 15,5 2 6-15,8 6 15 16,5 2 1-16,1 4 1 16,2 4-2-16,-1 0 2 15,-5 5-2-15,-4 1 1 16,-3-6 1-16,-6 1 5 16,-2-2-6-16,0-1 14 0,-21-4-1 15,-1-2-4 1,-7-2 3-16,-2-2 1 0,-5-10 2 15,1 0-15-15,1 0-1 16,3 0 0-16,4-8-41 16,10-2-40-16,10-8-58 15,11-10-98-15,23 4-154 16,6 0-241-16</inkml:trace>
  <inkml:trace contextRef="#ctx0" brushRef="#br0" timeOffset="-201105.02">9725 14311 971 0,'0'0'233'0,"0"0"16"16,0 0-73-16,0 0-30 16,0 0-20-16,-64 112-34 15,62-98-16-15,2-3-26 16,0-5-17-16,0-5 14 15,8-1 13-15,7 0 11 16,4-1 6-16,3-17 8 16,-3-9-8-16,2 0-16 15,-5-8 2-15,-7 3-15 16,-9-2-12-16,0 6-13 0,-12 6-23 16,-22 10-33-16,-14 12-49 15,-14 2-65-15,-8 28-100 16,-18 26-110-16,16-6-256 15,16-3-224-15</inkml:trace>
  <inkml:trace contextRef="#ctx0" brushRef="#br0" timeOffset="-200556.17">8903 15069 1023 0,'0'0'333'16,"0"0"-70"-16,0 0-139 16,0 0-80-16,0 0 39 15,116-4 15-15,-56 4 2 16,9-4-34-16,4 4-17 15,5-8-8-15,5 2 5 16,-1-12-17-16,3-2 14 16,-2-4-6-16,-2-12 2 15,0-2-18-15,-2-4-4 16,-6-11-6-16,-5-6-2 16,-5-8 1-16,-5-9-4 0,-9-10-6 15,-11 2-6 1,-11 5 6-16,-16 11 0 0,-11 10 9 15,0 8-9-15,-18 12 0 16,-18 2-9-16,-10 5 8 16,-12 2 0-16,-9 3-7 15,-14 1-2-15,-23 7-4 16,-30 14 3-16,-35 12 3 16,-5 45-2-16,24 13-4 15,23 32 14-15,50 2 18 16,37 7 0-16,18-5-2 15,22-26-16-15,33-18 0 16,21-6-23-16,29 16-28 0,7-5-58 16,15 5-129-1,31 2-276-15,-41-24-97 0,-6-6-77 0</inkml:trace>
  <inkml:trace contextRef="#ctx0" brushRef="#br0" timeOffset="-190356.05">5171 9358 461 0,'0'0'192'0,"0"0"-75"16,0 0-31-16,0 0-15 15,0 0-13-15,0 0-19 16,-4-2-3-16,1 2 0 16,1 0-8-16,2-2-4 15,-2 2-2-15,2-2 16 16,-3 2-4-16,3 0-6 16,0-2-8-16,0 2-1 15,0-2 10-15,0 0 9 16,0 0-5-16,0-2-1 0,0 0-12 15,0-2-4-15,14 0-3 16,3-4 2-16,6 0 4 16,4 0-5-16,4-2-1 15,11-2 12-15,7-2 6 16,11 2-2-16,5 0-4 16,4 2-6-16,3 2-9 15,-1 4-9-15,-2 0 0 16,2 2 9-16,-2 0-8 15,-2-2-1-15,-2 2 0 16,-3-2 1-16,-2 0-1 16,0 0 0-16,-2 0 1 15,0-4 5-15,0 0 0 16,-3-4 2-16,3-4 4 16,-2-3-6-16,-2 2 5 15,0-2-2-15,-4 3 1 16,-2 4 3-16,-9 0-14 0,-1 4 1 15,-5 2 1-15,-6 2-1 16,-2 4-1-16,-5 0 2 16,-5 2 6-16,-3 0-6 15,-3 0-1-15,-3 0-1 16,-1 0 1-16,-3 0 0 16,0 0-1-16,-2 0 0 15,0 0-6-15,0 0-4 16,-19 24-97-16,-10 1-66 15,-9 0-204-15</inkml:trace>
  <inkml:trace contextRef="#ctx0" brushRef="#br0" timeOffset="-189489.61">5362 9220 720 0,'0'0'162'0,"0"0"-52"16,0 0-67-16,0 0-21 16,-133 16-9-16,113-12 0 15,2 0-2-15,2 0-2 16,5-2 10-16,0 0 27 15,2-2 15-15,3 2-18 16,-1-2-2-16,2 2 2 0,1-2-2 16,-1 0-2-16,3 2-5 15,0-2-11-15,2 0-9 16,0 2-12-16,0-2 7 16,0 0-9-16,4 2 0 15,21-2 4-15,15 0 78 16,18 0 26-16,18-8-21 15,15-14-6-15,9-4-21 16,7-6-19-16,0 0-23 16,0 0-7-16,-2 1-5 15,-3 3-5-15,-2 5 15 16,-6 1-15-16,-5 4 5 16,-8 3-5-16,-10 3 0 15,-9 0-1-15,-8 4 2 0,-8 0-2 16,-9 4 1-16,-12 0 6 15,-6 2-6-15,-9 0 0 16,-2 2 5-16,-4 0-5 16,-4 0 0-16,0 0 11 15,0 0-5-15,0 0 5 16,0 0-2-16,0 0 2 16,0 0 0-16,0 0 0 15,0 0-6-15,0 0 0 16,0 0 1-16,0 0-6 15,2 0-1-15,1 0 0 16,-1 0 0-16,0 0 1 16,0 0 1-16,0 0-1 15,0 0-1-15,-2 0 8 16,2 0-7-16,-2 0 6 0,0 0-5 16,0 0-1-1,0 0 8-15,0 2-9 0,0 8-25 16,-12 18-112-16,-7 0-80 15,-5-4-302-15</inkml:trace>
  <inkml:trace contextRef="#ctx0" brushRef="#br0" timeOffset="-187925.83">10369 5372 618 0,'0'0'283'0,"0"0"-126"0,0 0-34 15,0 0-30-15,0 0-8 16,0 0 7-16,0 0-9 15,0 0-8-15,0 0-21 16,0 0-17-16,0 0-26 16,0 0-11-16,0 0-29 15,0 2-146-15,0 8-345 16,0 0-90-16</inkml:trace>
  <inkml:trace contextRef="#ctx0" brushRef="#br0" timeOffset="-186549.98">10463 5396 548 0,'0'0'215'0,"0"0"-76"0,0 0-55 16,0 0 7-16,0 0 7 15,0 0-18-15,0 0-18 16,0-6-15-16,0 6-5 15,0 0-23-15,0 0-19 16,0 0 0-16,6 0 0 16,1 0 10-16,1 0 19 15,6 0 8-15,-3 0-5 16,3 0 0-16,1 0 13 16,1 0-10-16,-1-4-5 15,3-4-12-15,-2-2 8 16,2 0-7-16,-5 0 0 0,1 0-2 15,-6 0 2-15,-1 2-2 16,-3 2 7-16,-2-1 1 16,-2 4 7-16,0-1-7 15,0-3-13-15,0 3-11 16,-8 0-1-16,-7 3 0 16,-6 1-7-16,-4 0-5 15,-1 0-4-15,-3 0 14 16,-3 12-5-16,1 6 6 15,-4 6-1-15,-1 8-7 16,1 8 2-16,1 8 7 16,5 4 0-16,9 0 13 15,5-1 2-15,11-7-8 0,4-8 1 16,0-6-7-16,19-6 6 16,16-10 2-16,13-4 22 15,8-8 14-15,6-2 14 16,0 0-21-16,1-8-7 15,-5-8-10-15,-8 2-2 16,-7 0-3-16,-7 2-3 16,-9 2-13-16,-8 4-23 15,-1 2-155-15,-7 4-189 16,-7-3-312-16</inkml:trace>
  <inkml:trace contextRef="#ctx0" brushRef="#br0" timeOffset="-186086.59">11093 5394 1041 0,'0'0'225'0,"0"0"-73"16,0 0-46-16,0 0-1 16,0 0-21-16,0 0-34 0,0 0-11 15,-98-12-5 1,73 34-3-16,-2 10-2 0,4 10-1 16,2 4 0-16,5-2 2 15,8-2-2-15,8-7-2 16,0-9-17-16,0-8 4 15,14-7-12-15,7-7 6 16,8-4 39-16,4 0 5 16,3-15 1-16,3-11-24 15,-4-6-12-15,-4-3 5 16,-4 1 6-16,-10 2 1 16,-5 4 18-16,-10 4-15 15,-2 6-9-15,0 4-20 16,-22 4-2-16,-9 8-34 15,-5 2-72-15,-2 0-56 0,0 22-90 16,12-2-125-16,8-6-217 16</inkml:trace>
  <inkml:trace contextRef="#ctx0" brushRef="#br0" timeOffset="-185077.63">11432 5322 1132 0,'0'0'275'0,"0"0"-148"15,0 0-40-15,0 0-14 16,0 0-22-16,0 0-32 16,0 0-19-16,-7-4 0 15,7 22 0-15,9 6 9 16,2 4 3-16,0 4-6 16,-2-2-4-16,-3-4 4 15,2-4-6-15,-6-4 2 16,-2-4 4-16,2-3 1 15,-2-4 0-15,0-3-5 16,0 0-1-16,0-4 10 16,0 3-10-16,0-3-1 0,0 0 9 15,0 0 4-15,0 0 8 16,0-7 1-16,2-9-15 16,3-6 12-16,-1-4-12 15,0-6-5-15,6-2 5 16,1-2-5-16,-1 2-2 15,4 4 6-15,-1 4-6 16,3 4 0-16,2 5 0 16,0 5-8-16,-1 5-3 15,6 4 2-15,1 3-6 16,1 0 2-16,2 18-6 16,0 7 10-16,-1 4 8 0,3 4 1 15,0-1 0-15,0-2 1 16,-5-2-1-16,-1-8 0 15,-4-2 0-15,-3-6 7 16,-5-2-6-16,-1-4 1 16,-1-2-2-16,-1-4 6 15,1 0 4-15,3 0-1 16,-2 0 6-16,4 0 0 16,-1-4 11-16,0-8 0 15,3-2 2-15,-5-6 3 16,3-2-3-16,-5-4-11 15,-1-4 5-15,-4-2-16 16,0-4 12-16,-4-2-5 16,0-4-11-16,-10-7 12 0,-5-3-2 15,-3-2-10-15,-2-4 7 16,2 0-1-16,0 1-8 16,1 7 8-16,0 9 5 15,5 6 8-15,0 11 1 16,3 6-3-16,3 8 11 15,3 6-10-15,1 4-20 16,2 0-10-16,0 6-20 16,0 22 5-16,0 12 14 15,15 13 11-15,4 5 2 16,5 6 4-16,1-2-5 16,-1 2 0-16,1-4-1 0,-5-2 1 15,-3-4 0-15,-1-8-1 16,-5-7-10-16,-4-9-34 15,0-8-1-15,-3-8-77 16,-4-8-77-16,0-6-129 16,0 0-29-16,-6-6 15 0</inkml:trace>
  <inkml:trace contextRef="#ctx0" brushRef="#br0" timeOffset="-184908.97">11895 5173 778 0,'0'0'329'0,"0"0"-120"16,0 0-93-16,0 0-36 16,0 0-18-16,0 0-2 0,0 0-25 15,125-82-35-15,-56 66 0 16,-8 2-186-16,-11 2-304 0</inkml:trace>
  <inkml:trace contextRef="#ctx0" brushRef="#br0" timeOffset="-184673.32">12439 5113 1035 0,'0'0'285'0,"0"0"-220"0,0 0-17 15,0 0 17-15,0 0-1 16,56 125-23-16,-43-99-19 16,-5-2-9-16,2-2-13 15,-10-4-50-15,0-4-236 16,-2-10-621-16</inkml:trace>
  <inkml:trace contextRef="#ctx0" brushRef="#br0" timeOffset="-184451.82">12343 4834 1485 0,'0'0'395'0,"0"0"-203"16,0 0-109-16,0 0-45 15,0 0-38-15,0 0-160 16,0 0-328-16,-2-3-16 16,-4 8-413-16</inkml:trace>
  <inkml:trace contextRef="#ctx0" brushRef="#br0" timeOffset="-183939.41">12873 5248 611 0,'0'0'141'15,"0"0"-37"-15,0 0 41 16,0 0-6-16,0 0 0 16,0 0-5-16,0 0 9 15,-58-41-22-15,45 40-22 0,-1 1-39 16,-1 0-7 0,-3 0-4-16,-1 14-30 0,-2 9-1 15,1 9-9-15,3 3 3 16,5-1-1-16,7-2-2 15,5-6-9-15,0-8 0 16,9-6 4-16,12-8-4 16,3-4-4-16,7 0 4 15,5-10 39-15,-3-10-10 16,1-4-11-16,-5-4-6 16,-5 2-5-16,-9-2 2 15,-5-1 4-15,-8 3 3 16,-2 2 14-16,0 5-12 0,-12 4-18 15,-9 9-2 1,-6 6-11-16,-4 0-73 0,-5 14-107 16,7 4-195-16,9-4-321 0</inkml:trace>
  <inkml:trace contextRef="#ctx0" brushRef="#br0" timeOffset="-182656.06">13108 5187 1045 0,'0'0'257'0,"0"0"-131"16,0 0-1-16,0 0 21 16,0 0-12-16,0 0-53 15,0 0-50-15,4 6-24 16,11 8 3-16,3 4 11 16,0 5-5-16,0-1-3 15,-5 0-12-15,-4-4 0 16,-2-4 5-16,-3-4-5 15,-4-2 10-15,2-4-5 0,-2-4 2 16,0 0 6-16,0 0 16 16,0 0 11-16,0-2 5 15,0-17-37-15,0-8-9 16,12-7-18-16,3-5 18 16,8-1-24-16,1 4-20 15,2 10 4-15,1 8 23 16,-4 12 9-16,-1 6-16 15,-2 8-6-15,2 20 23 16,-1 10 7-16,0 5 7 16,0 1-6-16,-1-2 1 15,-1-8 7-15,2-6-9 16,-3-8 1-16,-1-10 11 0,2-4-11 16,-2-6 17-1,3 0 6-15,1-4-1 0,0-14-1 16,2-8-2-16,-1-2 2 15,-5-7-1-15,0-1-15 16,-7 0 22-16,-2 4-10 16,-4 4-1-16,-4 4-2 15,0 4 6-15,0 6-5 16,0 2 5-16,0 4 2 16,-2 2-6-16,-3 4-16 15,2 0-1-15,3 2 0 16,0 0-20-16,0 12-19 15,0 14 23-15,0 10 15 16,6 2 1-16,9 1-13 16,1-7-25-16,3-5-13 0,2-6 26 15,-2-7 15-15,-1-6 10 16,3-6-8-16,-4-2-3 16,6 0 11-16,-3-17 7 15,-1-2 4-15,0-8 0 16,-6 0 3-16,-2-4 6 15,-4 1 4-15,-5 4 1 16,-2 2 7-16,0 4-12 16,0 8-8-16,0 4 4 15,0 4-10-15,0 4-6 0,0 0-22 16,0 10-8 0,0 12 23-16,0 4 1 0,6 0 6 15,6-4 0 1,1-4-9-16,0-8-3 0,3-2 2 15,-1-5 10-15,1-3-3 16,5 0 3-16,-2-4 14 16,4-14 1-16,-1-5 0 15,0-3-6-15,-4-2 3 16,-2-4 8-16,-5 2-14 16,-2-2 2-16,-3 4-1 15,-1 4-7-15,-2 4 1 16,-3 8 0-16,2 4 9 0,-2 4-2 15,0 1-8 1,4 3-8-16,0 0-5 16,5 0-8-16,7 7 10 15,3 9 11-15,6 6 11 0,0 0-5 16,0 4 0-16,-1 0-5 16,-6-2-1-16,-7-2 44 15,-4-4 5-15,-7-4-1 16,0 0 4-16,-10 0 16 15,-11 0-16-15,-11 0-16 16,-1 0-18-16,0-4-14 16,2-3-4-16,6-6-45 15,7-1-44-15,9 0-43 16,9-11-58-16,2-11-184 16,13-5-713-16</inkml:trace>
  <inkml:trace contextRef="#ctx0" brushRef="#br0" timeOffset="-181506.54">20189 4608 568 0,'0'0'539'0,"0"0"-368"16,0 0 6-16,0 0-30 16,0 0-49-16,0 0-24 15,0 0-16-15,-12 0-17 16,12 0-1-16,14 0 7 15,3 0-3-15,3 0-12 16,5 0 15-16,-1-4-32 16,0-4 5-16,-1 0 1 15,-5 0-8-15,-7 2-4 0,-7 2 3 16,-4 0-3-16,0 2 1 16,-13 2 8-16,-21 0-18 15,-14 2-9-15,-15 18-9 16,-6 6 8-16,-3 8 10 15,8 2 0-15,10 0 1 16,19-2 5-16,13-2-6 16,13-2-1-16,9-2-4 15,4-2 4-15,30-3-4 16,10-7-8-16,14-9-8 16,9-3-26-16,4-4-55 15,25-1-153-15,-18-13-91 16,-11-4-178-16</inkml:trace>
  <inkml:trace contextRef="#ctx0" brushRef="#br0" timeOffset="-180871.01">20658 4654 914 0,'0'0'295'16,"0"0"-177"-16,0 0-10 15,0 0-27-15,-129 112-18 16,105-73-24-16,8-2 38 16,11-2-43-16,5-7-26 15,0-6-8-15,14-6-22 16,8-10-29-16,5-6 15 16,4 0 36-16,2-14 49 0,0-11-23 15,-4-3-5-15,-4-4 21 16,-9 0 18-16,-5 2-6 15,-4 4-14-15,-5 6 13 16,-2 8 2-16,0 8-2 16,0 4-43-16,0 0-10 15,0 20-17-15,0 8 17 16,0 7 3-16,2-3-3 16,20-2-7-16,10-6-30 15,3-6-17-15,6-6 34 0,1-10-31 16,-2-2 18-1,-3-4 33-15,-6-20 17 0,-4-7 5 16,-6-3-4-16,-11-8 16 16,-7-4-15-16,-3-2 18 15,0-6 19-15,-13-4-17 16,-3-3-8-16,1-1-25 16,-2 6 11-16,5 8-2 15,1 12 35-15,1 10 8 16,4 12-2-16,1 12-11 15,3 2-45-15,0 10-14 16,0 28 2-16,2 14 12 16,0 12 20-16,11 5-14 15,16-1-5-15,6-4 5 16,4-4-4-16,-1-8-1 0,-2-5-1 16,-6-7-55-16,-5-8-68 15,-3-10-119-15,-9-11-311 16,-7-8-563-16</inkml:trace>
  <inkml:trace contextRef="#ctx0" brushRef="#br0" timeOffset="-180697.28">21106 4528 1483 0,'0'0'344'16,"0"0"-203"-16,0 0-33 15,0 0 4-15,140-43-56 16,-91 32-56-16,25-7-84 16,-14 3-208-16,-9 1-406 0</inkml:trace>
  <inkml:trace contextRef="#ctx0" brushRef="#br0" timeOffset="-180322.02">21560 4728 1370 0,'0'0'193'0,"0"0"-92"16,0 0-18-1,0 0-29-15,0 0 7 16,0 0-20-16,0 0-13 15,121-76 20-15,-115 62 24 0,-4 4 6 16,-2 0-6-16,0 6-10 16,-19 2-29-16,-10 2-28 15,-12 6-5-15,-1 16-1 16,-2 6-4-16,10 2 4 16,10 0-4-16,12-6-2 15,12-2-17-15,0-5-34 16,27-6 4-16,11-4 23 15,11-7 3-15,9 0-36 16,5-9-92-16,22-25-134 0,-19 2-236 16,-12 0-358-16</inkml:trace>
  <inkml:trace contextRef="#ctx0" brushRef="#br0" timeOffset="-179587.95">22091 4493 525 0,'0'0'396'0,"0"0"-230"16,0 0 6-16,0 0-37 16,0 0-61-16,-132 55-10 15,119-33-36-15,8 0-28 16,5-2-1-16,3-4-9 16,17-2-46-16,6-8-12 0,4-4 30 15,-1-2-1 1,0 0-6-16,-3-6 39 0,-1-8 6 15,-8 2 6-15,-1 0 13 16,-7 4 48-16,-5 6 33 16,-1 2-4-16,-3 12-73 15,0 28 40-15,-5 36 105 16,-11 60-58-16,16 59-24 16,14 28 110-16,36-9-109 15,4-56 0-15,-15-59-38 16,-20-43-40-16,-12-18-9 15,-7-6-37-15,0-10 20 16,-31-12 17-16,-16-10 21 16,-11-26-21-16,-6-26-12 15,-7-34-60-15,11-34 8 0,23-39 0 16,31-12-3-16,15 9 2 16,31 36-35-16,-2 38-8 15,-5 27 4-15,1 15 50 16,6-2 51-16,2 2 3 15,5 2 15-15,-4 12 1 16,-8 8-3-16,-6 10 3 16,-12 6-7-16,-5 6 4 15,-10 2-7-15,-2 0-6 16,-2 22 52-16,-21 10 41 16,-3 8 9-16,1 2-36 15,6 0-39-15,7-6-26 16,12-6-1-16,0-7 0 15,12-5-13-15,14-6-14 0,8-9 27 16,3-3 15-16,5 0 8 16,3-15-2-16,-3-10-2 15,-4-4-3-15,-7-3-10 16,-8-3 3-16,-11 1-2 16,-12 2-7-16,0 6-39 15,-29 6 34-15,-10 6 4 16,-7 6 1-16,1 6-54 15,5 2-61-15,13 0-148 16,12 0-223-16,10 0-274 0</inkml:trace>
  <inkml:trace contextRef="#ctx0" brushRef="#br0" timeOffset="-179256.05">22695 4561 1247 0,'0'0'168'0,"0"0"-40"15,0 0 95-15,0 0-42 16,0 0-46-16,98 131-38 16,-78-99-39-16,-5-4-26 15,-3-6-10-15,-8-5-13 0,-2-6-3 16,-2-7 5-1,0-1 5-15,0-3 12 0,0 0 24 16,0-9 22 0,5-19-52-16,10-10-5 0,7-8-17 15,9-6 0-15,5 0-46 16,5 6-61-16,-4 7-59 16,-1 11-72-16,2 6-70 15,-12 8-79-15,-5 4-306 0</inkml:trace>
  <inkml:trace contextRef="#ctx0" brushRef="#br0" timeOffset="-179080.36">23262 4449 1003 0,'0'0'224'0,"0"0"-84"16,0 0 72-16,0 0-11 15,0 0-14-15,0 133-48 16,3-95-60-16,4 2-46 15,2-4-33-15,-1-4 0 16,-3 0-116-16,0-8-189 16,-5-12-361-16</inkml:trace>
  <inkml:trace contextRef="#ctx0" brushRef="#br0" timeOffset="-178893.92">23104 4313 1588 0,'0'0'253'0,"0"0"-123"16,0 0-103-16,0 0-27 16,0 0-264-16,0 0-84 15,0 0-599-15</inkml:trace>
  <inkml:trace contextRef="#ctx0" brushRef="#br0" timeOffset="-177806.47">23648 4416 1446 0,'0'0'217'0,"0"0"-56"16,0 0-15-16,-124 83-51 16,84-47-8-16,5 1-31 15,12-3-13-15,9-4-12 16,12-2-19-16,2-2-12 16,8-6-1-16,17-4-24 15,11-6 25-15,4-8 0 16,9-2 23-16,4-2 1 15,3-18-9-15,-2-6-15 16,-8-4-17-16,-8 4-12 0,-9 2 8 16,-11 8 13-1,-9 6 8-15,-7 6 0 0,-2 4-30 16,0 0 30-16,0 0-1 16,-4 10-10-16,-3 6 11 15,5 4 0-15,2-2-6 16,0-2-19-16,22-6 4 15,5-4 3-15,4-4 18 16,4-2 6-16,-3 0-6 16,0-10-5-16,-7-4 5 15,0-2 13-15,-7-4-5 16,-2 0-1-16,-3-3 4 0,-6 2-10 16,-3-1 17-1,-4 1-17-15,0 6 1 0,0 0-2 16,0 5 9-16,-11 6 16 15,-2 4-18-15,-7 0-7 16,-5 10-2 0,-1 15 1-16,1 5 1 0,5 6 2 15,9 0-2-15,6-2 0 16,5-2-1-16,0-4-4 16,13-6-2-16,6-4-9 15,1-6 10-15,1-8 5 16,4-4 1-16,-2 0-8 15,4-14 8-15,-3-12 14 0,2-6-6 16,-3-6-7 0,-5-4 0-16,-3-4-1 0,-3 0-9 15,-1-5 2-15,-5 5-8 16,-2 4 6-16,1 8 9 16,-2 8 0-16,-3 12 13 15,0 10 8-15,0 4-21 16,0 6 0-16,-3 24 0 15,-6 10 41-15,0 8-10 16,7 1-19-16,2-4-11 16,0-2 5-16,9-7-6 15,9-8-1-15,2-6-12 16,2-6 12-16,3-8-15 16,0-8 16-16,1 0 1 15,0-8 11-15,1-16-5 16,-4-4-6-16,-5-8 7 0,-9-4-1 15,-5-7-7-15,-4-4-21 16,0-6 20-16,0-1-9 16,-9-2 4-16,0 2 6 15,2 6-5-15,1 6 5 16,1 9 19-16,1 13 5 16,0 14 18-16,-1 10 7 15,-2 16-49-15,1 28 0 16,-3 17 38-16,1 7-13 15,8 4-18-15,0 0-5 16,8-8-2-16,11-1-14 0,2-5-73 16,-5 12-60-1,-5-16-138-15,-11-8-290 0</inkml:trace>
  <inkml:trace contextRef="#ctx0" brushRef="#br0" timeOffset="-177250.32">21008 5456 546 0,'0'0'208'16,"0"0"-99"-16,-121-6-69 15,75 2 41-15,5-2 94 16,8 2-11-16,2-2-3 16,4 2 2-16,5 2 23 15,4 2-14-15,5 0-64 16,4 0-22-16,4 0-17 15,5 0-14-15,21 0-43 16,54-2-11-16,81-12 120 16,83-6-8-16,43 0-50 15,13 6-21-15,-25 6-19 0,-46 4-21 16,-12 0 29-16,-20-6-2 16,-20 0-20-16,-21-6-9 15,-31 2 12-15,-26-3-12 16,-25 6-9-16,-7-6-1 15,9 1 10-15,2-2 9 16,4 2-9-16,-19 2 17 16,-16 4-5-16,-15 2 3 15,-17 6 3-15,-6 0-4 16,-4 2-8-16,0-2 7 16,-23 0-13-16,-18 0-66 15,-36 2-132-15,-83 0-117 0,10 0-264 16,-12 0-580-16</inkml:trace>
  <inkml:trace contextRef="#ctx0" brushRef="#br0" timeOffset="-176770.87">20825 5570 576 0,'0'0'280'0,"0"0"-35"15,0 0 31-15,0 0-16 16,0 0-39-16,114-34-40 15,-49 20-47-15,28-4-47 16,38-2-25-16,39-2-13 16,17-2 18-16,2 4-25 15,-10 2-19-15,-25 2-8 16,-17 2 5-16,-25 2-7 16,-35 4-1-16,-23 2-3 15,-16 0-9-15,-2 0 2 16,-2-1-1-16,-7 2 10 15,-10 1-5-15,-11-1 1 0,-6 4-7 16,0-2-10-16,0 0 10 16,-15 1 11-16,-3-2-11 15,-1 2-22-15,-6-1-24 16,-2 3-51-16,-6 0-69 16,-38 0-106-16,7 9-124 15,-5-4-309-15</inkml:trace>
  <inkml:trace contextRef="#ctx0" brushRef="#br0" timeOffset="-175706.65">10879 6228 485 0,'0'0'143'0,"0"0"-59"16,0 0-18-16,0 0-8 16,0 0 3-16,0 0 28 15,0 0-15-15,-51-30 61 16,46 26-28-16,1 2-23 15,-1 0 9-15,3 2-5 16,2 0-28-16,0 0-25 16,0 0-12-16,0 0-2 15,7 0-5-15,20 0 31 16,16 0 51-16,19 0 1 0,42 0-21 16,46-10-22-16,57-18-12 15,22-8-16-15,8-6-5 16,-6-4-17-16,-15 2 0 15,-2-1 0-15,-4 5 3 16,-13 6-8-16,-12 4 8 16,-13 6-8-16,-18 2-1 15,-34 4 0-15,-26 4 0 16,-25 4 7-16,-11-2-7 16,4-2 0-16,1 2 1 15,-5-2 0-15,-16 5 5 16,-18 4-6-16,-15 5-12 15,-9 0-42-15,-7 0-45 16,-70 22-171-16,1 4-245 16,-9 0-459-16</inkml:trace>
  <inkml:trace contextRef="#ctx0" brushRef="#br0" timeOffset="-175205.65">10850 6491 201 0,'0'0'616'0,"0"0"-441"16,0 0-74-1,0 0-6-15,0 0-27 0,0 0-8 16,0 0 65-16,112-32 68 16,-12 4-34-16,49-12-32 15,59-13-11-15,23-3-16 16,3 0-22-16,-9 4-31 16,-22 6-32-16,-5 4 0 15,-13 2 4-15,-15 5-4 16,-24 5-15-16,-32 8 9 15,-29 4-2-15,-27 8 5 16,-18 0-10-16,-3 5 5 0,-6-4 3 16,-4 3 2-1,-13 4 16-15,-12 0 27 16,-2 2 26-16,0 0-14 0,0 0-24 16,0 0-19-1,-2 0-15-15,-5 0-7 0,-2 0-2 16,1 0 0-16,-3 0-13 15,1 10-102-15,-12 24-103 16,4-1-107-16,-4-1-360 0</inkml:trace>
  <inkml:trace contextRef="#ctx0" brushRef="#br0" timeOffset="-172087.04">13221 5970 841 0,'0'0'237'16,"0"0"-69"-16,0 0-39 15,0 0 1-15,0 0-15 16,0 0-29-16,0 0-26 16,-13-4 7-16,10 4-2 15,3 0-21-15,-2 0-25 16,0 1 0-16,-3 11 12 15,3 4 9-15,0 5 3 16,-1 1-3-16,3 0-21 16,0 0-9-16,0 2-4 15,0 4 13-15,7 6-2 0,0 10 21 16,2 8-8-16,0 8-4 16,0 11 2-16,0 6 6 15,-3 6-13-15,3 1 1 16,1 1-20-16,-2-9 5 15,1-6-5-15,0-10-1 16,-2-14 6-16,-3-14-5 16,0-10 4-16,-1-12-5 15,-3-6 7-15,2-2-8 16,-2 0 9-16,0-2 0 16,0 0 6-16,0 0 4 15,0 0 5-15,0 0-6 16,0 0-11-16,0 0 11 15,0 0-8-15,0 0-9 16,0 0 14-16,0 0-3 0,0 0 4 16,0 0 12-16,0 0-2 15,0 0 2-15,0 0-4 16,0 0 0-16,0 0-8 16,0 0-4-16,0 0-11 15,0 0 12-15,0 0-12 16,0 0-1-16,0 0-49 15,0 0-42-15,0 0-97 16,0 0-102-16,0 0-333 16,-9-4-572-16</inkml:trace>
  <inkml:trace contextRef="#ctx0" brushRef="#br0" timeOffset="-171467.91">13027 6990 983 0,'0'0'302'0,"0"0"-117"0,0 0-60 16,0 0-18-1,0 0 4-15,0 0-24 0,0 0-11 16,0-16-15-16,0 16-24 16,6 0-21-16,3 0-16 15,5 6 0-15,9 10 22 16,3 6 45-16,2 0-44 16,2 2-2-16,1 0-11 15,-4-3 1-15,-1-6-4 16,-3-3-1-16,-3-2-5 15,-2-6 6-15,-2-1 5 16,-3-3 0-16,-3 0-2 16,0 0 20-16,1-13 7 15,-3-9 16-15,4-10 1 16,-1-8-8-16,0-6-19 0,1-6 14 16,-2 2-14-16,-1 6-6 15,1 4-6-15,-4 10 0 16,-2 10-3-16,-1 5 7 15,-1 8-12-15,0 3 2 16,-2 1-8-16,0 3-1 16,0 0-1-16,0 0 1 15,0 0 1-15,0 0-1 16,0 0-4-16,0 0 3 16,0 0 1-16,0 0-9 15,0 0-2-15,0 0-7 16,0 0-24-16,0 0-40 15,0 4-69-15,0 22-71 0,-4 1-275 16,-9-5-344-16</inkml:trace>
  <inkml:trace contextRef="#ctx0" brushRef="#br0" timeOffset="-169438.8">13862 6651 1028 0,'0'0'318'15,"0"0"-104"-15,0 0-98 16,0 0-37-16,0 0-21 0,0 0-21 16,0 0-22-16,3 6-2 15,3 14 25-15,2 2 13 16,0 4-5-16,-1-2-23 15,1-2-14-15,-2-5 2 16,-2-5-3-16,-2-5 2 16,0 0 5-16,-2-3 1 15,0-2 0-15,0-2-3 16,0 0-4-16,0 0 6 16,2 0-3-16,-2 0 10 15,0 0 6-15,2 0 12 16,-2-5 13-16,0-7-1 0,0-6-18 15,0-7-20 1,0-8-13-16,0-3 13 0,0-4-13 16,0 0 0-16,3 0-1 15,5 4-14-15,4 2 5 16,1 5 8-16,-1 7-1 16,1 4 2-16,-3 8-2 15,4 9 2-15,1 1-18 16,8 6-7-16,4 21 10 15,6 14 15-15,3 7 7 16,-1 4-1-16,-1-2 9 16,-5-6-9-16,-3-6-5 15,-5-8-1-15,-8-8 6 16,-4-8-6-16,-4-4 1 16,-3-6-1-16,0-1 0 15,-2-3-1-15,0 1 1 16,0-1 6-16,0 0 0 0,2 0-4 15,-2 0-1-15,0 0 0 16,0 0-1-16,2 0-10 16,3 0-83-16,1 0-152 15,2 0-363-15</inkml:trace>
  <inkml:trace contextRef="#ctx0" brushRef="#br0" timeOffset="-167456.15">14448 6407 1332 0,'0'0'286'16,"0"0"-142"-16,0 0-78 15,0 0-42-15,0 0-23 16,0 0 27-16,0 0 0 16,-15 104-12-16,28-74 2 15,3-4-17-15,4-6 8 16,-2-4-7-16,-1-4 0 0,1-4-2 16,-5-4 0-16,1-2 3 15,-1-2 3-15,-1 0 9 16,-1 0-3-16,2 0 4 15,3-10 8-15,-1-10 1 16,1-4-1-16,-1-4-15 16,-1-6 2-16,-1-2-3 15,-3 2-8-15,-4 1 9 16,-2 8-8-16,-1 7 8 16,-3 5-8-16,0 8 40 15,0 2 8-15,0 3-32 16,0 0-17-16,0 0-28 15,0 0 19-15,0 8-7 0,6 12 16 16,4 2 2 0,5 4 9-16,5 1-9 0,2-5 6 15,5-4-8-15,-3-6-1 16,3-6-19-16,-2-2 20 16,-4-4 7-16,2 0-1 15,-5 0 3-15,-1-4 1 16,0-6-1-16,-5-4-2 15,-2-4 5-15,-3-4 1 16,-3 0-4-16,-4-4-3 16,0-1-4-16,0 4 3 15,0 2-4-15,0 1 5 16,2 4-6-16,4 2-4 16,6 2 3-16,1 0 0 0,5 2-1 15,2 6-5-15,2 2 1 16,3 2-8-16,0 4 4 15,-4 16 10-15,4 4 18 16,-2 4-6-16,-1 0-11 16,-5-2 5-16,2-1-5 15,-9-7 1-15,-1-4-2 16,-1-4-1-16,-6-5-5 16,0 0 5-16,-2-5 1 15,0 0 13-15,0 0 8 16,0 0 4-16,0 0 14 15,0-5-18-15,-4-10-21 16,-2-7-3-16,2-7 2 0,4-3 0 16,0 0 1-1,0-2-6-15,10 4-5 0,9 2 10 16,1 2-8 0,5 8 8-16,-3 4-6 0,2 8 6 15,3 6-8-15,0 0-5 16,2 6-1-16,0 12 14 15,0 4-9-15,-2 2 5 16,-1-2 4-16,-6 0 0 16,-4-2 0-16,-3-4-7 15,-6-4 8-15,-3-6-1 16,-4-2-6-16,3-2 7 16,-3-2 0-16,0 0 16 15,0 0 8-15,0-2-4 16,0-11-20-16,0-10-16 0,2-5 1 15,9-4-29-15,4 0 36 16,6 4 2-16,-1 6-4 16,-3 6-2-16,-1 8 5 15,0 6-5-15,0 2-4 16,1 0 3-16,3 0-3 16,3 12 16-16,2 0 1 15,0 0 5-15,0 0 3 16,2-4-8-16,-2-2 0 15,2-2 0-15,-5-4 0 16,-2 0 7-16,-2 0-6 16,-5 0 11-16,1 0 9 0,-4-8 21 15,-1-2-9-15,1-2-3 16,-6 2-11-16,0-2 5 16,1 0 1-16,-5 2 3 15,2 2 2 1,-2-2-12-16,0 0 6 0,0 2 5 15,0-2-14-15,0 2-2 16,0-1 1-16,-5 1-6 16,1 3-2-16,-2 0 15 15,0 1-14-15,0 0-3 16,-3 3-4-16,1-2-2 16,-6 2 1-16,1 1-6 15,-5 0 5-15,2 0-8 16,-2 12 8-16,1 6-11 15,3 8 2-15,5 4 9 0,5 2-14 16,4 2 9-16,0-2-17 16,15-2-18-16,8-6-1 15,4-4-13-15,2-6 21 16,0-4 7-16,0-8 26 16,0-2 2-16,-3 0 7 15,0-4 1-15,1-12 1 16,-2-4-1-16,-5-4-1 15,0-6 5-15,-6-2-7 16,-1-2 4-16,-7-2-2 16,2 0-8-16,-6 6 1 0,-2 3 5 15,0 5 3 1,0 7 10-16,0 2-11 0,0 4-8 16,-2 0 1-16,-4 3 10 15,4 3-11-15,0 3 0 16,2 0-6-16,0 0-4 15,0 0-11-15,0 3-15 16,0 15 29-16,14 2 6 16,1 2 1-16,5 2 0 15,5-2-9-15,-1-4-6 16,1 0 15-16,-1-4 5 16,-3-3-5-16,-2-5 0 15,-3-2-1-15,-3-2 1 16,1-2 6-16,1 0 2 15,1 0 0-15,1-8 5 0,0-8-5 16,0-4 2-16,-3 0 3 16,-4-3-7-16,-1 4 5 15,-4 4-1-15,-2 8 21 16,1 4-4-16,-2 3-27 16,7 0-35-16,5 8 5 15,3 10 30-15,8 3 7 16,4-1 7-16,0 0-14 15,0-2-26-15,0-6-54 16,2-8-39-16,-6-4-226 16,-10 0-524-16</inkml:trace>
  <inkml:trace contextRef="#ctx0" brushRef="#br0" timeOffset="-167272.59">16652 5759 882 0,'0'0'944'16,"0"0"-716"-16,0 0-69 15,0 0-58-15,0 0-60 16,0 0-41-16,0 0-37 16,-4-14-158-16,35 14-162 15,-2 0-344-15</inkml:trace>
  <inkml:trace contextRef="#ctx0" brushRef="#br0" timeOffset="-166455.66">17263 5799 1594 0,'0'0'268'16,"0"0"-123"-16,0 0-32 16,-116 52-20-16,83-22-19 15,1 2-18-15,10 2-10 16,4-2-15-16,11-1-26 16,7-3-5-16,0-5-18 0,23-5-7 15,10-5-69-15,11-8 29 16,10-5 5-16,4 0-3 15,2-18-27-15,-6-4-17 16,-8-1 2-16,-10-5 35 16,-9-1 58-16,-7 1 12 15,-9 0 15-15,-7 4 1 16,-4 2 7-16,0 6 38 16,-2 4 39-16,-13 8 5 15,-3 4-28-15,0 0-39 16,-2 16-25-16,5 8-1 15,1 2-3-15,12 0-9 16,2-2 0-16,2-6-12 0,18-3-7 16,5-8 14-16,1-4 5 15,3-3 21-15,0 0-12 16,-4-18-8-16,-3-3 9 16,-5-3-1-16,-1-2 5 15,-7 0-7-15,-2 4 2 16,-2 6-9-16,-3 4 0 15,0 6 0-15,0 4-16 16,1 2-7-16,5 0-5 16,3 0 3-16,3 0 12 15,3 0-12-15,1 0-7 16,3-10 24-16,-2-6 8 0,-3-6 19 16,-3-6 12-1,-5-7 12-15,-6-1 5 0,-2-5 0 16,0-4 27-16,-12-3-19 15,-7-2-16-15,-6 0 9 16,2 4 11-16,3 6-5 16,5 10 4-16,4 9 4 15,1 14-9-15,8 7-53 16,0 12-1-16,2 26-7 16,0 18 7-16,2 10 21 15,21 4-5-15,6 1-7 16,9-6-8-16,1-8-1 15,0-5-40-15,-4-8-66 16,-3 4-122-16,-13-14-246 16,-9-8-418-16</inkml:trace>
  <inkml:trace contextRef="#ctx0" brushRef="#br0" timeOffset="-163666.72">14807 7217 986 0,'0'0'271'15,"0"0"-99"-15,0 0-7 0,0 0-6 16,0 0-31 0,0 0 9-16,0 0-1 0,-20-31-34 15,20 31-36-15,0 0-36 16,0 0-30-16,0 0-15 15,0 13 15-15,16 5 17 16,6 8 19-16,2 2-4 16,1 0-14-16,0-2-9 15,-6-6 0-15,-3-2-8 16,-3-4 0-16,-5-6 0 16,-4-4 0-16,-4-2-1 15,0-2 0-15,0 0 1 0,0 0-1 16,0 0 13-1,0 0 3-15,0-16-16 0,0-10-23 16,0-8 4-16,0-8 9 16,6-4 2-16,10 1-17 15,4 5 6-15,5 4-8 16,4 8 25-16,4 9 0 16,3 4-4-16,1 13 5 15,2 2-17-15,-4 2 9 16,1 18-13-16,-1 6 22 15,-1 2 0-15,1-1 15 16,-2-1-2-16,1-2-13 16,-1-4 15-16,-4-4-6 0,0-7-7 15,-2 0-1 1,-2-7-1-16,-3-2-13 0,-4 0-18 16,0 0-24-16,-3-2-29 15,-1-12-9-15,-1-4 22 16,1-6 34-16,-3-2 17 15,-3-2 6-15,0-1 7 16,-6 3 7-16,-2 2 7 16,0 4 2-16,0 2 14 15,0 2 23-15,0 4 11 16,-10 0-10-16,-1 4 6 16,1 0-18-16,0 2-7 15,3 2-6-15,1 2-10 16,4 2-3-16,2 0-9 15,0 4 0-15,0 18-4 16,0 10 4-16,2 6 23 0,16 2-8 16,8-2-13-16,5-6-2 15,6-7-1-15,-2-7 1 16,3-8 6-16,-3-8-4 16,1-2-1-16,-3-2 11 15,-4-16-6-15,0-9 3 16,-6-1 3-16,-8-6-5 15,-3-2 2-15,-8-4-1 16,-2 2-7-16,-2 2 6 16,0 6-5-16,0 8 14 15,0 8-7-15,0 8-9 0,0 6-15 16,0 0-25 0,7 12 7-16,7 10 14 0,3 4 19 15,5 0 1-15,1 0 0 16,4-6-1-16,-3-6-6 15,-2-2 5-15,-1-6 0 16,-6-4 1-16,-4-2-7 16,-2 0 7-16,-3 0 7 15,1-16 9-15,3-8-2 16,-2-4-8-16,3-6 0 16,3-2-6-16,3 0 0 15,4 2 0-15,3 6-1 16,3 6 0-16,2 8-11 15,-1 10 1-15,1 4-5 16,0 5-5-16,0 19 21 0,-2 7 9 16,-2 3-9-16,-5-2 9 15,-5-2 2-15,-1-6-10 16,-7-6-1-16,-3-8-6 16,-4-4 6-16,0-6 7 15,0 0 26-15,0 0 10 16,0-6-2-16,-2-14-41 15,-5-8-19-15,2-10 3 16,5-4 16-16,0-5-16 16,12 1-18-16,10 5-11 15,4 6 4-15,1 13 17 16,-2 10 14-16,-3 12-1 16,-4 0-20-16,-4 20-16 15,1 11 47-15,-1 2 8 16,-1 2 4-16,3-3-12 0,-1-5 6 15,1-6-6-15,-3-7 0 16,3-6 0-16,-3-8-5 16,1 0 5-16,-1-7 20 15,3-16-1-15,-3-9-6 16,-3-8-12-16,-2-3 15 16,-4-5-15-16,-4-2 0 15,0 0 0-15,-2 2 12 16,-12 2-11-16,3 8 47 0,0 8 0 15,2 9-7-15,3 6-22 16,1 6-14-16,1 7-1 16,4 2-5-16,0 0-23 15,0 12-1-15,4 15 24 16,16 9 10-16,4 6 7 16,7 2 8-16,10 0-19 15,3-2-6-15,6-2 9 16,0-4 1-16,0-4-5 15,-8-8 1-15,-7-3-5 16,-6-7-1-16,-8-9 0 16,-6-2-24-16,-3-3 24 0,-4-4 7 15,-3-19-7 1,-5-7-9-16,0-6-35 0,0-6-7 16,-16 0-15-16,-2 4 17 15,1 4 34-15,5 10 14 16,8 8 1-16,4 8-16 15,0 4-36-15,20 0 27 16,7 2 14-16,2 0 11 16,-3-2 0-16,1 0 2 15,-5-3-2-15,-1-2 0 16,-6-5 12-16,-6 0 14 16,-2-3 17-16,-7 3 15 15,0 3-8-15,0 3-13 16,-14 5 0-16,-1 3-28 15,-3 0-9-15,3 21-12 16,-1 9 10-16,7 6 2 0,9 4 1 16,0-4-1-16,11-6-49 15,13-6-7-15,3-8 14 16,2-8 28-16,3-6 9 16,-3-2 5-16,0 0 12 15,0-14-12-15,-4-6 17 16,0-4-8-16,-2-2 6 15,-1-2 7-15,0 2-7 16,-2 4-6-16,1 8 1 16,-4 10-2-16,1 4 0 15,-5 4 9-15,1 20 14 16,-3 6 30-16,-5 2-2 16,0-4-37-16,-4-4-10 15,-2-10-6-15,0-10 0 0,0-4 22 16,0-6 24-16,0-26-34 15,-6-14-16-15,6-12-2 16,0-8 9-16,0-2-9 16,19 1-1-16,5 7-43 15,3 10-69-15,9 16-113 16,-7 15-173-16,-12 15-568 0</inkml:trace>
  <inkml:trace contextRef="#ctx0" brushRef="#br0" timeOffset="-162872.72">16187 7676 567 0,'0'0'489'0,"0"0"-202"16,0 0-34-16,0 0-62 15,0 0-77-15,0 0-59 16,0 0-22-16,19-6 25 15,6 2 29-15,4-2-15 16,2-2-17-16,0 0-26 16,-4-3-9-16,-2 2-7 15,-10 0-6-15,-6 2-1 16,-9-1 6-16,0 4-12 0,-5 0-12 16,-18 4 12-1,-12 0 12-15,-9 12-10 0,-5 20 4 16,-2 10 1-1,2 12-6-15,9 6 13 0,9 2 2 16,12-3-8-16,15-5 0 16,4-8-8-16,14-8 0 15,17-10-16-15,11-8 2 16,8-12 14-16,7-8 6 16,13 0-6-16,3-20-15 15,5-10-92-15,20-24-157 16,-23 8-251-16,-12 2-41 0</inkml:trace>
  <inkml:trace contextRef="#ctx0" brushRef="#br0" timeOffset="-162589.02">16788 7650 1064 0,'0'0'293'0,"0"0"-64"0,0 0-58 16,-100 124-50-16,79-82-28 15,9-6-10-15,9-3-20 16,3-10-38-16,7-6-25 16,20-10 0-16,4-7 12 15,9 0 28-15,0-7 9 16,0-15-4-16,-6-7-13 16,-7 0-7-16,-12-4 4 15,-11 1 14-15,-4 0-19 16,-7 6-15-16,-24 6-9 15,-6 8-36-15,-11 10-66 0,-16 2-80 16,13 12-128-16,10 2-260 16</inkml:trace>
  <inkml:trace contextRef="#ctx0" brushRef="#br0" timeOffset="-161954.83">17064 7602 1719 0,'0'0'308'16,"0"0"-166"-16,0 0-123 0,0 0 5 16,0 0 18-1,0 0-19-15,96 118 3 0,-74-92-24 16,-1-6-2-16,-4-6-8 15,-8-6-17-15,-2-4 4 16,-5-4 16 0,0 0 5-16,-2-14 17 0,0-12-9 15,0-6 4-15,3-4 2 16,1 0-12-16,2 0-2 16,6 7-9-16,1 7-7 15,3 8 2-15,4 10 13 16,2 4-8-16,3 0-9 0,6 18 18 15,5 3 0 1,3-1 9-16,4-4-3 0,4-6-6 16,0-6 7-16,-1-4-7 15,-6 0-32-15,-4-17 4 16,-8-6-3-16,-5-4 31 16,-9-5 0-16,-10-2 12 15,-4 0 3-15,0-4-6 16,-18 0 17-16,-9-2 8 15,-4-2-13-15,-2-4 1 16,-1 2 0-16,3 2 21 16,6 6 30-16,8 10 4 15,5 9-11-15,6 11-8 16,6 6-58-16,0 14-8 16,0 21 8-16,4 11 18 0,19 4 0 15,6 0-18 1,8-6-5-16,6-4-13 0,2-8-28 15,-6-4-52-15,-7 4-89 16,-12-10-163-16,-14-3-460 0</inkml:trace>
  <inkml:trace contextRef="#ctx0" brushRef="#br0" timeOffset="-161814.56">17563 7321 1230 0,'0'0'540'16,"0"0"-448"-16,0 0-23 0,145-63-26 16,-62 36-43-1,-14 5-113-15,-11-1-505 0</inkml:trace>
  <inkml:trace contextRef="#ctx0" brushRef="#br0" timeOffset="-161588.81">18127 7395 1385 0,'0'0'314'15,"0"0"-191"-15,0 0-5 0,0 0-71 16,0 0-47-16,0 0-26 15,82 102-118-15,-77-100-79 16,-5-2-128-16,0 0-668 0</inkml:trace>
  <inkml:trace contextRef="#ctx0" brushRef="#br0" timeOffset="-161416.56">17929 7050 1711 0,'0'0'321'0,"0"0"-193"15,0 0-128-15,0 0-186 16,0 0-136-16,0 0-472 0</inkml:trace>
  <inkml:trace contextRef="#ctx0" brushRef="#br0" timeOffset="-160701.5">18294 7265 1590 0,'0'0'395'0,"0"0"-253"15,0 0-101-15,0 0 2 16,0 0-2-16,58 120-15 16,-41-94-16-16,-3-4-3 15,-3-8-6-15,-3-4-1 16,-2-4-6-16,-4-6-10 16,-2 0 6-16,0 0 10 15,0-20 34-15,0-8-22 16,0-10 1-16,0-8-8 0,0-6-5 15,5-2-47 1,10 4-24-16,5 7-46 0,7 11 67 16,0 14 23-1,2 14 25-15,0 4-7 0,0 17-1 16,0 12 10-16,0 6 10 16,2-1-1-16,0-5-9 15,-3-4-25-15,1-9-26 16,-2-10-30-16,-4-6 2 15,-5 0 53-15,-1-8 26 16,-3-16 10-16,-3-9-10 16,-2 0 12-16,-7-6-11 15,-2 3 14-15,0 4-2 16,-5 8 23-16,-12 10 10 16,-5 12 18-16,-3 2-37 0,-4 24-8 15,4 12 7-15,6 7 10 16,9-2-11-16,10-2-19 15,0-7-6-15,16-10-22 16,15-8-4-16,5-10-6 16,6-4 32-16,3 0 13 15,-3-12 1-15,-3-8-8 16,-8-6 3-16,-12-2 1 16,-7-2 29-16,-10-2 9 15,-2-3-4-15,-5 5-26 16,-19 2-18-16,-5 8-1 15,-6 6 0-15,-2 8-47 16,4 4-75-16,6 0-105 16,10 2-171-16,10-4-559 0</inkml:trace>
  <inkml:trace contextRef="#ctx0" brushRef="#br0" timeOffset="-160155.78">19150 6990 990 0,'0'0'553'15,"0"0"-449"-15,0 0 1 16,0 0-29-16,0 0 14 16,0 0-32-16,0 0-47 15,64 105-2-15,-39-105 24 16,4 0-5-16,0-11 3 15,-3-11-10-15,-1-8-8 0,-3-6 2 16,-9 0-8-16,-3-2 8 16,-6 4-14-16,-2 8 5 15,-2 6-4-15,0 10-2 16,0 10-5-16,0 0-35 16,0 11 8-16,5 16 32 15,5 3 14-15,4-2-12 16,4-2-2-16,2-6-5 15,0-8-30-15,2-6-20 16,-2-6 5-16,1 0 3 16,-4-6 34-16,1-12 2 15,-3-6 11-15,1-2 0 16,-5-4 6-16,1 2-5 0,-3-3 29 16,-5 8 46-1,0 5 18-15,1 5 3 0,-3 8-1 16,-2 5-22-16,3 0-43 15,1 4-29-15,1 14 52 16,-1 4 25-16,-2 4-21 16,-2-1-24-16,0 4-23 15,-9-1-4-15,-17 0-7 16,-12 0-41-16,-36 6-98 16,9-8-146-16,-4-8-385 0</inkml:trace>
  <inkml:trace contextRef="#ctx0" brushRef="#br0" timeOffset="-156401.95">16636 8847 309 0,'0'0'190'0,"0"0"-18"16,0 0 17-16,0 0-20 16,0 0 2-16,0 0-25 15,0 0 5-15,-31-14-7 16,29 12-15-16,0-2-14 16,2 2-9-16,0 0-30 15,0 2-12-15,0-2-3 16,0 2-18-16,0 0-2 15,0 0-7-15,0 0-12 0,0-2-7 16,0 2-4-16,0 0-10 16,0 0 1-16,0 0-1 15,0 0 0-15,0 0-1 16,0 0-1-16,0-2 0 16,2 2 1-16,2-2 15 15,3 2 1-15,-2-2-15 16,-1 2 6-16,-1 0-6 15,-3 0 0-15,2 0 14 16,-2 0-2-16,0 0 1 16,0 0 0-16,0 0 1 15,0 0-3-15,0 0 4 16,0 0 1-16,0 0 5 0,0 0 5 16,0 0-5-16,0 0-5 15,0 0 6-15,0 0-5 16,0 0-9-16,0 0-1 15,0 0-7-15,0 0 10 16,0 0-1-16,0 0 0 16,0 0 5-16,0 0-3 15,0 0 6-15,0 0 12 16,0 0-9-16,0 0-8 16,0 0-2-16,0 0-10 15,0 0-1-15,0 0 2 16,0 0-1-16,0 0 0 15,0 0 0-15,0 0 0 16,0 0 1-16,0 0-1 0,0 0-1 16,0 0 7-16,0 0-6 15,0 0 0-15,0 0 0 16,0 0 0-16,0 0-1 16,0 0-8-16,0 0-14 15,10 0-5-15,13-4 27 16,12 0 9-16,13-6 0 15,7 0-7-15,14-4 5 16,5-2-5-16,8 0-1 16,3-2 0-16,1 0-1 15,1 1-6-15,-4 3 6 16,-3 0-28-16,-2 1 17 16,-5 0-1-16,-1 1-3 0,-1-2 14 15,0 0 0 1,3 0-1-16,2-2 2 0,4 4-14 15,7 0 2-15,2 2 2 16,7 4 10-16,0-2 1 16,-2 2-1-16,-3-2 0 15,-7 0 1-15,-6 0 5 16,-2-4-4-16,-2 0-1 16,-3 0 1-16,0-2-2 15,1 0 6-15,7-2-2 16,6 0-4-16,9-2 7 15,4-1-5-15,5 1 8 16,-3 0-10-16,-2 3 2 0,-7 0 7 16,-8 4-8-1,-8-2 10-15,-10 3-10 0,-7 1 1 16,-9-2 12-16,-5 1-6 16,-1 2 5-16,-1-2-12 15,0 0 8-15,10 0-8 16,4-2 8-16,8 2 18 15,3-2-1-15,-1 2-19 16,-3 2 2-16,-7 0-8 16,-9 2 7-16,-7 0 0 15,-9 2-7-15,-4-2 5 16,-5 2 11-16,-4-2-11 16,-2 2 10-16,-3 0-14 0,-5 2 14 15,-2 0-5 1,-4 2 14-16,-2 0 1 0,0 0 11 15,0 0 11-15,0 0-12 16,0 0-6-16,0 0-14 16,0 0 11-16,0 0-16 15,0 0 11-15,0 0-21 16,0 0 8-16,0 0-3 16,0 0-4-16,0 0 4 15,0 0 1-15,0 0-6 16,0 0-1-16,0 0 2 15,0 0 9-15,0 0-10 0,0 0 2 16,0 0-3 0,0 0-12-16,0 0-7 0,0 0-52 15,0 0-77-15,-23 0-85 16,-2 0-228-16,-4 0-314 0</inkml:trace>
  <inkml:trace contextRef="#ctx0" brushRef="#br0" timeOffset="-155905.56">20567 7908 905 0,'0'0'294'0,"0"0"-87"15,0 0-34-15,0 0 15 16,0 0-14-16,0 0-2 16,0 0-39-16,-12-45-31 15,12 45-24-15,0-3-18 16,0 3-34-16,10 0-20 15,9 0 11-15,10 3 9 16,10 11 1-16,5 1-3 16,5 7-15-16,0-1-3 15,0 1 6-15,-2-4-7 16,-4-3-4-16,-8-4 10 0,-6-4-2 16,-6-2 3-16,-13-3-2 15,-3-2 20-15,-7 2 7 16,0 2 17-16,-2 4 15 15,-23 4-8-15,-15 10 3 16,-11 4-15-16,-7 6-4 16,-7 0-21-16,5 0-15 15,0 3-9-15,2-2-45 16,-26 20-141-16,17-12-197 16,1-6-509-16</inkml:trace>
  <inkml:trace contextRef="#ctx0" brushRef="#br0" timeOffset="-155039.08">16890 8464 487 0,'0'0'651'0,"0"0"-346"15,0 0-67-15,0 0-2 16,0 0-48-16,0 0-42 15,0 0-38-15,-62-32-31 16,47 34-46-16,-6 20-7 16,-6 12 4-16,-2 12 1 0,-2 6 9 15,0 5-27 1,2 1-10-16,3-6 8 0,1-4-9 16,3-10 0-1,7-10 5-15,5-10-5 0,6-8 1 16,2-6-1-16,2-2-12 15,0-2-13-15,4 0 7 16,23 0 18-16,15 0 31 16,16-10 26-16,14 0-15 15,7 0-17-15,4 2-12 16,0 6-4-16,-6 2 6 16,-3 0 6-16,-5 0-8 15,-8 0-12-15,-9 6 14 0,-7 4-14 16,-9-2 0-1,-9 0-1-15,-12-2-13 16,-3-4 13-16,-10 2-11 0,0-4-12 16,-2 2 14-16,0 2-31 15,0 4-70 1,-9 10-119-16,-9 0-164 0,-5-2-1005 0</inkml:trace>
  <inkml:trace contextRef="#ctx0" brushRef="#br0" timeOffset="-154056.65">16971 9336 1618 0,'0'0'476'15,"0"0"-199"-15,0 0-124 16,0 0-29-16,0 0-39 15,0 0-46 1,0 0-39-16,-5-30-41 0,10 30-148 16,34 0-131-16,0 0-238 15,1-4-348-15</inkml:trace>
  <inkml:trace contextRef="#ctx0" brushRef="#br0" timeOffset="-153576.75">20916 8426 1549 0,'0'0'373'0,"0"0"-97"15,0 0-119-15,0 0-47 16,0 0-14-16,0 0 10 16,0 0 0-16,0-36-22 15,0 34-19-15,3 0-2 16,-1 2-25-16,0-3-4 15,0 3-27-15,1-1-2 0,-1 1-4 16,-2-2 5-16,0 2-5 16,0 0 0-16,0 0 10 15,0 0-11-15,0 0 12 16,0 0-6-16,0 0-5 16,0 0 12-16,0 0-1 15,0 0-5-15,0 0-1 16,0 0-5-16,0 0 13 15,0 0-14-15,0 0-6 16,0 0-45-16,-5 0-116 16,-1 6-219-16,-5-2-845 0</inkml:trace>
  <inkml:trace contextRef="#ctx0" brushRef="#br0" timeOffset="-152600.66">16052 9789 1117 0,'0'0'158'0,"0"0"-55"15,0 0-67-15,0 0-36 16,0 0-29-16,0 0-72 15,-50-26-141-15,63 26-37 0,3 0-67 0</inkml:trace>
  <inkml:trace contextRef="#ctx0" brushRef="#br0" timeOffset="-152073.93">21500 8831 1506 0,'0'0'306'0,"0"0"-46"15,0 0-113-15,0 0-107 16,0 0-40-16,0 0-40 16,0 0-146-16,-93-38-417 0</inkml:trace>
  <inkml:trace contextRef="#ctx0" brushRef="#br0" timeOffset="-149728.08">14912 9683 111 0,'0'0'78'0,"0"0"-24"15,0 0 48-15,0 0 52 16,0 0-73-16,0 0-48 16,-69-46-14-16,62 44-2 15,-2 0-11-15,5 0-5 16,1 0-1-16,3 2-30 15,0 0-94-15,0 0-114 16,0 0 38-16</inkml:trace>
  <inkml:trace contextRef="#ctx0" brushRef="#br0" timeOffset="-148625.47">16185 8913 157 0,'0'0'2'16,"0"0"-2"-16</inkml:trace>
  <inkml:trace contextRef="#ctx0" brushRef="#br0" timeOffset="-147889.09">15973 8636 555 0,'0'0'152'0,"0"0"14"16,0 0-28-16,0 0-22 16,0 0 36-16,0 0-8 15,0 0 27-15,-83-60 16 0,79 54 12 16,-1 4-8-16,5 0-48 16,0 2-29-16,0 0-44 15,0 0-25-15,18 0-45 16,19-2 0-16,42-6 55 15,43-14 18-15,50-14-27 16,20-12-33-16,-1-4 4 16,-12 0-5-16,-23 2-11 15,-1 1 1-15,1-3 7 16,9-2-3-16,0 2-6 16,0-2 1-16,-5 4 6 15,-8 4-2-15,-14 6-4 16,-27 9-2-16,-24 5 0 0,-24 11 0 15,-8-2 1 1,1-1 1-16,-3 2 2 0,-3 2-3 16,-17 6-24-16,-15 2-1 15,-11 4-22-15,-7 2-26 16,0 0-54-16,-3 0-100 16,-61 32-111-16,-1 0-342 15,-9 4-394-15</inkml:trace>
  <inkml:trace contextRef="#ctx0" brushRef="#br0" timeOffset="-145387.96">16037 8837 1460 0,'0'0'208'0,"0"0"-59"16,0 0-88-16,0 0 35 15,0 0 55-15,0 0-44 16,0 0-37-16,109-86 91 16,99 13-28-16,50-13-17 15,23-4-24-15,0 8-27 16,-32 13-30-16,-18 11-21 16,-21 7-8-16,-27 2 4 15,-32 9-8-15,-34 10 5 16,-34 6-6-16,-27 8-1 15,-18 4 1-15,-4 0 7 16,-8 4-7-16,-3 0 0 16,-17 4 9-16,-6 4 5 0,0 0 21 15,0 0 15 1,0 0-12-16,0 0-15 0,0 0-12 16,0 0-2-16,0 0-1 15,0 0-7-15,0 0 4 16,0 0-5-16,0 0 1 15,0 0-1-15,0 0 0 16,0 0 5-16,0 0-5 16,0 0-1-16,0 0 0 15,0 0 0-15,0 0 0 16,0 0 1-16,0 0 0 0,0 0 1 16,0 0 4-1,0 0-5-15,0 0 5 0,0 0-5 16,0 0 11-16,0 0-1 15,0 0 2-15,0 0 1 16,0 0-4-16,0 0 5 16,0 0-1-16,0 0 2 15,0 0-1-15,0 0 0 16,0 0-3-16,0 0 1 16,0 0 4-16,0 0-10 15,0 0-6-15,0 0 0 16,0 0 5-16,0 0 0 15,0 0-6-15,0 0 1 16,0 0 0-16,0 0 0 16,0 0-1-16,0 0 2 0,0 0-1 15,0 0 0-15,0 0 0 16,0 0 0-16,0 0 0 16,0 0 0-16,0 0 0 15,0 0-1-15,0 0 0 16,0 0 1-16,0 0 0 15,0 0 0-15,0 0 1 16,0 0-2-16,0 0 0 16,0 0 0-16,0 0 7 15,0 0-7-15,0 0 0 16,0 0 0-16,0 0 0 16,0 0 0-16,0 0 0 15,0 0 1-15,0 0 0 0,0 0 0 16,0 0 0-16,0 0 8 15,0 0-9-15,0 0 1 16,0 0-1-16,0 0 1 16,0 0 0-16,0 0 5 15,0 0-5-15,0 0 1 16,0 0 5-16,0 0-5 16,0 0 8-16,0 0-10 15,0 0 0-15,0 0 6 16,0 0-4-16,0 0-2 15,0 0 1-15,0 0-1 16,0 0 1-16,0 0 0 0,0 0 0 16,0 0-1-16,0 0 1 15,0 0 0 1,0 0 0-16,0 0-1 0,0 0 1 16,0 0-1-16,0 0 1 15,0 0 0-15,0 0-1 16,0 0 1-16,0 0 0 15,0 0 7-15,0 0-8 16,0 0-1-16,0 0 1 16,0 0-1-16,0 0 1 15,0 0 0-15,0 0 0 16,0 0 0-16,0 0 0 16,0 0 0-16,0 0 0 0,0 0 0 15,0 0 1-15,0 0 5 16,0 0-6-16,0 0 1 15,0 0-1-15,0 0 0 16,0 0 0-16,0 0 1 16,0 0-1-16,0 0 1 15,0 0-1-15,0 0 0 16,0 0 0-16,0 0 0 16,0 0 0-16,0 0 0 15,0 0 0-15,0 0-1 16,0 0 1-16,0 0 0 15,0 0-1-15,0 0 1 16,0 0-1-16,0 0 1 16,0 0 0-16,0 0 0 15,0 0-1-15,0 0 0 0,0 0 1 16,0 0 0-16,0 0 1 16,0 0-1-16,0 0-1 15,0 0 1-15,0 0 1 16,0 0 0-16,0 0-1 15,0 0 0-15,0 0 1 16,0 0-1-16,0 0 1 16,0 0 0-16,0 0 0 15,0 0-1-15,0 0 1 16,0 0-1-16,0 0 0 0,0 0 0 16,0 0 1-1,0 0 1-15,0 0-2 0,0 0 0 16,0 0 1-1,0 0-1-15,0 0 0 16,0 0 0-16,0 0 0 0,0 0 0 16,0 0 1-16,0 0-1 15,0 0 1-15,0 0-1 16,0 0 0-16,0 0 1 16,0 0 4-16,0 0-5 15,0 0 0-15,0 0 0 16,0 0 0-16,0 0 0 15,0 0 1-15,0 0-1 16,0 0 2-16,0 0 3 16,0 0-4-16,0 0-1 15,0 0 1-15,0 0-1 0,0 0 0 16,0 0 0-16,0 0 0 16,0 0 0-16,0 0 0 15,0 0 0-15,0 0 0 16,0 0 0-16,0 0 1 15,0 0-1-15,0 0 1 16,0 0-1-16,0 0 2 16,0 0-2-16,0 0 0 15,0 0 0-15,0 0 1 16,0 0-1-16,0 0 1 16,0 0-1-16,0 0 1 15,0 0-1-15,0 0 0 16,0 0 1-16,0 0-1 0,0 0 0 15,0 0 0-15,0 0 0 16,0 0 1-16,0 0-1 16,0 0 1-16,0 0-1 15,0 0 0-15,0 0 1 16,0 0-1-16,0 0 1 16,0 0 0-16,0 0-1 15,0 0 1-15,0 0-1 16,0 0 0-16,0 0 1 15,0 0-1-15,0 0 6 16,0 0-6-16,0 0 0 16,0 0 1-16,0 0 3 15,0 0-4-15,0 0-1 16,0 0 1-16,0 0-1 0,0 0 1 16,0 0 0-16,0 0-1 15,0 0 1-15,0 0 0 16,0 0 0-16,0 0 0 15,0 0-1-15,0 0 1 16,0 0 0-16,0 0 1 16,0 0-1-16,0 0 1 15,0 0-1-15,0 0 1 16,0 0-1-16,0 0 0 16,0 0 1-16,0 0 0 15,0 0-1-15,0 0 0 16,0 0 0-16,0 0 0 15,0 0 0-15,0 0 0 0,0 0 0 16,0 0 0-16,0 0-1 16,0 0 0-16,0 0-5 15,0 0-43-15,0 0-94 16,0 0-57-16,0 0-81 16,0 2-82-16,8 28 10 15,-4-2-276-15,-4 0-92 0</inkml:trace>
  <inkml:trace contextRef="#ctx0" brushRef="#br0" timeOffset="-139155.18">22439 3675 514 0,'0'0'94'0,"0"0"-58"16,0 0 8-16,0 0-5 15,0 0-5-15,0 0 13 16,4-12-8-16,-4 11 10 15,0 1 28-15,0 0-25 0,0 0-6 16,0 0 35 0,0 0-1-16,0-3-18 15,0-1-14-15,0 2-15 0,0-2 14 16,-2 3-10-16,-6-4 6 16,0 3-6-16,-3 2-12 15,-5 0 0-15,-1 0 5 16,-4 0-8-16,-1 0 4 15,-7 8-14-15,0 10 0 16,-2 6-12-16,-1 6 0 16,7 5-1-16,2 1 1 15,7 0 0-15,5-2 0 16,5 0-6-16,6-6-1 16,0-2-2-16,6-2-3 15,14-8-1-15,2-4-1 16,7-8-17-16,0-4 22 0,2 0 9 15,3-18 22-15,-1-14 3 16,0-10 10-16,-2-10 14 16,-2-6 22-16,-4 0-14 15,-7-3 8-15,-7 1-47 16,-9 4 1-16,-2 0 12 16,0 0-30-16,0 2 10 15,-8 1 3-15,-1 5-6 16,0 4-1-16,0 8-7 15,2 8 0-15,3 10 0 16,2 6 15-16,2 6 3 16,-2 4-2-16,2 2-16 15,0 0 0-15,0 0-21 16,0 10-12-16,0 16 27 0,0 14 6 16,0 6 23-16,2 7-7 15,4 1-4-15,1-4 3 16,4 0-9-16,0-6 0 15,2-2-5-15,-1-6 0 16,-1-4 5-16,-2-2-6 16,0-1 0-16,-5-3 0 15,-1-1 0-15,-1 4-7 16,-2 0-103-16,0-4-181 16,0-11-324-16</inkml:trace>
  <inkml:trace contextRef="#ctx0" brushRef="#br0" timeOffset="-138880.95">22679 3403 950 0,'0'0'314'0,"0"0"-241"16,0 0 28-16,0 0 36 16,0 0-27-16,24 108-34 15,-10-80 6-15,-3 2-36 0,2-2-32 16,-3-2-8-16,-4-1-6 16,-2-6-5-16,-4-1-115 15,0-4-189-15,-2-7-432 0</inkml:trace>
  <inkml:trace contextRef="#ctx0" brushRef="#br0" timeOffset="-138639.99">22679 3222 651 0,'0'0'653'16,"0"0"-463"-16,0 0-45 15,0 0 35-15,0 0-73 16,0 0-53-16,0 0-42 16,0-2-12-16,0 2-157 15,0 2-345-15,0 4-132 0</inkml:trace>
  <inkml:trace contextRef="#ctx0" brushRef="#br0" timeOffset="-138209.34">23009 3273 1154 0,'0'0'174'16,"0"0"-115"-16,0 0 18 15,0 0-19-15,0 0-1 16,-127 112-16-16,111-84-16 16,7-4-17-16,9-4-7 15,0 0 0-15,18-2 5 16,11 0-5-16,7-2 0 15,6 0-1-15,-1-2 10 0,-2 0-8 16,-7-4 5-16,-8 2 5 16,-9-4 4-16,-6 0 4 15,-4-4 21-15,-5 2 7 16,0 0-7-16,0 2 5 16,-11 5 9-16,-11 1-9 15,-3-1-26-15,-2 0-4 16,1-6-6-16,1-3-1 15,5-4-9-15,4 0-29 16,12-8-63-16,4-10-158 16,0-6-502-16</inkml:trace>
  <inkml:trace contextRef="#ctx0" brushRef="#br0" timeOffset="-137489.04">23395 3240 811 0,'0'0'253'0,"0"0"-204"15,0 0 87-15,0 0 31 16,0 0-47-16,0 0-13 15,0 0-15-15,0 0-21 0,0 0-9 16,0 0 9-16,0 0-2 16,-12 0-13-16,-8 2-28 15,-9 10-22-15,-2 8-5 16,0 8 6-16,2 4-7 16,4 7 0-16,7-1 0 15,12 2-1-15,6-4-9 16,0-2 3-16,4-6-9 15,16-6-17-15,7-6 3 16,2-8 0-16,2-6 2 16,1-2 28-16,-1 0 22 15,-2-14-6-15,-2-6 0 16,-2-6 6-16,0-2 12 16,-2-2 10-16,-3-4-4 15,-5 0 1-15,3-4-14 16,-5-1-5-16,4 3-16 0,-5 4-5 15,1 8 0-15,-3 6 15 16,1 8-8-16,-3 4-8 16,6 6-14-16,-1 0-27 15,6 8 9-15,3 14 32 16,0 9 6-16,0 2-4 16,-1 2 0-16,-6-3 4 15,-7-5-5-15,0-4 0 16,-4-10 1-16,-4-4 5 0,0-7 6 15,0-2 5 1,0 0 15-16,0-4 50 0,0-14-27 16,-6-8-35-1,-2-6-9-15,6-4-5 0,2-3-7 16,0 1-22-16,4 4-2 16,12 6 3-16,5 8-56 15,0 4-40-15,24 4-88 16,-7 4-190-16,-2 2-187 0</inkml:trace>
  <inkml:trace contextRef="#ctx0" brushRef="#br0" timeOffset="-136872.46">24132 3240 713 0,'0'0'194'0,"0"0"-128"15,0 0 127-15,0 0-11 16,0 0-38-16,0 0-3 16,0 0-13-16,88-22-37 15,-80 12-24-15,-4 2 2 16,-4-2-27-16,0 2-8 16,0 0 32-16,-16 4-39 15,-8 4-16-15,-7 0-11 16,-3 10-15-16,-2 16 6 15,7 4 8-15,10 4-15 16,11-2-24-16,8-2 4 0,0-6-1 16,19-3 3-16,12-7 3 15,7-6 9-15,7-7 22 16,3-1 13-16,-1-1 6 16,-3-16 11-16,-1-2 6 15,-7-6 13 1,-5-3-4-16,-6-2-15 0,-8-4-2 15,-3-2-3-15,-10-4-25 16,-4-4-2-16,0-4 2 16,0-5 14-16,-6-5-14 15,-6-2 0-15,1 0-6 16,3 4 5-16,0 6 1 16,4 12 1-16,0 12 13 15,1 8 0-15,1 10 21 16,0 6-1-16,2 2-34 0,0 0-15 15,0 22-16-15,2 12 22 16,13 12 9-16,8 6 11 16,2 6-5-16,1 0 1 15,1-2-1-15,0-3-4 16,-3-3-1-16,-4-6-1 16,-1-4-23-16,-9-8-104 15,-1-10-100-15,-5-10-177 16,-4-10-236-16</inkml:trace>
  <inkml:trace contextRef="#ctx0" brushRef="#br0" timeOffset="-136692.97">24355 2877 897 0,'0'0'488'16,"0"0"-434"-16,0 0 56 15,0 0 88-15,118-24-90 16,-76 20-61-16,5 0-38 16,24-2-9-16,-11 2-213 15,-9-4-424-15</inkml:trace>
  <inkml:trace contextRef="#ctx0" brushRef="#br0" timeOffset="-136304.68">24878 3042 1084 0,'0'0'139'0,"0"0"-75"16,0 0 139-16,0 0-42 15,0 0-19-15,0 0-26 16,0 0-34-16,109-8-36 15,-93-9-15-15,-1-1-10 16,-5-4-4-16,-8 1-8 16,-2 3-8-16,0 1 17 15,-21 12-14-15,-10 5-4 0,-4 0-11 16,1 18 2-16,5 10 0 16,9 6-6-16,14 2 9 15,6 0 0-15,2-2 5 16,22-6 0-16,10-6-14 15,1-6 14-15,7-8-24 16,1-6 25-16,1-2 6 16,-1 0-6-16,-5-16 0 15,-3-14-66-15,-10 4-164 16,-14 4-435-16</inkml:trace>
  <inkml:trace contextRef="#ctx0" brushRef="#br0" timeOffset="-135803.99">22751 4060 998 0,'0'0'213'0,"0"0"-57"0,0 0 63 16,0 0-60-16,0 0-43 15,0 0-21-15,0 0-57 16,44-1 1-16,7-6 72 16,18-4-1-16,31-10-33 15,30-9-11-15,24-10-20 16,-12-2-15-16,-26 6-10 16,-33 8-10-16,-23 4-2 15,9-3-3-15,2-2-6 16,2-1 1-16,-15 3-1 15,-13 8-9-15,-16 4-22 16,-14 8-27-16,-13 3-43 0,-2 4-41 16,-19 0-7-1,-64 26-188-15,3 3-46 0,-4 2-195 0</inkml:trace>
  <inkml:trace contextRef="#ctx0" brushRef="#br0" timeOffset="-135421.95">22751 4191 378 0,'0'0'323'16,"0"0"-135"-16,0 0-3 15,0 0 15-15,0 0-48 16,0 0-52-16,0 0 37 0,166-23 51 16,-21-10-12-1,22-7-54-15,-4-5-35 0,-18 3-17 16,-38 8-18-16,-25 8 2 15,-22 8-15-15,-8 2-9 16,-1-2 2-16,-2 2 4 16,-2 2 19-16,-16 2-1 15,-12 4-11-15,-9 4-4 16,-6 2 13-16,-4 2 6 16,0 0-10-16,0 0 0 15,0 0-14-15,0 0-10 16,0 0-7-16,0 0-16 15,0 0 5-15,0 0-5 16,0 0-1-16,0 0 0 16,0 0-9-16,0 0-63 0,0 0-89 15,-47 8-113-15,3 6-266 16,-14 2-492-16</inkml:trace>
  <inkml:trace contextRef="#ctx0" brushRef="#br0" timeOffset="-130152.77">25880 2260 360 0,'0'0'150'0,"0"0"-22"15,0 0 17-15,0 0-25 16,0 0 11-16,0 0-4 15,0 0-38-15,-2-79-5 16,0 78 0-16,0-2 31 0,0 3-22 16,2 0-22-16,0 3-58 15,0 20 2-15,0 18-9 16,0 17 49-16,16 14 20 16,3 8-31-16,4 3-22 15,4-1-9-15,-3-4-6 16,-2-6-5-16,-4-6-2 15,-5-10 0-15,-1-13 0 16,-6-14-2-16,-1-8 2 16,-5-11 0-16,2-5 0 15,-2-5 0-15,0 0 15 16,0 0 5-16,0-5 25 0,-7-14-27 16,-1-8-2-16,-4-9-16 15,8-7-1 1,2-1-21-16,2 2 22 0,0 4 3 15,12 4-3-15,11 4 0 16,2 6 0-16,4 8-7 16,2 3 5-16,0 9-5 15,0 4-3-15,-2 0 4 16,2 7-8-16,1 13 6 16,3 6 8-16,-2 2 19 15,3 0-3-15,0-4-13 16,0-2-1-16,-5-6 5 15,0-4 8-15,1-4-3 0,-3-4 7 16,2-2 3 0,0-2 7-16,2 0-11 0,3-2 6 15,-1-12-5-15,3-2 2 16,1-6-4-16,-6 0 1 16,-4-4-5-16,-5 0-2 15,-6 2 1-15,-7 0-10 16,-4 2 0-16,-7 2-2 15,0 4 0-15,0 2 27 16,-10 4-11-16,-7 2-5 16,-5 5-11-16,-5 3-9 15,-2 4-7-15,-5 18 3 16,3 10-2-16,7 7 5 16,8 1 4-16,12 2 0 15,4-4-25-15,2-2-8 0,22-8 4 16</inkml:trace>
  <inkml:trace contextRef="#ctx0" brushRef="#br0" timeOffset="-129792.58">27182 2428 2246 0,'-7'2'-170'0,"16"24"-86"16,2-2-40-16,-2 0-364 0</inkml:trace>
  <inkml:trace contextRef="#ctx0" brushRef="#br0" timeOffset="-128838.7">26776 2735 186 0,'0'0'172'0,"0"0"-39"16,0 0-5-16,0 0 14 16,0 0-27-16,0 0-24 15,0 0-17-15,-11 0-12 16,11 0 0-16,0 0-2 16,0 0-23-16,2 0-18 15,12 0 20-15,8 0 32 16,3 0 3-16,6 0-7 15,0-2-15-15,0-6-5 0,-2 0 1 16,-2 0-19 0,-2-2 0-16,-4-2-5 0,-2 0 17 15,-3 0-5-15,-6-2 2 16,-3 2-4-16,-3-1-27 16,-4 2-6-16,0-1-1 15,0 3 1-15,-4 1 8 16,-13 6-9-16,-12 2-9 15,-10 0 0-15,-5 21 8 16,-8 7-5-16,4 8-1 16,3 4 6-16,14 2 1 15,11-4-2-15,15-4 1 16,5-4-5-16,5-4 5 0,17-4 1 16,7-2-15-16,4-8 13 15,8-4-6-15,-1-6 8 16,2-2 0-16,-2 0-3 15,9-14-145-15,-8-4-175 16,-15-2-318-16</inkml:trace>
  <inkml:trace contextRef="#ctx0" brushRef="#br0" timeOffset="-128335.64">27245 2532 770 0,'0'0'109'0,"0"0"6"16,0 0 102-16,0 0-62 15,-10 137 23-15,10-101-108 16,0 0-29-16,8-4-19 15,2-4-12-15,3-4 3 16,1-4-13-16,-5-6-120 16,-3-10-241-16</inkml:trace>
  <inkml:trace contextRef="#ctx0" brushRef="#br0" timeOffset="-128121.03">27243 2264 155 0,'0'0'1284'16,"0"0"-1134"-16,0 0-101 16,0 0 40-16,0 0-60 15,0 0-29-15,0 0-70 16,31 74-130-16,-18-46-301 0</inkml:trace>
  <inkml:trace contextRef="#ctx0" brushRef="#br0" timeOffset="-127721.88">27641 2512 1141 0,'0'0'173'0,"0"0"-118"0,0 0 53 15,-147 101 15-15,116-69-41 16,13-2-44-16,11-4-23 16,7 0-15-16,7-4-6 15,17-4 5-15,10-4-34 16,6-2 29-16,0-2 6 15,2 0 22-15,-4 2-15 16,-3 2-1-16,-3 4-5 16,-8 4 11-16,-3 6 4 15,-10 6-6-15,-7 2-1 16,-4 4 10-16,0-3-9 16,-20-5-10-16,-11-8 0 15,-2-8-22-15,-6-10-7 0,4-6 13 16,6 0-1-16,7-22 8 15,22-26-36-15,0 3-195 16,2 3-272-16</inkml:trace>
  <inkml:trace contextRef="#ctx0" brushRef="#br0" timeOffset="-127346.43">26166 2831 1066 0,'0'0'176'15,"0"0"-89"-15,0 0 24 16,0 0-21-16,156-14 41 16,-33 8-26-16,-1 0-13 0,-7 0-29 15,-11-2-9 1,-29 2-30-16,6-2-17 0,3-2-7 15,-8 2-146-15,-20 4-178 16,-25 2-304-16</inkml:trace>
  <inkml:trace contextRef="#ctx0" brushRef="#br0" timeOffset="-127151.36">26071 3074 377 0,'0'0'1183'16,"0"0"-1062"-16,197-28-63 16,-28-1 97-16,26 4-37 15,-8 3-28-15,-42 8-22 0,-49 6-28 16,-30-1-40-16,3-3-3 16,-11 1-201-16,-14-4-412 15</inkml:trace>
  <inkml:trace contextRef="#ctx0" brushRef="#br0" timeOffset="-125787.64">23909 3914 772 0,'0'0'182'16,"0"0"-19"-16,0 0 43 16,0 0-13-16,0 0-49 15,0 0-15-15,0 0-30 16,0 0-27-16,2 0-21 15,-2 0-6-15,2 0-12 16,-2 0-10-16,5 0-5 16,2 0-18-16,10 0 1 15,10 4 18-15,14 4 9 16,13 4 13-16,16 2-10 16,30 8-11-16,34 2 2 15,31-2 5-15,10-4-11 16,-3-15-15-16,-11-3 8 0,-12-13-8 15,5-13 5-15,4-2 0 16,0-2-5-16,-4-6 6 16,-5-2-6-16,-6-2-1 15,-10 2 2-15,-23 6 4 16,-24 10-6-16,-23 8 1 16,-12 2 0-16,3-2 0 15,0 1 0-15,-4 1-1 16,-9 5 2-16,-15-2 8 15,-4 3-2-15,-6 3 8 16,-5-2 12-16,-4 3-3 16,-5 2-1-16,0 0-2 0,-2 0-1 15,0 0 1-15,0 0-7 16,0 0 2-16,0 0-11 16,0 0 1-16,0 0-1 15,0-2 3-15,0 2-2 16,0-2-1-16,0-2-6 15,-9-4-1-15,-9-4-42 16,-6-4-2-16,-7-2-17 16,-10 0-33-16,-3-2 10 15,-5 4 20-15,1 0 15 16,2 4 29-16,11 2 11 16,6 6 9-16,12 0 1 0,7 2 1 15,8 2 0 1,2 0 0-16,0 0-1 0,2 0-28 15,16 4 28-15,7 10 0 16,6 0 21-16,5 2-7 16,-1-4 3-16,1 0-6 15,-3 0-2-15,-4 0 3 16,-6 2 3-16,-6 2-15 16,-5 6 6-16,-6 4 12 15,-6 8 7-15,0 2 12 16,0 5-3-16,-18-1 20 15,-4 0-10-15,-7-4-16 16,-2-4-8-16,-2-4-7 0,-6-4-3 16,-1-2-10-1,3-4-48-15,-13 0-93 0,10-4-126 16,9-10-441-16</inkml:trace>
  <inkml:trace contextRef="#ctx0" brushRef="#br0" timeOffset="-121027.05">27365 3499 664 0,'0'0'153'0,"0"0"-116"0,0 0 34 16,0 0 22 0,0 0-8-16,0 0-26 0,0-4-7 15,0 4-11-15,0 0-2 16,0 0 15-16,0 0 7 15,0 0 7-15,0 0-4 16,0 0-9-16,0 0-8 16,0 0-8-16,0 0-7 15,0 0-7-15,0 0-8 16,0 0-10-16,0 0-7 16,4 4-14-16,1 14 14 15,1 8 0-15,1 6 32 16,-1 4-4-16,2 1-14 15,-2-4-8-15,-2-1-4 16,1-3 0-16,-1-4 8 16,-2-3-9-16,0-4 0 0,-2-3 1 15,0-5-1-15,3-4 1 16,-3-2 0-16,0 0-1 16,0-2-1-16,0-2 1 15,0 0 7-15,0 0-8 16,0 0 1-16,0 0 6 15,0 0 2-15,3 0-1 16,-3 0 9-16,0 0 14 16,0 0 28-16,0-10-19 15,0-6-25-15,-3-6-9 16,-4-4-6-16,1-5 1 0,1 0-1 16,1-4 0-16,0 3-1 15,4 0-1-15,0 6 2 16,0 4 18-16,0 4-8 15,0 6 11-15,0 4-21 16,0 4 0-16,0 4-11 16,6 0-14-16,9 6-4 15,8 14 15-15,6 6 14 16,4 4 4-16,-2 4 2 16,0-2 0-16,-2-1 0 15,-2-3-5-15,-2-6-1 16,-2-7-1-16,-4-2-5 15,-3-5 6-15,-3-4 0 0,-2 0 1 16,1-4 0 0,-2 0 0-16,2 0 8 0,-1 0 0 15,4-4 3 1,1-8 5-16,-1-6 8 0,1-5 6 16,-3-4 6-16,1-5 6 15,-1-5 3-15,-3-3-14 16,-4 0-2-16,1 2-15 15,-5 4-14-15,-2 6 14 16,0 6 3-16,0 6-8 16,0 5 11-16,0 6 3 15,0 1-15-15,0 2-9 16,0 2-55-16,0 0-106 16,0 0-114-16,0 0-372 15,0 2-378-15</inkml:trace>
  <inkml:trace contextRef="#ctx0" brushRef="#br0" timeOffset="-119119.66">28265 3473 1015 0,'0'0'301'16,"0"0"-213"-16,0 0-30 0,0 0 22 16,0 0-20-1,0 0-3-15,0 0-19 0,-18 130-9 16,18-100 0-16,0-4-13 16,0-4 13-16,12-8 8 15,-2-3 7-15,1-8-2 16,1 0-1-16,-1-3-1 15,5 0 9-15,-1-3 12 16,3-11-7-16,-1-6 8 16,2-2 3-16,-2-4-8 15,-3-2-20-15,-3 2-12 16,-3 0-10-16,0 4-2 16,-4 6-1-16,-4 6-11 0,0 6-1 15,0 2-10-15,0 2-8 16,0 0-1-16,2 8-52 15,0 12 23-15,5 4 7 16,3 0-11-16,4-2-11 16,2-4 17-16,2-4 17 15,-2-6 16-15,1-6 5 16,-1-2 7-16,-3 0 1 16,0 0 1-16,3-12 7 15,-3-4 3-15,3-6 1 16,1-2-6-16,0 0 4 15,1 4-1-15,-5 4 4 16,0 4-13-16,1 6-7 16,-2 6 1-16,5 0-6 15,2 2-2-15,6 16 12 0,2 6 2 16,-1 2 9-16,-1-2 1 16,-5 0-4-16,-4-4-6 15,-6-6 0-15,-2-4 0 16,-6-5 0-16,-2-4 2 15,0-1 15-15,0 0 32 16,0 0 9-16,0 0-7 16,0-6-12-16,0-12-28 15,0-4-11-15,0-4-6 16,2-2-26-16,9 2 6 16,0 4 7-16,3 8 13 15,-4 6-3-15,2 6 1 0,-1 2-6 16,2 0 7-16,3 4 6 15,1 10 0-15,4 2 1 16,-1 0 1-16,-3-2-1 16,-1-2-16-16,-3-4-6 15,-3-4 13-15,-1-2 1 16,-3-2 8-16,3 0 1 16,2-6 11-16,0-12-6 15,3-6 7-15,-1-2-6 16,-2-2-6-16,-1-2 1 15,-6 0 14-15,0-2 2 16,-2 1-7-16,3 2 0 16,-3 3 5-16,-2 5 14 0,2 7-11 15,0 4-13 1,0 6 4-16,-2 4-10 0,6 0-12 16,0 0-10-16,3 18 6 15,5 10 15-15,3 4 1 16,3 4 0-16,0 3 0 15,4-1-1-15,3-4 1 16,2-6-2-16,0-6-7 16,0-6 9-16,-2-6-2 15,-2-8 1-15,-6-2 1 16,0 0 0-16,-4-8 15 16,1-12-6-16,-6-6-3 15,-3-4 1-15,-5-4-4 16,-2-4 3-16,0-2-6 0,-4-5 1 15,-9-1 10-15,-3-4-11 16,3 0 1-16,-1 2-1 16,5 4 6-16,1 7 0 15,1 11-5-15,5 11 6 16,-3 5 25-16,3 6-3 16,2 4-27-16,0 0-2 15,0 11-33-15,0 20 16 16,0 9 17-16,16 8 1 15,4 6-1-15,4 0-1 16,3 4-5-16,-1-4-22 0,1 0-15 16,0-5-40-1,-2-9 21-15,-3-14 14 16,-6-12 18-16,-3-14 0 16,-4 0 14-16,-2-16 2 0,-3-16 1 15,-4-4 13-15,0-2 0 16,0-1-6-16,0 3-4 15,0 6 9-15,13 6-18 16,7 6-14-16,7 4 3 16,4 2 18-16,3 4 5 15,1 0 7-15,-6 2 0 16,-2 2 13-16,-7 0 3 16,-4 0 18-16,-8 2 22 15,-3 0 6-15,-2 2 19 16,-3 0 5-16,0 0-27 0,0 0-9 15,-3 0-50 1,-10 12-23-16,-3 14 1 0,0 6-24 16,8 4-38-16,6 1-4 15,2-5-9-15,2-6-4 16,13-6-20-16,5-8 20 16,-2-6 56-16,2-6 33 15,-2 0 12-15,2-9 13 16,-2-9 35-16,2-4 8 15,-3-4-17-15,2 1 35 16,-2-4-11-16,1 5-25 16,0 2-24-16,2 6-13 15,0 8-1-15,3 6-1 16,-2 2-8-16,6 6 8 0,2 16 0 16,0 8 0-16,2 4 1 15,-4 3 1-15,0-1-1 16,-7-6 10-16,-4-8 9 15,-8-8-19-15,-6-8 0 16,1-6 18-16,-3 0 74 16,0-2 65-16,0-18-58 15,0-11-59-15,0-5-25 16,0-6 0-16,0 1-15 16,11-4-36-16,14 3 0 15,3 2-40-15,26-8-143 16,-7 12-172-16,-5 8-887 0</inkml:trace>
  <inkml:trace contextRef="#ctx0" brushRef="#br0" timeOffset="-118437.59">31161 3130 1185 0,'0'0'173'15,"0"0"-73"-15,0 0 127 16,0 0-91-16,0 0-82 0,-140 66-9 16,108-26 7-16,11-2-35 15,11 1-9-15,10-10-8 16,0-4-7-16,0-7-3 15,16-7-14-15,4-7 19 16,0-4 5-16,5-4 13 16,0-18-7-16,-2-10 5 15,2-8-3-15,-2-4 6 16,-8-6-12-16,-1-6 24 16,-6-4 19-16,-3-7 6 15,2 1-16-15,-1 1-13 16,3 10 15-16,0 11 18 15,0 18-18-15,-2 12-2 0,1 14-35 16,3 0-24 0,5 28 6-16,5 20 5 0,0 20 13 15,0 13 9-15,-1 27-8 16,-5 22 11-16,-6 29-10 16,-6 7-4-16,-3-11-19 15,0-35-58-15,0-40-53 16,-5-26 5-16,2-18 32 15,3-8-21-15,0-7 40 16,0-10-11-16,0-11 87 16,0-10 67-16,3-24-6 15,-1-10 52-15,-2-6-50 16,0 0-27-16,-11 4 2 16,-2 10-2-16,9 7 62 15,4 7 59-15,19 4-66 0,28 2-63 16,18 3-4-16,15-1-13 15,4-1 7-15,1-1-18 16,-7 0-73-16,-6-14-129 16,-24 6-169-16,-23 0-677 0</inkml:trace>
  <inkml:trace contextRef="#ctx0" brushRef="#br0" timeOffset="-117888">28706 4275 1128 0,'0'0'273'15,"0"0"-62"-15,0 0-26 16,0 0-84-16,0 0-38 16,0 0 85-16,4 124-30 15,0-66-44-15,4 2-22 16,-2-2-15-16,1-5-6 15,1-9-8-15,4-10-6 16,-1-10-16-16,0-10 1 16,3-6-1-16,5-4 14 15,13-4 6-15,15 0-2 0,15-20-19 16,14-12-19 0,8-8-134-16,3-10-133 0,19-18-219 15,-27 11-24-15,-16 11-496 0</inkml:trace>
  <inkml:trace contextRef="#ctx0" brushRef="#br0" timeOffset="-117104.25">29528 4371 182 0,'0'0'770'0,"0"0"-627"16,0 0 24-16,0 0 62 16,0 0-69-16,0 0-40 15,-124 52-28-15,90-23-28 16,10 0-27-16,5 0-17 15,9-7 4-15,7-4-15 16,3-4-9-16,0-6-2 0,11-6 2 16,10-2 1-16,3 0 6 15,3-10-7-15,-1-12-1 16,1-3 0-16,-9 0 1 16,-5 3 0-16,-3 4 0 15,-8 5 8-15,0 8-8 16,-2 2-8-16,2 3-1 15,2 0-13-15,5 8 7 16,7 5 3-16,11-2 1 16,6-3-11-16,9-4 8 0,6-4-15 15,0 0 19 1,1-14-5-16,-2-8 8 0,-10-4 0 16,-4-2 7-16,-10-2 12 15,-9-2 24-15,-7-2 10 16,-7 0-8-16,0 0-9 15,0 6 13-15,-7 6 36 16,-2 8 15-16,2 7-1 16,5 7-55-16,-2 13-37 15,1 24-19-15,3 24 19 16,0 15 17-16,13 12-11 16,14 7 1-16,7-3 4 15,1-4-11-15,2-8 9 16,-4-8-8-16,-6-14-1 15,-8-13 0-15,-5-17-6 0,-7-12 6 16,-7-10 0 0,0-6 7-16,0 0 28 0,-9-10-12 15,-14-16-13-15,-6-12-9 16,-4-12-1-16,0-8-14 16,2-11-4-16,8-3-5 15,8-2 2-15,15 4-46 16,0 7 29-16,15 11 14 15,18 12 0-15,5 12 14 16,3 10 3-16,-1 10 7 16,-3 8-8-16,-3 0-2 0,-8 0 0 15,-5 16 4 1,-6 4 4-16,-5 0 1 0,-6 0 1 16,-4-2 4-16,0-4-4 15,0-2 21 1,-18-2-16-16,-9-3-5 0,-22-7-92 15,6 0-230-15,6-18-302 16</inkml:trace>
  <inkml:trace contextRef="#ctx0" brushRef="#br0" timeOffset="-116865.05">30319 3894 973 0,'0'0'696'0,"0"0"-636"16,0 0-27-16,0 0 62 16,0 0 112-16,24 130-41 15,-10-73-38-15,1 1-45 16,4-6-49-16,-2-6-16 16,1-4-8-16,0-4-10 15,-5-8-65-15,-4-4-115 16,-9-10-164-16,0-7-312 15,-7-9-470-15</inkml:trace>
  <inkml:trace contextRef="#ctx0" brushRef="#br0" timeOffset="-116706.86">30359 4088 1420 0,'0'0'197'0,"0"0"-134"16,0 0 128-16,132-33-100 15,-77 24-62-15,4 4-29 16,14 5-206-16,-15 0-332 16,-11 0-427-16</inkml:trace>
  <inkml:trace contextRef="#ctx0" brushRef="#br0" timeOffset="-115804.85">30707 4261 838 0,'0'0'396'0,"0"0"-285"16,0 0 23-1,0 0 20-15,0 0-17 0,0 0-42 16,-15 108-14-16,32-98-33 16,5-4-32-16,5-6-4 15,2 0 8-15,0-10-20 16,-3-12-3-16,-5-4-15 15,-11-4 9-15,-2-4-21 16,-6-2-2-16,-2 0 12 16,0 4 20-16,2 4 7 15,2 6-6-15,3 0 8 16,7 3-3-16,1 3 4 0,5 1 1 16,0 1 11-16,0 1 17 15,-4 5 12-15,-5 2 7 16,-5 4 7-1,-1 2-12-15,-3 4-41 0,3 24 1 16,2 19 8-16,6 17 57 16,1 10-14-16,5 6-34 15,6 0-15-15,-1 1-8 16,5-8-6-16,-4-2-1 16,-5-7 14-16,-4-8-8 15,-6-12-6-15,-5-10 0 16,-5-14 0-16,0-7-6 15,0-9-1-15,0-4 7 0,0 0 0 16,-11-4 11 0,-7-17-11-16,-2-9-12 0,0-10 1 15,5-12-6 1,7-8-14-16,8-8-3 0,0-7 1 16,27 3 18-16,11 4 2 15,5 10 13-15,1 12-8 16,-3 12 8-16,-8 12-1 15,-9 9-9-15,-8 8 1 16,-5 5-6-16,0 0 2 16,0 10 12-16,0 8 0 15,1 0-8-15,-4 0 9 16,-1-6-2-16,-3-4-24 0,-4-2-7 16,2-4 4-1,-2-2 11-15,3 0 18 0,0 0 1 16,1 0 16-1,2-12-17-15,3-6-6 0,1-2 6 16,-4 2 0-16,1-1 0 16,-3 8 0-16,0 4 1 15,-2 3 27-15,-2 4-1 16,5 0-27-16,0 0-16 16,4 17 16-16,4 5 18 15,1 4-5-15,3 2-4 16,-1 0 15-16,-3 0-2 15,-1-4-10-15,-6-6 0 16,-4-4-5-16,-2 0 1 16,-16 0-8-16,-72 10-33 15,3-4-189-15,-11 0-767 0</inkml:trace>
  <inkml:trace contextRef="#ctx0" brushRef="#br0" timeOffset="-114938.04">27995 5559 1164 0,'0'0'259'0,"0"0"-122"16,0 0 55-16,0 0-16 16,0 0-85-16,0 0 70 15,0 0 3-15,92 118-32 16,-39-86-62-16,16-4-13 16,14-6-14-16,28-6-7 15,29-12-1-15,25-4-14 16,-16 0-3-16,-32-12-10 15,-40-2-1-15,-23 0 6 0,4-2-13 16,2-7 2-16,0 0 5 16,-16-1-6-16,-10 2-1 15,-16 1-32-15,-16 3-13 16,-2-1-40-16,-18-4-34 16,-22 1 46-16,-12 2-19 15,-5 4 20-15,-3 2 23 16,11 6 37-16,13 4 12 15,14 2 17-15,15 0 28 16,7 2-22-16,0 0-13 16,21 0-9-16,10 6-1 15,11 6 19-15,7 6 1 16,2 2 20-16,0 3-8 0,-7 0-9 16,-7 1 18-16,-11 2 2 15,-8-1-6-15,-14 0-10 16,-4 0-10-16,-6 1-7 15,-25 0 8-15,-17 2-18 16,-6 0-33-16,-7-6-104 16,-1-12-95-16,17-8-166 15,18-2-456-15</inkml:trace>
  <inkml:trace contextRef="#ctx0" brushRef="#br0" timeOffset="-114054.65">30100 5225 757 0,'0'0'355'0,"0"0"-210"0,0 0 65 16,0 0 62-16,0 0-96 15,0 0-8-15,0 0-25 16,0-1-44-16,0 1-30 15,0 0-23-15,-2 10-21 16,-6 16-18-16,-5 14 29 16,-8 10 1-16,-1 8-9 15,2 0-14-15,2-4-8 16,2-8-6-16,3-8 0 16,4-11-27-16,3-12-7 15,3-8 6-15,1-3 19 16,2-4 9-16,-3 0 7 15,3-3-2-15,-2-15-5 0,0-8-42 16,2-7 42-16,0-8 0 16,0-3-17-16,0-4 7 15,0 2 9-15,9 2-1 16,3 0 2-16,3 4-5 16,3 4 5-16,-1 4 12 15,-1 5 0-15,-1 7 7 16,-5 8 5-16,-4 6 12 15,-1 2-7-15,-3 4-6 16,0 0-10-16,2 0-5 16,6 0-8-16,1 18 1 15,7 10 12-15,-1 14 8 16,4 11 12-16,-1 7-1 16,-3 4 1-16,-3 2-18 0,-1-4-4 15,-2-4-2 1,1-7-9-16,-4-9 1 0,1-10 0 15,-5-6-1-15,2-10-6 16,-4-6 6-16,-2-6 2 16,0-2 4-16,0 0 4 15,0-2-9-15,0 0 5 16,0 0 3-16,0 0-3 16,0 0-5-16,0 0 14 15,0 0-7-15,0 0 4 16,0 0-2-16,0 0-1 15,0 0-3-15,0 0 2 16,0 0-8-16,0 0-1 0,0 0-55 16,0-28-117-16,0 2-345 15,0-3-636-15</inkml:trace>
  <inkml:trace contextRef="#ctx0" brushRef="#br0" timeOffset="-113586.39">30023 5348 880 0,'0'0'290'0,"0"0"-151"15,0 0 100-15,0 0 44 16,0 0-58-16,0 0-33 15,0 0-20-15,4-38-43 0,-4 38-52 16,4 0-38-16,3 22-30 16,7 14 37-16,3 12 47 15,4 8-32-15,1 4-36 16,0-1-10-16,-2-5-7 16,-2-10-8-16,-3-6-30 15,-3-8-67-15,-5-10-72 16,-1-6-86-16,-4-10-217 15,-2-4-171-15,0 0-331 0</inkml:trace>
  <inkml:trace contextRef="#ctx0" brushRef="#br0" timeOffset="-113304.68">29987 5781 153 0,'0'0'601'16,"0"0"-439"-16,0 0-9 16,0 0 37-16,0 0-29 15,0 0 20-15,0 0 0 16,0 8-87-16,29-8 33 15,11-6 14-15,6-8-51 16,8-4-44-16,2-2-37 16,2-2-9-16,-2-1-93 0,13-9-117 15,-15 6-321 1,-15 4-389-16</inkml:trace>
  <inkml:trace contextRef="#ctx0" brushRef="#br0" timeOffset="-112928">30740 5332 1385 0,'0'0'203'0,"0"0"-48"0,0 0 89 16,0 0-87-16,0 0-79 15,0 0-26 1,0 0-21-16,-102 96-12 0,93-70-13 16,6-6-6-16,3-2-12 15,5-4 12-15,17-6 10 16,9-4 17-16,6-4-6 16,-2 0-3-16,1-10-1 15,-5-12-3-15,-7-2 1 16,-4-4 4-16,-8 0 17 15,-8 2 13-15,-4 2 10 16,0 4-19-16,-10 4 1 0,-16 7-41 16,-12 9-23-1,-31 11-118-15,9 15-198 0,6 2-451 0</inkml:trace>
  <inkml:trace contextRef="#ctx0" brushRef="#br0" timeOffset="-112433.84">29807 6404 1248 0,'0'0'235'0,"0"0"-19"15,0 0 25-15,0 0-18 16,0 0-64-16,0 0-52 15,124-76-44-15,-101 76-10 16,1 0-4-16,-4 0-13 16,-4 10-36-16,-5 6 0 15,-5 4-18-15,-6 6 2 16,0 6-2-16,0 7 18 16,-12-1 3-16,-9-2 12 0,-1-4 1 15,7-10-15 1,1-6-1-16,9-8-1 0,5-4-22 15,0-4-30-15,7 0 11 16,22 0 15-16,16-14-23 16,11-12-55-16,35-30-130 15,-11 6-246-15,-8 0-132 0</inkml:trace>
  <inkml:trace contextRef="#ctx0" brushRef="#br0" timeOffset="-112171.28">30459 6310 1237 0,'0'0'222'0,"0"0"-59"15,0 0 76-15,0 0-82 16,0 0-54-16,0 0-36 16,-42 104-33-16,69-97-10 15,11-6 3-15,6-1-4 16,3-5 0-16,-3-16 28 15,-8-3 22-15,-11 1 3 16,-17-4 12-16,-8 3-14 16,-26 8-49-16,-54 14-25 15,-59 16-89-15,-43 46-123 16,21 0-168-16,28-6-1425 0</inkml:trace>
  <inkml:trace contextRef="#ctx0" brushRef="#br0" timeOffset="-111453.27">29392 7178 1375 0,'0'0'261'15,"0"0"-145"-15,0 0 115 16,0 0-14-16,116 0-84 16,-56 0-39-16,36 0-32 15,33 0-20-15,30-1 1 16,-13-12-9-16,-25 2-9 16,-39-3-8-16,-19-5-5 0,12-5 1 15,10-8-1 1,11-8 3-16,-3-6-3 0,-4-6-2 15,-6-10-8-15,-10-6 7 16,-10-4-9-16,-12-7 0 16,-13 3-17-16,-11 2 4 15,-11 4 13-15,-12 9-12 16,-4 9 0-16,-14 8 2 16,-23 4 10-16,-21 4 0 15,-36-4 1-15,-44 4 0 16,-52 6-1-16,-26 16 0 15,-9 14-2-15,11 16 1 16,29 30-7-16,23 14 8 0,39-2 6 16,41-8 10-1,35-7 14-15,29-6-30 0,16 12-2 16,2 7-30-16,40 8 32 16,43 4-5-16,39 0-4 15,-4-16 5-15,-7-13-26 16,-14-21-12-16,-22-14-31 15,10-4-48-15,6 0-87 16,14-26-43-16,-25-6-234 16,-19-1-303-16</inkml:trace>
  <inkml:trace contextRef="#ctx0" brushRef="#br0" timeOffset="-110954.31">29963 6079 1532 0,'0'0'378'0,"0"0"-268"15,0 0-8-15,0 0 81 16,0 0-54-16,0 0-49 15,169-44-2-15,-47 23-16 0,28-5-26 16,-10 1-15-16,-29 5-12 16,-30 6 10-16,-21 2 2 15,9-4 6-15,5-4-12 16,1-4-9-16,-8-2-6 16,-11-2 8-16,-12-4 1 15,-10-6-8-15,-12-9 9 16,-10-7-10-16,-12-8-12 15,-10-4-12-15,-28-4-8 16,-20-4 6-16,-35-8 10 16,-43-7 5-16,-47 5 10 15,-22 10 0-15,-5 24-8 16,13 22 8-16,27 25-5 16,34 3-3-16,36 29 3 15,36 11 5-15,16 28-9 0,17 43-4 16,31 47-7-16,48 27-46 15,54 1-66-15,25-10-79 16,-34-59-286-16,-17-23-97 0</inkml:trace>
  <inkml:trace contextRef="#ctx0" brushRef="#br0" timeOffset="-108721.71">25174 8091 1092 0,'0'0'225'0,"0"0"-16"15,0 0-55-15,0 0 20 16,0 0-50-16,0 0-14 16,0 0 1-16,-11-12-3 15,11 12-45-15,0 0 3 16,0 0-23-16,0 0-6 16,0 0-15-16,13 0-13 15,16 0 4-15,16 0 8 16,16 0-15-16,12 4-6 15,43-4-169-15,-21 0-199 16,-14 0-424-16</inkml:trace>
  <inkml:trace contextRef="#ctx0" brushRef="#br0" timeOffset="-108145.63">26166 7886 1445 0,'0'0'311'0,"0"0"-192"16,0 0-31-1,0 0 2-15,-116-12-38 0,76 23-18 16,0 12-3-1,4 4 0-15,11-1-5 0,12-1-26 16,13-3-1-16,9-1-5 16,29-5-3-16,13-4 9 15,16-2-6-15,5-4-40 16,3 0-26 0,-4 0 15-16,-8 4 13 0,-12 4 22 15,-15 4 9-15,-12 4 13 16,-13 2 1-16,-11 2-1 15,0 0 16-15,-11 0 12 16,-18-3 20-16,-4-8-19 16,-2-7-8-16,-1-8-7 0,3 0 36 15</inkml:trace>
  <inkml:trace contextRef="#ctx0" brushRef="#br0" timeOffset="-107554.49">28140 8023 0 0,'20'-4'0'16,"-6"2"0"-16,-8-2 1763 0,-6 4-1450 16,0 0-223-1,0 0-27-15,0 0 8 0,0 0-1 16,170-32 3-16,-101 18-23 16,10 0-32-1,11 0-3-15,24-3-15 0,26-1-14 16,29 0-11-16,7 0 2 15,-34 6 23-15,-34 5-2 16,-44-2-26-16,-10 3 10 16,-3 0 6-16,-2 2 6 15,-7-2 6-15,-15 2 1 16,-15 2 8-16,-8 2 18 16,-4 0 10-16,0 0 9 15,0 0 3-15,0 0 4 16,0 0-12-16,0 0-1 15,0 0-15-15,0 0-11 0,0 0-1 16,0 0 1-16,2 0-5 16,-2 0 4-16,0 0-12 15,0 0 6-15,0 0-6 16,0 0 5-16,0 0-4 16,0 0-1-16,0 0 5 15,0 0-6-15,0 0 1 16,0 0 1-16,0 0 5 15,0-2-5-15,0 2 4 16,0 0-6-16,0 0-22 16,-4 0-59-16,-33 0-89 15,4 0-176-15,-9 0-579 0</inkml:trace>
  <inkml:trace contextRef="#ctx0" brushRef="#br0" timeOffset="-106473.97">24134 5815 863 0,'0'0'355'16,"0"0"-255"-16,0 0-59 15,0 0 2-15,0 0-43 16,0 0-29-16,0 0 5 15,55-8-63-15,-30 8-61 16,-5 0-147-16</inkml:trace>
  <inkml:trace contextRef="#ctx0" brushRef="#br0" timeOffset="-106303.36">24377 5889 1224 0,'0'0'163'16,"0"0"-116"-16,0 0-17 0,0 0-30 15,0 0-17-15,127-22-267 0</inkml:trace>
  <inkml:trace contextRef="#ctx0" brushRef="#br0" timeOffset="-97286.79">22082 4046 540 0,'0'0'130'15,"0"0"-19"-15,0 0-28 16,0 0 15-16,0 0-30 15,0 0-32-15,-29-28 19 16,25 24 24-16,-3 0-9 16,3 0 18-16,-4 0-2 15,4 0-24-15,-2 0-3 16,-1 0-16-16,-3 0-11 16,0 0-1-16,-5 0-17 0,-2 0 4 15,0 2-1-15,-5 0 5 16,-3 0-9-16,-4 0 15 15,-7 0-13-15,-1 2 8 16,-8 0-11-16,-6 0-2 16,-7 0 0-16,-6 0 4 15,-11 8-7-15,-6 4 2 16,-25 10-1-16,-21 9-6 16,-22 6 7-16,-9 6 5 15,13-3-14-15,11-6 11 16,34-10-11-16,18-4 1 15,17-4 9-15,7 0-3 16,-4 0 12-16,-3 4-1 0,-1 2-11 16,5 2 8-16,8 2-3 15,-3 6-1 1,0 4 4-16,-3 9-14 0,-2 5 18 16,1 2-7-16,4 4 3 15,7 0-14-15,5 2 7 16,8 0-7-16,7 1 10 15,2 3-5-15,7 4-6 16,7 2 7-16,3 4-7 16,8 0 0-16,2 0 0 15,5-1 0-15,19-3 2 16,10 0 5-16,11-5 11 16,9-5-4-16,14-8 1 15,32-6 15-15,41-6 11 16,44-10-4-16,22-8-10 0,0-12-11 15,-6-6 2-15,-18-2-5 16,2 0-3-16,-10 0-9 16,-3 0 0-16,-3 0 0 15,-1-4 5-15,7-2 7 16,6-4-12-16,3 2 5 16,-1 2-5-16,-2 0-1 15,-3 2 0-15,-9 2 0 16,-6 0 0-16,-2-2 3 15,-5-2-3-15,-1-2 0 16,1-2 7-16,-4-3-5 16,-5-2-1-16,-9-3 9 0,-6-3-10 15,-23 3 0-15,-22 3-1 16,-23 1 0-16,-8 1 1 16,7-3 7-16,1-6-6 15,5-3-1-15,-9-4 12 16,-6-3-11-16,-8-2 17 15,-3 0 0-15,-5 2-7 16,-7 0 30-16,0 2-13 16,-6 1-11-16,-3 4-8 15,-4-1 16-15,-4 1-1 16,-4-1-5-16,1-4-1 16,1 0-16-16,3-4 7 15,3-2-9-15,-1-2 6 0,4-4-6 16,-3-3 2-16,-3-1 8 15,-4-4-9-15,-1 0-1 16,-8-2-1-16,-2 2 1 16,0 2 0-16,-16 2 8 15,-16-1-4-15,-7 3-4 16,-15 1-1-16,-11 0 1 16,-10 5-1-16,-12 2 0 15,-11 4-8-15,-7 4 9 16,-2 6-1-16,4 4 0 15,8 4 1-15,13 2 1 16,5 4 0-16,13 0-1 16,2 4-1-16,4 0 1 0,4 2-1 15,-1 2 1 1,3 0 2-16,-1 0 5 0,-1 0-5 16,1 0-2-16,-3 0-12 15,-2 0 11-15,0 6 1 16,-2-2 0-16,-2 2 0 15,-1 0 0-15,1 0 1 16,2 0-2-16,-1-2 2 16,1 2-1-16,-4-2 6 15,-5-2-6-15,-2 2 0 16,-8-2 0-16,2 0 0 16,-4-2 1-16,3 0-1 15,1 0 0-15,0 0 12 0,4 0-11 16,2 0-1-1,4 0 1-15,2 0-1 0,6 0 0 16,3 0 1-16,2 0-1 16,3 0 0-16,0 0 0 15,4 0-11-15,5 0 10 16,4 6-1-16,11-2 2 16,7 0-1-16,9-2-3 15,6-2-6-15,3 2-2 16,2-2 6-16,0 0-2 15,0 0 7-15,0 0-7 16,0 0 7-16,13 0-26 16,23 2 14-16,35-2 13 15,52 0 12-15,51 0-2 0,24 0 3 16,3 0-12-16,-12 0-1 16,-25 0 8-16,-8-4-8 15,-6-6 8-15,-12-2-1 16,-7-2-2-16,-4-4-5 15,-6-4 0-15,-3-2 7 16,2-10 2-16,3-6-9 16,4-10-6-16,-15 1 5 15,-21 9 1-15,-22 8 1 16,-15 6 0-16,0 0 1 16,2-6 0-16,0 0 4 15,-12 2-5-15,-5-1 6 16,-1 4-6-16,-1-5 0 0,1 0-1 15,3-3 9-15,1 1-9 16,-2 0 2-16,0 4 2 16,-2-2-2-16,-3 4-2 15,-1-2 2-15,-5 1-2 16,-2 2 0-16,-7 0 0 16,-3-1 8-16,-6 2-8 15,-1-2-1-15,-4 2 0 16,1-2 0-16,-1 2 1 15,4 2-1-15,-2 0 1 16,-1 4 0-16,1 0 0 16,-2 4 1-16,-4-3 0 15,-2 1 0-15,0-1-1 16,0-3 1-16,-8-5-1 16,-4 0 0-16,-4-1 1 0,0-1 3 15,1 1-4-15,1 2 0 16,4 0 0-16,-2 2 1 15,-1 0 0-15,-3 0-1 16,-1 0 0-16,-6 2 0 16,-2-3-1-16,-4 2 0 15,-6-1-1-15,-5-2-4 16,-9-1 6-16,-12 0-1 16,-12-6 0-16,-14 1 0 15,-9 0 1-15,-4 0-7 16,0 2 1-16,4 2 0 0,10 6 6 15,9 1 11 1,13 8-10-16,6 3-1 16,9 6-1-16,2 0 0 0,-2 4 0 15,-2 0-5-15,-9 0 5 16,-7 6 1-16,-13 4-1 16,-8 2-8-16,-5 2 7 15,-23 2 2-15,-24 2-1 16,-30 2 1-16,-13 2 0 15,12 0 0-15,20 2 0 16,39-6 0-16,28-2 0 16,20 0 0-16,8-2 0 0,-2 6 7 15,-9 4-7 1,-5 5-2-16,5 3 1 0,1 1-15 16,-1 6 7-1,5 1 9-15,-1 4 0 0,5 0 0 16,2 6 0-16,3 4 0 15,6 3-2-15,8 1 2 16,7 0 0-16,8 2-1 16,5 2-10-16,6 3 10 15,2 4 1-15,2 2 0 16,5 3 0-16,-1-4-8 16,5-4 7-16,0-5 1 15,0-7-6-15,0-4 6 16,5-4 1-16,6-4-1 15,0 2-1-15,9-2 0 0,7 0 1 16,12-2-2 0,13-2 4-16,12-3-2 0,13-7 6 15,10-6-5-15,9-2-1 16,4-7 6-16,-3 0-5 16,3-5 6-16,-6-4-6 15,-3-4-1-15,-6 0 0 16,-8 0-2-16,-11 0 2 15,-8-2 1-15,-14-4 1 16,-12 2-1-16,-12 0 0 16,-9 2 1-16,-5 2 5 15,-6 0 1-15,0 0 5 16,0 0 8-16,0 0-6 16,0 0-15-16,0 0 0 0,0 0 13 15,0 0-13-15,0 0-1 16,0 0 1-16,0 0 0 15,0 0 1-15,0 0 0 16,0 0 12-16,0 0-8 16,0 0-5-16,0 0-1 15,0 0 1-15,0 0 2 16,0 0 9-16,0 0-3 16,0 0 1-16,0 0-2 15,0 0 4-15,0 0-1 16,0 0 2-16,0 0-3 15,0 0 0-15,0 0-9 16,0 0 1-16,0 0-1 0,0 0 3 16,0 0-3-16,0 0-1 15,0 0-38-15,-6 4-128 16,-63 42-197-16,2 0-138 16,-16-6-575-16</inkml:trace>
  <inkml:trace contextRef="#ctx0" brushRef="#br0" timeOffset="-94620.4">11209 6677 469 0,'0'0'124'0,"0"0"-65"16,0 0 28-16,0 0-18 15,0 0-1-15,0 0 19 16,0 0-11-16,-89-48-3 15,87 42 12-15,-1 2-1 16,3 0-9-16,0 2-14 16,0-2-32-16,7-2-10 15,15-4 12-15,10-4 20 16,10-4 2-16,11-4 10 16,10-2-16-16,8-4-6 0,9 0-6 15,27-9-5-15,31-4-14 16,37-12 3-16,20-5-17 15,3 0 10-15,-9 4 1 16,-19 8-12-16,-10 2 11 16,-8 1-12-16,-5 7 1 15,-7 2 6-15,-24 8-6 16,-24 4 0-16,-20 6-1 16,-8 2 0-16,13-6 1 15,13-2-1-15,12-6 6 0,1-2-5 16,-3-4 9-1,-4-5-3-15,-1-1-1 16,-3-6 22-16,-5 1-5 0,-2-4-1 16,-6 3 0-16,-2-2-6 15,-6 4-4-15,-5 0-2 16,-5 4 9-16,-8 5-7 16,-3 6 0-16,-8 2-5 15,-2 3 2-15,-5 3 0 16,0-2-3-16,0 1-5 15,-2-2 6-15,-4-2 6 16,2-2 2-16,-2-4-2 16,3-4 4-16,-3 2-16 15,-1 0 20-15,-6 1-11 16,-1 5 30-16,-2 0-18 0,-1 1-14 16,3-4-2-1,-4-1 1-15,1 2-4 16,-5-2 3-16,-3 0 4 0,-6 2-9 15,-4 0 10-15,0-1 2 16,0 2-12-16,-16-1 10 16,-9-5-11-16,-6 3 0 15,-4-2 6-15,-5 2-5 16,0 0-1-16,-5 0 1 16,-6 2-1-16,-5 2 0 15,-8 2-1-15,-12 4-7 16,-9 4-1-16,-9 4 8 15,-4 6-10-15,-6 4 4 0,-6 4 6 16,-19 0 1 0,-27 0-1-16,-26 16 0 0,-10 6 0 15,9 3-1-15,11 4 1 16,12-1-4-16,-4 2 4 16,-6 2-14-16,5 2 9 15,-5 0-3-15,2 2 8 16,-2 2 1-16,1 3-6 15,4 0 6-15,6 4 2 16,3-1 7-16,5 0-8 16,9 2-1-16,9 0-9 15,25-2 9-15,23-6-1 16,21-3-5-16,6 3 6 16,-9 8-1-16,-6 12 1 15,-10 10 0-15,6 4 1 0,5 0 6 16,7 3-5-16,3 3-1 15,6 0 5-15,0 4 0 16,5 5-6-16,2-3 8 16,7-2 1-16,6-2-8 15,7-2 0-15,7-6 6 16,11-1-7-16,4-9 0 16,7-6-1-16,0-4 0 15,9-4 1-15,11-4 0 16,4-3 6-16,8-5-7 15,3-6 1-15,10-2 0 16,6-4 0-16,9-4 1 0,10-6 5 16,25-4-6-1,30-10 12-15,31-8-11 0,11-24 22 16,-6-10-1-16,-15-4-7 16,-34 10-6-16,-25 7 1 15,-24 14-8-15,-15 2-1 16,-1 1 1-16,-3 4 4 15,-5 0-6-15,-17 4 0 16,-13 4 0-16,-5 0 9 16,-4 0 8-16,0 0 17 15,0-2 22-15,0 2-12 16,-2-2-24-16,-5 0-18 16,-2 2-2-16,-2 0-50 0,-9 0-111 15,-55 16-152-15,1 8-283 16,-20-6-333-16</inkml:trace>
  <inkml:trace contextRef="#ctx0" brushRef="#br0" timeOffset="-93470.95">8491 4878 421 0,'0'0'87'0,"0"0"-18"16,0 0 16-16,0 0 9 16,0 0-53-16,0 0-2 15,0 0 14-15,-56-58-4 16,52 54 10-16,2 0 17 15,2 4-30-15,0 0-21 16,0 0-25-16,0 0-17 16,0 8 17-16,0 8 6 15,0 4 42-15,4 2 17 16,5 3-17-16,4-1 7 16,3 2-19-16,4 2-7 15,-1 0 3-15,6 2-2 16,4 0 4-16,2 4-7 15,7 0 4-15,7 0 10 16,3 1-12-16,13-6 4 0,9-3-5 16,7-2-2-16,8-5 1 15,6-5 8-15,-2-3-9 16,1-2-11-16,-9 1-2 16,-2-2-7-16,-10 0-5 15,-7 0 6-15,-12 0-6 16,-13-2 9-16,-10-2-8 15,-12 0 0-15,-5-4-1 16,-8 2 11-16,0-2 16 16,-2 0 60-16,0 0 9 15,0 0-22-15,0 0-24 0,0 0-17 16,0 0-20-16,0 0-13 16,0 0 5-1,0 0 1-15,0 0-7 0,0 0 2 16,0 0 4-1,0 0 6-15,0 0 7 0,0 0 4 16,0 0 8-16,0 0-7 16,0 0-4-16,0 0 1 15,0 0-11-15,0 0-8 16,0 0 4-16,0 0-5 16,0 0-1-16,0 0 1 15,0 0-1-15,0 0 0 16,7 2-56-16,11 4-181 15,46-6-90-15,-1 0-185 16,-3-8-493-16</inkml:trace>
  <inkml:trace contextRef="#ctx0" brushRef="#br0" timeOffset="-91945.02">22965 5131 916 0,'0'0'195'16,"0"0"-9"-16,0 0-9 16,0 0-2-16,0 0-23 15,0 0-35-15,-121-20-66 0,107 16 47 16,-1 2-32-16,1 0-30 15,1 2-32-15,2 0-4 16,2 0-69-16,9 18-157 16,0 0-180-16,0-10-194 0</inkml:trace>
  <inkml:trace contextRef="#ctx0" brushRef="#br0" timeOffset="-91469.79">23145 3445 1033 0,'0'0'191'0,"0"0"-21"16,0 0 20-16,0 0-36 15,0 0-41-15,0 0-49 16,0 0-21-16,-22 0-33 16,22 0 2-16,0 0-6 15,0 0-6-15,0 0-8 16,0 2-47-16,0 2-62 15,4 0-114-15,18-4-82 16,0 0 13-16,-4-14-399 0</inkml:trace>
  <inkml:trace contextRef="#ctx0" brushRef="#br0" timeOffset="-90236.38">22657 2528 624 0,'0'0'88'0,"0"0"-44"16,0 0 2-16,0 0 9 15,-76 103-10-15,67-81 18 16,3-4-12-16,1-2-2 16,5-4-1-16,0-2-19 15,0-4-6-15,0 0 4 16,0-4-8-16,0 0-6 16,0-2 28-16,9 0 24 15,14-10 52-15,10-18-2 16,17-17-41-16,15-15-8 15,13-14-18-15,5-10 12 0,1-6-19 16,13-18-13 0,9-21 1-16,19-19-1 15,4-3-18-15,-17 29 0 16,-25 32-2-16,-27 36-1 0,-5 7 15 16,7 0-10-16,10-6 0 15,4 5 14-15,-10 10-9 16,-6 8 5-16,-6 10-4 15,-9 4-6-15,-7 4 0 16,-5 2-2-16,-4 2-1 16,-2 0-2-16,-3 4-6 15,-4 0 9-15,-1 0-9 16,-6 2 7-16,0 0-7 0,-2 0 12 16,-4-2 2-16,-1 2 0 15,-4 0-2-15,-2 2 2 16,0 0-5-1,0 0-10-15,0 0 0 0,0 0-15 16,0 0 8-16,0 0-9 16,0 0-7-16,0 0 6 15,0-2 0-15,-8 2-2 16,-7-4-6-16,-8-2-34 16,-4-2 1-16,-4 0-12 15,-2-2 24-15,4 0 38 16,2 2 8-16,10-2 0 15,3 3 11-15,7-1-1 0,3 4 6 16,4 1-16 0,0-1 16-16,0-3-16 0,15 0 9 15,12-4-9-15,6 1 0 16,10 1 0-16,3 0 11 16,2 5-1-16,-4 0 0 15,-2 4 6-15,-4 0-7 16,-6 0 3-16,-9 0-11 15,-7 7 8-15,-5 7 2 16,-3 4 26-16,-8 5-6 16,0 4 2-16,0 3-11 15,-8 2-2-15,-9 0-5 16,-4-2-5-16,1-2-1 16,3-6-3-16,1-2-6 15,7 0-28-15,9-2-141 0,9-4-161 16,20-4-174-16,4-10-483 15</inkml:trace>
  <inkml:trace contextRef="#ctx0" brushRef="#br0" timeOffset="-89687.03">25203 860 1092 0,'0'0'147'16,"0"0"-42"-16,0 0 23 16,0 0-48-16,0 0-51 15,0 0-10-15,141-60 0 16,-101 42-9-16,-7 4 0 16,-6-1-8-16,-9 4 12 0,-7 0-6 15,-5 6 27 1,-6-1 27-16,0-1 19 0,-2 6-27 15,-19 1-43-15,-18 0-11 16,-12 19-18-16,-11 18 18 16,-8 13-10-16,8 6 20 15,11 6-1-15,16-2 1 16,17-4 5-16,15-2-7 16,3-5-7-16,23-5 20 15,15-10 19-15,12-6-20 16,14-12 9-16,9-8 27 15,9-8-10-15,7 0-14 16,-2-10-29-16,-2-8-3 16,-9-6-97-16,8-16-92 0,-17 4-102 15,-18-2-196-15</inkml:trace>
  <inkml:trace contextRef="#ctx0" brushRef="#br0" timeOffset="-89418.16">25957 493 1061 0,'0'0'171'0,"0"0"-81"15,0 0 87-15,0 0 0 0,0 106-73 16,0-56-52-16,0 9-40 15,4-1-10-15,9 2 14 16,3 0 0-16,-1-4-3 16,6-2-13-16,-1-8-31 15,5-5-124-15,21-11-101 16,-4-10-59-16,1-14-95 0</inkml:trace>
  <inkml:trace contextRef="#ctx0" brushRef="#br0" timeOffset="-88286.55">26640 731 1113 0,'0'0'147'0,"0"0"-19"16,0 0 80-16,0 0-19 15,0 0-32-15,0 0-48 16,0 0-61-16,-118-96-32 15,85 120-16-15,0 8-6 16,-1 7 6-16,7 2 0 16,9 2 0-16,9-3 1 15,9-6 0-15,0-6-1 16,0-6-1-16,9-8 1 16,3-6 2-16,-1-3 7 15,-3-4-1-15,4-1 7 16,-1 0 7-16,5-6 6 15,3-12-3-15,4-10-5 0,2-6-13 16,-1 2-7-16,-6 2-17 16,-4 8 4-1,-6 8 13-15,-6 10-9 0,0 4-10 16,3 0-25-16,4 2-9 16,9 14 24-16,4 4 29 15,5 2 0-15,4 0 6 16,0-6 11-16,-2-4-9 15,3-6 2-15,-1-6 6 16,-2 0 3-16,-2-12 2 16,-4-12-11-16,-4-2 1 15,-11-6-3-15,-3-2-6 0,-5-2-2 16,0-3-30-16,-13 6-1 16,-8-2 6-1,2 9 11-15,3 4 8 0,3 6 6 16,5 8 8-16,6 6-8 15,2 2-15-15,2 0-23 16,21 22 14-16,15 10 18 16,11 9 6-16,11 3 29 15,3-1 9-15,-3 0-19 16,-7-7 5-16,-11-4-7 16,-10-8-5-16,-14-6-6 15,-10-6-6-15,-5-4 0 16,-3-6 1-16,0 0 20 0,0-2 2 15,-11 0 4-15,-1 0-1 16,3-8-2-16,3-12-24 16,6-6-4-16,0-10 4 15,0-6-11-15,13-4-9 16,3 0 5-16,-1 2 9 16,-1 1 6-16,-7 5 1 15,-5 8 5-15,-2 6-6 16,0 8 0-16,0 8 2 15,-5 4 7-15,1 4-9 16,0 0-12-16,4 2-13 16,0 18 5-16,4 6 3 15,25 8 17-15,11 4 2 16,14 0 4-16,4 0 6 16,-1-3-11-16,-6-5 0 0,-9-4 14 15,-11-2-14-15,-8-6 11 16,-9-4 1-16,-10-2-5 15,-2-2-2-15,-2 0 5 16,0 0 7-16,-11 4 9 16,-9 0 8-16,-2 0-8 15,1-2-6-15,4-2-6 16,3-6-2-16,8-2-13 16,3 0 1-16,3-2-1 15,0 0-17-15,0 0-23 16,0 0-20-16,3 0 4 15,8 0 3-15,4-6 35 16,4-2 18-16,-2 0-1 16,-1-2 1-16,-5 0 0 0,0-2-28 15,0 2-98-15,12-8-115 16,-4 2-104-16,-3 0-155 16</inkml:trace>
  <inkml:trace contextRef="#ctx0" brushRef="#br0" timeOffset="-88034.88">27721 328 1041 0,'0'0'142'0,"0"0"93"16,0 0 35-16,0 0-99 15,0 0-132-15,0 0-38 16,0 0 40-16,4 89 33 15,19-35-26 1,6 2-22-16,2 0-8 0,2-2-6 16,-1-3-12-16,-3-8-77 15,-5-3-118-15,-6-3-47 16,-4-5-53-16,-8-8-13 16,-6-12-353-16</inkml:trace>
  <inkml:trace contextRef="#ctx0" brushRef="#br0" timeOffset="-87776.07">27652 94 1317 0,'0'0'180'0,"0"0"13"16,0 0 32-16,0 0-59 15,0 0-103-15,0 0-63 16,0 0-40-16,-8-26-190 16,14 38-322-16,9 6 228 15,6-2-674-15</inkml:trace>
  <inkml:trace contextRef="#ctx0" brushRef="#br0" timeOffset="-86920.42">28412 320 1337 0,'0'0'133'15,"0"0"-104"-15,0 0 90 16,-138 29-5-16,94 0-53 16,3 10-23-16,10 3-21 15,11 2-15-15,11-4-2 0,9-4-8 16,0-6 1-16,18-2-2 16,11-7-3-16,6-3 12 15,9-9 25-15,6-3 0 16,4-6-25-16,-4 0-12 15,-3-1-11-15,-9-13-42 16,-9-3 23-16,-9-2 9 16,-7-4 33-16,-6 1 6 15,-7 0 2-15,0 4-7 16,0 4 12-16,-13 6 32 16,-2 6-4-16,-8 2-16 0,-1 6-10 15,-1 14-5 1,2 6-10-16,13 0 0 0,5 2-6 15,5-2 5-15,7-4-25 16,17 1 26-16,8-10 7 16,3-3 6-16,1-7 19 15,4-3-10-15,-4-3 3 16,-3-12-14-16,-6-7 2 16,-10-1 1-16,-5 1-2 15,-8 4 12-15,-4 6-24 16,0 4-2-16,0 5-33 15,0 3 28-15,0 0-7 16,0 0-6-16,11 7-2 16,7 9-29-16,7-2 51 15,6-1 6-15,5-8 11 0,1-5 4 16,5 0-2-16,-3-5 3 16,-6-16 0-16,-4-7 3 15,-9-6-3-15,-4-4 4 16,-10-4-13-16,-3-4-13 15,-3 0 14-15,0-1-3 16,-11 4-5-16,-5 8 16 16,3 9 37-16,3 8 23 15,4 12-9-15,3 6-73 16,-1 9-18-16,2 28-22 16,0 17 40-16,2 17 33 15,0 7-5-15,17 2-3 16,8-2-15-16,2-7 8 0,2-9-5 15,0-10-13 1,-2-10-26-16,-3-10-48 0,-6-10-46 16,-2-8-59-16,-8-12-94 15,-8-6-31-15,0-20 146 16,-15-4-675-16</inkml:trace>
  <inkml:trace contextRef="#ctx0" brushRef="#br0" timeOffset="-86788.56">28971 577 1026 0,'0'0'115'16,"0"0"-4"-16,0 0 6 16,154-82 24-16,-92 64-58 15,3 2-52-15,0 6-31 16,15 6-70-16,-15 2-210 0,-17 2-237 0</inkml:trace>
  <inkml:trace contextRef="#ctx0" brushRef="#br0" timeOffset="-86620.2">29568 630 479 0,'0'0'322'0,"0"0"-179"15,0 0 10-15,0 0 50 16,42 126-25-16,-24-102-58 16,1-2-71-16,-2-6-42 15,-1-4-7-15,-3-12-176 16,-5 0-185-16,-8-14-490 0</inkml:trace>
  <inkml:trace contextRef="#ctx0" brushRef="#br0" timeOffset="-86454.07">29452 295 1217 0,'0'0'38'15,"0"0"-37"-15,0 0-2 16,0 0-6-16,0 0-158 16,130 128-376-16</inkml:trace>
  <inkml:trace contextRef="#ctx0" brushRef="#br0" timeOffset="-86103.04">29829 658 1081 0,'0'0'134'16,"0"0"-42"-16,0 0 90 15,0 0-35-15,0 0-14 16,0 0-47-16,-69 112-62 16,66-96-24-16,3-4-2 15,0-4-18-15,0-2-1 16,7-4-5-16,7-2 26 0,6 0 12 15,8-12 4 1,7-10 9-16,0-6-12 0,3 0-2 16,-1-2-4-16,-3 6-1 15,-5 5-6-15,-2 12 1 16,-1 7 15-16,3 0 7 16,5 14 46-16,3 12-13 15,4 3 1-15,1 4-27 16,0 5-17-16,3 30-13 15,-11-10-217-15,-12-3-543 0</inkml:trace>
  <inkml:trace contextRef="#ctx0" brushRef="#br0" timeOffset="-84184.16">16387 13365 553 0,'0'0'224'15,"0"0"-137"-15,0 0-46 16,-104 134-20-16,101-86-21 15,3 1-8-15,20-4-33 16,27-2-16-16,15-7 1 16,59-6 55-16,-15-10-96 15,-6-12-235-15</inkml:trace>
  <inkml:trace contextRef="#ctx0" brushRef="#br0" timeOffset="-83366.46">16233 12422 906 0,'0'0'211'0,"0"0"-47"15,0 0-17-15,0 0-17 16,0 0 4-16,0 0-4 15,0 0-20-15,-35-1-25 16,32-2-21-16,3 1-20 16,-2 2-16-16,2 0-28 15,-2 0 0-15,0 0-6 16,0 0-1-16,-6 0-36 16,2 0-22-16,-3 8-49 15,1 3 0-15,2 2-22 16,6 5-96-16,0-1-62 15,0-10-440-15</inkml:trace>
  <inkml:trace contextRef="#ctx0" brushRef="#br0" timeOffset="-83151.08">16456 12318 1159 0,'0'0'38'0,"0"0"-7"16,0 0-31-16,0 0-23 16,0 0-129-16,0 0-15 0,0 0-352 0</inkml:trace>
  <inkml:trace contextRef="#ctx0" brushRef="#br0" timeOffset="-78736.51">29240 8671 855 0,'0'0'223'0,"0"0"-67"15,0 0 17-15,0 0 0 16,0 0-9-16,0 0-29 15,0 0-22-15,-44-67-39 16,44 67-22 0,0 0-8-16,0 0-13 0,0 0-3 15,0 0-17-15,0 4-11 16,0 16 0-16,0 12 20 16,0 8 17-16,0 11-22 15,0 5-2-15,0 2-13 16,-2 0-104-16,-21 16-116 15,6-15-168-15,-1-15-331 0</inkml:trace>
  <inkml:trace contextRef="#ctx0" brushRef="#br0" timeOffset="-78286.73">29684 8757 1121 0,'0'0'258'0,"0"0"-136"15,0 0-2-15,0 0-13 16,0 0-49-16,0 0-24 16,0 0-1-16,-54 86 0 15,75-72-10-15,8-2 3 16,6-8 14-16,5-4 3 16,5 0-22-16,2-2 13 15,-4-18-12-15,-6-4 2 16,-6-4 4-16,-9-6 10 0,-8 0 21 15,-14-1 8 1,0 3-38-16,-25 3-23 16,-15 7-6-16,-13 11 0 15,-14 11-6-15,-9 22 5 0,-6 58-44 16,17-5-179-16,22-7-454 16</inkml:trace>
  <inkml:trace contextRef="#ctx0" brushRef="#br0" timeOffset="-76953.69">29000 10387 124 0,'0'0'199'0,"0"0"-99"15,0 0-21-15,0 0-31 16,0 0 2-16,0 0 11 16,0 0 4-16,3-28-3 15,-3 24-9-15,0 2-14 16,0 0-10-16,0 2-14 16,0 0-15-16,0 0-26 15,0 0-39-15,0 0-44 16,0 0 3-16,0 0 61 0,0 0 26 15,0 0-10-15,0 6-54 16,0 0-20-16,0-2-8 16,0 2-29-16</inkml:trace>
  <inkml:trace contextRef="#ctx0" brushRef="#br0" timeOffset="-75886">28523 8761 544 0,'0'0'114'0,"0"0"40"16,0 0-50-16,0 0-16 15,0 0 6-15,0 0-1 16,-22-111 5-16,19 103 1 16,-1 6 27-16,-5 2-43 15,-7 0-49-15,-7 24 8 16,-6 11 51-16,-5 5-33 16,7 0-25-16,11-2-19 15,12-6-16-15,4-4-17 16,16-4 17-16,15-2 6 15,7-6-4-15,6-2 11 16,1-4-12-16,-1 0 1 16,-8 0 5-16,-9 4-7 0,-11 2-3 15,-10 3-10-15,-6 2-18 16,-2 4 9-16,-25-2 22 16,-6 4 12-16,-7-5 27 15,-5-6-17-15,3-4-22 16,-1-6 10-16,5-6-8 15,7 0-2-15,6-8-55 16,13-14-32-16,12-10-130 16,0-11 25-16,15-4-80 15,11-12 42-15,1-3-67 0,-2-6 15 16,-5-4 80 0,-4 1 202-16,-8 6 211 15,-3 4 36-15,-2 11-2 0,-3 12-23 16,0 10-23-16,0 10 18 15,0 12 4-15,0 6-85 16,-3 12-117-16,3 42 4 16,0 42 109-16,26 33-8 15,26 15-31-15,10 2-43 16,7-11-20-16,-9-7-27 16,-4 4-3-16,-6-7-155 15,-19-33-134-15,-12-30-394 0</inkml:trace>
  <inkml:trace contextRef="#ctx0" brushRef="#br0" timeOffset="-74552.3">29317 9685 727 0,'0'0'234'0,"0"0"-75"16,0 0-22-16,0 0-18 15,0 0-29-15,0 0-20 16,0 0-2-16,-13-14-5 16,13 14 3-16,0-2-5 15,0 2-7-15,0-2-4 16,0-2 8-16,0 0-5 15,0-4-19-15,6 0-24 0,1 0 6 16,1 0 2-16,-1 2 4 16,0 0 0-16,-3 0 18 15,1 0-25-15,-1 2 1 16,2-2-6-16,6 0-8 16,3-2-2-16,4 2 0 15,0-2 1-15,-1 4-1 16,-3 2 0-16,-5 2-9 15,-4 2-9-15,-3 20-8 16,-3 12 21-16,0 12 5 16,-19 10 18-16,-9 8-16 15,-8 0-1-15,-2-1 0 0,1-9-1 16,3-8-10-16,7-12 10 16,7-12 9-16,9-8-9 15,7-6 10-15,4-6-10 16,0-2-8-16,0 0-13 15,19 0 21-15,12 0 15 16,15-2 3-16,7-10-4 16,7-2-14-16,5-2-102 15,24-10-138-15,-16 2-118 16,-10 0-306-16</inkml:trace>
  <inkml:trace contextRef="#ctx0" brushRef="#br0" timeOffset="-74202.79">30063 9715 1046 0,'0'0'195'0,"0"0"-105"15,0 0-35-15,0 0 46 16,0 0-33-16,0 0-48 15,0 0-20-15,-85 100 0 16,107-87 23-16,9-4-3 16,12-4 11-16,4-5-8 15,2 0 1-15,0-10-11 16,-4-11 0-16,-8-5 4 16,-8-2 2-16,-6-6 24 0,-12-2 11 15,-7 0 13 1,-4 2-7-16,-6 6-36 0,-26 8-24 15,-15 10-1-15,-15 10 1 16,-51 22-75-16,10 14-140 16,7 0-176-16</inkml:trace>
  <inkml:trace contextRef="#ctx0" brushRef="#br0" timeOffset="-73682.08">28851 9968 1060 0,'0'0'312'0,"0"0"-129"16,0 0 11-16,0 0-51 15,0 0-71-15,0 0-16 16,0 0-3-16,-108-32-11 16,96 32-18-16,5 6-24 15,5 10-13-15,2 4 13 0,4 4 1 16,18 4 10-16,9 2 10 15,12 0-11-15,1 0 1 16,3-4-11-16,-3-1 11 16,-8-6-10-16,-11-5 8 15,-9-1-3-15,-12-4-6 16,-4 1-28-16,-11 3-34 16,-27 5 62-16,-15 2 16 15,-15-2-16-15,-5-4-23 16,2-8-4-16,7-6 27 15,12 0 0-15,17-10-15 0,14-12-64 16,17-9-136 0,4-6-17-16,11-10-35 0,32-31-15 15,-6 12-82-15,-1 8-187 16</inkml:trace>
  <inkml:trace contextRef="#ctx0" brushRef="#br0" timeOffset="-73517.23">28748 9815 340 0,'5'-22'266'15,"-1"3"-12"-15,1-2 19 16,-3 7-57-16,2 12 20 15,1 2-128-15,6 34-102 16,7 37 193-16,15 31 6 16,18 34-46-16,8 10-57 15,1-5-45-15,-12-13-33 16,-15-8-24-16,-12 5-84 16,-13-27-187-16,-8-18-368 0</inkml:trace>
  <inkml:trace contextRef="#ctx0" brushRef="#br0" timeOffset="-72269.75">29541 10794 489 0,'0'0'182'0,"0"0"-45"16,0 0 0-16,0 0-39 15,0 0-8-15,0 0-6 16,0 0 13-16,-6-40 22 15,6 38-12-15,0 0 0 16,0 0 2-16,0 2-24 16,0-2 1-16,0 2-4 15,0 0-20-15,0 0-8 0,0 0-22 16,0-2-8-16,0 2-6 16,0 0-5-16,0 0 0 15,0 0 1-15,0 0-3 16,0 0 0-16,0 0-1 15,0 0 1-15,0 0-3 16,0 0 1-16,0 0-3 16,0 0 2-16,0 0 3 15,0 0-2-15,0 0 9 16,0 0-3-16,0 0 4 16,0-2-5-16,0-2-6 15,2 0-7-15,4 0 0 0,2 0 0 16,-4 2 0-16,-4 2-1 15,2 0 1-15,-2 0 1 16,0 0 4-16,0 0 1 16,0 0-5-16,0 0 10 15,0 0 7-15,0 0-9 16,0 0 14-16,0 0-3 16,0 0-6-16,0-2-3 15,7 0-11-15,11-2 1 16,10-2-2-16,19-4 1 15,11 0 1-15,9 2 5 16,-2 4-7-16,-7 4-2 16,-11 0-6-16,-16 4-8 15,-16 14-15-15,-13 4-14 16,-2 6-19-16,-22 4 18 0,-18 4 46 16,-8-2 1-16,-4-6-1 15,0-4 9-15,8-7-9 16,11-6 16-16,10-4-6 15,9-3 7-15,12-3-17 16,2-1-11-16,0 0-23 16,25 2-3-16,6 1 37 15,12-2 10-15,3 3-4 16,0 0-6-16,-5 2-6 16,-5 2 6-16,-7 0 1 15,-9 2-1-15,-2 4-7 16,-7 1 6-16,-2 1-14 15,-9 2-4-15,0 0-2 0,0 2-16 16,-23-4 16 0,-6 0 11-16,-8-4 0 0,-3-6 11 15,1-2-8-15,4-4 5 16,11 0-20-16,24-2-87 16,0-14-169-16,20-2-460 0</inkml:trace>
  <inkml:trace contextRef="#ctx0" brushRef="#br0" timeOffset="-71969.05">30322 10968 1196 0,'0'0'217'0,"0"0"-208"16,0 0 10-16,0 0 40 15,0 0 30-15,0 0-8 16,162 21 4-16,-106-25-18 16,2-14-21-16,-7-9 0 15,-8-3 35-15,-8-4 7 16,-13-4 14-16,-8 2-26 16,-14 0-42-16,0 6-34 15,-23 8-20-15,-17 8-26 16,-14 10-56-16,-14 4-23 0,-42 24-45 15,16 8-140-15,11-2-71 16</inkml:trace>
  <inkml:trace contextRef="#ctx0" brushRef="#br0" timeOffset="-71152.73">29419 10899 901 0,'0'0'260'15,"0"0"-59"-15,0 0-12 16,0 0-43-16,0 0-97 0,0 0 2 16,0 0-29-16,-127 31 5 15,81-4 8-15,0 1 4 16,13-2 5-16,6-2 6 15,12 0-41-15,11-2-9 16,4 2-19-16,6 2 19 16,30 4-1-16,18-2-12 15,12 0-11-15,9 0-27 16,0-4-27-16,-11-4 23 16,-15-4 12-16,-18-3 30 15,-15-3 12-15,-14-6 0 16,-2 0-33-16,-9-1 34 15,-24 1 50-15,-10-1-5 0,-8-2-33 16,-4-1 5 0,1 0-17-16,4 0-39 0,11-15-3 15,7-10-56-15,12-4-75 16,20-28-42-16,0 9-2 16,0 0-106-16</inkml:trace>
  <inkml:trace contextRef="#ctx0" brushRef="#br0" timeOffset="-71003.13">29379 10778 563 0,'0'0'361'0,"0"0"-18"16,0 0-66-16,0 0-112 15,0 0-101-15,42 144 198 16,-17-9-1-16,1 23-116 16,3 6-72-16,-4 3-45 15,-10-6-28-15,-5-35-243 16,-10-24-709-16</inkml:trace>
  <inkml:trace contextRef="#ctx0" brushRef="#br0" timeOffset="-68807.04">18176 12525 958 0,'0'0'135'16,"0"0"-80"-16,0 0-55 16,0 0-100-16,118-68-56 15,-55 64-58-15,-8 4-126 0</inkml:trace>
  <inkml:trace contextRef="#ctx0" brushRef="#br0" timeOffset="-68175.52">16968 11809 205 0,'0'0'92'15,"0"0"-92"-15,0 0-52 16,0 0-125-16</inkml:trace>
  <inkml:trace contextRef="#ctx0" brushRef="#br0" timeOffset="-67894.72">16968 11809 32 0,'-60'96'384'0,"58"-96"-93"16,2 0-54-16,0 0-43 15,0 0-57-15,0 0-40 16,0 0-4-16,0 0-20 15,0 0-40-15,7 0-2 16,15 0-11-16,9-6 55 16,11-4 21-16,10-4-36 15,2-2-29-15,2 2-14 0,-6 2-16 16,-5 8-1-16,-3 4-88 16,2 6-166-16,-9 16-110 15,-12-4-214-15</inkml:trace>
  <inkml:trace contextRef="#ctx0" brushRef="#br0" timeOffset="-67502.09">17386 11689 818 0,'0'0'130'15,"0"0"17"-15,0 0 37 16,0 0-90-16,0 0-82 16,0 0-11-16,0 0-1 15,46-17 15-15,-8 17 7 16,2 0 1-16,0 0-6 15,-4 2 5-15,-7 2-12 16,-9-2-2-16,-7 0-6 16,-9 5-2-16,-4 2-20 15,-2 14 20-15,-29 13 58 16,-11 14 35-16,-14 12-37 0,-4 2-56 16,0-2-10-16,10-6-55 15,13 3-74-15,17-18-125 16,11-12-380-16</inkml:trace>
  <inkml:trace contextRef="#ctx0" brushRef="#br0" timeOffset="-67017.04">18388 11508 940 0,'0'0'207'0,"0"0"-106"16,0 0-60-16,0 0-31 15,0 0-3-15,0 0-5 16,0 0 8-16,129-107 3 16,-109 96 1-16,-5-1 1 15,-7 2 12-15,-8 3 34 16,0 6 16-16,-21 1-77 0,-16 0-4 16,-19 18 4-16,-9 16 25 15,-9 16 7 1,1 8 14-16,8 4-2 0,12 0-6 15,17-6-15-15,18-5-18 16,18-8-5-16,0-4-1 16,29-9 0-16,16-8 1 15,15-8 20-15,11-12-7 16,12-2-13-16,2-2-84 16,30-28-130-16,-24 2-99 15,-14-1-193-15</inkml:trace>
  <inkml:trace contextRef="#ctx0" brushRef="#br0" timeOffset="-66721.69">18920 11550 191 0,'0'0'324'0,"0"0"-145"0,0 0-30 16,0 0-41-16,0 0-28 16,0 0-4-16,0 0 0 15,-15-8-14-15,15 8-3 16,-2 0 6-16,2 0-4 16,0 0 12-16,-2 0-3 0,2-2 14 15,0 2-17-15,-3 0-35 16,3 0-17-16,-2 0-15 15,-5 0-43-15,-2 10-174 16,-4 4-159-16</inkml:trace>
  <inkml:trace contextRef="#ctx0" brushRef="#br0" timeOffset="-65300.79">18766 11540 666 0,'0'0'235'16,"0"0"-46"-16,0 0-24 16,0 0-49-16,0 0 6 15,0 0-71-15,-135 10 6 16,97 28 0-16,3 10-8 15,5 2-12-15,14-1-23 16,12-5-4-16,4-8-9 16,4-4 5-16,21-10-5 15,6-6 13-15,3-10 5 16,3-6 8-16,1 0-11 16,1-16-1-16,-6-8-14 15,-2-8 1-15,-4-8 15 0,-3-4-9 16,-4-2-2-16,-4-3 9 15,-3 1-14-15,-2 6 5 16,1 4-6-16,1 8-13 16,3 6 3-16,-1 8 9 15,3 8-9-15,-3 4 9 16,1 4-14-16,-1 0-1 16,1 16-3-16,-3 4 8 15,-1 4 11-15,-1-2 13 16,-5-2 3-16,1-2-15 15,0-8 5-15,-5-2-5 16,1-8 9-16,1 0 2 16,2 0 19-16,5-18-6 15,10-12-24-15,1-8 8 16,5-2-9-16,0 2 0 0,-6 7 12 16,2 12-12-16,0 4-1 15,3 9-11-15,3 6-1 16,3 0 3-16,5 13 10 15,1 9-10-15,2 0 9 16,0 0 1-16,-2-2-1 16,-5-4-7-16,-1-4-4 15,-3-4 2-15,-2-8-4 16,-5 0 7-16,0-8 7 16,-2-16 5-16,-3-8-4 0,-1-7-1 15,-7-7 14-15,-5-2-13 16,-4-6-1-16,0-2 1 15,0-6-1-15,-15 0 0 16,-5 0-1-16,-2 4 0 16,-2 7 1-16,1 9 1 15,5 14 31-15,3 12 6 16,4 10-38-16,3 6-10 16,2 16-9-16,2 26 19 15,4 16 26-15,0 13 9 16,8 9 12-16,19 6-6 15,4 0 12-15,5 2-40 16,5-2 9-16,3-5-20 16,-2-13-2-16,3-18-5 15,-1-20 5-15,-3-18 9 0,-4-12 10 16,-1-14 12-16,-3-20-10 16,-4-12-6-16,-4-2-5 15,-8-1-8-15,-3 10-1 16,-7 9-1-16,-3 9-8 15,-2 11 7-15,6 10-17 16,0 0-73-16,9 9 27 16,6 13 5-16,12 11-107 15,-1-2-71-15,-7-7-163 0</inkml:trace>
  <inkml:trace contextRef="#ctx0" brushRef="#br0" timeOffset="-65112.04">19919 10874 1211 0,'0'0'189'15,"0"0"-113"-15,113-34-66 16,-46 26-10-16,-7 4-258 0</inkml:trace>
  <inkml:trace contextRef="#ctx0" brushRef="#br0" timeOffset="-64919.22">20306 11115 728 0,'0'0'844'0,"0"0"-634"15,0 0-140-15,0 0-70 16,0 0-365-16,0 0-354 0</inkml:trace>
  <inkml:trace contextRef="#ctx0" brushRef="#br0" timeOffset="-64219.04">20669 11151 1003 0,'0'0'507'0,"0"0"-424"16,0 0-35-16,0 0 28 15,0 0-28-15,36 127-19 16,-20-91-28-16,-3-7 10 16,-2-4-3-16,-2-10 0 15,-2-6-2-15,-5-5-5 16,-2-4 13-16,0 0 21 16,0-14-4-16,2-14-31 15,2-7-1-15,4-5-14 0,2-2-59 16,5 2-11-1,6 8 46-15,-1 8 8 0,0 10 16 16,2 14 7-16,3 0-13 16,2 10 10-16,6 16 11 15,7 2 5-15,7-2-4 16,6-2 1-16,5-8 7 16,2-6 1-16,-4-8-9 15,-6-2 0-15,-8 0-1 16,-11-18 2-16,-7-4-1 15,-9-2 13-15,-7-2-12 0,-8 2-1 16,0 2 4 0,-18 6-5-16,-7 10-34 15,-4 6 15-15,2 0-4 0,3 24 23 16,4 6 7-16,7 4-7 16,10 0 0-16,3-2-7 15,12-4 0-15,19-3 7 16,7-11 1-16,7-7 9 15,1-7 1-15,3 0 14 16,-7-18-15-16,-6-6-2 16,-7-4 3-16,-13-4 26 15,-7 0 18-15,-9 0 5 16,0 2-25-16,-19 0 6 16,-8 8-31-16,-4 4-10 0,2 8 0 15,5 8-80-15,8 2-79 16,10 0-62-16,6 4-66 15,18 2-70 1,6-2-342-16</inkml:trace>
  <inkml:trace contextRef="#ctx0" brushRef="#br0" timeOffset="-63802.74">21830 11061 487 0,'0'0'329'15,"0"0"-206"-15,0 0 119 16,0 0-71-16,0 0-22 15,0 0-31-15,0 0-50 16,87 112 40-16,-63-102-39 0,1-8-31 16,2-2-23-1,2-4 16-15,-2-18-11 0,-1-6-7 16,-3-4-11-16,-10 0 7 16,-2 2-8-16,-7 8 9 15,-1 4-10-15,-3 10 0 16,2 5-18-16,-2 3-49 15,5 0-22-15,-1 8 49 16,2 9 25-16,5-2 14 16,3 0 1-16,3-3 0 15,2-6 0-15,3-6 0 16,5 0 0-16,4 0 6 16,9-15 0-16,9-3 14 15,4-4 2-15,3 1 18 16,-2 2 40-16,-8 9-36 0,-7 5 0 15,-10 5 1-15,-14 0 36 16,-15 12-36-16,-2 17-44 16,-61 30 23-16,-61 31-24 15,-80 28-33-15,20-14-331 16,-1-21-709-16</inkml:trace>
  <inkml:trace contextRef="#ctx0" brushRef="#br0" timeOffset="-59502.16">13293 13786 474 0,'0'0'137'0,"0"0"22"15,0 0-21-15,0 0-74 16,0 0 14-16,0 0 25 16,0-20-3-16,2 20-19 15,0 0-20-15,2-6-9 16,5 2-23-16,11-6 4 16,11-2 31-16,13-4 5 15,19-4 8-15,15-1 11 16,29-1-14-16,29 0-33 0,37 4-4 15,12 3-5 1,-4-2-19-16,-5 3-1 0,-11-4 2 16,11 0-6-16,5 2-1 15,-3 0 11-15,-9 8-12 16,-11 0-6-16,-13 2 0 16,-27 2 0-16,-24-2 0 15,-27 0 1-15,-14 0-1 16,3 0 1-16,-3 0 0 15,-4-2-1-15,-11 4 0 16,-13 0 8-16,-7 2-8 16,-7 2 0-16,-3 0 0 15,-1 0 0-15,-2 0 1 16,-3 0-1-16,1 0 1 16,-3 0-1-16,0 0-8 0,0 2-80 15,-19 34-158-15,-10 0-161 16,-11 0-504-16</inkml:trace>
  <inkml:trace contextRef="#ctx0" brushRef="#br0" timeOffset="-58867.08">14126 14021 669 0,'0'0'140'0,"0"0"-17"16,0 0-5-16,0 0-83 15,0 0-35-15,0 0 0 16,0 0 83-16,140-19 70 15,-37-7 10-15,37-8-32 16,47-10-40-16,20-4-16 16,1 0-28-16,-13 8-17 15,-23 8-5-15,-7 6-9 16,-11 4-7-16,-30 8-9 16,-28 1 7-16,-31 5-6 0,-14 5 0 15,-2-1-1 1,-4 1-1-16,-6 2 1 0,-14 1 0 15,-14 0 0-15,-9 0 8 16,-2 0 25-16,0 0 61 16,0 0 16-16,0 0-30 15,0 0-22-15,0 0-23 16,0 0-17-16,0 0-6 16,0 0-12-16,0 0-7 15,0 0 7-15,0 0 0 16,0 0-1-16,0 0-5 15,0 0 6-15,0 0 0 0,0 0-1 16,0 0 2 0,0 0 2-16,0 0-2 0,0 0 6 15,0 0-6-15,0 0-1 16,0 0-10-16,0 0-14 16,0 0-13-16,0 0-70 15,0 4-103-15,-4 32 9 16,-7-3-34-16,0-2-143 0</inkml:trace>
  <inkml:trace contextRef="#ctx0" brushRef="#br0" timeOffset="-1982.06">26144 5325 590 0,'0'0'501'15,"0"0"-374"-15,0 0 18 0,0 0 31 16,0 0-44 0,0 0-13-16,0-3-13 0,0 3 3 15,0 0-17-15,2 0-6 16,-2 0-14-16,0 0-37 15,2 6-35-15,0 22 1 16,3 16 76-16,-1 14-2 16,1 10-4-16,-3 2-32 15,0-3 2-15,3-12-20 16,-1-8-8-16,0-13-2 16,3-10-2-16,-5-8-8 15,3-8 6-15,-3-2-6 16,1-6-2-16,-1 0-5 0,-2 2-107 15,0 0-191 1,0-2-519-16</inkml:trace>
  <inkml:trace contextRef="#ctx0" brushRef="#br0" timeOffset="-1450.12">26146 6312 1126 0,'0'0'369'16,"0"0"-196"-16,0 0-8 16,0 0 5-16,0 0-70 15,0 0-7-15,0 0 1 16,133-21-27-16,-97 18-20 15,-5 3-1-15,-4 0-13 0,-9 3-24 16,-9 12-9-16,-9 11 0 16,0 10 9-16,-27 10 15 15,-11 5-4-15,1-5-20 16,3-10-1-16,12-10 1 16,9-12 1-16,7-8 12 15,6-6-13-15,0 0-8 16,21 0 8-16,12-6 3 15,12-12 34-15,6-2-12 16,3-2-25-16,8-8-3 16,-11 5-201-16,-13 3-515 0</inkml:trace>
  <inkml:trace contextRef="#ctx0" brushRef="#br0" timeOffset="-951.13">26324 6974 793 0,'0'0'728'0,"0"0"-559"15,0 0-8-15,0 0 51 0,0 0-84 16,0 0-55 0,0 0-38-16,44-94-25 0,-19 94-9 15,4 0 0-15,5 0 16 16,-1 6-7-16,-2 10-10 16,-4 2-2-16,-9 0-11 15,-5 4 13-15,-9 2-1 16,-4 2 1-16,0 0 7 15,-12 0 8-15,-7-4 7 16,2-6-5-16,3-3-10 16,5-8 18-16,5-1-2 15,4 1-22-15,0-4-1 0,4 6-24 16,16 0 24 0,5 4 17-16,-1-1-8 0,1-1 1 15,-8 0-9-15,-7 0-1 16,-10 4-18-16,0 5 4 15,-36 6 13-15,-17 8-46 16,-45 12-216-16,11-8-238 16,6-6-230-16</inkml:trace>
  <inkml:trace contextRef="#ctx0" brushRef="#br0" timeOffset="-516.75">26553 7481 1279 0,'0'0'284'15,"0"0"-119"-15,0 0 1 16,0 0-65-16,0 0-100 16,0 0 43-16,0 0 19 15,0 97-20-15,0-61-9 16,3-4-15-16,8-8-13 16,4-8 0-16,6-6 7 0,1-8 27 15,2-2 24 1,3-2 7-16,2-16-29 0,-4-4 5 15,-7 2-4 1,-5 6 21-16,-7 4 8 0,-6 10-71 16,0 0 30-16,0 18-30 15,-4 16 15-15,-7 14 1 16,2 4 2-16,2 2-19 16,7-2-13-16,0 3-200 15,18-15-385-15,2-12-1079 0</inkml:trace>
  <inkml:trace contextRef="#ctx0" brushRef="#br0" timeOffset="2.18">26870 8476 1172 0,'0'0'296'16,"0"0"-129"-16,0 0 40 16,0 0-24-16,-103 119-59 15,97-83-36-15,6 1-38 16,0-2-30-16,13-5-4 15,16-2-16-15,4-4 1 16,4-2-1-16,-2-2 11 16,-6-2 4-16,-9 0-15 15,-11 0 12-15,-9 2 9 16,0 4 38-16,-27 2 5 0,-10 0-42 16,-6-4-22-16,-4-6-9 15,2-10-95-15,-8-8-143 16,13-20-293-16,9-8-550 0</inkml:trace>
  <inkml:trace contextRef="#ctx0" brushRef="#br0" timeOffset="132.19">27073 8554 1213 0,'0'0'552'16,"0"0"-273"-16,182-52 13 15,-103 34-78-15,-8 2-124 16,12 2-90-16,-21 4-275 0,-18 6-789 0</inkml:trace>
  <inkml:trace contextRef="#ctx0" brushRef="#br0" timeOffset="604.34">26558 10042 814 0,'0'0'385'0,"0"0"-91"16,0 0-10-16,0 0-6 15,0 0-92-15,0 0-59 16,-102 118-17-16,75-67-40 16,14-1-28-16,13-6-26 15,2-8-16-15,31-8-13 16,16-8-10-16,7-10 3 0,2-8 2 15,-5-2-27-15,-11 0 45 16,-17-12 2-16,-16 0 32 16,-9 0 25-16,-22 4-1 15,-25 4-10-15,-16 4-48 16,-10 2-36-16,-3 24-43 16,-1 16-79-16,21-4-123 15,20-10-495-15</inkml:trace>
  <inkml:trace contextRef="#ctx0" brushRef="#br0" timeOffset="948.87">26414 10864 1418 0,'0'0'478'0,"0"0"-262"15,0 0 31-15,0 0-26 16,120-44-87-16,-60 26-58 16,11-2-28-16,4 0-18 15,0 6-12-15,-7 4-1 16,-12 10-9-16,-14 4-8 15,-19 50 7-15,-23 46-4 0,-29 48 20 16,-31 35 35 0,-13 12-31-16,10-41-27 0,12-30-40 15,15-48-118-15,7-37-659 0</inkml:trace>
  <inkml:trace contextRef="#ctx0" brushRef="#br0" timeOffset="3521.2">26607 6212 700 0,'0'0'80'16,"0"0"-54"-16,0 0 36 15,0 0-9-15,0 0 7 16,0 0 13-16,0 0 14 16,29 0 25-16,-27 0 21 15,-2 0 11-15,2 0 0 16,1 0 9-16,1 0-1 15,6-8-31-15,-2-6-33 16,5-4-51-16,1-4-6 16,-3-2-9-16,-3-5 12 0,0 0 21 15,-6-4-2-15,-2 0-2 16,0-3-13-16,0-1-14 16,0 3 3-16,-7-2-14 15,-4 0-1-15,-2-2-11 16,-3-2 7-16,-5-5-8 15,0-1 0-15,-6-2 14 16,2 1-8-16,-2 0-6 16,1 3 1-16,2 6 0 15,1 4 10-15,3 6-10 16,0 0-1-16,2 2 9 16,0 0-1-16,-1-1 5 0,0 1-13 15,-1 0 0 1,3 4 0-16,-2 4 3 0,4 4-2 15,-1 4-1 1,5 4 1-16,-1 0 0 0,-5 0 0 16,1 0 5-16,-1 2-5 15,-5-2 2-15,2 0-2 16,-2 2-1-16,1-2 0 16,4 2 1-16,1 0 0 15,3 0-1-15,1 0 2 16,1 0 4-16,1 2-6 15,-4 0-1-15,1-2 1 16,-6 4 0-16,2-2 0 16,-1 0-1-16,0 0 0 0,-2 2 1 15,2 0-1-15,1 0-1 16,-4 0 2-16,1 0-11 16,-2 4 10-16,2 8-8 15,-5 6 1-15,3 8 1 16,-2 4 5-16,2 10-10 15,-1 4 11-15,4 9 0 16,0 5 1-16,1 6 0 16,5 6 0-16,-1 4 10 15,6 3 5-15,1-1-6 16,3 0 2-16,4 2 5 0,0 2 2 16,2 3 0-1,11 3 3-15,1 0 9 0,3 2-10 16,1 2-3-16,-3 1-2 15,6 13 3-15,-3 22-18 16,-3 17 2-16,1 1-1 16,-5-26 11-16,-4-32-6 15,-3-29 3-15,-2-9-9 16,-2 8 6-16,0 6 0 16,0 8 15-16,0-2-14 15,0-1 10-15,0 1-8 16,0 8 1-16,0 24-1 15,-9 28 3-15,-4 31 0 16,-1 10 5-16,8-11-17 16,6-35-1-16,0-46 1 0,0-24 12 15,9-21 3 1,0-2-7-16,2 2 14 0,-2 4 6 16,2 0-4-16,0 8 14 15,0 10 10-15,3 8-27 16,-3 11-11-16,3 23-1 15,-4 30 2-15,-1-5-10 16,3-13 5-16,-4-18 0 16,3-26-6-16,1 8 1 15,1 7-1-15,-2-5 0 16,-4-4 0-16,0-2 12 16,-5 4 2-16,-2 7-13 15,0 7 6-15,0 26 1 16,0 26-1-16,0 21-5 0,2-17 9 15,4-33-10-15,1-41 0 16,3-28-1-16,-2 0 10 16,3 0-10-16,3 4 0 15,-1-5 0-15,1-2 6 16,1 5 1-16,1 5 1 16,-1 4-8-16,1 4 1 15,-1 3 5-15,3-4-6 16,0-4 0-16,2-4 0 15,3-7-7-15,1-7-2 16,4-5 9-16,5 0 6 0,0-3-5 16,-2 0 6-1,0 4-7-15,0 2 0 0,-2 4 1 16,0 4 10-16,-1 2-11 16,2-1 1-16,-1-3 0 15,-3-4 4-15,1-6-5 16,2-4-1-16,-2-4-5 15,2-6 5-15,-2 0 1 16,0-4 5-16,-3 0-5 16,-2-2 0-16,1-2 0 15,-4-2 1-15,4-2 11 16,1 0-3-16,8-4-9 16,1-18 15-16,9-12 0 15,3-14 0-15,3-12-4 16,4-15-10-16,2-9-1 0,0-2 10 15,0 0-10-15,-2 3 1 16,-3 3 0-16,-2 0-1 16,-4 0 0-16,-6-5-6 15,-3 2 6-15,-3-18-12 16,-9 9-2-16,-4-4-14 16,-2-1 10-16,-3 17 7 15,3-6 10-15,-1 10 0 16,-1 9 1-16,-3 5 2 15,-3 2-1-15,2-2 0 16,-4-4-1-16,1-6 0 16,-3-4 1-16,2-1 0 15,2-1 7-15,-4 2-8 0,5 2 0 16,0 0 0 0,2 1 0-16,2 5 0 0,-2 0-6 15,3 4-12-15,-3-1 6 16,-2 0 0-16,0-6 3 15,-3-1 7-15,-3-4 1 16,-3 0-6-16,0-3 7 16,0-1 1-16,-3-2-1 15,-5-2 0-15,-4-3 0 16,3 1 1-16,3 2-1 16,2 6 1-16,-1 4 0 15,5 3 2-15</inkml:trace>
  <inkml:trace contextRef="#ctx0" brushRef="#br0" timeOffset="3920.82">27334 6621 3110 0,'-16'-18'-38'0,"1"0"0"15,-1 0 0-15,1 2 16 16,-2 0 4-16,1-2 7 16,1 2 5-16,-1-2 6 15,3-2 0-15,-2 0 1 16,1-1-1-16,1 2 1 15,2-2 1-15,2 3-2 0,0 4 0 16,3 2 1 0,-2 2 0-16,2 2 0 0,-1 2-1 15,1 2-8-15,-2 3-11 16,0-2-27-16,-5 3-17 16,-5 0-45-16,-3 4-52 15,-2 10-45-15,4 3 1 16,6-6-13-16,6-4-58 15,5-7 38-15,2-5-93 16,-2-15-252-16,-11 2 582 16,-3 6 50-16,-2 8-50 0</inkml:trace>
  <inkml:trace contextRef="#ctx0" brushRef="#br0" timeOffset="4020.83">26740 6232 208 0,'0'0'118'15,"0"0"-118"-15,0 0-96 16</inkml:trace>
  <inkml:trace contextRef="#ctx0" brushRef="#br0" timeOffset="4448.26">26942 6178 430 0,'0'0'201'0,"0"0"4"16,0 0 11-16,0 0-13 15,0 0-35-15,0 0-14 0,0 0-26 16,0-8-28 0,0 8-30-16,0 0-4 15,0 0 15-15,0 0-29 0,0 0-20 16,0 0-7-16,0 0-25 16,4 0 0-16,0 2-12 15,5 14 12-15,3 10 11 16,3 12 38-16,1 14 10 15,1 30-19-15,3 47-13 16,1 45 7-16,-4 27 37 16,-1-7-25-16,-3-43-19 15,-4-53-5-15,2-36-3 16,0-14-7-16,3 4 0 16,1 0-12-16,1 1 2 0,-1-9 11 15,-4-10 6 1,-1-6-18-16,-4-6 5 0,1-4-4 15,-5-4 7 1,0-4-8-16,0-2-1 0,-2-4 1 16,0 2-2-16,0 4-24 15,0 24-94-15,-13-2-157 16,-9 0-425-16</inkml:trace>
  <inkml:trace contextRef="#ctx0" brushRef="#br0" timeOffset="8798.66">25676 5777 654 0,'0'0'129'16,"0"0"-33"-16,0 0 58 0,0 0 9 15,0 0-25 1,0 0-47-16,0 0-17 16,-89-36-27-16,85 32-14 0,-1 2-7 15,2 2-7-15,3 0-17 16,-2 0 14-16,2-2 17 15,-2 2 11-15,0 0 3 16,-1-2 8-16,-1 2-15 16,4 0-1-16,0 0 8 15,0-2 9-15,0 0-2 16,11-2-29-16,22-4-16 16,23-8 13-16,23-2 13 15,14-4-5-15,9 2-16 16,0 4-5-16,-7 7-8 15,-15 5-1-15,-18 4-29 0,-35 26-121 16,-21 9-182 0,-8 1-298-16</inkml:trace>
  <inkml:trace contextRef="#ctx0" brushRef="#br0" timeOffset="9271.78">25192 6579 1160 0,'0'0'231'0,"0"0"-167"16,0 0 26-16,0 0-10 16,0 0-44-16,150-60-27 15,-92 50-9-15,8 4 1 16,3 6-2-16,31 4-81 15,-17 14-179-15,-14 2-412 0</inkml:trace>
  <inkml:trace contextRef="#ctx0" brushRef="#br0" timeOffset="9832.21">25450 7590 872 0,'0'0'188'15,"0"0"-136"1,0 0 10-16,0 0 6 0,0 0-17 16,150-25-15-16,-80 17-21 15,9 3-15-15,29-1-2 16,-22-1-116-16,-22-3-587 0</inkml:trace>
  <inkml:trace contextRef="#ctx0" brushRef="#br0" timeOffset="10423.79">25487 8434 1287 0,'0'0'255'15,"0"0"-175"-15,0 0-30 16,0 0-5-16,177-62-14 15,-92 41-30-15,9 8 5 16,6 3-6-16,30 10-66 16,-28 0-137-16,-17 8-206 0</inkml:trace>
  <inkml:trace contextRef="#ctx0" brushRef="#br0" timeOffset="10884.3">25531 9691 1455 0,'0'0'224'16,"0"0"-171"-16,0 0 12 16,176-66-8-16,-58 44-29 15,31 4-28-15,-6 10-23 16,-2 8-101-16,-46 0-175 0,-40 2-333 15</inkml:trace>
  <inkml:trace contextRef="#ctx0" brushRef="#br0" timeOffset="11282.92">25529 11562 1872 0,'0'0'132'0,"0"0"-101"15,205-18-31-15,-36-2-156 0,-15 2-227 16,-25 4-557-16</inkml:trace>
  <inkml:trace contextRef="#ctx0" brushRef="#br0" timeOffset="12988.5">26001 8360 662 0,'0'0'776'16,"0"0"-776"-16,0 0-94 15,-136 66-200-15,114-40-527 0</inkml:trace>
  <inkml:trace contextRef="#ctx0" brushRef="#br0" timeOffset="13132.17">26231 8596 1610 0,'0'0'244'0,"0"0"-244"0,0 0-158 16,-39 104-646-16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18:46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5908 5518 186 0,'0'0'620'0,"0"0"-460"15,0 0-41-15,0 0-2 16,0 0-48-16,0 0-21 15,7-2-30-15,-7 2 41 16,2 0-2-16,-2 0-43 16,0 0 5-16,0 0-10 15,0 0-3-15,0 0-2 16,2 0-3-16,0 0-1 16,6 0 11-16,-2 4 37 15,3 0-25-15,2 0 0 16,1-2 11-16,3-2-5 15,1 0 20-15,-1 0-21 0,3 0-3 16,-3 0 11-16,1-8-3 16,-7 0 9-16,-3 2 2 15,-4 4-6-15,-2 0 2 16,0-2 17-16,0 0-19 16,-6-2-26-16,-9 0-12 15,-8 0-19-15,-6 6-14 16,-2 0 26-16,-6 0-3 15,-4 20 10-15,-1 8-1 16,2 8 13-16,4 4-20 16,7 4 8-16,7-1-7 15,4 1 0-15,7-4 14 16,9 0-14-16,2-2 3 0,0-2 3 16,6-4-5-16,15-6 4 15,5-4 2-15,8-4 16 16,6-6-8-1,7-3 39-15,1-5-15 0,4-4-4 16,-4 0-28-16,-5 0-3 16,-5-11-104-16,0-11-122 15,-14 0-256-15,-6 2-478 0</inkml:trace>
  <inkml:trace contextRef="#ctx0" brushRef="#br0" timeOffset="390.58">6397 5751 932 0,'0'0'249'0,"0"0"-132"15,0 0-98-15,0 0-9 16,0 0 39-16,0 0 14 16,-65 118 11-16,53-90 0 15,10-6-44-15,2-7-19 0,0-6-1 16,4-5 22 0,13-4 48-16,2 0 50 0,3-2 7 15,3-14 3-15,0-6-33 16,-6-2 10-1,-5 0-43-15,-7-2-18 0,-7 4-18 16,0 2-16-16,-9 4-22 16,-18 6-11-16,-4 4-64 15,-2 6-69-15,-3 0-60 16,5 12-38-16,8 4-104 16,15-4-176-16</inkml:trace>
  <inkml:trace contextRef="#ctx0" brushRef="#br0" timeOffset="1175.07">6706 5747 178 0,'0'0'710'15,"0"0"-453"-15,0 0-93 16,0 0-39-16,0 0-34 16,0 0-5-16,0 0-10 0,0-6-6 15,2 4-3-15,-2 2-13 16,0 0 5-16,0 0-15 15,0 0-7-15,0 0 5 16,0 0-17-16,0 0-3 16,0 0-9-16,3 0-12 15,-3 0 0-15,0 0 0 16,2 0 1-16,-2 0-1 16,0 0 6-16,0 0-6 15,0 0-1-15,0 0 2 16,0 0 8-16,0 0-10 15,0 0 1-15,0 0-7 16,0 0 4-16,0 0 2 16,0 0 0-16,0-2 2 15,0 2 4-15,2 0 10 16,-2 0 2-16,0 0-5 0,0 0 9 16,0 0 6-16,0 0-9 15,0 0-1-15,0 0-2 16,0 0-4-16,0 0 1 15,0 0-5-15,0 0 1 16,0 0-8-16,0 0-1 16,0 0 1-16,0 0-1 15,0 0 1-15,0 0 0 16,0 0-1-16,0 0 1 16,0 0 0-16,0 0 0 15,0 0 5-15,0 0-6 0,0 0 1 16,0 0-1-16,0 0 1 15,0 0 0-15,0 0 1 16,0 0-1-16,0 0-1 16,0 0 1-16,0 0 2 15,0 0-3-15,0 0-1 16,0 0 1-16,0 0-13 16,0 0-17-16,0 0-14 15,0 0-42-15,0 0-86 16,0 0-333-16,0 4-157 0</inkml:trace>
  <inkml:trace contextRef="#ctx0" brushRef="#br0" timeOffset="2517.73">6731 5718 605 0,'0'0'212'0,"0"0"-94"15,0 0-37-15,0 0-4 16,0 0 13-16,0 0 2 16,0 0 0-16,0-11 9 15,2 11-17-15,-2-3-9 0,0 3-16 16,0 0-3 0,0 0-17-16,0 0 4 0,0 0 5 15,0 0-22-15,0 0-11 16,0 0-12-16,2 0-3 15,3 0-13-15,1 9-2 16,3 5 15-16,0 4 0 16,0 2 0-16,-3-4 7 15,-1 0 1-15,-1-2-7 16,-2-4 0-16,-2-2 5 16,0-2-4-16,0-2-1 15,0-2-1-15,0-2 1 16,0 2 9-16,0-2-3 15,0 0-5-15,3 0-1 0,-3 0 11 16,0 0 4-16,2 0 1 16,1-2 11-1,-1-8-9-15,4-4-19 0,1-4-9 16,4 0 3-16,5-2-9 16,0 0 10-16,1 2 5 15,1-2 0-15,-1 2-8 16,2 4 7-16,-2 0 1 15,-1 6 0-15,-3 1-7 16,-1 7 7-16,-2 0-12 16,4 0 6-16,-1 3 6 15,-2 11 0-15,1 4-8 16,-3 5 8-16,-1 4 0 0,-4 1 1 16,2 0-1-16,-2 0 0 15,0-2 1-15,-1-4 8 16,1-2-8-1,-2-4-1-15,2-6 1 0,-2-2 0 16,4 0 7-16,-4 0-8 16,2-2-1-16,-2-2-11 15,3-2-67-15,-1-2-120 16,3-2-177-16,-5-14-736 0</inkml:trace>
  <inkml:trace contextRef="#ctx0" brushRef="#br0" timeOffset="2835.77">7338 5225 320 0,'0'0'827'0,"0"0"-579"16,0 0-106-16,0 0-75 15,0 0-40-15,0 0-17 16,0 0-4-16,0-19 2 16,3 19-8-16,4 14 0 15,0 15 35-15,-1 14 59 16,3 11-11-16,-5 8-14 16,1 4-24-16,0 2-18 15,-3-1-17-15,2-9 4 0,-2-10-13 16,0-8-1-1,-2-8-45-15,0-2-59 0,0-8-116 16,0-10-319-16</inkml:trace>
  <inkml:trace contextRef="#ctx0" brushRef="#br0" timeOffset="3035.66">7234 5560 795 0,'0'0'384'0,"0"0"-193"15,0 0-41-15,116-34-32 16,-69 24-41-16,2 4-77 16,7 0-25-16,-12 4-257 15,-15-2-507-15</inkml:trace>
  <inkml:trace contextRef="#ctx0" brushRef="#br0" timeOffset="3285.34">7648 5618 1156 0,'0'0'285'0,"0"0"-144"16,0 0-113-16,0 0-21 16,0 0 10-16,0 0 21 15,0 0-25-15,8 89 5 16,-6-69-18-16,-2-2-23 16,0 2-71-16,-2-4-132 15,-10-6-351-15</inkml:trace>
  <inkml:trace contextRef="#ctx0" brushRef="#br0" timeOffset="3492.75">7598 5322 1348 0,'0'0'372'16,"0"0"-196"-16,0 0-154 16,0 0-22-16,0 0-237 15,0 0-67-15,0 0-285 0</inkml:trace>
  <inkml:trace contextRef="#ctx0" brushRef="#br0" timeOffset="4185.53">8032 5745 916 0,'0'0'364'16,"0"0"-164"-16,0 0-95 15,0 0-98-15,0 0 12 16,0 0 0-16,0 0 6 15,79 78-14-15,-67-50 3 0,-3-2-7 16,-5-6-6 0,-2-4 7-16,-2-6-1 0,0-6-7 15,0-2 1-15,0-2 14 16,0 0-14-16,0 0 21 16,-2-12 24-16,-2-8-13 15,0-6-11-15,4-2 3 16,0-2-9-16,0 4 2 15,15 0-9-15,3 6-7 16,-5 6 14-16,3 4 0 0,-5 4 2 16,0 4-8-1,-2 2-9-15,2 0-1 16,-1 0-1-16,0 4 1 0,1 10-1 16,-1 4-10-1,-4 6-21-15,-2 2-27 0,-4 12-79 16,0-8-136-1,0-6-247-15</inkml:trace>
  <inkml:trace contextRef="#ctx0" brushRef="#br0" timeOffset="4608.37">8466 5741 781 0,'0'0'311'0,"0"0"-143"16,0 0-78-16,0 0-50 16,0 0-15-16,0 0 4 15,0 0 49-15,-11 38-11 16,4-22-29-16,5 0-22 15,2-4-9-15,0 0-6 16,0-2 11-16,12-2 1 16,3-2 13-16,1-4-11 15,3-2 30-15,4 0 8 0,1-2-14 16,1-10-12 0,-1-4 2-16,-4 0 6 0,-7 0-4 15,-3 0 12-15,-8 0-10 16,-2 2-4-16,0 0-13 15,-16 2-16-15,-8 3-19 16,-3 4-70-16,-4 5-26 16,-2 0-118-16,8 0-100 15,9 2-59-15</inkml:trace>
  <inkml:trace contextRef="#ctx0" brushRef="#br0" timeOffset="5286.03">8830 5713 1181 0,'0'0'352'16,"0"0"-141"-16,0 0-94 15,0 0-64-15,0 0-41 16,0 0-12-16,0 0 0 15,0 30 12-15,4-6-11 16,5 0-1-16,7-2 1 16,1-6-1-16,3-4 13 15,5-6-11-15,2-6-2 16,4 0 1-16,5-4 16 16,1-16-17-16,3-4 10 15,-7-4-1-15,-1-4-2 0,-8 0-6 16,-6 0-1-16,-7 3 10 15,-6 7-9-15,-3 8 27 16,-2 6 14-16,0 6-42 16,0 2-20-16,0 0-44 15,0 18 24-15,-5 5 28 16,5 3-29-16,0-4-12 16,0-2 29-16,9-8-9 15,7-2 25-15,-1-6-10 16,3-2 18-16,-1-2 0 15,-2 0 15-15,-2-8-9 0,1-8 4 16,-4-2 3 0,0-2 19-16,-4-1 6 0,-1 3-1 15,-1 2 4-15,-2 6-6 16,-2 4 22-16,2 2-19 16,-2 4-19-16,5 0-19 15,2 0 0-15,6 0-24 16,7 13 24-16,9 2 18 15,7 6 1-15,-1-2-6 16,-1 2-11-16,-7-1 18 16,-12-4-11-16,-13 2 9 15,-2 2-9-15,-24 4 16 16,-27 6-19-16,-18 0-6 16,-41 12-155-16,19-8-113 15,9-10-247-15</inkml:trace>
  <inkml:trace contextRef="#ctx0" brushRef="#br0" timeOffset="7451">5996 7470 636 0,'0'0'241'16,"0"0"-5"-16,0 0-41 16,0 0-24-16,0 0-53 0,0 0-17 15,0 0-15-15,0-9-16 16,2 7-6-16,-2 2 8 16,0 0-19-16,0-2-11 15,0 2-5-15,0 0-13 16,0 0-15-16,0 0-9 15,0 0-12-15,-12 0-10 16,-10 0 22-16,-9 0 0 16,-10 14-14-16,-5 7 10 15,-5 4 4-15,2 5 7 16,6 1-7-16,8-3-7 16,8-2-2-16,10-2-9 15,5-6-5-15,12-2-15 16,0-2 25-16,0-2-13 15,20-2 9-15,7-4 8 0,4-2 8 16,0-4-4 0,5 0-4-16,-3-6 9 0,1-14 27 15,-1-6 30-15,0-8 0 16,1-8-1-16,-1-2-27 16,-2-5-14-16,-2 1-14 15,-6-4 15-15,-5 2-16 16,-7-2-32-16,-9 2 20 15,-2 2 12-15,0 1 15 16,0 7-14-16,-7 7 0 16,1 4 19-16,-2 11-10 15,4 6 12-15,2 8-12 16,2 4-10-16,-2 0-16 16,0 18-28-16,0 20 17 15,-1 16 27-15,3 8 13 0,0 7-13 16,0-1 1-16,7-2 6 15,7-8-6-15,1-6 5 16,1-9-4-16,-1-13-2 16,-3-6-1-16,1-12 0 15,-5-5-7-15,4-7 1 16,1 0-5-16,5 0 12 16,4-18 43-16,5-5-8 15,2-5-26-15,0-3-9 16,-7 1-13-16,-4 4 6 0,-7 2 5 15,-8 6-5-15,-3 2 7 16,0 4 8-16,0 4-8 16,-14 4-6-16,-6 4-31 15,-2 0-20-15,-3 14 27 16,0 12-25-16,8 4 18 16,5 2-29-16,12 0 0 15,0-4 6-15,8-3-4 16,15-7 38-16,10-8 26 15,-2-5-10-15,0-5-13 16,0 0 23-16,0-1 10 16,-3-16 24-16,1-1 4 15,-2-4-3-15,-2 0 11 16,-5 0 0-16,-2 1-40 16,-2 4-6-16,-3 1-6 0,1 6 0 15,-4 2-11-15,1 4-26 16,-1 2-5-16,-2 2-15 15,1 0 17-15,-5 0 18 16,2 0 12-16,-4 0 16 16,0 0 0-16,-2 0 1 15,2 0 25-15,-2 0 34 16,0 0 17-16,0 0 19 16,0 0-12-16,0 0-13 15,0 0-71-15,-16 0 2 16,-9 17-2-16,-6 6 5 15,-2 8-5-15,4 2 0 16,9 2-6-16,12-1-5 0,8-4-11 16,0-6-5-1,17-4-5-15,14-6 19 0,7-6 2 16,7-8-2-16,1 0 13 16,1-2 1-16,0-16 13 15,-7-2 17-15,-6-4 9 16,-7-2 6-16,-6 0-24 15,-7-1 12-15,-5 8-12 16,-5 2 0-16,-2 7-7 16,-2 5 4-16,0 1 1 15,0 4-20-15,0 0-5 16,0 4-29-16,0 15 24 0,0 5 10 16,0 5 12-16,5 1-11 15,4-2-1-15,2-4-11 16,0-2-64-1,3-6-195-15,-6-4 76 0,-3-10-452 16</inkml:trace>
  <inkml:trace contextRef="#ctx0" brushRef="#br0" timeOffset="7619.76">6875 7237 1588 0,'0'0'348'0,"0"0"-171"16,0 0-177-1,0 0-95-15,0 0-285 0,0 0-146 0</inkml:trace>
  <inkml:trace contextRef="#ctx0" brushRef="#br0" timeOffset="8317.5">7138 7532 1013 0,'0'0'484'16,"0"0"-210"-16,0 0-46 16,0 0-109-16,0 0-80 15,0 0-39-15,0 0-17 16,32 32 17-16,-22 0 1 15,-3 2 18-15,0 0-10 16,-5-4-1-16,1-8-1 16,-3-8-7-16,2-8 0 0,-2-4 1 15,0-2 9-15,0 0 16 16,4-4-5-16,0-18-2 16,3-10-19-16,7-4-8 15,1-4 8-15,3 4 0 16,2 6-25-16,-2 7 10 15,-2 14 14-15,-5 6-16 16,-1 3-12-16,0 12 17 16,-1 16 11-16,-3 7 1 15,1-1 1-15,0-2 6 16,0-6-6-16,-3-8-1 16,0-6-10-16,-2-8 5 15,1-2 5-15,-1-2 1 16,2 0 17-16,6-12-9 0,0-12 2 15,9-8-9-15,2-4 2 16,4-1-4-16,2 4-25 16,0 7 15-16,-1 9 0 15,-1 11 8-15,-3 6-11 16,-2 2 1-16,1 19 8 16,0 6 4-16,2 5 0 15,4 0-89-15,-1-1-87 16,3-5-57-16,16-8-34 15,-8-8-32-15,-3-6-525 0</inkml:trace>
  <inkml:trace contextRef="#ctx0" brushRef="#br0" timeOffset="9101.67">7956 7447 1069 0,'0'0'326'16,"0"0"-137"-16,0 0-61 15,0 0-87-15,-119 45-18 16,91-9-8-16,8 1-15 16,9 4-6-16,8-5 5 15,3-6-7-15,5-4 8 16,13-10-18-16,4-6-15 16,-2-10-45-16,2 0 78 15,-4-6 28-15,0-16 1 16,-5-4 16-16,-2-2 15 0,-1 1 7 15,-4 5-46-15,-4 8 2 16,-2 9-14-16,3 1-9 16,-3 4 0-16,4 0-19 15,2 0-16-15,6 5 25 16,3 6 8-16,4-4 2 16,4-3-1-16,2-4-7 15,2 0 4-15,0-9 4 16,-3-15 18-16,3-7 20 15,-3-5 42-15,1-6-7 16,-5-4-2-16,-7-4-18 16,-1-2-16-16,-8-4-9 15,-2 2-1-15,-2 2-4 0,0 3 8 16,0 12 30-16,0 6 3 16,0 11-27-16,-2 10-13 15,-2 10-24-15,-3 0-12 16,-4 34-36-16,-2 20 48 15,-1 13 0-15,9 9 8 16,5-2-8-16,0-2 0 16,16-4 0-16,6-9 0 15,5-11-11-15,0-10 11 16,-5-12-1-16,-4-12-1 16,-4-9-8-16,-6-5 9 15,-1 0 1-15,2-11 23 16,2-11 4-16,2-8-3 15,1 2-9-15,-1-1-14 16,1 9-1-16,-1 4-12 16,1 9-5-16,-1 4-3 0,-1 3 2 15,2 0-5-15,2 8 14 16,0 9 9-16,-6 1 14 16,0-3 5-16,-6-1-10 15,-4-1 5-15,0-4-14 16,-14 4 19-16,-19-4 2 15,-15 4-21-15,-13 1-12 16,-6-4-108-16,-17 0-68 16,14-4-186-16,22-6-407 0</inkml:trace>
  <inkml:trace contextRef="#ctx0" brushRef="#br0" timeOffset="11455.74">9315 7279 892 0,'0'0'263'0,"0"0"-38"16,0 0-42-16,0 0-52 16,0 0-38-16,0 0 30 15,0 0-48-15,-80-4-33 16,49 26-4-16,-3 6-16 15,5 4-4-15,7 2-9 16,7-4-9-16,7-4 0 16,6-3-6-16,2-8-3 15,0-3-1-15,2-3 8 16,12-8-11-16,1-1-6 16,6 0 19-16,-1-5 44 0,0-9-4 15,-2-4-5 1,-5 0 7-16,-4-1-42 0,-2 1 29 15,-3 4 4-15,-4 2-11 16,2 4 0-16,-2 4-1 16,0 4-21-16,2 0-19 15,-2 0-36-15,0 20-20 16,3 10 75-16,1 4 4 16,8 4-4-16,-2-4-13 15,7-6-9-15,-2-6-9 16,-5-9 7-16,0-5 13 15,-1-8-10-15,-1 0-23 16,2-4 44-16,5-14 52 16,1-7-24-16,-1-4 26 15,3-2-18-15,0 4-13 0,-2 0-23 16,1 7 0 0,-3 4-5-16,-5 8 4 0,-1 6 0 15,0 2-31-15,0 0-58 16,1 14 81-16,2 8 0 15,-2 6 9-15,0 3 1 16,-3-2 9-16,1 0-10 16,-2-7 0-16,-1-6 0 15,-1-7 5-15,-1-4-5 16,-2-3 0-16,2-2 0 16,4 0 18-16,1-16 1 15,7-11-1-15,3-6 5 16,1-6-7-16,3 3-5 15,-2 4-11-15,2 6-21 0,-3 8 12 16,-3 8-8-16,1 10-25 16,-1 0 42-16,5 0-8 15,2 18 6-15,5 4 2 16,2 2 17-16,4 0-17 16,4-4 0-16,-2-3 0 15,1-6-10-15,-1-7 10 16,1-4-16-16,-3 0 13 15,-4-10 3-15,-2-8 39 16,-7-4-11-16,-7-2-11 16,-8 0 1-16,-5 0 1 15,0 0 3-15,-5 4-11 16,-10 2-11-16,-3 6-8 16,3 6 7-16,1 4-5 0,7 2-6 15,3 0 9-15,2 8-15 16,2 14 18-16,0 4-12 15,6 4 11-15,12 2-5 16,2-1 6-16,-2-2 0 16,0-4 11-16,-5-3-9 15,-6-7-1-15,-5-2 12 16,-2-4-5-16,-2 4 5 16,-25 1 22-16,-11-2-11 15,-5-1-24-15,2-4-1 16,1-3-64-16,11-4 38 15,10 0-42-15,19-24-110 0,10-4-345 16,18-3-557-16</inkml:trace>
  <inkml:trace contextRef="#ctx0" brushRef="#br0" timeOffset="11951.65">10384 7291 1400 0,'0'0'286'16,"0"0"-118"-16,0 0-123 15,0 0-44-15,0 0 78 16,0 0 11-16,12 116-6 16,-1-78-37-16,2 0-25 15,3-4-12-15,-3-8-10 0,-1-5 0 16,-4-10-8-16,-1-4-6 15,-3-7 5-15,3 0 8 16,0-3 1-16,2-16 31 16,-1-8-8-16,2-3-23 15,-2 4 0-15,-3 4 0 16,-1 10 0-16,-4 6 0 16,2 6-26-16,0 0-4 15,3 10-14-15,6 8 44 16,5 5-1-16,4-1-10 15,9-3-7-15,2-2 0 0,3-7-1 16,1-5-15 0,-6-5 31-16,-2 0 3 0,-7-4 14 15,-5-11 67-15,-6-7 19 16,-4-6-14-16,-5-5-54 16,0-1-12-16,-9 0-5 15,-6 2-15-15,-6 4-29 16,4 6-58-16,3 12-100 15,3 4-131-15,9 6-487 0</inkml:trace>
  <inkml:trace contextRef="#ctx0" brushRef="#br0" timeOffset="12534.48">10922 7457 1071 0,'0'0'220'0,"0"0"-14"0,0 0 10 15,0 0-22-15,0 0-36 16,120-8-59-16,-89-4-45 16,-3-2-3-16,-1-2-14 15,-6 0-36-15,-8 0-2 16,-6 2-19-16,-7 2-8 16,0 4 21-16,-14 6-33 15,-13 2-6-15,-4 0 27 16,2 16 10-16,5 8 9 15,8 4 0-15,12 0-8 16,4 2 6-16,0-3-14 0,13-6 1 16,10-5 14-16,3-7 1 15,3-8 14-15,3-1 25 16,1 0-5-16,-2-14 4 16,-2-5-10-16,-2-6 2 15,-8-3-14-15,-3-4-7 16,-5 2-3-16,-5 4-6 15,-4 4 17-15,-2 8-6 16,0 6 1-16,0 8-12 16,0 0-23-16,2 10-22 15,4 14 36-15,1 8 9 16,7 2 0-16,1 2 0 16,5-4-11-16,0-1 11 15,2-9 0-15,-4-7-1 16,2-4 1-16,-2-7-9 0,3-4 9 15,-2 0 6-15,6-7 33 16,1-6-17-16,1-7-13 16,-5-1 1-16,-2 2 2 15,-4-2-11-15,-7 5-1 16,-5 6-7-16,-4 0-4 16,-2 6-51-16,-16 0-130 15,1 0-534-15</inkml:trace>
  <inkml:trace contextRef="#ctx0" brushRef="#br0" timeOffset="13366.8">12140 7293 1400 0,'0'0'321'16,"0"0"-92"-16,0 0-90 15,0 0-139-15,0 0 9 16,0 0-9-16,0 0 32 15,0 98-16-15,2-64-4 16,8-2-11-16,3-6 0 16,-2-6 2-16,-2-6-3 15,2-6-9-15,0-4-35 16,0-4-8-16,5 0 52 16,0-9 19-16,1-9 1 15,-3-1-7-15,-6 6-12 16,-3 2-1-16,-3 7 0 0,0 4-14 15,-2 0-1-15,2 0-38 16,4 12 12-16,6 9 35 16,7 1 6-16,10-3-2 15,4-2-23-15,7-10-8 16,-2-3 15-16,1-4 11 16,-4 0 7-16,-7-11 12 15,-6-7 25-15,-8-4 44 16,-5-3-1-16,-9-1-26 15,0-2-18-15,-2 0-36 16,-19 4-5-16,-3 2-55 16,0 8-66-16,6 4-104 15,7 6-270-15,11 2-497 0</inkml:trace>
  <inkml:trace contextRef="#ctx0" brushRef="#br0" timeOffset="13559.4">12817 7349 1545 0,'0'0'274'0,"0"0"-138"16,0 0-83-16,0 0-44 16,0 0 13-16,0 0 4 15,0 0-5-15,38 121-21 16,-26-94-31-16,-4-3-192 0,-5-10-362 15</inkml:trace>
  <inkml:trace contextRef="#ctx0" brushRef="#br0" timeOffset="13752.12">12784 7140 1542 0,'0'0'381'16,"0"0"-123"-16,0 0-97 16,0 0-161-16,0 0-9 15,0 0-149-15,0 0 21 16,65 69-208-16,-45-49-526 0</inkml:trace>
  <inkml:trace contextRef="#ctx0" brushRef="#br0" timeOffset="14017.67">13139 7024 1018 0,'0'0'816'0,"0"0"-681"15,0 0-104-15,0 0-31 0,0 0 42 16,4 148 12-16,3-81 5 16,1-1-43-16,4-2 5 15,3-6-21-15,1-10-68 16,-1-3-98-16,-1-15-119 16,-5-15-280-16</inkml:trace>
  <inkml:trace contextRef="#ctx0" brushRef="#br0" timeOffset="14233.81">13366 7064 1189 0,'0'0'515'0,"0"0"-401"15,0 0-79-15,0 0 87 16,0 108 19-16,0-51-54 15,0-1-34-15,0 0-31 16,0-2-22-16,2 4-142 16,0-14-214-16,0-13-773 0</inkml:trace>
  <inkml:trace contextRef="#ctx0" brushRef="#br0" timeOffset="15392.91">14132 7387 879 0,'0'0'311'0,"0"0"-94"16,0 0 11-16,0 0-45 0,0 0-51 16,0 0-33-16,0 0-40 15,-69-28-24-15,24 34-14 16,-5 14 0-16,0 4-11 16,11 0-3-16,7 2-7 15,14-4 0-15,7-1-16 16,9-8-20-16,2-3 2 15,0-3-14-15,9-6-6 16,13-1-1-16,2 0 55 16,5-13 0-16,0-5 11 15,-4 1-1-15,-7 2 3 16,-7 2-3-16,-7 8-8 16,-2 2-2-16,-2 3 0 15,0 0-18-15,5 12 2 16,4 8 16-16,4 5 10 0,10-2-10 15,6-5-24-15,4-4-11 16,5-7-16-16,2-7 36 16,2 0 1-16,-2-7 14 15,-2-15 16-15,-3-6 22 16,-3-6 10-16,-6-6 26 16,-3-8 0-16,-7-10-50 15,-9-8 5-15,-5-6-14 16,-2-3 0-16,0 7-14 15,-16 6 17-15,1 14 16 16,-2 8 1-16,5 14-8 16,3 8-2-16,1 8-22 15,2 10-3-15,-3 0-30 16,-7 22-21-16,-1 20 45 16,-3 18 6-16,7 10 5 0,13 8-4 15,0 1 0 1,19-7 11-16,14-10-11 0,6-10-1 15,1-14 10-15,-2-10-1 16,-5-7-7-16,0-10 12 16,-2-3 22-16,1-5-2 15,-6-2-27-15,-1-1 14 16,-7 0-6-16,-5 0-6 16,-6 0-9-16,-5 0-9 15,-2 0-6-15,0 0 14 0,0 2-13 16,0 2-8-16,-2 3 22 15,-7 0 5-15,-4 4 6 16,-1-3-10-16,-3-1-1 16,-6 1-3-16,-3 1-11 15,-1-4-43-15,0-1-42 16,5-1-128-16,8-1-147 16,12-2-363-16</inkml:trace>
  <inkml:trace contextRef="#ctx0" brushRef="#br0" timeOffset="15713.49">14972 7347 965 0,'0'0'297'0,"0"0"-160"15,0 0-36-15,0 0-87 16,0 0-14-16,0 0-7 16,0 0-11-16,-4-4 10 15,4 4-2-15,0 0 9 16,0 0 1-16,0 0 7 16,0 0 12-16,0 0 32 15,0 0 22-15,0 0-9 16,0 0-32-16,0 0-17 15,0 0-15-15,0 0-37 0,-9 0-82 16,3 0-128-16,-6 0-145 16</inkml:trace>
  <inkml:trace contextRef="#ctx0" brushRef="#br0" timeOffset="16234.87">14673 7465 1237 0,'0'0'300'0,"0"0"-169"16,0 0 14-16,0 0-69 0,141-56-36 15,-106 44-20-15,-3-4-10 16,-3 0 5-16,-3-2-6 15,-5-2-8-15,-4 2 11 16,-3-2-12-16,-5 0-1 16,-5-2 1-16,-2 0 16 15,-2 0 4-15,0 1-11 16,0 6 4-16,0 2 8 16,-4 5-6-16,-11 7-15 15,-6 1-12-15,-1 0 5 16,1 14 1-16,8 9 6 0,5 8-6 15,8 5 4-15,0 2-12 16,17 0 2-16,8-2 12 16,4-2 1-16,-4-2-1 15,-3-7 6-15,-7-3 7 16,-4-8 18-16,-6-3 2 16,-3-3 4-16,-2-4-12 15,0 2-2-15,0-2-9 16,-11 3 12-16,-7-2-1 15,-2 0-7-15,0-4-14 16,2-1-4-16,10 0-100 16,8 0-155-16,2-14-282 15,17-1-183-15</inkml:trace>
  <inkml:trace contextRef="#ctx0" brushRef="#br0" timeOffset="16523.7">15262 7359 925 0,'0'0'500'16,"0"0"-381"-16,0 0-61 16,0 0-14-16,0 0-35 15,0 0 23-15,-22 111 29 16,49-88 5-16,8-5-19 16,11-4-33-16,6-4-13 15,4-7 19-15,-5-3 4 16,-7 0 30-16,-10-13 13 15,-9-6 35-15,-10-8 35 0,-11 0-23 16,-4-6-44-16,-11-1-30 16,-22 4-24-16,-17 4-3 15,-10 6-13-15,-7 12 0 16,-3 8-24-16,-28 12-53 16,15 14-139-16,14 2-349 0</inkml:trace>
  <inkml:trace contextRef="#ctx0" brushRef="#br0" timeOffset="18206.43">5570 9142 1024 0,'0'0'346'16,"0"0"-37"-16,0 0-46 15,0 0-74-15,0 0-81 0,0 0-33 16,69-127-4-16,-47 95 2 16,1-4-27-16,0-2-16 15,2 0-15-15,2-4-5 16,0-4-3-16,0-6-5 15,0-4-2-15,-4-5-25 16,0 1 5-16,-7 4-47 16,-3 4 38-16,-7 10 12 15,-3 8-3-15,-3 7 20 16,0 8 12-16,0 6 11 16,0 9-2-16,0 3-21 15,0 1-4-15,0 0-29 0,0 23-26 16,-3 20 27-16,-5 15 32 15,6 16 8-15,2 8 0 16,0 3 1-16,0-1-8 16,15-8 1-16,5-14 4 15,3-12-6-15,-1-16 0 16,2-16-7-16,1-12-10 16,-1-6 17-16,1-2 0 15,-3-20 2-15,-2-4-2 16,-9-4-42-16,-6 0-24 15,-5 0-56-15,0 2-22 16,-2 6 41-16,-5 4 39 16,4 8 45-16,3 3 7 15,0 4-101-15,21 1 73 16,8-2 40-16,4 0 0 0,5-2 8 16,-1-2 2-16,-3-2 23 15,-3-3 7-15,-6 2 8 16,-7-4 13-16,-7 0 6 15,-5-2 2-15,-6 3-35 16,0 0-25-16,0 5 4 16,-15 4-5-16,-8 5-8 15,-3 0-11-15,-1 24 11 16,5 8 0-16,10 8 11 16,12 5-1-16,0-5 6 15,27-4-6-15,14-6-8 16,3-8 8-16,6-6-9 15,2-6-1-15,25-10-75 0,-13 0-154 16,-10 0-688-16</inkml:trace>
  <inkml:trace contextRef="#ctx0" brushRef="#br0" timeOffset="18617.28">7381 8823 461 0,'0'0'117'15,"0"0"13"-15,0 0 39 16,0 0-12-16,0 0 28 16,0 0-46-16,0 0 30 15,-31-40-41-15,17 40-28 16,-7 6-40-16,-8 14-29 16,-8 10 6-16,4 4 18 15,4 2 23-15,7 0-12 16,11-2-29-16,6-3-11 0,5-3-11 15,2-5-5 1,23-2-4-16,8-7-6 0,9-4-18 16,12-8-11-16,31-2-113 15,-14-7-189-15,-11-11-425 0</inkml:trace>
  <inkml:trace contextRef="#ctx0" brushRef="#br0" timeOffset="18914.79">7523 8893 992 0,'0'0'199'0,"0"0"-23"16,0 0-37 0,-44 104-61-16,44-72-34 0,18-5 7 15,18-5-10-15,6-7 41 16,4-7-25-16,4-8-29 15,-3 0 2-15,-7 0 36 16,-3-15 4-16,-8-7 54 16,-6-3-12-16,-10-3-55 15,-9 0-34-15,-4 2-3 16,-8 4-20-16,-26 6-63 16,-8 8-81-16,-28 8-93 15,12 0-153-15,12 0-345 0</inkml:trace>
  <inkml:trace contextRef="#ctx0" brushRef="#br0" timeOffset="19254.37">7965 8835 654 0,'0'0'987'15,"0"0"-661"-15,0 0-119 16,0 0-153-16,0 0-15 16,0 0 4-16,123 26 23 15,-77 0-23-15,1 6-4 16,-5 0-24-16,-6 0-14 0,-9-4 0 16,-11-10-1-1,-10-5-27-15,-4-8-24 0,-2-2 49 16,0-3 2-16,0 0 34 15,-6-11-9-15,-6-9-7 16,3-7-12-16,7-6-6 16,2-1-11-16,0 2-58 15,15 6-7-15,24-2-116 16,-8 10-321-16,-2 4-423 0</inkml:trace>
  <inkml:trace contextRef="#ctx0" brushRef="#br0" timeOffset="19600.04">8587 8835 884 0,'0'0'762'15,"0"0"-603"-15,0 0-45 16,0 0 38-16,0 0-41 15,0 0-27-15,124 116-43 16,-109-84-16-16,-3-4-4 16,-7-6-16-16,-5-4-5 15,0-5-7-15,0-6 7 16,-9-4 16-16,-1-3 2 16,4 0 12-16,2-13-11 15,4-10-11-15,0-5-8 0,4-7 0 16,16 1 0-16,9 2-1 15,5 2 1-15,10 6-69 16,25-2-92-16,-9 6-147 16,-9 6-358-16</inkml:trace>
  <inkml:trace contextRef="#ctx0" brushRef="#br0" timeOffset="20404.71">9148 8923 760 0,'0'0'570'0,"0"0"-382"15,0 0-14-15,0 0-15 16,0 0-10-16,0 0-59 16,118 0-41-16,-87-6-24 15,-2-6-4-15,-6 0 4 16,-4-4 4-16,-7 2-11 15,-5-2-18-15,-7 2-18 16,0 0 18-16,-5 4 14 16,-19 6-14-16,-10 4-11 15,-7 0-1-15,-1 20-7 16,3 4 11-16,10 6 8 16,8 2-10-16,15 0 3 0,6-2 1 15,2-4-5 1,20-4 11-16,10-8-16 0,1-6 2 15,7-5 14-15,-3-3 0 16,6 0 14-16,-1-7 8 16,1-8-16-16,1-3-5 15,-2-3 10-15,3-1-10 16,-5 4-1-16,-4 0-41 16,-7 6-12-16,-9 4-9 15,-9 4 28-15,-5 2 12 16,-3 0 22-16,-3 2-1 15,0 0-4-15,0 0-19 16,0 0 24-16,0 0 41 0,-13 0-9 16,-8 4-25-1,-8 12-6-15,3 8-1 0,0 4 7 16,5 4 8-16,10 3-14 16,9-4 0-16,2 0 5 15,4-7-6-15,16-6 0 16,5-9-1-16,4-2 1 15,0-7 22-15,2 0-10 16,0-10 16-16,2-10 0 16,3-7-6-16,-3-6 3 15,-2-6-16-15,-4-2 6 16,-2-6-9-16,-7-1 6 16,-3 0-13-16,-3 2 2 15,-5 4 0-15,-1 7 27 0,-4 12 21 16,-2 10 7-16,0 9-9 15,0 4-47-15,0 8-20 16,0 23 18-16,0 9 2 16,0 4 19-16,0 2-10 15,9 0-3-15,5-6-6 16,1-2 0-16,-3-3-58 16,-8-3-121-16,-4-9-205 15,0-10-815-15</inkml:trace>
  <inkml:trace contextRef="#ctx0" brushRef="#br0" timeOffset="20555.14">10002 8776 1573 0,'0'0'589'0,"0"0"-462"16,137-43 18-16,-50 28-95 15,49-7-50-15,-20 2-286 16,-13 2-1062-16</inkml:trace>
  <inkml:trace contextRef="#ctx0" brushRef="#br0" timeOffset="22178.75">21868 4674 806 0,'0'0'594'0,"0"0"-533"16,0 0-39-16,0 0 7 16,0 0 7-16,0 0-2 15,31 62 47-15,-22-40-2 16,0 4 4-16,-2 2-20 16,-3 6-34-16,0-2-18 15,1 3-11-15,-3-7-68 16,0-10-222-16,-2-10-440 0</inkml:trace>
  <inkml:trace contextRef="#ctx0" brushRef="#br0" timeOffset="22567.01">21699 4507 992 0,'0'0'557'0,"0"0"-493"16,0 0-34-16,0 0 66 15,156-4-12-15,-101 15-30 16,1 7 18-16,2 6-3 16,0 4-8-16,-4 4-4 15,-8 6-21-15,-5 4-26 16,-15 4 0-16,-8 3 1 15,-12-4-11-15,-6 1 16 0,0-3-2 16,-8-3 1-16,-17-4 11 16,-4-4 8-16,-7-4 2 15,-1-6 8-15,-1-4 1 16,2-6-28-16,8-4 3 16,1-2-13-16,4-2-7 15,7-4-22-15,5 0-52 16,11 0-85-16,0-14-184 15,9-4-687-15</inkml:trace>
  <inkml:trace contextRef="#ctx0" brushRef="#br0" timeOffset="22787.1">22514 4712 1151 0,'0'0'345'0,"0"0"-274"16,0 0-30-16,0 0 81 16,0 0 2-16,-2 124-14 15,2-82 3-15,0-2-69 16,9-1-14-16,4-9-30 16,-2-8-56-16,-2-14-148 15,-2-8-310-15,-7 0-413 0</inkml:trace>
  <inkml:trace contextRef="#ctx0" brushRef="#br0" timeOffset="22986.71">22645 4409 18 0,'0'0'1534'0,"0"0"-1334"15,0 0-109-15,0 0-3 16,0 0-71-16,0 0-17 16,0 0-35-16,-2 26-139 15,2-13-214-15,10-8-571 0</inkml:trace>
  <inkml:trace contextRef="#ctx0" brushRef="#br0" timeOffset="23377.72">23094 4690 1506 0,'0'0'140'0,"0"0"-108"16,0 0-19-16,-134 46-4 15,103-30-2-15,8-2 6 0,12 0-4 16,11 2 0-16,0 0-9 16,16 0 0-16,17 1-3 15,3 1 3-15,3 0 0 16,-4-3 11-16,-6 2-10 16,-10-3-1-16,-7-2 37 15,-10-2 5-15,-2-4 2 16,0 0 7-16,0 0 23 15,-18 2 13-15,-5-2-12 16,-1-2-35-16,-8-2-25 16,4 0-15-16,2-2-26 15,3 0-66-15,17-8-116 16,6-8-278-16,0 0-756 0</inkml:trace>
  <inkml:trace contextRef="#ctx0" brushRef="#br0" timeOffset="23851.03">23528 4776 1144 0,'0'0'161'0,"0"0"-86"0,0 0 67 15,0 0-56-15,0 0-13 16,-125 48 13-16,101-20-29 16,3 2-29-1,10 1-19-15,11-1 10 0,0-4-18 16,0-4 12-16,21-4-5 16,0-6 1-16,4-6-7 15,2-4 12-15,2-2 6 16,0 0-7-16,2-14 26 15,0-8 9-15,0-4 10 16,5-5-3-16,-1 0-31 16,6-1-16-16,-1 8-7 15,0 6-1-15,-7 10 0 0,-4 8-7 16,-8 0-5 0,-6 18 1-16,-8 8 11 0,-5 3 12 15,-2 2-12 1,0-3 6-16,0-6 3 0,0-6-9 15,-6-6-24-15,-2-6-21 16,4-4-56-16,4-8-59 16,0-14-202-16,0-2-617 0</inkml:trace>
  <inkml:trace contextRef="#ctx0" brushRef="#br0" timeOffset="24501.71">24181 4985 831 0,'0'0'208'0,"0"0"-137"15,0 0 92-15,0 0 8 16,0 0-14-16,0 0 32 15,0 0-49-15,89-6-41 16,-64-6-28-16,-1-2-5 16,-2 0-26-16,-2-2-9 15,-4-2-3-15,-7 2-13 16,-5-2-3-16,-4 3-7 16,0 4-5-16,-6 2-14 15,-17 7-12-15,-8 2 12 16,-4 0-16-16,-1 15 8 0,3 10 4 15,6 6-11-15,9 0-35 16,11 4 36-16,7-5 15 16,0-2 6-16,0-6 5 15,18-4 1-15,4-8 1 16,5-6 9-16,4-4 16 16,4 0 21-16,4-12 7 15,1-12-13-15,0-4 0 16,-5-8-20-16,-1-4-6 15,-8-7 0-15,-1-4 0 16,-4-8-8-16,-4-3-5 16,1 2 5-16,-5 2-5 0,-3 12 0 15,-4 11 0-15,-4 13 7 16,-2 11 16-16,0 8 0 16,0 3-24-16,0 4-26 15,-4 24-7-15,-8 11 25 16,1 11 8-16,5 8 13 15,4 0-13-15,2 0 12 16,0-1-11-16,4-7 2 16,7-6 3-16,1-8-12 15,-6-8-40-15,-4-14-128 16,-2-8-194-16,0-6-263 0</inkml:trace>
  <inkml:trace contextRef="#ctx0" brushRef="#br0" timeOffset="24672.15">24469 4732 1530 0,'0'0'249'0,"0"0"-187"0,0 0-5 16,0 0-7-16,162-4-24 16,-108 4 9-16,5 0-24 15,19 0-11-15,-11 0-153 16,-13 0-421-16</inkml:trace>
  <inkml:trace contextRef="#ctx0" brushRef="#br0" timeOffset="25019">24939 4892 103 0,'0'0'908'16,"0"0"-785"-16,0 0 26 15,0 0 39-15,0 0-36 16,0 0 29-16,116 65-33 16,-91-63-41-16,5-2-41 15,-6 0-42-15,-3-10-5 16,-11-7-4-16,-10-2-3 16,0 1-12-16,-15 4-28 15,-18 4-3-15,-6 10 10 16,0 0-5-16,1 11 17 0,9 14 7 15,13 7 1-15,16 2-12 16,0 2 5-16,24-2 8 16,18 0 0-16,10-6 2 15,4-4 10-15,-5-6-4 16,-9-4-8-16,-21-14-34 16,-15 0-179-16,-6 0-362 0</inkml:trace>
  <inkml:trace contextRef="#ctx0" brushRef="#br0" timeOffset="25785.33">21893 5897 629 0,'0'0'251'0,"0"0"-112"16,0 0 38-16,0 0 4 16,0 0 6-16,0 0 0 15,0 0-16-15,2-4-66 16,-2 4-26-16,0 2-33 15,2 16-9-15,2 10 72 16,3 8 7-16,0 11-43 0,6 4-50 16,0 8 1-16,3 5-23 15,-3 2-1-15,-3 2-60 16,-10-1-84-16,-2 1-98 16,-21-16-311-16,0-18-402 0</inkml:trace>
  <inkml:trace contextRef="#ctx0" brushRef="#br0" timeOffset="26517.56">21589 6244 1114 0,'0'0'274'0,"0"0"-177"15,121 0 65-15,-54 0 7 16,6 0-56-16,3 0-31 16,-3 0-31-16,-3 0-35 15,-10-6-4-15,-14-8 5 16,-10-2-9-16,-11-2 4 16,-12-4 5-16,-8 0 13 15,-3-4 2-15,-2 3 4 16,0 4 1-16,0 2 16 15,0 10-3-15,0 3 5 16,0 4-37-16,0 0-18 16,0 14-42-16,0 18 25 0,0 12 17 15,0 4 0-15,9 6 6 16,1-2-4-16,0-5-2 16,-3-7 11-16,-3-8-11 15,-2-13-15-15,-2-6-3 16,2-8-5-16,0-5 6 15,5 0 17-15,7-5 0 16,8-22-12-16,6-5-3 16,7-5 14-16,0-3-9 15,-4 5-1-15,-2 9 4 16,-7 10 5-16,-2 10-10 16,-4 6-9-16,2 0 6 0,4 18 3 15,3 4 12-15,2 0 0 16,4-1 6-16,0-6-5 15,2-3-1-15,1-7 9 16,1-5-1-16,-1 0 3 16,-3-7 1-16,-7-9-6 15,-4-2 4-15,-6 0-2 16,-12-2-7-16,-2 4-1 16,-6 2 0-16,-19 4-20 15,-6 8-4-15,-3 2 8 16,5 4 8-16,7 16-5 15,9 4 7-15,13 4 5 16,0 0 0-16,15-2 0 16,18-2 1-16,10-6 0 0,8-3 7 15,9-5-7-15,31-9-6 16,-12-1-96-16,-10 0-410 0</inkml:trace>
  <inkml:trace contextRef="#ctx0" brushRef="#br0" timeOffset="27851.07">23920 6359 1179 0,'0'0'176'0,"0"0"-103"15,0 0 93-15,0 0-50 16,0 0-49-16,0 0 21 16,0 0-7-16,-136-17-17 15,83 17 8-15,-3 3-18 16,2 15-12-16,7 4-17 15,14 2-18-15,11 2-6 0,13 0-1 16,9-2 0 0,2-4-1-16,25-6-7 0,8-4 8 15,6-8 8-15,1-2 0 16,1-2-6-16,-1-18-1 16,0-8 5-16,-5-6 3 15,0-9-3-15,-4-7 3 16,-6-6-9-16,-5-6-1 15,-4-6-12-15,-5 0-10 16,-6 2 9-16,0 6 14 16,-3 7 0-16,-2 13 1 15,0 10 8-15,1 10 12 16,-3 12 11-16,0 8 2 16,0 0-34-16,0 20-27 15,0 22 27-15,0 14 30 0,0 13-18 16,0 3 2-16,0 4-6 15,0-6-7-15,0-4 0 16,6-6 12-16,4-11-11 16,3-11-1-16,3-12-1 15,5-8 0-15,4-8 1 16,4-4 1-16,7-6 14 16,4 0 0-16,4-4 3 15,1-16-13-15,2-4 5 16,-5-7-4-16,-7 0-6 15,-4-1 5-15,-8 0-6 16,-7 1 0-16,-9 1-11 16,-7 4 11-16,0 2-7 15,-13 4-11-15,-14 8-7 0,-10 6-2 16,-3 6 20-16,1 0 5 16,8 20-13-16,6 8 4 15,14 4 9-15,11 2 1 16,0 1-10-16,19-8 4 15,13-3 7-15,6-6 0 16,4-5 0-16,2-5 0 16,1-8 0-16,0 0 1 15,0-3 10-15,-1-12-5 16,-1-7 5-16,-1-5-9 16,0-3-1-16,-2 1-1 15,0-2-21-15,-4 5-4 0,-5 6 5 16,-4 6 7-16,-7 4 4 15,-7 6-3-15,-2 0 5 16,-4 4-8-16,-2 0 9 16,-3 0 6-16,-2 0-1 15,0-2 1-15,2 2 0 16,-2 0 12-16,0-2-4 16,0 2 30-16,0 0-1 15,-9-2-21-15,-13 2-10 16,-12 0-12-16,-5 8 7 15,-6 16-1-15,3 6 0 16,8 6 0-16,12 4 1 16,11-2 0-16,11 1 4 15,0-5-5-15,17-5-2 0,17-4-10 16,3-9 11-16,8-6 1 16,2-6 1-16,2-4 0 15,3 0 8-15,-4-14 0 16,-1-10 6-16,-3-4 3 15,-4-8-2-15,-5-3-15 16,-10 1 8-16,-4 4-7 16,-7 8-1-16,-6 6 8 15,-6 10 7-15,-2 8 8 16,0 2-24-16,0 0-13 16,0 16-18-16,-4 12 25 15,0 8 6-15,4 6 2 16,0-2-2-16,6 1 6 0,12-7-5 15,4-6-1 1,1-6-49-16,8-18-112 0,-6-4-213 16,-4-2-508-16</inkml:trace>
  <inkml:trace contextRef="#ctx0" brushRef="#br0" timeOffset="28017.09">25226 5985 1928 0,'0'0'216'15,"0"0"-199"-15,0 0-15 16,0 0-2-16,0 0-38 16,0 0-159-16,118 57-436 0</inkml:trace>
  <inkml:trace contextRef="#ctx0" brushRef="#br0" timeOffset="29300.5">25641 6298 1709 0,'0'0'246'0,"0"0"-206"16,0 0 9-16,0 0 4 15,0 0-26-15,37 105 2 16,-32-79 15-16,-3-1-13 16,2-2-19-16,-2-3 0 15,0-6-12-15,-2-4 1 16,2-4 6-16,-2-4 1 15,0-2 2-15,0 0 12 16,0 0 8-16,0-4 44 16,6-16-37-16,5-6-24 15,4-6-13-15,7-2-8 16,7 2-26-16,0 3-6 0,-2 11 22 16,-4 6 6-1,-8 10 2-15,-4 2-8 0,-2 2-4 16,-5 18 6-16,1 6 8 15,-5 5 8-15,0 1 1 16,0-4 1-16,0-4 11 16,0-4-11-16,2-8 10 15,-2-6 0-15,0-4 3 16,0-2 12-16,4 0 23 16,6 0 17-16,1-14-11 15,9-10-47-15,6-7-9 16,5-1-10-16,2-1-25 15,2 4 6-15,-4 10 6 16,-2 6-6-16,-7 9 7 16,-4 4 0-16,-3 6 3 0,1 20 8 15,-3 10 10-15,5 4 0 16,-1 0 1-16,8 1 1 16,2-9 5-16,4-6-5 15,5-8-1-15,1-6 2 16,4-6-2-16,-3-6-6 15,2 0 0-15,-2-2 6 16,-4-14 0-16,-3-4 0 16,-2-2 7-16,-6-2 2 15,-4-2-7-15,-4 1 4 0,-6 2-5 16,-4 3 14 0,-5 1-15-16,0 5 0 0,0 7-22 15,-23 4-2-15,-8 3 1 16,-11 0 3-16,-7 21 20 15,0 7 7-15,2 4-7 16,11 2-16-16,10 0-2 16,13-2 5-16,10-4 7 15,3-4-1-15,3-6 7 16,16-2 1-16,6-8 8 16,6-4 0-16,4-4 3 15,3 0 4-15,3-12-3 16,-6-8 4-16,-1-4-10 15,-5-2-1-15,-7 0 6 16,-7 2-4-16,-5 6-8 16,-6 8 0-16,-4 6 0 0,0 4-18 15,0 0-10-15,-4 18 13 16,-1 4 8-16,5 0 7 16,0 0-1-16,0-4-8 15,18-4 9-15,7-6-1 16,1-6 0-16,6-2 1 15,1 0 0-15,2-12 1 16,-1-8 16-16,-1-4 0 16,-2-6-3-16,-2-6-1 15,-4-6-1-15,-6-7-11 16,-2-9 1-16,-7-6 4 16,0-4-5-16,-6 2-1 15,1 4 1-15,-3 13 7 16,-2 16-1-16,0 14 20 0,0 17-20 15,0 2-7-15,-5 36-27 16,-8 19 27-16,-3 17 20 16,8 10 3-16,2 4-6 15,6 0 6-15,0-3 19 16,12-7-36-16,3-10 3 16,8-10-8-16,-1-13-1 15,7-16-47-15,16-21-63 16,-8-6-139-16,-3-2-655 0</inkml:trace>
  <inkml:trace contextRef="#ctx0" brushRef="#br0" timeOffset="30984.81">28251 6382 1007 0,'0'0'153'15,"0"0"-37"-15,0 0 23 16,0 0-21-16,-117-18-37 15,74 18-23-15,-9 22-31 16,0 6 31-16,0 8-7 16,10 5-26-16,11-3-13 15,13 0-12-15,13-6-12 16,5-4 4-16,9-6-7 0,20-8 6 16,9-6 2-16,7-8 7 15,-1 0 22-15,-1-6-12 16,-1-14 3-16,-7-4-1 15,-4-6 1-15,-4-4 0 16,-9 0 3-16,-5 0-5 16,-4 6 0-16,-7 10 6 15,-2 7 40-15,0 11 10 16,0 0-67-16,0 11-5 16,-4 14 4-16,-3 8 1 15,7 3-7-15,0 0 1 16,5-2 0-16,15-8-3 0,1-6 3 15,0-8-18 1,4-8-2-16,0-4 20 0,-1 0 6 16,3-12 12-16,1-10 9 15,3-4-7-15,0-6 1 16,4 0 15-16,-2 0-29 16,1 4 3-16,-5 8-4 15,-3 9-20-15,-4 10 8 16,-2 1-2-16,-5 8 2 15,-1 20 12-15,-1 6 0 16,-1 4 1-16,-5 0 7 16,-5-2-7-16,0-8 5 15,-2-4-4-15,0-8-2 16,0-4 14-16,0-6-6 16,0-3 9-16,0-3-9 0,0 0 20 15,0 0 39-15,0-21-19 16,16-5-48-16,6-10-22 15,9-2-8-15,7-2-10 16,4 6-2-16,-2 8 21 16,-7 10 3-16,-6 12 3 15,-8 4-2-15,-9 4 11 16,-1 20 6-16,3 6 6 16,-1 0-6-16,5 0-3 15,1-4 2-15,3-4 1 16,5-4-9-16,2-8 0 15,-1-6-3-15,3-4 1 0,0 0 11 16,0-6 2-16,-5-12 10 16,-3-4 1-16,-4-6 9 15,-7-4-21-15,-4-2 11 16,-4 0-12-16,-2-1-14 16,0 8 8-16,0 3 5 15,-6 7-14-15,-4 12-38 16,4 5 11-16,-1 0 33 15,5 11 3-15,2 15 5 16,0 9-11-16,11 3 12 16,16 2 0-16,8 2-7 15,3 0 7-15,3 2 2 16,-4-1 17-16,-3-3 12 16,-7-7 7-16,-10-2 7 0,-10-12-6 15,-7-2-14-15,0-7 11 16,-22-6 34-16,-12-2-9 15,-5-2-39-15,-4 0-7 16,3-11-15-16,7-7-36 16,12-15-133-16,10 3-81 15,9 2-383-15</inkml:trace>
  <inkml:trace contextRef="#ctx0" brushRef="#br0" timeOffset="31517.56">29847 6531 765 0,'0'0'652'16,"0"0"-585"-16,0 0-67 15,0 0 96-15,0 0-33 16,-25 128-24-16,18-82 16 15,7-2 5-15,0-4-32 16,0-7-16-16,14-8-2 16,1-7-1-16,6-7-2 15,-2-7 5-15,2-4 1 16,1 0 2-16,0-8 7 16,-4-12-12-16,2-8-10 0,-5-4-11 15,-3-3 5-15,-1 2-3 16,-2 6 9-16,-5 7 1 15,-2 8 18-15,0 10-19 16,1 2-2-16,0 4-24 16,5 16 18-16,3 4 8 15,7 0 2-15,3 1-2 16,5-6 0-16,5-5-12 16,2-4 10-16,1-7 1 15,0-3-4-15,-3 0 5 16,-4-10 2-16,-6-11 14 15,-2-5 12-15,-11-6 1 16,-8-6 5-16,0-2-12 0,-8-2-22 16,-17 4-10-16,-2 6-2 15,0 6-20-15,10 12-70 16,5 6-124-16,12 6-408 0</inkml:trace>
  <inkml:trace contextRef="#ctx0" brushRef="#br0" timeOffset="32017.21">30611 6838 1031 0,'0'0'149'0,"0"0"-42"15,0 0 89-15,0 0-100 16,135 14-62-16,-96-14-14 0,-3 0 6 15,-7-14 35-15,-6-9 23 16,-7-3-21-16,-9-3-22 16,-7-4-27-16,0 1-14 15,-15 8-22-15,-14 6-4 16,-5 12 7-16,-1 6 8 16,-2 0 10-16,6 16-25 15,10 10 3-15,7 5 16 16,12 1 1-16,2 0-4 15,0-5 20-15,20 0-10 16,7-7 0-16,2-6 9 16,2-4 4-16,5-8 11 15,-1-2-5-15,1 0 0 0,-1-10 0 16,1-10-8-16,-3-6 8 16,-2 0 3-16,-2-2-5 15,-6 3-4-15,-3 7-12 16,-7 8 10-16,1 10-11 15,-3 0-13-15,2 8 4 16,3 16 9-16,2 5 27 16,-1 0-12-16,2 0-4 15,-2-5-10-15,1-4-1 16,-3-12-35-16,-5-6-249 16,-8-2-928-16</inkml:trace>
  <inkml:trace contextRef="#ctx0" brushRef="#br0" timeOffset="33123.67">22647 7200 1260 0,'0'0'317'0,"0"0"-153"15,0 0-47-15,0 0-55 16,0 0-39-16,0 0 18 16,0 0-8-16,-19 135-18 15,19-105-1-15,0-2-13 16,0-6 15-16,0-6-3 16,13-2-11-16,5-6 6 15,7-4-8-15,6-4-16 16,2 0 14-16,1-8 4 15,-3-8-2-15,-12 2 11 16,-5 4 1-16,-7 4-1 16,-3 4-10-16,-2 2-2 15,3 0 1-15,4 8-15 16,4 8 15-16,10 2 2 0,6-2 14 16,8-1-16-16,3-10-10 15,3-3 8-15,1-2-14 16,-6 0 14-16,-5-2 2 15,-6-10 0-15,-11-3 14 16,-7-4 2-16,-9-5-8 16,0-2-8-16,-9-4-59 15,-22-12-90-15,4 10-216 16,5 6-350-16</inkml:trace>
  <inkml:trace contextRef="#ctx0" brushRef="#br0" timeOffset="33348.11">23512 7277 927 0,'0'0'932'16,"0"0"-788"-16,0 0-49 16,0 0 32-16,0 0 30 15,-9 108-89-15,9-70-9 16,0 0-29-16,0-4-16 15,9-4-14-15,7-2-72 16,-1-3-109-16,-3-7-128 16,-8-10-395-16</inkml:trace>
  <inkml:trace contextRef="#ctx0" brushRef="#br0" timeOffset="33567.24">23638 7016 1746 0,'0'0'315'16,"0"0"-106"-16,0 0-12 16,0 0-125-16,0 0-72 15,0 0-55-15,0 0-86 16,23 28-45-16,-4-18-295 15,1-5-822-15</inkml:trace>
  <inkml:trace contextRef="#ctx0" brushRef="#br0" timeOffset="33865.68">24172 7149 553 0,'0'0'1119'0,"0"0"-962"16,0 0-108-16,0 0-19 15,0 0 27-15,-45 152-29 0,38-86-14 16,7 2 18-16,0-4 29 15,12-3-14-15,8-7-21 16,0-12-26-16,-3-10-6 16,-1-12-66-16,3-16-148 15,-7-4-277-15,1 0-23 0</inkml:trace>
  <inkml:trace contextRef="#ctx0" brushRef="#br0" timeOffset="34086.65">24346 7239 831 0,'0'0'264'0,"0"0"-61"16,0 0-17-16,0 0 45 15,0 0-75-15,0 0-117 16,0 0-22-16,31-17 102 16,-31 68 49-16,0 5-102 15,0 4-11-15,0-2 4 16,11-3-40-16,4-7-19 15,3-6-69-15,7-10-168 16,-5-12-290-16,-4-12-473 0</inkml:trace>
  <inkml:trace contextRef="#ctx0" brushRef="#br0" timeOffset="35151.06">24914 7513 512 0,'0'0'669'16,"0"0"-456"-16,0 0-3 16,0 0-48-16,0 0-68 15,0 0-49-15,0 0 15 0,71-21 7 16,-51 36 14-16,-3 13 43 16,0 11-35-16,-7 2-6 15,-2 4-36 1,-6-5-41-16,-2-6-3 0,0-10 3 15,0-8-12-15,0-6 0 16,0-6-20-16,0-4-13 16,0 0 9-16,0-4-2 15,0-18-33-15,0-10 20 16,0-6 28-16,9-6 0 0,9 0 6 16,6 4 2-1,5 8-18-15,2 10 2 0,0 9 25 16,0 11 2-1,-4 2 7-15,-2 11 4 0,-3 15-12 16,0 6 22-16,0 1-8 16,3 3-2-16,2 1-1 15,2-5-5-15,4-6-6 16,5-6 10-16,2-6-11 16,-2-6 0-16,2-6 6 15,-4-2-5-15,-3-2 15 16,-4-16-1-16,-9-8-8 15,-4-4-7-15,-7 0 0 16,-9 0 0-16,0 6 1 16,0 8-1-16,-18 10-3 0,-7 6 1 15,-4 2 2-15,-4 21 0 16,4 10 7-16,9 3-7 16,9 2-2-16,11 0 2 15,0-4-9-15,16-4 9 16,11-5-6-16,6-7-2 15,0-8-7-15,-2-9-4 16,1-1 7-16,-6-6-7 16,-8-17-20-16,-7-10-23 15,-11-5-12-15,0-4-54 16,0 0-24-16,-13 8 8 16,2 7 93-16,4 9 44 15,7 11-2-15,5 5-53 0,21 2 29 16,12 0 33-1,8 0 0-15,6 0 0 0,0-6 20 16,-2-4 22-16,-5-8-7 16,-3-2 45-16,-8-7 29 15,-8-3-8-15,-7-4 7 16,-9-2-9-16,-5-2-44 16,-5 2-15-16,0 6-8 15,0 6 15-15,0 10 20 16,-2 8-17-16,-3 6-18 15,1 0-32-15,0 24-26 16,-4 14 20-16,6 12 6 16,2 6 0-16,0 5 7 15,0-3 0-15,10-2-7 16,-4-8-42-16,-6-2-83 0,0-12-142 16,-14-16-397-16</inkml:trace>
  <inkml:trace contextRef="#ctx0" brushRef="#br0" timeOffset="35296.65">26164 7452 1192 0,'0'0'583'16,"0"0"-554"-16,0 0-19 15,136-7-10-15,-78 5-277 16,-2-2-830-16</inkml:trace>
  <inkml:trace contextRef="#ctx0" brushRef="#br0" timeOffset="35952.87">26973 7578 1020 0,'0'0'133'0,"0"0"-90"0,0 0 27 16,0 0-17 0,17-108-19-16,-17 93 29 0,0 5 83 15,0 6-11-15,0 4-41 16,0 6-67-16,-4 24-16 15,-5 10-1-15,7 13-4 16,2 7-5-16,0 0 23 16,2 0 0-16,9 0-2 15,1-6 6-15,-4-4 11 16,3-10-12-16,-4-9-14 16,0-13-13-16,-1-14 0 15,-1-4-1-15,-1-8-16 16,-2-23-66-16,0-10 20 15,0-8-32-15,-2-2-71 16,4 4 81-16,0 9 52 0,2 12 20 16,9 10 11-16,6 12 2 15,6 4 6-15,4 0 35 16,7 0 2-16,1 6-11 16,2 2 6-16,-1-4-9 15,-5-4-7-15,-1 0 19 16,-9 0 35-16,-7-16 13 15,-7-2-26-15,-7 0-39 16,-4-2 14-16,0 4-23 16,-9 4-15-16,-11 8 15 15,-2 4-15-15,-2 0 18 16,3 23-12-16,10 10 3 16,11 3-8-16,0 4-1 0,20 0 9 15,11-4-3 1,10-8 0-16,1-6-6 0,3-8-19 15,14-14-29-15,-10-1-198 16,-9-20-650-16</inkml:trace>
  <inkml:trace contextRef="#ctx0" brushRef="#br0" timeOffset="36453.51">28367 7696 605 0,'0'0'177'0,"0"0"-19"15,0 0 31-15,0 0-54 0,0 0-14 16,0 0 20-16,0 0 9 15,2-30-10-15,-2 28-3 16,-10 0-47-16,-15 2-16 16,-15 0-30-16,-9 12-15 15,-7 12 11-15,3 6 5 16,10 4-16-16,12 2-23 16,16 2-6-16,13 3-1 15,2-5 1-15,25-2 0 16,18-6 0-16,11-8-67 15,3-7-136-15,20-13-199 16,-15 0-181-16,-13-7-428 0</inkml:trace>
  <inkml:trace contextRef="#ctx0" brushRef="#br0" timeOffset="36734.36">28573 7756 392 0,'0'0'634'0,"0"0"-505"15,0 0 27-15,0 0 26 16,0 0-75-16,-119 76-45 16,113-45-24-16,6 2 8 15,0-1 27-15,23-2 22 16,12-3 5-16,5-5-44 16,2-8-27-16,1-4-1 15,-1-10-13-15,-5 0 5 0,-6-5-2 16,-6-16 12-16,-12-9-30 15,-13-6-20-15,0-4-40 16,-28 1-88-16,-38-9-118 16,6 12-227-16,8 8-559 0</inkml:trace>
  <inkml:trace contextRef="#ctx0" brushRef="#br0" timeOffset="37085.78">28938 7832 831 0,'0'0'969'16,"0"0"-846"-16,0 0-62 16,0 0 49-16,125 60-61 15,-77-20-9-15,4 9-1 16,-3-1 13-16,-9-2-24 15,-7-8 20-15,-10-8-19 16,-12-12-21-16,-11-6-1 16,0-8 8-16,0-4-8 15,-21 0 5-15,0 0-12 16,-2-14-24-16,5-8-10 16,9-6 20-16,9-6 6 15,0-6 8-15,9-2-1 16,18-2-3-16,6 4-13 0,6 1-73 15,20-3-100 1,-5 10-328-16,-7 6-459 0</inkml:trace>
  <inkml:trace contextRef="#ctx0" brushRef="#br0" timeOffset="37417.36">29622 7836 1512 0,'0'0'174'16,"0"0"-109"-16,0 0 62 0,58 111-55 16,-41-68-47-16,-1 2 2 15,-7-5 13-15,-5-8-29 16,-4-8 3-16,0-8 8 15,-4-8-13-15,-13-4 8 16,-4-4 4-16,1 0 2 16,3-10-10-16,3-8-12 15,9-4 1-15,5-6-1 16,5-2-2-16,19-4-20 16,14-2-13-16,7 2-19 15,26-10-76-15,-6 9-232 16,-12 7-577-16</inkml:trace>
  <inkml:trace contextRef="#ctx0" brushRef="#br0" timeOffset="38244.18">30125 8125 1565 0,'0'0'225'0,"0"0"-176"16,0 0 7-16,0 0-47 15,125 0-9-15,-94-6-1 16,-2-4 0-16,-11-6 0 16,-7-2 1-16,-11-2 15 15,-2 2-9-15,-27 4-5 0,-11 8-1 16,-9 6 25-16,0 4-12 15,6 20-11-15,12 6-3 16,12 6 1-16,11-2-7 16,8 0-18-16,5-2 13 15,19-5 12-15,5-8 1 16,5-5 0-16,4-6 9 16,0-5 5-16,4-3-8 15,5 0 3-15,1-4-1 16,4-11 1-16,0-3-9 0,-2-2 7 15,0 2-8 1,-11-2-22-16,-5 4-6 0,-14 2-5 16,-9 6 21-16,-9 4 12 15,-2 0-1-15,0 2-8 16,0 2 9-16,-11-2 3 16,1 0 6-16,-4 2-9 15,-4-2 25-15,-4 2 0 16,-12 0 13-16,-5 8-26 15,-6 12-12-15,-5 6 11 16,8 7-5-16,9 3-5 16,12 0-1-16,13 0-4 15,8-3 4-15,0-4 0 16,22-3 6-16,10-8 8 16,5-6 8-16,5-8-7 0,5-4-14 15,0 0 18-15,2-16-10 16,1-10 32-16,-4-4-10 15,1-8-9-15,-5-5 3 16,-6-3-3-16,-3-4-10 16,-6 0-5-16,-3 4 7 15,-3 6 17-15,-4 8 7 16,-3 12 16-16,-5 10-28 16,-3 10-17-16,-2 0-9 15,3 26 0-15,3 12 3 16,2 8 3-16,2 4 4 15,6 2-8-15,0-4 4 16,1-4-6-16,-2-9-1 0,-3-7-71 16,-5-12-91-16,-9-16-104 15,-2 0-271-15,0-10-295 0</inkml:trace>
  <inkml:trace contextRef="#ctx0" brushRef="#br0" timeOffset="38377.61">30892 8065 823 0,'0'0'846'0,"0"0"-763"16,0 0-32-16,185 48 52 0,-96-20-62 15,46 0-41 1,-21-8 0-16,-12-12-354 0</inkml:trace>
  <inkml:trace contextRef="#ctx0" brushRef="#br0" timeOffset="39645.58">6428 9007 993 0,'0'0'0'16,"0"0"-111"-16,0 0-277 0</inkml:trace>
  <inkml:trace contextRef="#ctx0" brushRef="#br0" timeOffset="41167.61">5628 6425 664 0,'0'0'125'16,"0"0"-61"-16,0 0-11 16,0 0-2-16,0 0 33 15,0 0 52-15,0 0-16 16,31 28-16-16,-6-22 4 16,3-2-6-16,10 1-28 15,11-1 9-15,13 3-8 16,12-3-11-16,29 2-2 0,35-4-12 15,37 0 5-15,26 0-23 16,4 0-11-16,0 0 0 16,-11 4-7-16,2 2-3 15,4 4-5-15,-3 4-5 16,-3 0-1-16,-9 4 1 16,-9-2 1-16,-14 2-1 15,-10-2 14-15,-32-4-15 16,-26-4-1-16,-28-2 1 15,-12-2 0-15,-1-2 0 0,1 0 1 16,-3-2 0 0,-17-2 0-16,-17 3 1 0,-8-3 4 15,-6 0-5-15,-3 0 9 16,0 0-10-16,0 0-1 16,0 1-82-16,-32 3-101 15,-3 0-208-15,-12-4-314 0</inkml:trace>
  <inkml:trace contextRef="#ctx0" brushRef="#br0" timeOffset="42036.21">5597 6312 355 0,'0'0'113'16,"0"0"14"-16,0 0-28 15,0 0-58-15,0 0-41 16,0 0-2-16,0 0 2 15,-8 6 6-15,8-6 30 16,0 0 64-16,0 0 2 16,0 0-21-16,0 2-40 15,0 2-41-15,16 4-3 16,15 5 3-16,11 1 39 16,21-1 51-16,36 4 1 15,43-6-1-15,52-2 0 16,22-8-4-16,0-1-1 0,-11 0-20 15,-27 0-27-15,-6 0-11 16,-12 0-6-16,-16 0-12 16,-27 3 2-16,-26-3-11 15,-22 0 6-15,-9 0 22 16,10 0 7-16,7 0 5 16,4 0-12-16,-6 0-5 15,-8 0 16-15,-5 4-37 16,-4 1 26-16,-6 2-17 15,-5-1 10-15,-5-2 4 16,-9 2 2-16,-1-4-16 0,-6 1 10 16,-1 0 14-16,-3-3 16 15,2 1-13 1,-3 2-13-16,1-3-7 0,-2 2 3 16,-2-2-5-16,-3 0 8 15,-1 0-3-15,-3 2 1 16,-5-2-3-16,-1 0-7 15,-2 0 9-15,-1 0-2 16,-2 0 11-16,0 0-3 16,0 0 4-16,0 0-3 15,0 0-11-15,0 0-11 16,0 0-6-16,0 0-7 16,0 6-72-16,-25 18-153 15,-8 0-343-15,-23-6-65 0</inkml:trace>
  <inkml:trace contextRef="#ctx0" brushRef="#br0" timeOffset="44652.75">5138 10786 314 0,'0'0'202'15,"0"0"-74"-15,0 0 32 16,0 0-38-16,0 0-4 16,0 0-25-16,0-24 15 15,0 22-32-15,0 0 12 16,0-2 59-16,0 2-13 16,0 2-54-16,0-2 36 15,0 2 8-15,0 0-46 16,0 0-9-16,0 12-53 0,0 24-7 15,0 20 71-15,0 16 46 16,0 9-45 0,0 3-24-16,4-2-14 0,0-8-24 15,3-6-11-15,-3-10 1 16,1-8-9-16,-3-9-67 16,7-7-139-16,0-14-184 15,-3-12-358-15</inkml:trace>
  <inkml:trace contextRef="#ctx0" brushRef="#br0" timeOffset="45037.66">5238 11163 1295 0,'0'0'270'0,"0"0"-126"15,0 0-90-15,0 0 53 16,0 0-40-16,0 0-39 16,143-20-10-16,-112 4-18 15,-2-2-27-15,-2-8 13 16,-6-4-1-16,-3-4 2 16,-5-5 10-16,-3-1-9 15,-8 0-10-15,-2 6 22 16,0 6 8-16,0 10 34 15,0 8 56-15,0 10 4 0,-7 0-61 16,2 20-34-16,-1 22 6 16,2 12 11-16,4 6 7 15,0 5-4-15,0 1-4 16,10-2 0-16,-3 0-23 16,-7 27-20-16,0-19-192 15,-13-14-395-15</inkml:trace>
  <inkml:trace contextRef="#ctx0" brushRef="#br0" timeOffset="45436.61">5913 11205 1033 0,'0'0'358'0,"0"0"-188"15,0 0-51-15,0 0-11 16,0 0-54-16,0 0-29 16,-125 105 6-16,114-61-14 15,9-2-6-15,2-6-11 16,15-6 1-16,16-8 13 15,7-8-5-15,5-10 15 16,1-4 9-16,-2-4 1 16,-1-18 1-16,-6-4-4 0,-6-5 32 15,-8 2 17 1,-13-3-43-16,-8-1-7 0,0 8-20 16,-18 3-10-16,-17 7-21 15,-9 9-72-15,-6 6-71 16,-6 0-109-16,16 6-247 15,16 0-434-15</inkml:trace>
  <inkml:trace contextRef="#ctx0" brushRef="#br0" timeOffset="46034.27">6445 11283 1169 0,'0'0'252'15,"0"0"-32"-15,0 0-41 16,0 0-15-16,0 0-61 0,0 0-47 15,0 0-56 1,-19 9 10-16,19 17-4 0,0 3 32 16,0 3-16-16,2 1-4 15,13-9-5-15,5-4-7 16,1-8-5-16,-2-8 0 16,1-4 9-16,3 0 39 15,-1-12-2-15,0-8-30 16,1-4-17-16,-4 0 0 15,-5 4-31-15,-3 3-11 16,-7 8 21-16,-2 5 8 16,0 4-22-16,-2 0-24 15,4 0 19-15,2 13 18 16,7 5 22-16,5 3 11 16,4-5-5-16,2-4-5 0,3-8-1 15,5-4 1 1,1 0 8-16,2-8 28 0,-1-10 15 15,-7-3-3-15,-7 0 8 16,-11-1 4-16,-9-3 19 16,0-1-63-16,-13-4-1 15,-16 0-16-15,-11 0-6 16,-3 4-39-16,3 8-53 16,7 8-85-16,10 6-124 15,15 2-499-15</inkml:trace>
  <inkml:trace contextRef="#ctx0" brushRef="#br0" timeOffset="46817.57">7537 11265 887 0,'0'0'349'0,"0"0"-71"15,0 0-150-15,0 0-94 16,0 0 78-16,0 0-23 16,40 113-10-16,-24-77-15 15,-3-4-22-15,0-4-19 16,-3-6-14-16,-6-8-8 15,-2-6 0-15,-2-4-1 16,0-4 8-16,0 0 15 16,0-10-10-16,0-12-13 15,0-10-27-15,0-7 20 16,0-4-14-16,9-1-13 0,16-1-14 16,6 5-7-16,6 10 36 15,6 8 13-15,-1 12 4 16,-2 10-5-16,-7 0-3 15,-4 20 10-15,-6 12 19 16,-7 4 1-16,-5 1-5 16,-7-1-2-16,-4-4 5 15,0-6-9-15,0-7-8 16,0-5 11-16,0-7-11 16,0-5 12-16,-4-2 15 15,2 0 23-15,-3-16-23 16,3-9-28-16,2-8-11 15,0-7-1-15,5-3-6 0,16-1-11 16,8 6-22-16,5 6-11 16,4 12 30-16,0 10 17 15,-1 10-4-15,1 4-4 16,-7 24 5-16,0 10 18 16,-4 7 1-16,0-2-1 15,-2 0-10-15,2-6-90 16,17-4-113-16,-6-12-110 15,0-10-201-15</inkml:trace>
  <inkml:trace contextRef="#ctx0" brushRef="#br0" timeOffset="47971.68">8722 11165 874 0,'0'0'240'0,"0"0"-69"15,0 0-46-15,-154 58-8 16,110-24-34-16,9 1-7 16,10-2-22-16,13-3-12 15,12-2-21-15,0-3-10 16,8-7-3-16,13-4 5 16,6-6-13-16,4-6 9 15,1-2-9-15,3 0 0 16,-1-16 7-16,-2-10 5 0,-3-3-5 15,-4-4-7-15,-4 2-26 16,-8 8-21 0,-6 4 7-16,-7 11-15 0,0 8 20 15,-2 4 4-15,-18 23 23 16,-3 9 8-16,4 4 11 16,7 0 11-16,10-2 3 15,2-6-18-15,4-10 9 16,14-6-16-16,3-12 1 15,0-4 3-15,4 0 62 16,2-20-11-16,4-6-8 16,0-6-15-16,-2-4-2 15,2-2-10-15,1-2-4 0,-1 4-2 16,2 1-14 0,1 11-6-16,-3 10 5 0,-2 10-23 15,-5 4-24-15,-4 14 10 16,-4 14 38-16,-3 8 32 15,-4 4-6-15,-4 1-18 16,-3-5 2-16,-2-4 0 16,0-6 2-16,0-10 7 15,0-6-18-15,0-6 15 16,0-4 34-16,0 0 26 16,0-8 16-16,0-14-83 15,0-8-9-15,0-7-43 16,11-3 15-16,7 4-43 15,7 7 6-15,-2 7 22 0,2 13 0 16,0 9 17-16,-3 2-36 16,0 23 49-16,-2 4 13 15,3 6 1-15,2-3-1 16,-2-6 0-16,9-7-1 16,-1-8-34-16,7-7-11 15,0-4 4-15,0-4 20 16,1-14 5-16,-2-7 17 15,-4-2 6-15,-4-4-4 16,-5-1 7-16,-6 0 14 16,-7 0-3-16,-1 4-9 0,-4 4-3 15,-2 6 7 1,1 4-14-16,-1 8-1 0,-2 2-10 16,-2 2 4-1,2 2 5-15,-2 0-9 0,4-2 9 16,-2 2 2-16,0 0 20 15,2-2 27-15,-2 2 6 16,0-2 2-16,1 2-12 16,-1 0-1-16,-2 0-6 15,0 0 3-15,0 0-6 16,0 0-7-16,0 0 9 16,0 0 9-16,0 0-4 15,0 0-4-15,0 0-7 16,0 0-24-16,0 0-1 15,0 0-5-15,0 0-7 16,0 0 6-16,0 0 0 16,0 0-36-16,0 0-28 0,0 2-11 15,0 0 26-15,0-2 27 16,0 0 23-16,0 0 1 16,0 0 13-16,0 0 13 15,0 0 4-15,0 0 3 16,0 0-2-16,0 0-4 15,0 0-19-15,0 0-9 16,0 0-15-16,0 0-94 16,-7 0-162-16,-1 0-383 0</inkml:trace>
  <inkml:trace contextRef="#ctx0" brushRef="#br0" timeOffset="51151.02">8620 11185 677 0,'0'0'205'0,"0"0"-12"15,0 0-2-15,0 0 3 0,0 0-20 16,0 0 23-16,0 0-49 15,-6-46-27-15,3 38 7 16,1 2-29-16,-1 2-16 16,3 0-33-16,0 2-2 15,-2 2-15-15,2 0-4 16,0 0-2-16,0 0 6 16,0 0-17-16,-4 0-16 15,-3 14-15-15,-6 18 15 16,-3 12 5-16,3 6 16 15,4 5-13-15,9-4-7 16,0-4 0-16,13-7-1 0,7-8 0 16,5-8-5-16,-5-8-4 15,0-8-6-15,-2-6-13 16,-2-2 28-16,1 0 14 16,3-6-12-16,3-14 10 15,1-4-12-15,-2-6 0 16,1-4-18-16,-6-3 16 15,-1 0-12-15,-5-4 5 16,-1 1-15-16,-6 0-1 16,-2 4 18-16,-2 2-8 15,0 6 15-15,0 6 1 16,0 4 0-16,0 6 0 16,0 4 1-16,0 6 5 15,0 2-6-15,0 0-1 16,0 0-18-16,0 18-29 0,0 16 32 15,-4 10 15-15,2 10 31 16,2 0-6-16,0-4-14 16,0-5-5-16,10-9-5 15,5-6 8-15,4-6-9 16,-3-6 8-16,-1-4-8 16,-2-4 0-16,3-2 1 15,-3-2 0-15,-1-2-1 16,-2-2 0-16,-3-2 0 15,0 0 0-15,2 0 1 16,2-2 33-16,3-10-22 16,1-4-2-16,1 0-10 15,-1 0 0-15,1 0-31 0,-3 0-15 16,3 2-32-16,6-8-98 16,-6 4-120-16,-3 0-362 15</inkml:trace>
  <inkml:trace contextRef="#ctx0" brushRef="#br0" timeOffset="52001.89">9270 11231 827 0,'0'0'271'15,"0"0"-54"-15,0 0-52 0,0 0-85 16,0 0-52-16,0 0-9 16,0 0 4-16,69-28 6 15,-48 22 0-15,-1 2 3 16,-5 0 1-16,-4 2 7 15,-1-2 7-15,-4 2-10 16,-4 0 5-16,0 0 4 16,-2 2 1-16,0 0-10 0,0 0-13 15,0 0 16-15,-13 0-21 16,-11 0-10-16,-10 20-9 16,-9 6-3-16,4 11 3 15,3 3 1-15,9 3 8 16,12 1-3-16,10-1-6 15,5-5 0-15,5-4 0 16,21-6-6-16,13-8 6 16,7-4 5-16,6-10 27 15,3-6-4-15,3 0-10 16,0-10 13-16,-3-14-22 16,-5-8 13-16,-4-6-16 15,-7-8 26-15,-6-4-27 16,-9-7-5-16,-6-1-23 0,-7-2-16 15,-6 2 30-15,-5 4 9 16,0 8 13-16,0 8-12 16,0 12 13-16,0 8 13 15,0 11 20-15,0 7-47 16,0 0-1-16,0 25-32 16,0 15 33-16,-3 10 19 15,3 6-18-15,0 2 20 16,3-6-21-16,8-5 1 15,2-10-1-15,-4-9 6 16,-2-10-5-16,-3-7 0 16,-2-7 9-16,1-4 2 15,3 0 4-15,6-12 14 16,5-16 13-16,6-8-24 0,3-7-2 16,6 3-17-16,-1 8-26 15,-2 10 7-15,2 12-2 16,-2 10 6-16,-2 0-10 15,2 20 25-15,-3 8 12 16,-1 2-4-16,1 0 3 16,-3 1-11-16,0-5-66 15,2-2-132-15,-2-6-362 16,-5-10-926-16</inkml:trace>
  <inkml:trace contextRef="#ctx0" brushRef="#br0" timeOffset="52767.68">11097 11089 1294 0,'0'0'404'0,"0"0"-126"15,0 0-21-15,0 0-73 16,0 0-70-16,0 0-59 16,0 0-41-16,-75-22-7 15,25 40-6-15,2 2-1 16,5 2 2-16,14 0-2 15,14-2-10-15,15 0-17 16,0 0-18-16,15 0 5 16,18 0 4-16,8-2-8 15,3-2 7-15,4 1 4 16,-6-3 21-16,-5 0 6 16,-10-3 6-16,-7 0 0 0,-9-3-17 15,-9-5-3 1,-2 4 20-16,-6-2 8 0,-21 4 65 15,-6-1-17-15,-7 0-22 16,2-5 2-16,2-3 9 16,8 0-25-16,3 0-14 15,9 0-6-15,12 0-52 16,6 0-108-16,20-9-204 16,10-5-471-16</inkml:trace>
  <inkml:trace contextRef="#ctx0" brushRef="#br0" timeOffset="54450.7">11539 11211 986 0,'0'0'514'16,"0"0"-291"-16,-116 50-68 15,71-24-22-15,11 2-17 16,13-1-48-16,11-4-50 15,10-1-10-15,0-5-7 16,10-3-1-16,14-9-13 16,7-2 13-16,3-3 6 15,2 0 16-15,-1-14 3 16,-2-6-7-16,-4 0 22 0,-6-2-3 16,-4 1 14-1,-7 7-40-15,-5 4-4 0,-5 5-7 16,-2 5-16-16,0 0 3 15,0 0-7-15,0 11 20 16,0 7-1-16,0-1 1 16,2-2-13-16,7-4-15 15,7-7-11-15,1-4 26 16,5 0 13-16,5-16 19 16,5-11-2-16,-3-1-3 15,0-8-3-15,-5-2 4 16,-4-8 2-16,-2-6-6 15,-3-6-11-15,-1-6 15 16,-3-4-13-16,1-1-2 16,-4 5 8-16,1 12-8 0,-3 12 9 15,-1 16 0-15,-5 12-3 16,0 12-6-16,0 0-21 16,0 28-31-16,-11 20 52 15,2 14 25-15,5 10-3 16,4 7-1-16,2-1-9 15,17 0 3-15,6-6 9 16,0-4-13-16,2-14-11 16,0-11-15-16,2-17-23 15,0-12-34-15,6-13-3 16,1-1 42-16,3-9 8 16,-1-15-41-16,-1-5-33 15,-6-3 1-15,-8 0 12 0,-4 2 33 16,-11 4 40-16,-3 4-6 15,-5 4 19-15,0 6 14 16,-15 6 32-16,-10 6-30 16,-9 0 0-16,-3 16 21 15,-3 10 17-15,4 8-16 16,7 0-8-16,9 1-21 16,10-3-7-16,10-5 7 15,0-4-9-15,6-10 0 16,9-2 43-16,5-9 25 15,3-2 32-15,3 0-4 16,3-14-29-16,6-8-31 16,0-5-23-16,0-3-6 15,-4 1-7-15,-4-2-4 0,-7 9-24 16,-9 6 16-16,-4 8 11 16,-5 4-30-16,-2 4 2 15,0 0 3-15,0 16 2 16,-2 8 24-16,-3 2 7 15,5 0-7-15,0-1 0 16,7-10-9-16,10-2-9 16,6-9-4-16,4-4 22 15,2 0 17-15,-3-10-2 16,3-11-9-16,-4-2 9 16,-3-8-3-16,-4-1-12 15,-5-2-2-15,-3-4-20 16,-4 0-10-16,-4 6 9 0,0 6 12 15,-2 8 11-15,3 8 0 16,1 10 0-16,0 0-50 16,8 12-20-16,1 18 34 15,5 8 36-15,-1 6 0 16,4 0 13-16,-3-3-6 16,-1-5 9-16,1-7 48 15,0-4-14-15,-2-7-11 16,-1-7-8-16,3-4-16 15,-1-7 22-15,4 0 9 16,6-7-11-16,2-12-4 16,2-5-15-16,0-7-16 0,-2 1-18 15,0-2 2-15,-2 0 9 16,-5 4-2-16,-2 4 7 16,-7 8-7-16,-6 6-4 15,-7 8-15-15,0 2-30 16,0 4 37-16,-18 20 21 15,1 6-1-15,1 2 1 16,7-2-6-16,7-3-11 16,2-8-13-16,2-5-7 15,18-4-4-15,6-6 18 16,3-4 21-16,3 0 2 16,-3 0 2-16,-5-4 7 15,-5 1-3-15,-6 3 15 16,-7 0-18-16,-2 11 18 15,-4 24 14-15,0 19 48 0,0 36-13 16,-10 37-12-16,-3-5-3 16,1-14-9-16,1-22-12 15,-5-40-34-15,-13-10-5 16,-11-8-12-16,-9-21 16 16,0-7 1-16,4-22 18 15,16-19 0-15,18-7 0 16,11-10-18-16,27-6-2 15,29-2 2-15,15 4 9 16,8 5-9-16,2 11-35 16,-7 10-8-16,-9 10 3 15,-17 6-11-15,-13 8 20 16,-18 6 10-16,-8 2 0 0,-9 4-62 16,0 0 40-1,-11 0 37-15,-12 0-8 0,-4 0 13 16,1 0-15-16,-3 4-14 15,9-2-163-15,2-2-551 0</inkml:trace>
  <inkml:trace contextRef="#ctx0" brushRef="#br0" timeOffset="55035.87">13804 10858 59 0,'0'0'1141'15,"0"0"-871"1,0 0-37-16,0 0-5 0,0 0-57 15,0 0-14-15,0 0-76 16,56-118-42-16,-29 98-7 16,2 0 13-16,0 2-5 15,0 5 12-15,-7 4 2 16,-2 3-8-16,-4 6-13 16,-3 0-33-16,-2 10-26 15,-4 22 9-15,-7 14 17 16,0 12 23-16,-2 6-7 15,-20 2 3-15,-5-2-17 16,0-5 10-16,4-11-11 0,4-4 13 16,5-10-14-16,8-8-1 15,3-6-7-15,3-6-10 16,0-2-14-16,11-2-52 16,10-4-63-16,10-2-96 15,-4-4-314-15,-7 0-656 0</inkml:trace>
  <inkml:trace contextRef="#ctx0" brushRef="#br0" timeOffset="55300.23">13996 11586 1367 0,'0'0'631'15,"0"0"-408"-15,0 0-69 16,0 0-21-16,0 0-12 16,0 0-26-16,0 0-16 15,-2-20-43-15,-18 22-27 16,-9 14 2-16,0 4-11 16,4 0 12-16,7 2-12 15,10 0-10-15,8 6-76 16,0-6-162-16,0-7-469 0</inkml:trace>
  <inkml:trace contextRef="#ctx0" brushRef="#br0" timeOffset="58851">5157 12677 778 0,'0'0'227'15,"0"0"-28"-15,0 0 43 16,0 0-69-16,0 0 32 16,0 0-32-16,0-30-31 15,0 30-20-15,0 0-39 16,0 0-29-16,0 8-54 16,0 24 22-16,0 20-16 15,0 12 116-15,0 12-75 16,0 4-17-16,-2-1-17 0,0-1-4 15,2-4-9 1,0-6-64-16,0-1-144 0,0-19-170 16,0-18-488-16</inkml:trace>
  <inkml:trace contextRef="#ctx0" brushRef="#br0" timeOffset="59201.84">5412 12968 1177 0,'0'0'245'0,"0"0"-47"0,-67 108-74 15,62-62-66-15,5-6-14 16,22-8 1-16,18-8-27 15,14-8 39-15,6-11-33 16,2-5 19-16,3-5 7 16,-7-18-13-16,-4-8 1 15,-8-3 2-15,-10-8 40 16,-14-4 3-16,-12-4-36 16,-10 1-33-16,-6 6 12 15,-25 6-21-15,-11 13-5 16,-7 15-36-16,-2 9-76 15,-7 13-77-15,13 14-125 0,14-4-407 16</inkml:trace>
  <inkml:trace contextRef="#ctx0" brushRef="#br0" timeOffset="59400.4">6118 13118 1866 0,'0'0'533'0,"0"0"-376"16,0 0-109-16,0 0-48 0,0 0-197 16,0 0-356-1,0 0-448-15</inkml:trace>
  <inkml:trace contextRef="#ctx0" brushRef="#br0" timeOffset="59651.68">6447 12735 1600 0,'0'0'548'0,"0"0"-434"0,0 0-51 16,-67 124 50 0,48-55-25-16,5 5-41 0,8-2-20 15,6-2-15-15,0-2-12 16,2-8-9-16,6-1-166 16,-1-19-359-16,-4-18-980 0</inkml:trace>
  <inkml:trace contextRef="#ctx0" brushRef="#br0" timeOffset="61060.42">6145 13194 692 0,'0'0'204'15,"0"0"-67"-15,0 0-5 16,0 0-2-16,0 0 8 16,0 0 22-16,0 0 0 15,0-26-15-15,0 24-12 16,0-2-12-16,0 2-34 15,0-2-16-15,0 2-12 16,-3 2-22-16,3-1 0 16,0-2-9-16,-2 1-10 15,0-2-3-15,2 2-3 0,-3 2 21 16,1-2-4-16,-2 2-17 16,-5 0-10-16,-3 0-2 15,0 4-2-15,-5 6 2 16,9-4 0-16,1 0-13 15,7-4 6-15,0-2 2 16,0 0 4-16,0 0-5 16,0 0-22-16,13 0 28 15,6 0 10-15,1-4 11 16,-1-6-6-16,-3 0-3 16,-5 2-11-16,-6 2 2 15,-5 4 11-15,0 0-2 0,0 2-12 16,-13 0-3-1,-3 0-14-15,3 0 16 0,2 0-5 16,5 4-2-16,6-2 7 16,0 0-9-16,0 0-9 15,0 0 7-15,3-2-32 16,6 2 17-16,-2-2 0 16,-3 0-17-16,0 0-14 15,-1 0-53-15,-3 0-57 16,0-4-61-16,0-2-90 15,0 0-380-15</inkml:trace>
  <inkml:trace contextRef="#ctx0" brushRef="#br0" timeOffset="63818.54">5441 13922 1277 0,'0'0'364'0,"0"0"-66"16,0 0-103-16,0 0-100 15,0 0-64-15,0 0-16 16,0 0-15-16,2 0 0 15,-2 0 4-15,0 0 9 16,0 0 5-16,0 0 16 0,0 0 9 16,0 0 5-1,0 0-16-15,0 0-8 0,0 0-6 16,0 0-12-16,0 0-5 16,0 0 8-16,0 0-8 15,0 0 13-15,0 0 18 16,4 0 7-16,9 0-39 15,12 0 13-15,13-10-5 16,17 2 22-16,14-6-2 16,16 6-18-16,9 0 5 15,6 2-3-15,3 2-10 16,-1 4-2-16,-6 0 0 16,-13 0-4-16,-15 0-20 15,-16 0-37-15,-17 0-72 16,-16 0-39-16,-19 0-98 0,-23 8-302 15,-12-2-171-15</inkml:trace>
  <inkml:trace contextRef="#ctx0" brushRef="#br0" timeOffset="64041.95">5431 13975 1117 0,'0'0'260'16,"0"0"-6"-16,127 0-20 15,-26 0-25-15,35 0-35 0,31 0-64 16,-11 0-56-16,-33 0-8 16,-39 0-34-16,-10 0-12 15,-14 0-194-15,-14 0-487 0</inkml:trace>
  <inkml:trace contextRef="#ctx0" brushRef="#br0" timeOffset="68286.2">7051 12725 871 0,'0'0'256'0,"0"0"28"16,0 0-68-16,0 0-14 0,0 0-49 15,0 0-35 1,-24-84-40-16,24 70-5 0,8 0-43 15,13-2-3-15,8 0-2 16,8 0-10-16,4-1-1 16,3 4 6-16,0 3-1 15,-5 4 17-15,-6 6-36 16,-8 0-11-16,-12 24-17 16,-9 20 28-16,-4 34 18 15,-24 32 47-15,-25 27-14 16,-2-9-39-16,6-26-1 15,16-32-2-15,13-21-7 16,3-1-1-16,4 4 0 16,0-2 5-16,5-12-6 0,4-8-6 15,0-10-2-15,0-6-33 16,4-4-50-16,19 0-98 16,-3-4-130-16,-3-4-299 15</inkml:trace>
  <inkml:trace contextRef="#ctx0" brushRef="#br0" timeOffset="68496.69">7158 13848 1532 0,'0'0'514'0,"0"0"-165"15,0 0-137-15,0 0-33 0,0 0-49 16,0 0-54-16,0 0-58 16,-11-74-18-16,-22 106-34 15,-57 36-41-15,6-6-277 16,-10-8-1246-16</inkml:trace>
  <inkml:trace contextRef="#ctx0" brushRef="#br0" timeOffset="73218.35">22003 10455 426 0,'0'0'179'0,"0"0"-59"16,0 0 19-16,0 0-4 15,0 0-15-15,0 0-5 16,0-26-31-16,0 24 22 16,0 0 7-16,0-2-39 15,0 2 12-15,0 0 10 16,0 2-2-16,0-2-6 15,0 2 3-15,0 0-15 16,0-2-15-16,0 2-5 16,0-2-6-16,0 2-8 0,0 0 20 15,0 0-32 1,0 0-13-16,0 0-3 0,0 0-3 16,0 0-11-16,0 0-1 15,0 0 1-15,0 0 12 16,0 8-9-16,6 14 6 15,0 12 24-15,3 10 8 16,-1 12 14-16,2 5-29 16,-1 1 21-16,-3-2-30 15,1-2 1-15,0-8-5 16,-3-4-5-16,1-5-7 16,-3-9-1-16,-2-9 9 15,2-2-8-15,0-7 0 0,0-2-1 16,1-4-31-1,-3-2-37-15,0-2-112 0,0-4-151 16,0-10-292-16,-13-12-358 0</inkml:trace>
  <inkml:trace contextRef="#ctx0" brushRef="#br0" timeOffset="73736.61">21964 10750 1128 0,'0'0'394'0,"0"0"-253"16,0 0-37-16,0 0 76 0,0 0-32 16,138-2-51-1,-98 2-29-15,4-2-30 0,-1-4-7 16,-1-2-14-16,-4-2-10 15,-5-2-1-15,-4 0 1 16,-6-4 7-16,-7 2-8 16,-5-3 3-16,-7 2-8 15,-2-2 11-15,-2 2-11 16,0-3 0-16,0 1 32 16,0-1 4-16,0 0-21 15,0 0 21-15,0 2-19 16,0 4 15-16,0 4 0 15,0 4-4-15,0 4 0 0,0 0-9 16,0 0-12-16,0 0-7 16,0 0-2-1,0 6-8-15,0 18-14 16,0 13 23-16,0 11 37 0,0 8-7 16,0 0-12-16,4 0-2 15,6-4 8-15,1-2-9 16,0-2 6-16,0-6-14 15,-2-3-7-15,-3-7 6 16,-3-4-6-16,-1-8-30 16,-2-4-85-16,0-10-153 15,-11-6-361-15,-2 0-477 0</inkml:trace>
  <inkml:trace contextRef="#ctx0" brushRef="#br0" timeOffset="74235.33">22838 10852 778 0,'0'0'232'15,"0"0"-119"-15,0 0-1 16,0 0 4-16,0 0-8 0,0 0-7 16,0 0-4-16,0-8 1 15,0 8-3-15,0 0-16 16,-8 0 29-16,-5 4-42 16,-9 18-38-16,-9 8 3 15,-3 9-11-15,3 1 3 16,8 0-22-16,13-6-1 15,10-4-8-15,0-8-9 16,20-6-16-16,16-8 17 16,6-8 16-16,7 0 9 15,2-4-8-15,0-14 11 16,-4-6 4-16,-9-2 5 16,-9-2 25-16,-14-2 5 15,-8-2 1-15,-7 1-41 0,-5 3 11 16,-24 6-10-16,-8 4-12 15,-7 6-16-15,-2 4-25 16,7 6-36-16,10 2-22 16,18 0-117-16,9 0-355 15,2 0-279-15</inkml:trace>
  <inkml:trace contextRef="#ctx0" brushRef="#br0" timeOffset="74786.95">23327 10848 1475 0,'0'0'298'0,"0"0"-141"16,0 0-82-16,0 0-60 15,0 0 33-15,0 0 3 16,-13 127-30-16,13-81-14 16,2-6 9-16,16-4-15 15,9-6 0-15,-1-8 11 16,5-10-12-16,-2-6 6 16,0-6 33-16,-2 0 15 15,0-6-7-15,-2-16 3 0,-6-2-8 16,-1-2 2-16,-5 0-33 15,-3 6-2-15,-6 7-2 16,-2 8-7-16,1 5-37 16,-1 0-10-16,4 5 2 15,6 12 45-15,5 1 6 16,8 0 3-16,4-4-8 16,7-4-1-16,6-4 15 15,3-6 6-15,-1 0-11 16,-1 0-10-16,-8-14 6 15,-6-4 8-15,-11-2 18 16,-7-6 7-16,-9-5-3 16,-2-2-1-16,0-2 4 0,-20 3-15 15,-7 2-15 1,-4 6-9-16,0 4-32 0,-3 8-43 16,3 8-69-16,6 4-108 15,13 0-288-15,5 0-502 0</inkml:trace>
  <inkml:trace contextRef="#ctx0" brushRef="#br0" timeOffset="75651.75">24711 11063 1257 0,'0'0'370'15,"0"0"-160"-15,0 0-31 0,0 0-1 16,0 0-64-16,0 0-46 16,0 0-46-16,36-4-12 15,-21 12-9-15,3 12 0 16,-2 6 11-16,-6 6 17 15,0 4 10-15,-4-2-14 16,-3-2-25-16,-3-8 1 16,0-6 8-16,0-6-3 15,0-3-6-15,0-8-4 16,0-1-10-16,0 0 14 16,0-10 0-16,0-13-21 15,0-10 21-15,0-5 1 16,14-6-1-16,3-2-6 0,10-2-18 15,10 2 6-15,11 3 2 16,4 9 10-16,8 6 4 16,1 10 2-16,-8 8 8 15,-5 10-7-15,-15 0-2 16,-11 22-8-16,-8 15 9 16,-10 7 29-16,-2 4 1 15,-2 0-15-15,0-4 0 16,0-6-6-16,0-10-8 15,0-8-1-15,-2-8 0 16,2-6 0-16,-2-4 1 16,0-2 9-16,2 0 11 15,0-18-6-15,0-8-15 0,0-12-22 16,8-6-8-16,17-2 8 16,6-2 11-16,2 5-32 15,1 11 42-15,-5 13-8 16,-2 11 9-16,-7 8-1 15,-5 0-15-15,-1 23 16 16,-3 9 10-16,-3 7 9 16,-1-1 0-16,0-2-8 15,-2-4-11-15,3-4-14 16,1-8-98-16,18-10-114 16,-2-6-313-16,-1-4-353 0</inkml:trace>
  <inkml:trace contextRef="#ctx0" brushRef="#br0" timeOffset="76836.66">25896 10976 1415 0,'0'0'266'15,"0"0"-118"-15,0 0 13 16,0 0-18-16,0 0-44 15,0 0-59-15,0 0-18 16,-91 36-16-16,56-5 8 16,3 3-13-16,8 2-1 15,13-4-7-15,9-4-4 16,2-2 4-16,4-6-2 0,18-6-22 16,5-6 12-16,4-6 17 15,2-2 2-15,0 0 12 16,2-16 9-16,-4-4-6 15,-5-6 4-15,-2 0 2 16,-7-4-4-16,-7 6-8 16,-5 4-8-16,-3 6 10 15,-2 8 24-15,0 6-35 16,0 0-12-16,0 12-22 16,-11 10 28-16,2 6-6 15,7 0-20-15,2-6 5 16,0-2-1-16,5-8 18 15,10-4-20-15,3-4 21 0,3-4 4 16,2 0 5 0,2-6 13-16,2-10 2 0,-1-6 2 15,3 0 10-15,-5-4-15 16,1 2 10-16,-3 0-7 16,-3 6-5-16,-2 3-4 15,1 8-6-15,-3 5-13 16,1 2 5-16,-3 2-36 15,1 20 3-15,-3 4 41 16,-2 4 21-16,-3 0-20 16,-3-2 8-16,-3-2 1 15,0-8 4-15,0-6-14 0,0-4 1 16,0-6-1 0,0 0 17-16,2-2 1 0,3 0 10 15,3-4 32-15,8-18-28 16,6-6-17-16,5-4-15 15,2-2-2-15,-2 6-25 16,-5 8 11-16,-7 8 7 16,-6 8 9-16,-1 4-26 15,0 0-19-15,1 14 40 16,3 4 5-16,3 2 0 16,1-2 0-16,3 0-8 15,6-6-8-15,2-4-2 16,4-6 5-16,0-2-2 15,0 0 15-15,-2-10 9 16,-2-10-8-16,0-2 5 0,-5-4-6 16,-4 2 0-16,-5 2-1 15,-6 5-9-15,-2 6 2 16,-3 4 8-16,-2 3-1 16,0 4 0-16,0 0-34 15,4 0-35-15,0 13 31 16,5 0 28-16,3 4-8 15,3-3-15-15,5-4-9 16,5-2-33-16,4-2-1 16,2-4 29-16,5-2 39 15,-1 0 9-15,-2 0 1 16,-8-2 16-16,-10 2 29 16,-5 0 14-16,-10 16-46 0,0 44 95 15,-4 52 41 1,-8 61 12-16,10 35 15 0,2 1-63 15,4-47-51-15,10-61-41 16,-10-45-22-16,-4-28-111 16,-4-12 105-16,-27-12 6 15,-10-4 18-15,-10-24-5 16,0-27 18-16,7-17 18 16,3-14 2-16,14-8 10 15,12-4 4-15,13 6-34 16,2 8-7-16,29 11-24 15,24 13-26-15,70-4-32 0,-12 14-149 16,3 3-510-16</inkml:trace>
  <inkml:trace contextRef="#ctx0" brushRef="#br0" timeOffset="78302.66">28238 10463 1189 0,'0'0'272'0,"0"0"-37"16,0 0-20-16,0 0-31 15,0 0-94-15,0 0-90 16,0 0 57-16,2 123 44 16,-2-49-32-16,0 10-24 15,0 2-18-15,-2-2 1 16,-4-5 34-16,1-13-44 0,-4-12-7 15,2-14-10-15,3-14 7 16,2-8-8-16,0-8 0 16,-1-6-1-16,3-2 1 15,0-2 4-15,0 0-4 16,7-22-10-16,16-12 10 16,2-12 9-16,4-6-9 15,6-3-5-15,-4 8-18 16,0 4-4-16,-5 11 7 15,-1 8 19-15,-9 10-12 16,-5 10-11-16,-5 4 8 16,0 4-16-16,0 24 32 15,-2 10 9-15,3 6 6 16,1 3-9-16,4-4 3 16,3-4-8-16,3-7-1 0,2-6-5 15,2-8 4-15,1-8 0 16,4-6 0-16,2-4 1 15,4 0 7-15,3-12 0 16,-1-10 11-16,1-8-6 16,-3-2 3-16,-4-2-15 15,-7 2 0-15,-6 4 20 16,-5 7-19-16,-6 9 10 16,-3 8-11-16,-2 4 0 15,0 0-9-15,-11 18-5 16,-5 11 7-16,1 3 7 0,3 4 0 15,8-4-24-15,4-2 5 16,0-8 0 0,8-4 4-16,11-4-10 0,1-8 5 15,4-6 16-15,3 0 4 16,2-2 13-16,4-16 8 16,0-6 1-16,-2-4-4 15,-4-2-18-15,-6 4 19 16,-10 4-16-16,-4 6 6 15,-5 7 0-15,-2 5 10 16,0 4-19-16,0 0-22 16,-4 17 1-16,-6 6 19 15,2 6 2-15,5 1-25 0,3-4-20 16,0-4 5-16,5-6 9 16,13-4-2-16,1-4-2 15,6-6 19-15,6-2 16 16,3 0 7-16,1-6 11 15,1-12 4-15,-2-4-4 16,-3-4-2-16,-5 0-7 16,-6 2-9-16,-4 6 14 15,-7 2 11-15,-2 6 0 16,-3 6-3-16,0 2-16 16,4 2-6-16,2 0-20 15,3 9 18-15,6 16-16 16,-1 3 17-16,-1 6 2 15,-1 4 13-15,-3 0 1 0,-4-2 4 16,-2-1 11-16,-7-8 13 16,0 0 5-16,0-8-13 15,-24-2 18-15,-10-7-13 16,-11-6-12-16,-9-4-28 16,-3 0-15-16,4-18-68 15,7-7-60-15,27-23-108 16,13 8-383-16,6-2-421 0</inkml:trace>
  <inkml:trace contextRef="#ctx0" brushRef="#br0" timeOffset="78785.5">29909 10646 1217 0,'0'0'206'16,"0"0"-20"-16,0 0 19 16,0 0 4-16,0 0-17 15,0 0-57-15,0 0-57 16,12-14-78-16,-12 40 1 16,0 14 48-16,-6 16 15 15,-7 8-12-15,1 8-10 16,-5 0-2-16,7-4-13 15,0-3-11-15,4-7-7 16,1-10-7-16,1-8 4 0,2-10-6 16,2-9 1-16,0-10-2 15,0-7-11-15,0-1 0 16,0-3 11-16,6 0 1 16,19-14 4-16,6-9 10 15,5-7-14-15,1-4-9 16,-3 2-3-16,-10 2-3 15,-5 6 15-15,-13 4-18 16,-6 4 18-16,0 2 6 16,-12 0-6-16,-16-1-20 15,-15 4-29-15,-3 3-30 0,-3 2-19 16,2 4-48-16,13 2-32 16,12 0-127-16,11 8-272 0</inkml:trace>
  <inkml:trace contextRef="#ctx0" brushRef="#br0" timeOffset="80068.69">30362 11115 1478 0,'0'0'239'0,"0"0"-109"16,0 0 75-16,0 0-46 15,0 0-45-15,0 0-65 16,0 0-43-16,-96 28-6 16,63 4-1-16,3 4-4 15,6 2 5-15,10-4 0 16,7-3-10-16,7-9 3 15,0-7 7-15,3-5 10 16,13-6-9-16,6-4 0 16,4 0 14-16,8-7 2 15,0-12-16-15,-1-5 1 16,0-4 13-16,-6-2-9 16,0-2-6-16,-7 6-6 15,-7 6 6-15,-4 6 24 16,-5 8-8-16,-4 6-16 0,0 0-20 15,0 6-19-15,0 16 28 16,-2 2 11-16,-4 4 6 16,1-4-6-16,0-2 0 15,5-6 0-15,0-3 0 16,0-6 0-16,0-5 1 16,0-2 5-16,0 0 20 15,16 0 32-15,11-12-7 16,11-7-39-16,7-10-12 15,5-1-41-15,2 0-31 16,-6 2-16-16,-9 8 7 16,-13 8 23-16,-11 10 20 15,-8 2-1-15,-5 4-59 0,0 18 79 16,0 4 19 0,2 0 7-16,4 0 4 0,8-6-3 15,1-2-8-15,6-5 0 16,0-6 0-16,6-3 16 15,0-4 12-15,0 0-10 16,4 0 16-16,-4-11 1 16,2-4-2-16,-4-3-4 15,-6 2-10-15,-3 0-11 16,-5 4 29-16,-7 0-15 0,-4 2 34 16,0 4-20-1,-13 2-32-15,-16 4-4 0,-8 0-6 16,-1 6 0-16,2 12 4 15,7 2-10-15,11 4-24 16,10-1 12-16,8 0-1 16,0-3 12-16,6-2-6 15,19-3 0-15,4-8 19 16,6-7 7-16,5 0-6 16,0-1 15-16,1-20-3 15,-4-3 13-15,-3-8 25 16,-5-8-25-16,-4-6-6 15,-6-4-12-15,-1-6-1 16,-5 0 4-16,-1 6-1 16,-3 5-9-16,-3 13 11 0,-2 10 9 15,-2 10 13 1,-2 12-34-16,0 0-3 0,-2 18-31 16,-13 18 25-16,-5 12 9 15,-1 9 0-15,6 1 0 16,2 0 1-16,2-4 0 15,6-6 0-15,3-10 7 16,2-9-8-16,0-11-9 16,0-11-3-16,15-4 12 15,8-3 8-15,4 0 4 16,6-17-2-16,2-2-1 16,1-6-3-16,3 1 1 15,-4 4-5-15,-4 4 17 16,-6 8 11-16,-6 6-9 15,-7 2 0-15,-1 0-5 0,-5 4-15 16,-1 10 16-16,-2 4 14 16,-3 0 6-16,0 0 4 15,0-4 5-15,-5-4-15 16,-8-2 4-16,-8-2 9 16,-6-6-18-16,-4 0-11 15,-6 0-15-15,-1 0-9 16,2-6-67-16,-1-8-81 15,10 2-92-15,9 0-452 0</inkml:trace>
  <inkml:trace contextRef="#ctx0" brushRef="#br0" timeOffset="82285.32">22933 11835 1069 0,'0'0'252'16,"0"0"-70"-16,0 0 11 0,0 0 22 15,0 0-75-15,0 0-75 16,-151 14-24-16,99 20-7 16,3 2-28-16,9-2 8 15,13-4-14-15,12-8 0 16,11-8-8-16,4-4-7 16,0-6-16-16,23-4 31 15,9 0 24-15,8-16 7 16,2-12-9-16,6-6-4 15,-6-10-2-15,0-4 23 16,-6-3 4-16,-5-3-8 16,-7 4-11-16,-2 2 10 15,-5 4-4-15,-4 8-11 0,-3 10 6 16,-2 6-10-16,-4 12 15 16,-4 8-30-16,0 0-18 15,0 24-16-15,-6 22 34 16,-6 16 23-16,1 10-5 15,7 5-5-15,2-3-5 16,2-6-8-16,0-10-3 16,4-10-52-16,11-14-16 15,3-9 8-15,7-13-5 16,6-12 27-16,5 0 8 0,6-12-10 16,1-16 11-1,-2-7-14-15,-3-5 11 0,-11 2-2 16,-7 0 1-16,-11 8 36 15,-5 8 6-15,-4 10 39 16,0 10 28-16,-8 2-33 16,-13 10-38-16,-3 18-1 15,4 6 1-15,4 2-2 16,12-2 0-16,4-4-1 16,6-6-8-16,21-7 9 15,2-6 1-15,7-7 44 16,-1-4 3-16,2 0 4 15,-6-1 19-15,-5-16 6 16,-8-2-5-16,-9-6-19 16,-9 0-42-16,0-6-10 0,-16 3-2 15,-8 4-28 1,-3 6-88-16,4 8-46 0,19 10-97 16,4 0-344-16,0 0-606 0</inkml:trace>
  <inkml:trace contextRef="#ctx0" brushRef="#br0" timeOffset="82985.57">24014 12033 947 0,'0'0'753'16,"0"0"-577"-16,0 0-67 15,0 0-32-15,0 0-54 0,0 0-22 16,0 0 12-16,48 28-13 16,-14-16 1-16,4-6-1 15,4-3 27-15,-4-3-2 16,-5 0 25-16,-6 0 0 16,-4 0 17-16,-10 0-22 15,-4 4-45-15,-2 24 0 16,-1 31 36-16,8 42 53 15,8 39 14-15,5 23-17 16,-3-5-43-16,-11-35-43 16,-13-47-6-16,0-32-125 15,-19-24 94-15,-24-8 19 16,-15-10-7-16,-13-2-3 0,-2-30 28 16,8-22 18-1,18-17 25-15,20-11-3 0,25-8 3 16,8-4-16-16,44-2-27 15,37-5-14-15,38-1 13 16,-3 20-13-16,-8 18-37 16,-20 22 0-16,-30 15-7 15,-2 6 18-15,-11 2 6 16,-20 7 15-16,-21 6-8 16,-10 4 12-16,-8 0 15 0,-21 0 14 15,-6 0-14 1,-5 14 6-16,2 7 9 0,7 4-8 15,9 4-1 1,13 0-6-16,7 2 0 0,2-5 0 16,8-6-13-16,19-6-2 15,5-6 0-15,3-8 15 16,7 0 12 0,-1-4 12-16,-1-16 13 0,-5-4 19 15,-6-5 4-15,-13-2-33 16,-11-1-27-16,-5 0-17 15,-10 5 16-15,-18 9-17 16,-9 6-47-16,2 8-64 16,8 4-108-16,10 0-356 15,12 11-613-15</inkml:trace>
  <inkml:trace contextRef="#ctx0" brushRef="#br0" timeOffset="83385.92">25275 12091 189 0,'0'0'1342'16,"0"0"-1110"-16,0 0-67 16,0 0 65-16,0 0-39 15,0 0-66-15,0 0-81 16,-7 6-29-16,4 29 25 15,3 1-29-15,0 0 1 16,3-2-5-16,15-6-5 0,2-8-2 16,4-8-13-16,5-8 13 15,2-4 0-15,0 0 9 16,-2-8 4-16,-2-10 5 16,-4 0-11-16,-7 2 8 15,-8 2-4-15,-3 6-5 16,-1 6 1-16,-2 2-7 15,0 0-33-15,10 20-1 16,3 8 34-16,14 4 0 16,11 2 0-16,10-4-68 0,10-8-44 15,25-16-92 1,-17-6-187-16,-9 0-537 0</inkml:trace>
  <inkml:trace contextRef="#ctx0" brushRef="#br0" timeOffset="84702.15">26406 11865 1495 0,'0'0'290'15,"0"0"-132"-15,0 0-37 16,0 0 27-16,0 0 41 15,-38 154-82-15,28-91-37 0,5-1-34 16,3-2 4 0,2-4-22-16,0-10-5 0,0-8-13 15,2-12-4-15,3-12-26 16,-3-8-7-16,2-6 17 16,3 0-5-16,9-16 25 15,3-14 12-15,12-10-4 16,6-6 10-16,0-2-12 15,5 4-6-15,-4 10-12 16,-1 13-6-16,-6 15 0 16,-8 6 11-16,2 6-29 15,-4 20 11-15,-1 9 25 16,2 1 0-16,0 2 0 16,5-4-37-16,0-4-25 15,6-6-38-15,0-8-40 0,5-8 41 16,0-6 62-16,3-2 25 15,-2 0 6-15,-3-16 5 16,-5-4 1-16,-6-2 10 16,-10-2 10-16,-6 4 20 15,-9 4 50-15,0 6-3 16,-11 8-35-16,-13 2-32 16,-10 2-18-16,-2 20 7 15,3 4-8-15,6 6-1 16,8-2 0-16,9 0-9 15,10-6 8-15,0-2-15 16,12-5-8-16,12-8-4 0,8-5 28 16,5-4 1-16,7 0 17 15,8-16-6-15,0-8 1 16,-2-8-4-16,-5 0-7 16,-7 2-2-16,-9 6-23 15,-12 8 10-15,-7 10 6 16,-10 6-49-16,0 2-6 15,0 20 62-15,0 8 3 16,0 0 5-16,0-2-7 16,0-4-1-16,6-6-10 15,15-8-4-15,2-3 14 16,6-7 17-16,5 0 2 16,-1-11 13-16,4-7-2 15,-2-4-1-15,-2-4 11 0,-1-4-25 16,-6 0 0-16,-4-2 4 15,-4 6-18-15,-4 6 0 16,-7 6 26-16,-3 10 23 16,-2 4-50-16,-2 0-18 15,0 10-16-15,0 16 34 16,2 4 15-16,0 4 3 16,3 2-17-16,1-4 10 15,4-2-11-15,-2-6 6 16,1-4-5-16,-1-6-1 15,0-5-1-15,-1-9 1 16,-1 0 16-16,8 0 35 16,1-21-11-16,5-5-17 15,1-6-5-15,-2-4-8 0,0-4-9 16,-4 0 6-16,-1 2-7 16,-6 4 1-16,1 8 6 15,-5 10-7-15,1 5 0 16,-5 10-33-16,0 1 2 15,0 0-15-15,0 18 1 16,3 5 25-16,3 4-16 16,5 3-19-16,7-4 17 15,5-2 23-15,5-6-1 16,1-4 2-16,2-6 5 0,-2-6 9 16,2-2 28-1,0 0 6-15,0-2-12 16,1-12-2-16,-1-4-3 0,-2-4 4 15,-4-2-3-15,-7 2 1 16,-5 2-11-16,-7 6 8 16,-6 6 45-16,0 8-11 15,0 0-18-15,-17 6-31 16,-8 18 14-16,1 6 17 16,11 6 0-16,13 6-20 15,4 0-2-15,40 3-10 16,24-4 2-16,13-2-2 15,17-5-10-15,-19-12-120 16,-37-18-233-16</inkml:trace>
  <inkml:trace contextRef="#ctx0" brushRef="#br0" timeOffset="86135.57">22960 13283 1122 0,'0'0'530'15,"0"0"-293"-15,0 0-6 16,0 0-21-16,0 0-68 16,0 0-45-16,0 0-41 15,0-11-30-15,0 11-18 16,0 17-7-16,0 10 22 15,0 10 26-15,-9 7-10 16,2 2 4-16,-4 0-8 16,2-4-17-16,0-4-3 15,-2-3-14-15,2-7 8 0,2-6-9 16,1-7-9-16,1-2-8 16,3-8-2-16,0-1 7 15,2-4 6-15,0 3 6 16,-2-3 1-16,2 0 1 15,0 0-2-15,0 0 5 16,0 0-4-16,0 0 7 16,0 0-1-16,0 0 1 15,0 0-8-15,0-8-2 16,4-10-5-16,9-6 7 16,3-9 12-16,2-5-11 15,2-6 4-15,0 0-4 16,-2-2 1-16,2 0-1 15,-3 6 0-15,-1 3 1 16,-5 8-2-16,1 7 7 0,-8 8 2 16,1 7 6-16,-5 7-15 15,0 0-15-15,0 4-15 16,0 20 11-16,0 13 19 16,0 11 7-16,0 8 5 15,0 2-11-15,0 2 7 16,0-2-7-16,2 0 6 15,6-3-5-15,0-3 8 16,-2-4-4-16,-1-4-6 16,-1-4 1-16,-4-4-1 15,2-8 6-15,-2-3-5 16,0-10 1-16,2-3-1 16,-2-3 0-16,2-5 0 15,-2-4 1-15,0 0 5 0,0 0 5 16,0 0-11-16,0 0-1 15,0 0 0-15,0-4-21 16,-6-5-5-16,-3-3 6 16,-3 1-14-16,0 3 20 15,-5-1-2-15,-2 5-12 16,-3 0-8-16,3 4 10 16,4 0 15-16,7 0 10 15,8 0-11-15,0 0-21 16,19 0-10-16,20 0 43 15,11 0 40-15,10 0-12 0,5 0-1 16,-3 3-6 0,-10 2-3-16,-10-5-18 0,-13 0-24 15,-2-12-113 1,-9-8-252-16,-7-4-660 0</inkml:trace>
  <inkml:trace contextRef="#ctx0" brushRef="#br0" timeOffset="86334.9">23757 13784 2112 0,'0'0'353'0,"0"0"-204"16,0 0-77-16,0 0-72 15,0 0-18 1,0 0-167-16,0 0-183 0,12-6-539 0</inkml:trace>
  <inkml:trace contextRef="#ctx0" brushRef="#br0" timeOffset="86718.73">24187 13525 1189 0,'0'0'613'0,"0"0"-458"0,0 0-63 16,0 0 7-16,-138 34-2 16,112-2-38-16,5 4-31 15,17 5-28-15,4 0 0 16,12 0-6-16,19-5 5 15,9-4-7-15,2-6 6 16,-4-6 2-16,-4-6-9 16,-9-4 9-16,-6-2 34 15,-11-4-5-15,-3 0-9 16,-5-2 29-16,0 2 14 16,0 0-3-16,-13 4 11 0,-6 0-23 15,0 1-15 1,1-6-17-16,-2-1-16 0,0-2-33 15,0 0-80-15,-14-14-111 16,5-10-261-16,8 0-299 0</inkml:trace>
  <inkml:trace contextRef="#ctx0" brushRef="#br0" timeOffset="86894.66">24226 13589 902 0,'0'0'610'16,"0"0"-380"-16,0 0 19 16,160 0-7-16,-91 0-74 15,2 0-60-15,-1 0-61 0,-4 0-47 16,-3-10-32 0,-17 0-235-16,-19 0-511 0</inkml:trace>
  <inkml:trace contextRef="#ctx0" brushRef="#br0" timeOffset="87235.4">22848 14225 1083 0,'0'0'589'16,"0"0"-460"-16,127-8-12 16,-29 2 48-16,33 4-16 15,37 2 2-15,8 0-39 16,-9 0-32-16,-38 4-16 15,-42-4-18-15,-27 0-46 16,-18 0-4-16,-3 0-113 16,-15 0-96-16,-8-8-144 0,-16-2-381 0</inkml:trace>
  <inkml:trace contextRef="#ctx0" brushRef="#br0" timeOffset="87370.65">23332 14287 1395 0,'0'0'679'16,"236"16"-551"-16,-6 2-80 15,44 2-42-15,-51-2-6 16,-52-13-301-16</inkml:trace>
  <inkml:trace contextRef="#ctx0" brushRef="#br0" timeOffset="92487.69">24954 13650 914 0,'0'0'234'16,"0"0"-71"-16,0 0 26 16,0 0-39-16,0 0-10 15,0 0 8-15,-25-77-19 16,21 68-16-16,-1 0-18 0,1 1-21 15,2 2-11-15,0 0-5 16,2 0-21-16,0 0-1 16,0-2 0-16,4-4-36 15,16-2-15-15,9 2-15 16,11 2 25-16,2 8 5 16,3 2 1-16,-1 0-1 15,-6 8 7-15,-9 10-7 16,-11 4-14-16,-13 8-15 15,-5 6 17-15,-23 11 12 16,-21 4 12-16,-16 8 5 16,-7-1-11-16,0 2 3 15,5-4-9-15,6-2-5 16,11-6-25-16,10 1 18 0,10-9 0 16,12-10 6-16,6-2 0 15,7-6-7-15,0-4-5 16,13-8-4-16,10-2 22 15,4-2 16-15,2-4-15 16,0-2-1-16,0 0-29 16,-5 0-150-16,-6 0-317 15,-14-4-251-15</inkml:trace>
  <inkml:trace contextRef="#ctx0" brushRef="#br0" timeOffset="92671.98">24537 14588 1842 0,'0'0'575'0,"0"0"-334"16,0 0-78-16,0 0-144 15,0 0-19-15,0 0-270 16,0 0-1665-16</inkml:trace>
  <inkml:trace contextRef="#ctx0" brushRef="#br0" timeOffset="93233.85">23512 12783 869 0,'0'0'159'0,"0"0"-159"16,0 0-10-16,0 0-99 15,0 0-253-15</inkml:trace>
  <inkml:trace contextRef="#ctx0" brushRef="#br0" timeOffset="93403.4">23568 12663 1543 0,'0'0'190'16,"0"0"-190"-16,0 0-270 15,0 0-423-15</inkml:trace>
  <inkml:trace contextRef="#ctx0" brushRef="#br0" timeOffset="96471.96">23468 15370 1292 0,'0'0'172'15,"0"0"-79"-15,0 0 44 16,0 0-38-16,0 0-39 16,0 0-24-16,-21-14-10 15,4 28-11-15,-14 12 36 16,-7 10 9-16,-5 8-28 15,-1 0-13-15,1-3-13 16,8-4-4-16,6-2-2 16,7-13-24-16,6-8-1 15,7-6 7-15,5-4 6 16,2-4 11-16,2 0 1 16,0 0 10-16,0-18-10 0,11-8-82 15,11-9 47 1,7-2 22-16,3-2 5 0,3 3 8 15,-2 4 21-15,-1 6 11 16,-6 8-4-16,-8 4 13 16,-4 10 0-16,-10 0-3 15,-4 4-17-15,0 0-14 16,0 22-7-16,0 12 51 16,-9 16 13-16,0 13-11 15,0-1-19-15,7 6-16 16,2 0-3-16,0-2 5 15,0-10-20-15,0-1 1 0,0-14 5 16,0-6 0 0,0-9-5-16,0-8 27 0,0-4 3 15,0-10-4-15,0 0-9 16,0-2-4-16,0-2 0 16,0 0-8-16,0 0 1 15,0 0 1-15,0 0-7 16,0 0-1-16,0 0-39 15,0 0-54-15,0 0-71 16,-16 0-138-16,-13-6-200 16,3-6-18-16,-3 4-306 0</inkml:trace>
  <inkml:trace contextRef="#ctx0" brushRef="#br0" timeOffset="96631.21">23087 16048 375 0,'0'0'392'0,"0"0"-52"15,0 0-58-15,0 0-83 0,0 0-76 16,0 0-17-16,0 0 69 15,53 26 13-15,9-16-45 16,12 0-73-16,2 2-33 16,-8-8-30-16,-7 2-7 15,4-6-132-15,-19 0-205 16,-10-4-475-16</inkml:trace>
  <inkml:trace contextRef="#ctx0" brushRef="#br0" timeOffset="97051.03">24319 16200 846 0,'0'0'841'0,"0"0"-702"16,0 0-16-16,0 0-7 15,0 0-43-15,0 0-23 16,0 0 17-16,-16 72 31 16,-4-33-36-16,-4 1-34 15,-3 2-28-15,-18 2-74 16,10-14-140-16,1-12-350 0</inkml:trace>
  <inkml:trace contextRef="#ctx0" brushRef="#br0" timeOffset="97685.84">24983 15602 975 0,'0'0'540'15,"0"0"-435"-15,0 0 48 16,0 0-45-16,0 0-45 15,0 0 28-15,0 0-19 16,6-5-3-16,14 5-16 16,14 0-32-16,11 0 3 15,3 10 5-15,0 6 1 16,-6 4-27-16,-11 6-3 0,-13 4-12 16,-18 8 12-16,0 8 11 15,-31 4 6 1,-16 0 5-16,-7-2-16 0,-1-6 1 15,1-7-5-15,11-9 7 16,12-8-8-16,14-4 6 16,10-6-7-16,7-6-2 15,5 6-19-15,28 0 21 16,21 2 82-16,12-2-20 16,10-2-22-16,-2-2-28 15,-5-4-12-15,11 0-99 16,-17-18-215-16,-19 0-676 0</inkml:trace>
  <inkml:trace contextRef="#ctx0" brushRef="#br0" timeOffset="97931.47">25841 16302 841 0,'0'0'1360'15,"0"0"-1213"-15,0 0-60 16,0 0-48-16,0 0-21 16,0 0 13-16,0 0-27 0,-127 85-4 15,104-67-102-15,4 4-104 16,5-8-195-16,5-10-348 0</inkml:trace>
  <inkml:trace contextRef="#ctx0" brushRef="#br0" timeOffset="98651.7">26498 15669 1068 0,'0'0'365'0,"0"0"-160"15,0 0-27-15,0 0-21 16,0 0-17-16,0 0-8 15,0 0-26-15,-11-32-42 16,11 32-30-16,0 0-15 16,16 0 4-16,12 0-23 15,11 0 0-15,9 0 0 16,4 0 0-16,-1 14 1 16,-7 0-1-16,-10 4-8 15,-16 2 2-15,-16 4-37 16,-2 2-4-16,-23 2 36 15,-16-2 1-15,-7-4 10 16,-2-4 0-16,7-8 9 0,8-2-8 16,16-4-1-16,12 2-1 15,5 2 0-15,15 9-2 16,28 6 3-16,10 4 15 16,5 3-6-16,0 2-8 15,-8-6 0-15,-15 2 8 16,-12-2-9-16,-15-8 11 15,-8 4-1-15,-2-8-1 16,-27 0 18-16,-12-2 17 16,-9-6 1-16,-6-2-20 15,-2-4-8-15,4 0-17 16,4 0-48-16,0 0-117 16,15-4-302-16,12-2-631 0</inkml:trace>
  <inkml:trace contextRef="#ctx0" brushRef="#br0" timeOffset="98912.6">27012 16365 1972 0,'0'0'302'0,"0"0"-208"16,0 0-43-16,0 0-27 0,0 0-4 15,0 0-9-15,0 0 13 16,-15 64-24-16,4-44-42 16,-2 4-112-16,1-2-116 15,5-14-361-15</inkml:trace>
  <inkml:trace contextRef="#ctx0" brushRef="#br0" timeOffset="99402.64">28160 15763 1525 0,'0'0'250'15,"0"0"-190"-15,0 0-29 16,0 0-3-16,-111 124-9 16,95-80-1-16,5-2 1 0,9 7-8 15,2-9 1-15,0-10-5 16,4-6-1-16,9-8 1 16,5-12-6-16,7-4 4 15,2 0-2-15,4-2 6 16,0-12-3-16,-2-4 2 15,-7 4 13-15,-4 0 33 16,-9 6 54-16,-7 8-12 16,-2 0-56-16,-11 30-40 15,-20 20 62-15,-7 12 7 16,-5 10-26-16,-28 27-33 16,11-19-10-16,0-26-333 0</inkml:trace>
  <inkml:trace contextRef="#ctx0" brushRef="#br0" timeOffset="103519.19">22751 14245 780 0,'0'0'193'16,"0"0"-57"-16,0 0-68 16,0 0 12-16,0 0 52 15,0 0-15-15,0-28-9 16,0 28-15-16,0 0-7 16,0 0-20-16,0 0-1 15,0 0-4-15,0 0-10 16,0 0-14-16,0 0 1 15,0 0 2-15,2 0 0 16,-2 0-2-16,2 0-7 16,0 0-14-16,2 0-4 0,5 0-7 15,9 10-5 1,13 6 20-16,14 8 23 0,13 2 15 16,16 2-8-16,10 1-26 15,30 0-3-15,26 7-2 16,27 3-3-16,7-5-6 15,-18-2-4-15,-18-8 2 16,-35-6-7-16,-21-6-1 16,-18-8 7-16,-1 0-8 15,6-2-2-15,9 0 2 16,9-2 12-16,-2 0-9 16,-3 0 3-16,0-8-6 15,3-4 13-15,0-2-1 16,-3-2-11-16,1-2 14 0,-6-2-6 15,-1-2 5-15,-7 0-13 16,-6 0 15-16,-7-1-4 16,-7 4-3-16,-7-3 8 15,-2-3 1-15,-2 1-3 16,0-4-5-16,2 0 3 16,0-2-11-16,0-4-2 15,0 0 1-15,-2-4 11 16,0 2-6-16,-2-3-6 15,-5 3 0-15,-5 0-7 16,-6 0 7-16,-1 0 1 16,-8 2 8-16,-5-2-9 0,-4 0-1 15,-2 0 0-15,0 0-6 16,-4 0-8-16,-13-3 0 16,-8-1 8-16,-6-6 1 15,-9-10-6-15,-10-6 11 16,-12-6 0-16,-7 0-1 15,-9 0 2-15,-5 3 0 16,-3 5-2-16,-3 6-8 16,0 2 4-16,-3 4 6 15,1 3-1-15,-1 4 1 16,3 2-1-16,2 5 1 16,7 6-6-16,0 4 6 15,5 4 1-15,-4 4-1 16,-1 0-6-16,-4 4-2 0,-3 0 8 15,-5 2-2 1,1 2 2-16,-5-2 6 0,-2 2-4 16,1 0-1-16,0-2-1 15,-1 4-5-15,2 0 5 16,0 2 5-16,5 0-5 16,4 4-6-16,12 0 5 15,5 0 0-15,7 0 0 16,6 6-5-16,-1 12 6 15,2 4 0-15,-2 4 0 16,3 6-11-16,1 4 11 16,3 0-4-16,6 2 3 15,1 0 1-15,6 0 0 16,5 2-8-16,4 1 8 0,4 1 0 16,5-2 9-16,7 2-17 15,1 0 8-15,6 3 0 16,1-2 1-16,1 4-1 15,2 1 1-15,-2 0-1 16,-2 2 1-16,4 0 0 16,-2-4-1-16,-1 2 0 15,3-8 11-15,0 1-11 16,0-5 0-16,2-2 5 16,0-2-4-16,6 2 1 15,13 4 10-15,10 2 1 16,4 0 2-16,9 0 0 15,3-2-9-15,1 1 5 0,2-8-10 16,-6-3 5-16,-3-1-5 16,-3-3-1-16,-3 0-4 15,-4 2 2-15,-6 2-23 16,-19 34-71-16,-4-8-137 16,0-10-416-16</inkml:trace>
  <inkml:trace contextRef="#ctx0" brushRef="#br0" timeOffset="112022.7">21728 9028 887 0,'0'0'276'0,"0"0"-31"16,0 0-79-16,0 0-3 16,0 0-37-16,40-109-13 15,-29 91-4-15,-3 4-16 0,-2 4 15 16,-4 6-19-16,0 2-28 15,-2 2 1-15,0 0-8 16,0 0-20-16,0 0 0 16,0 0-16-16,0 0 6 15,0 0-24-15,0 0-8 16,0 22-8-16,0 12 16 16,0 10 0-16,-7 10 25 15,0 3-14-15,-2-1-4 16,1-4-7-16,1-6 12 15,2-6-12-15,3-6 0 16,2-10-2-16,0-4-12 16,-2-7-35-16,2-6-54 0,0-3-81 15,-5-4-48 1,3 0-33-16,-6-32-257 0,-2 0-81 16,6-4-116-16</inkml:trace>
  <inkml:trace contextRef="#ctx0" brushRef="#br0" timeOffset="112335.69">21718 9169 451 0,'0'0'254'0,"0"0"-36"15,0 0-13-15,0 0-49 16,0 0 8-16,146-69 17 16,-109 61-36-16,6-1-19 15,-3 1-16-15,-2 1-4 16,-1-1 6-16,-5-2-6 16,-6-5-17-16,-3-1-17 15,-3-4-9-15,-2-2-24 0,-4-2-5 16,-4 0 10-16,-3 2-10 15,-1 4-12-15,-4 8 25 16,-2 2-12-16,4 6-11 16,-4 2-24-16,0 0 0 15,0 0-25-15,0 24-29 16,0 10 54-16,0 12 6 16,0 6-4-16,-6 5 12 15,0-3-8-15,-1-4-5 16,-1-2 1-16,-6-4-2 15,1-2-103-15,-8 1-89 16,4-12-159-16,5-11-374 0</inkml:trace>
  <inkml:trace contextRef="#ctx0" brushRef="#br0" timeOffset="112704.43">22508 9096 1465 0,'0'0'298'15,"0"0"-150"-15,0 0-89 16,0 0-24-16,-127 68-3 16,91-28-3-16,12 4-11 15,7 0-18-15,13-4-1 16,4-2 1-16,7-8 0 0,19-8-1 15,6-9-12 1,1-9 13-16,2-4 29 0,2-3 52 16,-6-16 15-1,-2-10 51-15,-7-5-16 0,-4-6-41 16,-7-4-36-16,-9 0-21 16,-2 2-18-16,-4 4-14 15,-21 10-1-15,-4 7-8 16,0 12-27-16,5 9-81 15,8 0-126-15,10 16-242 16,6-1-520-16</inkml:trace>
  <inkml:trace contextRef="#ctx0" brushRef="#br0" timeOffset="113222.65">22890 9214 1181 0,'0'0'560'0,"0"0"-349"16,0 0-78-16,0 0-94 16,0 0-39-16,0 0 53 15,0 0-36-15,-58 130 0 16,54-98-16-16,4-4 7 15,0-7 0-15,0-6-2 0,12-5 1 16,3-7 11-16,5-3 29 16,5 0 30-16,-1-14-19 15,5-7-6-15,-2-1-25 16,-5 0-6-16,-7 6-12 16,-3 4-9-16,-3 8 0 15,-5 4-14-15,2 0-16 16,4 2 7-16,5 14 15 15,6 0-5-15,5 0-12 16,6-2 25-16,1-7 0 16,2-6 0-16,-1-1 16 15,-3-1-2-15,-2-18 17 16,-4-3 21-16,-8-6 19 0,-3-4-20 16,-8-2 15-1,-6-4-13-15,0 2-33 0,-4 1-7 16,-10 8-13-16,-1 4-24 15,2 12-2-15,3 9-73 16,10 2-157-16,0 5-322 16,3 6-678-16</inkml:trace>
  <inkml:trace contextRef="#ctx0" brushRef="#br0" timeOffset="115837.46">24052 9226 879 0,'0'0'543'16,"0"0"-360"-16,0 0-78 16,0 0-48-16,0 0-28 15,0 0 119-15,0 0-39 16,26 122-31-16,-21-84-35 0,-1-3-16 15,0-6-7-15,-2-7-3 16,-2-8-8-16,0-3-9 16,0-9 0-16,0 0 15 15,0-2 3-15,3 0 12 16,2-11 3-16,1-14-33 16,10-9 0-16,6-7 1 15,7-5 0-15,7 2-1 16,1 4-21-16,4 8 1 15,-5 12 20-15,-5 8 9 16,-4 12-9-16,-10 0-6 0,-5 22 6 16,-6 14 18-16,-6 6 1 15,0 4 6-15,0 0-10 16,0-6-7-16,-4-3-7 16,-4-12 10-16,4-2-5 15,0-10-5-15,-1-4 5 16,3-5-6-16,2-4 8 15,0 0 7-15,0-4 10 16,0-18-19-16,0-8-6 16,15-10-10-16,8-7 10 15,6-3 0-15,9 0-1 16,4 4-21-16,0 8 7 16,0 10-3-16,-3 13 17 15,-6 14 1-15,-1 1 12 0,-8 20-11 16,-4 14 30-16,-2 8-10 15,-3 2-7-15,-1 0-7 16,1-2-1-16,1-8 1 16,1-4-7-16,4-5-6 15,1-9-10-15,0-7-2 16,3-4-1-16,-1-5-1 16,3 0 1-16,2-12 19 15,5-10 11-15,1-7-9 16,1 0-2-16,-3-6 8 15,-4 1 2-15,-4 2 2 16,-5 0-11-16,-5 6 4 16,-3 4-5-16,-4 6 17 0,-5 4 4 15,-3 4 11-15,0 4 2 16,-11 4-34-16,-16 0-14 16,-6 4 12-16,-6 18 2 15,1 6 6-15,3 4-4 16,8 2-2-16,4 0 0 15,8 2 0-15,9-4-2 16,2-4-8-16,4-6 1 16,0-4 3-16,0-3-2 15,13-7-4-15,5-6-1 16,3-2 6-16,6 0 7 16,4-16 26-16,1-8-9 15,1-5-1-15,-4-4 3 0,-4 1-19 16,-5 1 7-16,-9 5 7 15,-5 6-13-15,-6 4-1 16,0 8 0-16,0 4-15 16,-15 4-10-16,-5 0 25 15,-1 4-6-15,6 16-9 16,2 6 14-16,8 4-19 16,5 0 4-16,0-2-14 15,0-3 13-15,12-6 5 16,3-2 10-16,5-6-11 15,5-3-2-15,2-5 15 16,1-3 14-16,4 0 5 16,1-12 15-16,1-10-22 15,-1-5 5-15,-2-3 6 0,-2-2-23 16,-2 2 1-16,-5 2-1 16,-6 8 0-16,-8 6 0 15,-3 6-2-15,-5 6-8 16,0 2 3-16,0 0-32 15,-5 20 6-15,-7 8 32 16,2 2-21-16,1 1 11 16,7-4-11-16,2-3-14 15,0-6 26-15,0-3-2 16,0-5 6-16,7-6-3 16,2-4-17-16,4 0 26 15,10-4 3-15,4-14 32 16,8-4-19-16,3-7-15 0,2 1 17 15,2 2-5 1,-2 4-13-16,-4 6-1 0,-5 6-4 16,-6 6 4-16,-10 4-11 15,-8 0-46-15,-7 12 58 16,0 10 7-16,0 4 20 16,-7-1-18-16,-4-2 4 15,0 0-4-15,4-8-3 16,5-3-5-16,2-3 0 15,0-5-1-15,0-3-6 16,20-1 6-16,13 0 4 16,7-7 36-16,7-12-38 0,0-1 15 15,-4 0-5 1,-12 4-12-16,-9 4 1 0,-11 4-9 16,-4 6-8-16,-7 2-9 15,0 0-2-15,0 8-7 16,0 10 21-16,0 5-6 15,4-4-41-15,2-1 0 16,6-1-9-16,5-9 14 16,4-2-25-16,4-6 24 15,4 0 47-15,2-2 9 16,0-14 1-16,0-2 18 16,-4 0 12-16,-6 1 11 15,-4 6 25-15,-9 2 29 16,-6 9-7-16,-2 0-80 15,0 12-2-15,-8 25 37 0,-17 13 36 16,-4 12-17-16,-9 30-29 16,-1 32-15-16,10-5 79 15,4-15-13-15,12-26-74 16,-3-44 6-16,-7-8-17 16,-8-9 0-16,-4-17 2 15,-3-11 14-15,2-23-2 16,12-8-14-16,15-10-2 15,9-8-10-15,17-7-20 16,33-2-21-16,14-2-20 16,12 3 11-16,8 6 10 15,1 4 39-15,-4 8-5 16,-14 8 13-16,-17 4 4 16,-13 9 1-16,-20 9-1 15,-11 4 1-15,-6 8 19 0,0 2-18 16,0 6 0-16,-2 0-1 15,-6 0-9-15,1 14-1 16,5 11 4-16,2 3-5 16,0 3 11-16,4 6 0 15,9 1 0-15,1-2-2 16,-3-4 1-16,-5-4 0 16,-3-6 0-16,-3-6 1 15,0-4 6-15,-13-4 6 16,-14-4 7-16,-11-2-10 15,-9-2-9-15,1 0-9 0,1-10-83 16,16-8-120-16,13-4-328 16</inkml:trace>
  <inkml:trace contextRef="#ctx0" brushRef="#br0" timeOffset="116252.55">27804 9356 985 0,'0'0'344'0,"0"0"-117"16,0 0-20-16,0 0-49 16,0 0-18-16,0 0-40 15,0 0-42-15,-77-38-26 16,15 56 0-16,-5 6-19 16,1 6 6-16,8 5 11 15,11 1 1-15,13 0-18 16,13-2-13-16,14-2-9 15,7-4-5-15,2-2-43 16,24-6-32-16,13-6-26 0,7-4-39 16,8-8-62-1,26-2-123-15,-13-16-201 0,-7-4-226 0</inkml:trace>
  <inkml:trace contextRef="#ctx0" brushRef="#br0" timeOffset="117119.57">27928 9519 582 0,'0'0'287'16,"0"0"-50"-16,0 0 17 15,0 0-51-15,0 0-60 16,0 0-48-16,0 0-29 16,-136-47-6-16,90 69-8 15,6 7-32-15,7 3-20 16,12 4 1-16,13 0 6 16,8-4-6-16,0-2-1 15,12-4 6-15,15-6-6 16,5-8 1-16,5-6 2 0,6-6 25 15,1 0-2-15,0-6 33 16,-3-18-10-16,-5-6-7 16,-7-8-33-16,-10 2-8 15,-7 2 1-15,-6 8 5 16,-6 10 8-16,0 8-15 16,0 8-1-16,0 0-39 15,-6 16 40-15,-1 6-13 16,5 2 13-16,2 0 0 15,0-2 1-15,11-6-1 16,9-2 0-16,4-6 25 16,5-4 15-16,2-4 9 15,3 0 5-15,2-8-8 0,2-10-17 16,-5-4-4-16,-2-4-24 16,-4-2 17-16,-7-2-18 15,-6 2-12-15,-6 2-12 16,-6-1 23-16,-2 8-9 15,0 2 2-15,0 6 2 16,0 7-3-16,0 4 8 16,-2 0-28-16,0 10-54 15,0 16 67-15,2 10 15 16,0 6 1-16,0 2 9 16,0 0-8-16,4-4 0 15,3-6 1-15,0-10 23 0,0-3-3 16,-3-10-21-16,2-4 15 15,5-6-1-15,1-1 19 16,7 0 21 0,6-10-9-16,6-10-22 0,5-6-9 15,5-6-15-15,-6-2-8 16,-2-2-5-16,-8 2-27 16,-6 2 28-16,-7 8-9 15,-7 5 21-15,-3 8 7 16,-2 4-7-16,0 7-5 15,0 0 4-15,0 0-22 16,0 21 3-16,2 7 20 16,4 6 0-16,10 6 1 0,2-2 10 15,4 0-11 1,1-6 17-16,-6-6 19 0,-5-8 18 16,-8-6 11-16,-2-6 4 15,-2-4-5-15,0-2-14 16,-11 0-17-16,-15 0 6 15,-10-4-15-15,-5-10-21 16,2-2-3-16,3 0-57 16,9 0-40-16,25-2-73 15,2 2-110-15,9 4-539 0</inkml:trace>
  <inkml:trace contextRef="#ctx0" brushRef="#br0" timeOffset="118089.39">29699 9346 849 0,'0'0'171'15,"0"0"-8"-15,0 0-14 16,0 0 12-16,0 0 36 15,0 0-15-15,0 0-41 16,31-66-31-16,-31 66-54 16,0 0-34-16,0 0-13 15,0 0-9-15,0 0 0 16,0 0 0-16,3 0 1 16,-3 0 20-16,0 0 10 15,0 0 12-15,0 0 4 16,0 0 23-16,0 0-14 0,0 0-1 15,0 0-16-15,0 0-6 16,0 0-4-16,0 0-18 16,0 10-10-16,-7 8 11 15,-6 8 25-15,-1 4-19 16,4 6-13-16,3 3-5 16,5-2-1-16,2 0 1 15,0-3 0-15,0-6 0 16,13-6-10-16,5-6-1 15,1-6-2-15,6-6-2 16,2-4 5-16,2 0-1 16,2 0 11-16,-2-12 0 15,-2-10 15-15,2-6-14 16,-4-2 5-16,-1-4-6 0,-2 4 0 16,-1 3 0-16,-9 8 1 15,-3 8 6-15,-4 7 9 16,-5 4-16-16,0 7-29 15,0 22-7-15,-14 22 36 16,-6 17 24-16,-4 12-3 16,0 10-6-16,-3 22 16 15,0-9-13-15,-4 3-2 16,-7-6 36-16,-7-23-25 16,-10-5-15-16,-9-22-12 15,-4-22-31-15,6-20 13 0,5-8 18 16,5-28 0-1,12-18-19-15,9-10-2 0,15-5 21 16,16-1-2-16,0 2-22 16,35 6-19-16,13 2 7 15,12 8 2-15,6 6 27 16,5 6-1-16,-2 6-16 16,-4 5-7-16,-9 3-8 15,-7 3-1-15,-13-2-28 16,-10 1-19-16,-5 0-42 15,-8 2-9-15,-2-2-20 16,5 0-16-16,-6 2-40 16,4 2-308-16</inkml:trace>
  <inkml:trace contextRef="#ctx0" brushRef="#br0" timeOffset="118909">29306 9296 842 0,'0'0'353'16,"0"0"-146"-16,0 0-15 15,0 0-61-15,0 0-12 16,0 0-12-16,-132 82-5 16,108-50-20-16,10 2-42 15,7 1-19-15,7-6-8 16,0 0 0-16,23-5-13 16,6-8 9-16,9-8-7 15,1-8-1-15,3 0 27 16,-1-12-4-16,-3-12-6 15,-5-8-5-15,-4-4 3 16,-4-9-8-16,-6-5-1 0,0-2-2 16,-6-2-4-1,0 2-1-15,-4 4 0 0,0 10-6 16,-2 7 6-16,-3 10 6 16,-1 9-4-16,-3 8 4 15,0 4-6-15,-3 0-18 16,-19 22 18-16,-11 15 9 15,-3 14 33-15,3 9-14 16,4 6 4-16,6 2-9 16,6-2-8-16,3-2-9 15,3-7 5-15,5-11-11 16,-2-12-40-16,6-8-40 16,0-12-71-16,2-14-78 15,0 0-289-15,0-4-500 0</inkml:trace>
  <inkml:trace contextRef="#ctx0" brushRef="#br0" timeOffset="119457.39">29876 9461 772 0,'0'0'221'0,"0"0"-22"16,0 0 52-16,0 0-33 16,0 0-69-16,0 0-36 15,0 0-13-15,-58-80-14 16,24 80-27-16,-1 0-5 0,-3 7-3 16,5 18-31-1,8 5-8-15,9 6-3 0,9 4-3 16,7 0-6-16,0-2 2 15,25-2-4-15,11-6-3 16,11-4-2-16,1-6 7 16,6-6 4-16,-2-8 15 15,-6-6-7-15,-4 0 13 16,-6-8 12-16,-7-14 27 16,-7-6-31-16,-8-4-15 15,-8 0-12-15,-6 0 9 16,0 4-15-16,-4 6-24 15,-10 8-59-15,3 6-121 16,5 6-371-16,4 2-876 0</inkml:trace>
  <inkml:trace contextRef="#ctx0" brushRef="#br0" timeOffset="119969.68">30279 9571 1124 0,'0'0'563'0,"0"0"-474"16,0 0-64-16,0 0-19 15,0 0 15-15,0 0 2 16,0 0-14-16,12 80-9 15,9-68-8-15,4-4 8 0,0-4 20 16,1-4 0-16,-4 0-2 16,1-4 4-16,-3-10-1 15,-5 2 2-15,-1 0-4 16,-5 2 16-16,-5 4 28 16,-2 6-30-16,-2 0-33 15,0 6-37-15,-2 24 25 16,-18 16 12-16,-4 16 37 15,-5 14-2-15,-5 6 5 16,1 3-21-16,-3-1-7 16,0-5-11-16,3-10 5 15,4-16 15-15,2-17 35 0,3-18-26 16,-5-16 34 0,0-2 11-16,0-24-27 0,4-12-20 15,9-10-10-15,12-4-18 16,4-3-2-16,23-1-18 15,26 0-43-15,18 4-85 16,51-2-19-16,-14 13-118 16,-12 10-412-16</inkml:trace>
  <inkml:trace contextRef="#ctx0" brushRef="#br0" timeOffset="120244.9">30792 9789 1275 0,'0'0'263'0,"0"0"-142"0,0 0-31 16,0 0-12-16,0 0-7 15,0 0 3-15,0 0-4 16,-100 44-14-16,96-30-8 16,4-1-15-16,0-1-27 15,14-2 4-15,9-2 22 16,6-6 17-16,0-2-15 15,4 0-12-15,-4-2 1 16,-3-14-19-16,-8-2-4 16,-11-1-58-16,-7 1 11 15,-11 0-48-15,-18 6-172 16,2 1-397-16</inkml:trace>
  <inkml:trace contextRef="#ctx0" brushRef="#br0" timeOffset="121620.71">21986 7963 1328 0,'0'0'279'15,"0"0"-191"-15,0 0-36 16,0 0 65-16,0 0 3 16,-16 132-45-16,16-98 35 15,0-2-39-15,0 0-16 16,0 0-17-16,0-1-14 15,0-2-3-15,0 4-3 16,-2 0-7-16,-9 2-11 16,-2-1-29-16,-3 0-99 15,-6-4-84-15,4-8-187 16,7-14-354-16</inkml:trace>
  <inkml:trace contextRef="#ctx0" brushRef="#br0" timeOffset="121987.34">22042 8213 952 0,'0'0'337'0,"0"0"-144"15,0 0-6-15,0 0-55 16,133-38-15-16,-93 30-13 16,1-2-12-16,-3-2 6 15,-5-2-36-15,-4-2-21 0,-6 0-7 16,-6-4 27-1,-5 0-3-15,-4-2-5 0,-3 2-23 16,-3 2 7-16,0 2 9 16,-2 8-19-16,0 1-1 15,0 7-1-15,0 0-25 16,0 3-28-16,-4 23 17 16,-13 12 11-16,2 8 3 15,5 6-3-15,-2 0 0 16,5 1 13-16,-1-3-13 15,-2-5 0-15,-3 0-1 16,0-5-11-16,-1-4-113 16,1-4-127-16,2-12-286 0,4-10-404 15</inkml:trace>
  <inkml:trace contextRef="#ctx0" brushRef="#br0" timeOffset="122337.93">22690 8382 1332 0,'0'0'359'0,"0"0"-153"16,0 0-64-16,0 0-66 15,0 0 2-15,-116 52-8 16,100-30-33-16,10 0-5 15,6 0-8-15,0-2-9 0,16-2-8 16,13-2-5-16,6-6-2 16,5-6 1-16,0-4 29 15,1 0-14-15,-6-12 11 16,-6-10 3-16,-4-6 4 16,-10-4-16-16,-8-6-3 15,-7 2-2-15,-7 1-13 16,-22 8-9-16,-11 7-45 15,-5 9-61-15,-3 11-67 16,10 0-103-16,18 3-375 0</inkml:trace>
  <inkml:trace contextRef="#ctx0" brushRef="#br0" timeOffset="122870.85">23265 8324 1326 0,'0'0'397'16,"0"0"-133"-16,0 0-84 16,0 0-132-16,0 0-32 15,0 0 27-15,0 0 53 16,-36 120-50-16,32-74-3 15,4-4-28-15,0-2-9 16,4-8 6-16,12-5-11 0,-1-9 5 16,4-7-6-1,-2-7-2-15,1-4 2 0,5 0 27 16,-2-4-8-16,6-14 9 16,-2-4-20-16,-3-2-8 15,-5 2-19-15,-5 4-6 16,-5 8 19-16,-3 6-3 15,-4 4-40-15,2 0-6 16,3 20-2-16,2 4 49 16,4 3 8-16,4-4 0 15,5-5 0-15,5-5-21 16,2-8 21-16,4-5 6 16,2 0 7-16,-1-9 20 0,-6-12 29 15,-6-3 12-15,-6-4 2 16,-10-4-24-16,-4-6-14 15,0 0-16-15,-9 0-22 16,-9 2-6-16,-4 8-25 16,4 8-57-16,4 11-79 15,10 8-122-15,4 1-591 0</inkml:trace>
  <inkml:trace contextRef="#ctx0" brushRef="#br0" timeOffset="123386.6">24742 8274 857 0,'0'0'317'0,"0"0"-21"16,0 0-45-16,0 0 11 0,0 0-90 16,0 0-76-1,0 0-66-15,-24 9 2 0,4 33 78 16,-1 13-39-16,11 5-38 15,5 6-5-15,5-2-18 16,0-3 7-16,20-7-11 16,2-13-6-16,3-9-12 15,4-11 12-15,2-9 1 16,0-8 8-16,0-4 8 16,-2-2 6-16,-4-22-5 15,-8-9 9-15,-5-7-26 16,-12-3 0-16,0-6 6 15,-25 3-7-15,-17 8-12 16,-9 8 11-16,-7 10 1 16,6 10-36-16,13 10-24 15,14 0-124-15,25 18-196 0,8 6-235 16,21-2-563-16</inkml:trace>
  <inkml:trace contextRef="#ctx0" brushRef="#br0" timeOffset="123616.31">25242 8498 1345 0,'0'0'390'15,"0"0"-199"-15,0 0-100 0,0 0-59 16,0 0 149-16,0 120-73 15,0-70-17-15,0 3-44 16,0-7-33-16,4-4-14 16,2-12-98-16,-1-10-130 15,-5-10-372-15,0-10-422 0</inkml:trace>
  <inkml:trace contextRef="#ctx0" brushRef="#br0" timeOffset="123800.25">25148 8372 1577 0,'0'0'374'16,"0"0"-159"-16,0 0-74 16,0 0-141-16,0 0-6 15,0 0-121-15,0 0-132 16,98 32-440-16</inkml:trace>
  <inkml:trace contextRef="#ctx0" brushRef="#br0" timeOffset="125037.31">25807 8725 1744 0,'0'0'303'0,"0"0"-190"15,0 0-40-15,0 0-38 16,-116 24-27-16,76-2 23 16,5 2-8-16,6 6-8 15,11-2-1-15,9 2-10 16,9-4-4-16,0-2 0 15,9-4-4-15,17-4 4 16,10-6 37-16,7-4-11 16,3-6-9-16,1 0 15 15,0 0-24-15,-2-14 15 16,-3-6 1-16,-5-4-15 16,-1-4-3-16,-3-4-1 0,-6 0 11 15,-4 2-22-15,-7 8 6 16,-5 6-13-16,-7 6 13 15,-4 8 13-15,0 2-13 16,0 2-27-16,-2 20 6 16,-7 6 15-16,5 6-26 15,4 0-4-15,0-2-16 16,13-6-29-16,9-4 7 16,7-8 7-16,2-6 56 15,1-4-34-15,1-4 17 0,0 0 28 16,1-8 8-16,-1-6 0 15,-2 0-1-15,-6 4-7 16,-8 4 1-16,-3 6-1 16,-5 0-14-16,-5 24 14 15,-2 15 4-15,-2 11 24 16,0 14 5-16,0 8-4 16,-6 0 97-16,-3-4-51 15,-9-12-45-15,-9-20-23 16,-13-18-7-16,-4-14-1 15,-1-4 0-15,7-14 0 0,16-14 1 16,17-4-41 0,5-8-36-16,34-2 3 0,19-4 22 15,12-6 4 1,10 0-23-16,2 0 19 0,-2 3-1 16,-5 9 34-16,-10 4 19 15,-12 6 7-15,-7 6 25 16,-10 6 23-16,-9 2 0 15,-4 4-6-15,-3 4-16 16,-1 2 0-16,-1 6-33 16,1 0 0-16,1 0-33 15,-1 10 10-15,-5 4 11 16,-1 0 12-16,-3-4-2 16,-3-2-13-16,0-4-2 15,-2-2 17-15,0-2 6 16,0 0 14-16,0 0 36 15,0 0 22-15,0-4-36 0,0-4-30 16,-2 0 10-16,-9 2-4 16,-4 6 2-16,-6 0-20 15,1 6 0-15,3 14 0 16,5 4-7-16,10 0 7 16,2-2-1-16,0-1-8 15,22-8-10-15,7-3 19 16,9-8 7-16,2-2 11 15,5 0-9-15,-1-7 1 16,-3-11-2-16,-1-9 7 16,-3-3-4-16,-1-8-10 15,-3-6 15-15,-4-2-15 16,-6 1 6-16,-7 8 16 16,-5 11 49-16,-7 12 13 15,-2 8-26-15,0 6-59 0,3 1-1 16,2 23-20-16,8 11 21 15,8 6 1-15,8 6 14 16,7-3-15-16,6-4-6 16,7-6 6-16,1-6 0 15,6-5-10-15,0-8 0 16,6-5-39-16,3-3-76 16,0-6-96-16,22-1-129 15,-18-1-235-15,-11-10-68 0</inkml:trace>
  <inkml:trace contextRef="#ctx0" brushRef="#br0" timeOffset="125154.99">28296 8999 760 0,'0'0'534'0,"0"0"-55"0,0 0-147 16,0 0-60-16,0 0-101 15,0 0-59-15,0 0-23 16,7 0-37-16,-1 0-52 16,15 4-26-16,-4 6-243 15,-3-6-791-15</inkml:trace>
  <inkml:trace contextRef="#ctx0" brushRef="#br0" timeOffset="132769.63">27393 8297 681 0,'0'0'206'0,"0"0"-67"15,0 0-9-15,0 0-29 16,0 0 14-16,0 0 14 16,0-12 3-16,0 10-19 15,0 2-24-15,0 0-10 0,0 0-19 16,0 0-14-16,0 0 6 16,0 0-6-16,0 0-1 15,0 0-11-15,0 0-10 16,0 0-2-16,0 0-22 15,0 5-18-15,0 18 18 16,0 12 1-16,0 9 13 16,0 8 11-16,0 4-7 15,0 2-8-15,0 3-9 16,0-6 0-16,0-2 8 16,5-5-8-16,2-8 0 15,2-6 0-15,-1-4 5 16,2-8-5-16,-4-2-1 0,1-6 0 15,1 0-7-15,2-4 6 16,-1-2 1-16,-1-2 1 16,4 0 0-16,1 0 10 15,1-1 8-15,1 0-8 16,1-1-11-16,-3 0 0 16,-2 1 6-16,-2-1-6 15,0-4 0-15,0 0-8 16,-1 0 8-16,8 0 27 15,3 0 11-15,4-7 19 16,8-7-36-16,3-2 13 16,2-4-22-16,0-2-12 15,1-4 6-15,-1-4 7 16,-1 0-12-16,-3 0 8 0,-10 2-9 16,-4 4 0-16,-7 4 3 15,-7 8 0-15,-1 3-3 16,-3 8 0-16,0-2 12 15,0 3-10-15,0 0-2 16,0 0-6-16,0 0 5 16,0 0-7-16,0 0-5 15,0 0-23-15,-3 13-14 16,-5 7 25-16,1 4 17 16,0 0-19-16,7-2 2 15,0-4-3-15,0-2 0 0,0-6 3 16,14-4 8-1,1-4-5-15,5-2 12 0,5 0 10 16,2 0 1-16,6-14 17 16,-2-4 3-16,3-4 3 15,-5-4-17-15,-4 0 39 16,-6 2-36-16,-1 6 21 16,-7 4-7-16,-1 3-4 15,-4 7-20-15,-2 4 0 16,3 0-22-16,4 4-21 15,3 17 32-15,3 3 11 16,3 2 15-16,3 0-8 16,-6-2 3-16,1-6-2 0,-3-2-8 15,-5-4 0 1,-6-4-1-16,-2 0-11 0,-2-2 1 16,0-2 11-1,-2 2 58-15,-14 2 4 0,-3-2-5 16,-6 2-15-16,0-4-20 15,1 0-4-15,2-2-11 16,4 0-1-16,3-2 0 16,1 0-6-16,3 0 0 15,1 0-22-15,0 0-42 16,-3 0-94-16,-1-2-161 16,5-4-668-16</inkml:trace>
  <inkml:trace contextRef="#ctx0" brushRef="#br0" timeOffset="132999.57">28554 8853 1689 0,'0'0'354'16,"0"0"-135"-16,0 0-71 16,0 0-148-16,0 0-63 15,0 0-215-15,0 0-228 16,-11 20-521-16</inkml:trace>
  <inkml:trace contextRef="#ctx0" brushRef="#br0" timeOffset="135953.41">22044 5536 927 0,'0'0'188'16,"0"0"-82"-16,0 0 20 0,0 0-7 16,0 0-51-16,0 0-10 15,-4 0 19-15,4 0-1 16,9-4 2-16,9-2-2 16,8-4-34-16,10-2 29 15,10 0-14-15,17-2-13 16,30-6-18-16,39-4 7 15,37-6 11-15,16-2-13 16,-4 6-6-16,-19 4 3 16,-26 5-10-16,-27 6 1 15,-24 3 5-15,-25 2 1 16,-9-1-23-16,1 2-2 16,1 1 1-16,-4-2-1 15,-14 2 16-15,-12 0-16 16,-11 1-26-16,-8 3-65 0,-4 0-77 15,-16 0-145-15,-11-1-352 0</inkml:trace>
  <inkml:trace contextRef="#ctx0" brushRef="#br0" timeOffset="136441.81">22454 5548 725 0,'0'0'147'0,"0"0"-30"15,0 0 57-15,0 0-50 0,0 0-50 16,0 0-11-16,0 0 9 16,-13 8-8-16,40-4 12 15,17-2 105-15,18-2-32 16,21 0-38-16,26 0-52 15,-4-3-10-15,4-10-9 16,-2 1 4-16,-18 0-19 16,7-2 33-16,-7 2-18 15,-11 0-9-15,-9 2-1 16,-16 2-9-16,-13 0 8 16,-13 2 1-16,-11 4 4 15,-9 0 4-15,-5 0 8 0,-2 2-10 16,0 0-10-16,0 0-8 15,0 0-9-15,0 0-7 16,0 0-1-16,0 0 0 16,0 0 0-16,0 0 0 15,0 0 0-15,0 0 0 16,0 0-1-16,0 0 7 16,0 0-6-16,0 0-1 15,0 0 0-15,0 0-21 16,0 0-107-16,-25 16-122 15,-6 8-223-15,-9-2-187 0</inkml:trace>
  <inkml:trace contextRef="#ctx0" brushRef="#br0" timeOffset="137069.21">8825 6832 599 0,'0'0'211'0,"0"0"-3"16,0 0-21-16,0 0-42 16,0 0-42-16,0 0-5 15,0 0-36-15,-36-10-39 16,27 10-23-16,-18 28-133 0,3 4-134 15,0-4-131-15</inkml:trace>
  <inkml:trace contextRef="#ctx0" brushRef="#br0" timeOffset="139004.26">6330 6693 385 0,'0'0'81'16,"0"0"-29"0,0 0 27-16,0 0 12 0,0 0 0 15,0 0-6-15,0 0 2 16,-10-40-21-16,10 32-15 16,0 0-22-16,0 2-15 15,0 0-5-15,5 0 7 16,0 2 47-16,-3 0 24 15,2 0-10-15,3 2-14 16,4 0-14-16,5 2-26 16,8 0 32-16,12 0-11 15,8 0-8-15,14 0 1 16,11 0 10-16,14 0 5 16,26 0-15-16,31 0 17 0,32-6-32 15,1 2-8-15,-9 0-3 16,-20 2-11-16,-22-2 22 15,-16 0-8-15,-19 0-12 16,-18 0-2-16,-5-2 19 16,11 0-18-16,10-2 8 15,11 0 1-15,-3-2-8 16,-3 0 7-16,1-2-8 16,-4 0 7-16,0-2-8 15,-5 0 0-15,-4 2 1 16,-7-2 14-16,-4 1-15 15,-11 2 1-15,-7-1 19 16,-4-1 2-16,-8-1 5 0,0-1-2 16,-4-2 20-16,-2-1-3 15,0-2 1-15,1 0-9 16,-1-2-5-16,0 2-1 16,0 0-17-16,-2 2-11 15,0 4 0-15,-5 0 1 16,1 2 10-16,-3-4-9 15,3 0 18-15,2-2 8 16,0-4 2-16,1 0 4 16,4-4-16-16,1-1-3 15,0-1-14-15,1 2 6 16,-1 0-6-16,-2 0-1 16,0-2 6-16,-4-2 2 15,-2-2 8-15,-3 2 9 16,-4-4-10-16,-1 0-4 0,-1-2-2 15,-3-5 0-15,-1 0-2 16,-6-6-7-16,-1-1-3 16,-5 0 2-16,0-4 1 15,0 2 11-15,-15 2-10 16,-10-1 0-16,-4 3 0 16,-9 5 1-16,-9-2 7 15,-9 3-9-15,-11 0 0 16,-8 0-1-16,-12 0 0 15,-23-6 2-15,-23-7-2 16,-25-1-4-16,-8 0 5 0,11 10-1 16,13 10 1-16,13 6 0 15,-6 6-1-15,-2 2 0 16,-13 4 0-16,-8 4 0 16,-2 6-15-16,1 6 2 15,5 0-19-15,0 12 10 16,-2 10 17-16,-4 6 0 15,0 4-8-15,2 4-8 16,2 6 4-16,2 6-14 16,3 7 6-16,3 5 13 15,5 4 5-15,8 8 7 16,6 4-9-16,4 5 9 0,24-12 0 16,22-8 1-1,18-11 0-15,12 0-1 0,-4 12 1 16,-3 10-2-1,3 11-4-15,13-5 6 0,11 0-1 16,11-6-9 0,15-6 10-16,3-3 5 0,21-8-5 15,21-4-13-15,18-7 7 16,29 2 6-16,34-2 10 16,28-4 15-16,7-3 0 15,-24-14-8-15,-33-6-5 16,-35-7-1-16,-3-2-9 15,6 0 3-15,5-1-5 16,3 1 0-16,-8-3 0 16,-7-3 0-16,-6 0-11 0,17 10-27 15,-12-1-125-15,-12 0-409 16</inkml:trace>
  <inkml:trace contextRef="#ctx0" brushRef="#br0" timeOffset="147950.57">17862 5111 456 0,'0'0'25'15,"0"0"-25"-15,0 0-143 0</inkml:trace>
  <inkml:trace contextRef="#ctx0" brushRef="#br0" timeOffset="149021.96">17550 4466 849 0,'0'0'328'0,"0"0"-238"16,0 0-58-16,0 0-5 15,0 0-16-15,0 0-11 16,0 0 0-16,0 4 16 16,0-3-7-16,0 8 4 15,0 4 3-15,0 8 71 16,2 11 16-16,0 10-24 0,3 8 2 15,-1 8-32-15,0 8 3 16,0 10 11-16,0 25-19 16,-2 27-7-16,0 29 8 15,2 17-7-15,-1-8-22 16,-1-12 12-16,-2-11-19 16,0 3 3-16,0 11-3 15,-9 13 14-15,-5 11-6 16,1 11-3-16,5 11 16 15,8-4-2-15,0-5-10 16,0-4-4-16,0-11-2 16,0-6-1-16,0-1-2 0,0 0-8 15,0 7 16-15,0 9-9 16,0 7 1-16,0-5 32 16,0-3-10-16,4-9-11 15,13-16-1-15,6-13-3 16,-1-17-7-16,3-1-3 15,-1-1-4-15,-2 4 11 16,-1 1-7-16,-4-3 4 16,3 8 18-16,1 13-10 15,-4 5-1-15,3 15-7 16,1 5 27-16,0 3-14 16,8 5-17-16,0-4 3 15,0-15 11-15,5 0-14 16,-5-3-4-16,-2-12 22 15,-5 1-11-15,-2 3-4 0,0 6 14 16,0 13-4-16,0 14-18 16,-4-5 12-16,-5-4 7 15,-3 1-14-15,-2-15 9 16,-4-5-2-16,4-5-2 16,-1-5 4-16,1-7 5 15,4 2-19-15,-2 3 10 16,3-3-1-16,-2-2 5 15,0-7-9-15,0-11 2 16,-3-6 7-16,2-17-5 16,-4-17-8-16,0-20 7 0,1-16-2 15,-3 7 1 1,0-3 1-16,-2 0-3 0,2-10 3 16,-2-4-9-1,0-8 1-15,2 4 0 0,3-4 0 16,0 2 0-16,2 2 5 15,-3-8-6-15,2-2 0 16,-1-4 0-16,-1-9-1 16,-2-3 0-16,1-6-30 15,-3-4-29-15,0 0-42 16,0 0-46-16,-24-54-58 16,-12-7-154-16,-13-13-483 0</inkml:trace>
  <inkml:trace contextRef="#ctx0" brushRef="#br0" timeOffset="157238.9">19502 3639 603 0,'0'0'189'0,"0"0"-107"15,0 0-28-15,0 0 16 16,0 0-20-16,0 0-24 16,2-16-16-16,-2 16-3 15,0 0-7-15,0 0 6 16,0 0-3-16,0 0 14 15,0 0 2-15,0 0 1 16,0 0 12-16,0 0 1 16,0 0 8-16,0 0-5 15,0 0-3-15,0 0 8 16,0 0-2-16,0 0 5 16,0 0 8-16,0 0 2 15,0 0 5-15,0 0 0 0,0 0-1 16,0 0-5-1,0 0 5-15,0 0 2 0,0 0-17 16,0 0-10-16,0 0 0 16,0 0-3-16,0 0-6 15,0 0-1-15,0 0-1 16,0 0 0-16,0 0 0 16,0 0-4-16,0 0 4 15,0 0 0-15,0 0 6 16,0 0-13-16,0 0 7 15,0 0-5-15,0 0 2 16,0 0-6-16,0 0-1 0,0 0-6 16,0 0 9-16,0 0-3 15,0 0-2-15,0 0 8 16,0 0-6-16,0 0-11 16,0 0 0-16,0 0 0 15,0 0 1-15,2 0-2 16,5 8 0-16,4 12 25 15,2 4-13-15,1 13 9 16,-1 8 4-16,1 16 11 16,-1 9-7-16,-1 6-8 15,-2 2-4-15,-1-2 9 16,3-7-3-16,-6-11-13 16,3-10 1-16,-3-10-4 15,1-8 2-15,-2-6-8 16,-1-8 1-16,1-4-1 0,-3-6-1 15,-2-2-9-15,0-2-89 16,0 0-92-16,-2-2-125 16,-14-4-314-16,-6-10-492 0</inkml:trace>
  <inkml:trace contextRef="#ctx0" brushRef="#br0" timeOffset="157737.31">19586 4142 1011 0,'0'0'262'0,"0"0"-143"0,0 0-36 16,0 0 30-16,0 0-5 15,0 0-23-15,0 0-34 16,100-43-10-16,-79 36-6 15,1-3-13-15,0 1-10 16,-2-8 8-16,3 2 5 16,-6-3-13-16,1-5 1 15,-2-3 0-15,-3-2-6 16,-2-6 1-16,-2-2-1 16,-2 0-7-16,-5 2 0 15,-2 2 0-15,0 4 22 0,0 3 14 16,0 3 10-16,0 4-12 15,0 3-4-15,3 2 2 16,-1 5 8-16,0 2 6 16,-2 4 7-16,2 2-20 15,-2 0-33-15,0 11-29 16,4 18 29-16,1 21 0 16,4 12 67-16,0 13-18 15,-3 1-25-15,1-4-11 16,-3-3 6-16,-1-9-11 15,-3-6-7-15,0-8-1 16,0-2-9-16,-9-8-97 16,-8-4-167-16,0-10-428 0,7-14-598 0</inkml:trace>
  <inkml:trace contextRef="#ctx0" brushRef="#br0" timeOffset="158072.01">20121 4074 1410 0,'0'0'284'0,"0"0"-179"16,0 0-72-16,0 0 82 16,0 0-13-16,4 129-48 15,8-89-26-15,5-6-17 16,4-6-5-16,1-8-5 15,3-6 5-15,1-8 4 0,-2-6 33 16,1 0 19-16,0-2 9 16,-5-18-7-16,-5-6-3 15,-6-8-18-15,-9-4-21 16,0-5-20-16,-9 6 3 16,-18 5-5-16,-8 6-43 15,-5 12-66-15,2 9-30 16,2 5-59-16,11 0-50 15,10 9-305-15,9-5-612 0</inkml:trace>
  <inkml:trace contextRef="#ctx0" brushRef="#br0" timeOffset="158554.62">20542 3984 1428 0,'0'0'218'15,"0"0"-180"-15,0 0 47 16,0 0 24-16,19 126-22 16,-9-86-43-16,9-1-15 15,-2-9-6-15,3-4 4 16,0-6-5-16,-2-8-10 0,0-6 24 15,-3-6 1 1,3 0 12-16,2-6 18 0,2-16-16 16,-1-4-18-16,-2-3-15 15,-3 4-8-15,-5 5-9 16,-7 7-1-16,2 8 0 16,-4 5-32-16,4 0-53 15,5 0 1-15,7 13 65 16,4 1 19-16,5 1 10 15,4-5-10-15,2-6 0 16,4-4 6-16,-2 0 12 16,-4-16 14-16,-4-8 33 15,-7-6 5-15,-9-5 10 16,-11-3-28-16,0-4-13 16,-16 2-30-16,-17 4-9 0,-7 6-52 15,-1 10-82-15,6 4-110 16,10 6-128-16,17 2-397 15</inkml:trace>
  <inkml:trace contextRef="#ctx0" brushRef="#br0" timeOffset="159154.87">22036 4141 639 0,'0'0'888'0,"0"0"-753"16,0 0-65-16,0 0 25 15,0 0 38-15,0 0 7 16,117-50-43-16,-74 19-41 15,-6-1-1-15,-5-2 10 16,-10 2-12-16,-9 4-17 16,-4 6-8-16,-9 4-1 15,0 6 1-15,0 6-10 16,0 6-18-16,-13 0-22 0,0 18-5 16,-1 12-6-1,5 10-4-15,9 0-21 0,0 0 26 16,7-3 18-16,15-12 9 15,7-4 4-15,0-11-10 16,0-8 11-16,-1-2 8 16,1-4 13-16,-2-17 4 15,-2-9-5-15,-5-2 9 16,-2-6-4-16,-4 2-5 16,-6 2 7-16,1 4-7 15,1 8-19-15,-4 8-1 16,3 10-1-16,-1 4-11 15,6 0-39-15,3 18 4 16,4 8 33-16,-1 8 14 16,-5 4 13-16,-1-2-7 15,-7-2-6-15,-7-6 0 0,0-6-7 16,-25-5-32-16,-44-17-91 16,2 0-241-16,1-13-534 0</inkml:trace>
  <inkml:trace contextRef="#ctx0" brushRef="#br0" timeOffset="159294.43">22115 3525 1582 0,'0'0'517'0,"0"0"-350"16,0 0-32-16,0 0-15 16,116-30-59-16,-80 28-61 15,8-6-103-15,-8-2-426 0,-4-4-1000 16</inkml:trace>
  <inkml:trace contextRef="#ctx0" brushRef="#br0" timeOffset="160489.21">24118 3996 1122 0,'0'0'271'15,"0"0"-43"-15,0 0-42 16,0 0-56-16,0 0-76 16,0 0-13-16,0 0-12 15,2-120-17-15,-2 96 12 16,0 2 14-16,0-1 5 16,0 2 5-16,0-1-5 15,0-3 3-15,0 3-13 16,0 3 7-16,0 2-8 15,-2 7-1-15,0 5 5 16,-2 5-20-16,-1 0-16 16,-1 11-29-16,-4 18 23 15,6 11 6-15,4 6-8 0,0 2-1 16,20-4-2 0,9-8-15-16,5-10-17 0,3-10-13 15,1-10 6-15,5-6 48 16,1 0-7-16,1-24 9 15,-3-8 1-15,-4-8 6 16,-5-7 2-16,-4-4 3 16,-6-2-9-16,-6 5 3 15,-3 8-6-15,-5 12 19 16,-3 12 3-16,-1 10 9 0,0 6-31 16,1 10-63-16,7 28 22 15,5 20 41 1,11 35 31-16,9 29-12 0,4 20 2 15,-3-9-14 1,-13-33-6-16,-15-32 7 16,-11-24-8-16,0 0-2 0,0-4-5 15,-16-5-17-15,-10-20 0 16,-10-12 1-16,-4-3-14 16,2-26 10-16,7-19 27 15,9-13-1-15,15-12-11 16,7-10-6-16,17-8-5 15,26 0 8-15,13-1 15 16,9 11 10-16,6 8-8 16,0 12-2-16,-4 10 18 15,-10 11-5-15,-11 11 14 16,-17 10-8-16,-16 8 12 0,-9 4-21 16,-4 4 33-16,-7 0-19 15,-19 9-23-15,-10 14 20 16,-6 13 1-16,1 9-14 15,10 1-8-15,14 0-6 16,13-2-6-16,4-6-1 16,2-4-8-16,20-10 7 15,4-8-15-15,5-8 19 16,4-8 10-16,-2 0 27 16,-2-22 14-16,0-8 17 15,-7-10-5-15,-4-6-4 0,-9-2-30 16,-11 0-19-1,0 5-7-15,-6 10-1 0,-17 8-44 16,-1 9-57-16,2 12-106 16,6 4-281-16,12 0-336 0</inkml:trace>
  <inkml:trace contextRef="#ctx0" brushRef="#br0" timeOffset="161122.73">25421 3662 423 0,'0'0'1132'0,"0"0"-912"15,0 0-85-15,0 0-56 16,0 0-37-16,0 0 54 0,0 0-9 16,31 127-29-16,-6-92-4 15,4-5-6-15,2-8-23 16,5-6-23-16,-3-10 5 15,2-6 18-15,-2 0-3 16,-4-18 2-16,-3-12 7 16,-1-13-7-16,-5-4-7 15,-3-4-17-15,-5 4-8 16,-3 8-1-16,-7 13-12 16,0 12 21-16,-2 12 0 15,0 2-22-15,0 10-18 16,0 20 21-16,4 6 19 0,6 2 0 15,1 1 0 1,5-7 1-16,1-6 6 0,3-8-7 16,3-8-11-1,-2-6 11-15,2-4 5 0,4-4 23 16,-2-20 5-16,-4-6-8 16,-3-11-15-16,-7 0-10 15,-7-8-22-15,-4 3-13 16,0 4 7-16,-6 4 7 15,-5 10 7-15,5 10-2 16,0 10 16-16,6 8-20 16,0 0-36-16,10 18-49 15,17 16 74-15,8 12 31 16,10 8 0-16,0 2 1 16,-6-2 13-16,-3-1 35 0,-9-9 10 15,-7-6 17-15,-7-8-29 16,-4-10-20-16,-4-6-11 15,-1-6-8-15,-1-6 1 16,1-2-3-16,7 0-6 16,13 0-30-16,16-18-12 15,63-38-47-15,-9 2-117 16,2-6-422-16</inkml:trace>
  <inkml:trace contextRef="#ctx0" brushRef="#br0" timeOffset="162071.66">27118 3392 933 0,'0'0'246'0,"0"0"3"16,0 0-1-16,0 0-42 15,0 0-28-15,0 0-50 16,0 0-54-16,13-15-74 16,-13 45 0-16,0 12 71 15,0 12 6-15,0 8-41 16,0-2-11-16,8-1-8 0,8-12-7 16,4-7-9-1,7-9-1-15,0-15-21 0,2-12-6 16,2-4 21-1,0-10 6-15,-2-20 11 16,-2-10-2-16,-10-11-9 0,-5 1 0 16,-8 0-31-16,-4 10 15 15,0 10 8-15,0 14 7 16,0 12 0-16,2 4-21 16,9 0-36-16,7 18-19 15,9 8 57-15,7 0 2 16,3 0-29-16,3-6 7 15,1-6 11-15,-4-8 12 16,-3-6 17-16,-3 0 1 0,-8-10 33 16,-6-14 26-1,-8-6 38-15,-9-8-42 0,0-6-32 16,-13 2 13-16,-17 0-31 16,-1 9-6-16,-2 8-1 15,0 7-16-15,1 6-36 16,10 7-71-16,13 5-126 15,9 0-346-15,0 0-321 0</inkml:trace>
  <inkml:trace contextRef="#ctx0" brushRef="#br0" timeOffset="162487.47">28004 3529 1332 0,'0'0'168'0,"0"0"1"15,0 0 43-15,0 0-71 16,156-2-49-16,-105-12-45 16,-7 0-29-16,-5-2-8 15,-14-2 6-15,-12-2-1 16,-9 0-15-16,-4 0-22 15,-2 2 22-15,-21 4 16 16,-4 5-7-16,-4 9-9 16,-4 0 1-16,1 21 0 15,5 13 0-15,8 8-1 0,9 8-1 16,12 2 1 0,0 0 1-16,14-5-1 0,12-6 1 15,5-6 30-15,6-9 12 16,0-8-8-16,-1-11-5 15,-1-4-12-15,-4-3 2 16,-2-10-20-16,-4-16-91 16,-2-27-125-16,-8 7-140 15,-7 0-238-15</inkml:trace>
  <inkml:trace contextRef="#ctx0" brushRef="#br0" timeOffset="162693.6">28664 3374 909 0,'0'0'178'0,"0"0"-47"0,0 0 111 15,0 0 6-15,-2 111-71 16,2-67-48-16,0 0-19 16,0 2-31-16,13-6-17 15,5-1-38-15,1-10-24 16,2-7 0-16,-3-15-146 15,-7-7-224-15,-5 0-315 0</inkml:trace>
  <inkml:trace contextRef="#ctx0" brushRef="#br0" timeOffset="162881.26">28614 3100 1719 0,'0'0'291'16,"0"0"-107"-16,0 0-26 16,0 0-62-16,0 0-96 15,0 0-81-15,0 0-161 16,75-4-85-16,-40 4-652 0</inkml:trace>
  <inkml:trace contextRef="#ctx0" brushRef="#br0" timeOffset="163921.07">29029 3396 1687 0,'0'0'261'15,"0"0"-109"-15,0 0 16 16,0 0-51-16,0 0-59 15,0 0-31-15,0 0-20 16,0 4-6-16,0-4-1 16,3 0 0-16,-3 0 0 15,0 0 9-15,2 0 15 16,-2 0 50-16,0 0 5 0,0 0 0 16,0 0-10-1,0 0-35-15,0 0-34 0,0 11-9 16,0 9-28-16,0 16 6 15,0 18 31-15,4 32 13 16,0 31-13-16,3 25 1 16,-1-8-1-16,-3-25 9 15,0-37-8-15,-3-30 10 16,0-4-11-16,-8-4-5 16,-11-6-20-16,-8-16 4 15,-4-12 0-15,-5-6 9 16,5-26-29-16,4-16-3 15,11-12 4-15,16-29-9 0,14-27-12 16,26 6 6-16,4 7-6 16,10 13 21-16,-5 18 15 15,9-4 7-15,2-4 18 16,-7 12 9-16,-12 10 12 16,-12 7 10-16,-10 9-24 15,-7 8 41-15,-5 4-4 16,-5 6-16-16,0 10-1 15,-2 4-8-15,0 6-1 16,0 4-18-16,0 4-29 16,0 26-12-16,0 16 41 15,-4 14 8-15,4 9-2 16,0 4-5-16,0-4 0 16,4-5 0-16,4-12 0 0,0-12-1 15,-2-12-8-15,-3-14-19 16,-1-6 6-16,0-8 12 15,2 0 0-15,7-13-2 16,5-18 11-16,4-13 28 16,4-6-6-16,3 0-12 15,-2 4-10-15,-3 12 0 16,-4 12 0-16,-2 14-16 16,-3 8 3-16,3 0-20 15,-1 10 0-15,3 12 33 16,2 0 18-16,2-2-7 15,3-4-11-15,2-8 2 16,4-6 5-16,4-2 18 0,3-8-8 16,3-16-3-16,-4-8-3 15,-3-7-5-15,-3-3-6 16,-9-8 0-16,-4-4-6 16,-4-4-8-16,-8 0 14 15,-2 2 18-15,-4 10-4 16,0 10 6-16,0 14 18 15,0 11 11-15,0 9-45 16,0 2-4-16,0 20-47 16,0 23 29-16,0 15 18 15,0 8 2-15,0 8 18 16,0-1-19-16,2-1 14 16,-2-6-15-16,0-6-89 15,-2-8-96-15,-11-14-190 16,-3-22-479-16</inkml:trace>
  <inkml:trace contextRef="#ctx0" brushRef="#br0" timeOffset="164050.6">29913 3104 1482 0,'0'0'244'0,"0"0"-137"16,168-6 34-16,-75 6-5 15,10 4-54-15,28 10-82 16,-24-4-126-16,-24-6-538 0</inkml:trace>
  <inkml:trace contextRef="#ctx0" brushRef="#br0" timeOffset="165282.79">30214 4213 1262 0,'0'0'220'16,"0"0"-74"-16,0 0 35 0,0 0-20 15,0 0-44 1,0 0-42-16,0 0-36 0,0 0-39 16,-4 16-36-16,-12 0-159 15,-4-6-565-15</inkml:trace>
  <inkml:trace contextRef="#ctx0" brushRef="#br0" timeOffset="166355.66">28633 4726 1252 0,'0'0'324'15,"0"0"-122"-15,0 0-13 16,0 0-16-16,0 0-55 0,0 0-18 15,0 0-38 1,4-6-27-16,-4 6-6 0,0 0-9 16,0 0-6-16,0 0-5 15,0 0-2-15,0 6-6 16,0 8 9-16,2 8 36 16,0 8 14-16,-2 6-21 15,0 4-16-15,0 6 1 16,0 3-4-16,0 1-13 15,0 2-1-15,-2 2-6 16,-4-2-33-16,-6-2-70 16,-7-4-124-16,0-13-158 15,2-15-620-15</inkml:trace>
  <inkml:trace contextRef="#ctx0" brushRef="#br0" timeOffset="167693.54">28751 4752 730 0,'0'0'176'15,"0"0"-27"-15,0 0 23 16,0 0 8-16,0 0-12 16,0 0-34-16,0 0-17 15,6-14-14-15,-6 14-11 16,0 0-20-16,0 0-15 0,0 0-5 15,0 0-1-15,0 0-9 16,0 0-10-16,0 0-11 16,0 2-3-16,0 12 9 15,0 8 5-15,0 7-14 16,0 7-2-16,0 5-8 16,-2 9 1-16,-7 3 0 15,-2-1-2-15,2-2-7 16,0-8-6-16,4-8-43 15,1-6 40-15,0-12 9 16,2-3-1-16,-1-8 2 16,3-3-1-16,0 0 1 15,0-2 5-15,0 0 3 0,0 0 2 16,0 0 4 0,0 0 3-16,0-2 16 0,5-9 17 15,8-3-27-15,3-4-1 16,2 0-11-16,-3 3-11 15,-2 5 5-15,-1 2 0 16,-1 4-6-16,2-2-1 16,5 2-9-16,2 0 8 15,3 0 2-15,0 2 0 16,0 2 0-16,0 0-2 16,-6 0-11-16,1 8-8 15,0 10-15-15,-3 8 23 16,-1 6 13-16,-3 2 6 15,-2 3-3-15,-7-3 3 0,-2-3-6 16,0-2 9-16,-2-5-9 16,-18-2 0-16,-9-4 8 15,-5-2-1-15,-4-2 5 16,-2-4-12-16,3-6 0 16,3-2-11-16,5-2-11 15,5 0-20-15,3-14-32 16,2-34-116-16,3 2-186 15,5-7-593-15</inkml:trace>
  <inkml:trace contextRef="#ctx0" brushRef="#br0" timeOffset="167904.59">28833 4664 1510 0,'0'0'243'16,"0"0"-88"-16,0 0 41 15,153-36-29-15,-78 26-68 16,6 4-56-16,9 0-43 16,21 4-28-16,-24 2-197 15,-20-4-401-15</inkml:trace>
  <inkml:trace contextRef="#ctx0" brushRef="#br0" timeOffset="168254.56">29491 4852 1317 0,'0'0'351'0,"0"0"-262"16,0 0 6-16,0 0 45 16,-68 111-79-16,57-75-26 15,11-2-1-15,0-2-21 16,16-4-13-16,15-6-8 0,7-6 8 16,2-8 15-16,0-4 35 15,-7-4 25-15,-4 0 20 16,-9-6-3-16,-7-10 0 15,-9-6-23-15,-4-2-44 16,-10-6 9-16,-21 0-34 16,-9 0-13-16,-7 4-96 15,-4-4-133-15,13 8-242 16,16 4-507-16</inkml:trace>
  <inkml:trace contextRef="#ctx0" brushRef="#br0" timeOffset="168503.41">30025 5029 1008 0,'0'0'654'0,"0"0"-480"15,0 0 59-15,0 0-5 16,0 0-50-16,0 0-44 16,0 0-53-16,0 0-41 15,2 0-40-15,13-10-24 0,1-12-173 16,-3-2-427-16</inkml:trace>
  <inkml:trace contextRef="#ctx0" brushRef="#br0" timeOffset="168854.92">30399 4758 988 0,'0'0'932'0,"0"0"-781"16,0 0-22-16,0 0-53 15,0 0-53-15,0 0 19 0,-83 102-16 16,62-49-11-16,9-1-15 16,12-2-1-16,4-4 0 15,21-6-6-15,4-4 7 16,-2-7 0-16,-4-8 0 16,-6-2 12-16,-8-8-11 15,-6 1-1-15,-3-2-1 16,-3 3 1-16,-23 1 11 15,-10 2-11-15,-7-2-18 16,-5-4-105-16,-13-10-148 16,14-10-268-16,10-15 10 0</inkml:trace>
  <inkml:trace contextRef="#ctx0" brushRef="#br0" timeOffset="168977.08">30509 4786 712 0,'0'0'628'15,"122"-20"-447"-15,-42 8 29 16,9 0-56-16,23-6-154 16,-23 0-2-16,-20 0-517 0</inkml:trace>
  <inkml:trace contextRef="#ctx0" brushRef="#br0" timeOffset="169210.1">31097 4590 1694 0,'0'0'162'0,"0"0"-44"16,0 0 87-16,6 108-14 15,-3-56-53-15,-3 3-55 16,0-1-46-16,0-3-37 15,-5-6-108-15,-24-13-178 16,5-10-351-16,-3-16-678 0</inkml:trace>
  <inkml:trace contextRef="#ctx0" brushRef="#br0" timeOffset="169871.6">31286 4650 1713 0,'0'0'193'0,"0"0"-72"15,0 0 17-15,-131 126-45 16,73-90-38-16,2-6-33 16,9-8-22-16,11-4-57 15,12-8-36-15,13-6 4 16,11-4 26-16,0 0 9 15,11 0-41-15,18-4 67 16,11 1 6-16,5 3 10 16,2 0 12-16,-3 7-7 0,-2 15 6 15,-1 3-5-15,-2-1 5 16,1 0-10-16,1-6-122 16,1-6-65-16,0-6 37 15,-3-6-1-15,-6 0 3 16,-4-6 49-16,-7-12 80 15,-6-4 30-15,-8-2 78 16,-6-1 101-16,-2 6 8 16,0 1-35-16,-2 5 9 15,-9 5-48-15,0 8-40 16,2 0-51-16,0 12-22 16,3 15 1-16,4 7-1 15,2 4 0-15,0 4 3 16,11 2 3-16,4 4-5 0,1 2 33 15,-5 6 23-15,-9 7 43 16,-2 5-2-16,-11 4-39 16,-20 0-18-16,-5-8-14 15,-1-10-26-15,3-18 15 16,3-19 1-16,9-17 42 16,5-14 40-16,13-29 10 15,4-15-27-15,29-14-35 16,23-6 11-16,17-3-28 15,11 5-15-15,4 8-9 16,1 12-6-16,-7 14-4 16,-15 16-67-16,-26 18-146 15,-21 8-268-15,-16 0-473 0</inkml:trace>
  <inkml:trace contextRef="#ctx0" brushRef="#br0" timeOffset="170421.56">29356 5650 2174 0,'0'0'265'16,"0"0"-163"-16,0 0-36 0,0 0-16 15,0 0-10 1,212 45 35-16,-11-25-5 0,35-2-13 16,11-6-21-16,-15-10-14 15,-32-2-11-15,-7 0-11 16,-12-20 10-16,-2-14-9 16,-3-17-1-16,-6-14-30 15,-6-20-17-15,-10-13-2 16,-14-12-5-16,-28 11-8 15,-32 19 24-15,-31 18 19 16,-22 10 19-16,-11-7-6 16,-16-6-20-16,-10-11 26 15,-63-9 0-15,-58-9-10 0,-64-7 10 16,-34 11 2 0,-18 24-2-16,-9 30-18 15,1 32 18-15,-21 6 13 0,-20 40-5 16,-11 29-8-16,-3 23 0 15,20 24 21-15,43 8-2 16,59 1 2-16,72-1 4 16,66 0-8-16,50 16-11 15,79 21 23-15,69 3 1 16,68 5 26-16,56-8 12 16,37-23-33-16,19-20-35 15,-16-32-47-15,-83-32-95 0,-63-34-403 16</inkml:trace>
  <inkml:trace contextRef="#ctx0" brushRef="#br0" timeOffset="173306.07">24968 4706 1043 0,'0'0'341'0,"0"0"-179"15,0 0-65-15,0 0-14 16,0 0 6-16,112-112 1 16,-73 84-29-16,-3-3-11 15,1 3 3-15,1-2-8 16,0 1 19-16,0-6-13 15,0-7 7-15,-3-6-21 16,-3-10-18-16,-6-8-7 16,-7-24-12-16,-19-25 13 15,-21-23-2-15,-41-5-11 0,-17 23 0 16,-41 2-15-16,-15 16-1 16,-24 2 9-16,-39-19-2 15,-13 15-7-15,-32-2 8 16,-27-1 7-16,-17 7-30 15,-10 5 17-15,3 5 14 16,4 8 12-16,3 6-12 16,-3 4-19-16,1 6 19 15,-4 5 0-15,2 10 18 16,2 10-4-16,-4 9-11 16,-1 6-3-16,-2 2 1 15,-3 2 2-15,-2 0 3 16,3 2-6-16,-3 6 0 15,-4 2 9-15,-5 2 4 0,-6 3-13 16,-12 4 1-16,-6 3 4 16,-13 2-5-1,-10 22 0-15,-6 10 15 0,-12 12 6 16,-5 10-21-16,-13 6-13 16,0 5 13-16,-4 1 37 15,5 2-37-15,-1 0 6 16,3 2-6-16,3 2 18 15,8 7-17-15,12 7 16 16,10 12-10-16,20 14 15 16,19 15-7-16,21 9 16 15,27 6-30-15,21 5 14 0,22 0-12 16,20 5 3 0,22 0 6-16,22-10-11 0,30-11-1 15,36-31 0-15,33-26 1 16,26-17 8-16,9-9-6 15,6 4 5-15,4 2-8 16,5 0-9-16,12-12-5 16,2-12 2-16,0-10 1 15,7-8 1-15,2-6 4 16,-2-5 5-16,-3-2 1 16,-4-1 0-16,2 0 12 15,0 0 3-15,-2 0 3 0,2 0 16 16,-2 0 11-1,2 0-3-15,-2 0-2 16,0 0-10-16,4 0-21 0,2-8-8 16,7-10 7-16,7-10-9 15,9-10 2-15,9-8 6 16,4-4-7-16,5-2-25 16,-3-1-10-16,4 2 1 15,-6-2-25-15,1 1 44 16,-6 2-6-16,-1 4 10 15,-9 8 11-15,-7 8 0 16,-7 8 7-16,-9 11-7 16,-4 11-1-16,0 0-38 15,-13 27-7-15,-20 17 27 16,-8 14 19-16,-5 6 0 0,1 2 5 16,5-5-6-1,7-11 2-15,4-10 7 0,10-14-8 16,6-10 2-16,9-8 8 15,4-6-1-15,0-2 3 16,0 0-12-16,11 0-2 16,24-14 2-16,37-12 5 15,44-10 29-15,53-7-19 16,29 2 6-16,10 5-21 16,-1 4 21-16,-20 9-20 15,-10 13-1-15,-33 10-19 16,-51 0-231-16,-43 4-479 0</inkml:trace>
  <inkml:trace contextRef="#ctx0" brushRef="#br0" timeOffset="177288.63">16726 15029 1793 0,'261'50'138'0,"39"44"-138"16,-24 27-87-16,-60-15-311 16,-19-26-540-16</inkml:trace>
  <inkml:trace contextRef="#ctx0" brushRef="#br0" timeOffset="178881.59">24569 14574 1864 0,'0'0'239'0,"0"0"-143"15,0 0-13-15,0 0-38 16,0 0-31-16,0 0-14 16,0 0 0-16,0-18 0 15,0 18 15-15,0 0 1 16,0 0 1-16,2 0-16 16,-2 0 0-16,0 0 5 15,2 0-5-15,-2 0 6 0,0 0-7 16,0 0-10-1,0 0-8-15,0 0-7 0,0 0 13 16,0 0 11-16,0 0 1 16,0 0-6-16,0 0 5 15,0 0-5-15,0 0 6 16,0 0-2-16,0 0-8 16,0 0 10-16,0 0-1 15,0 0 1-15,0 0-1 16,0 0 1-16,0 0 6 15,0 0-5-15,0 0 11 16,0 0-6-16,0 0 4 16,0 0 5-16,0 0 1 0,0 0-2 15,0 0 9-15,0 0 1 16,0 0-3 0,0 0-2-16,0 0-4 0,0 0 3 15,0 0-3-15,0 0 1 16,0 0 5-16,0 0-9 15,0 0 3-15,0 0-2 16,0 0 1-16,0 0-4 16,0 0-10-16,0 0 1 15,0 0-1-15,-4 14-32 16,-8 10-236-16,-3-2-471 0</inkml:trace>
  <inkml:trace contextRef="#ctx0" brushRef="#br0" timeOffset="179133.07">24129 14801 2162 0,'0'0'280'0,"0"0"-187"16,0 0-56-16,0 0-37 16,0 0-10-16,0 0-94 15,0 0-72-15,-6-75-53 0,3 103-48 16,-1 2 34 0,-2-3-278-16</inkml:trace>
  <inkml:trace contextRef="#ctx0" brushRef="#br0" timeOffset="179388.15">24370 14883 1330 0,'0'0'495'0,"0"0"-426"15,0 0-36 1,0 0-33-16,0 0-87 0,0 0-34 16,0 0-4-16,2-13 48 15,-2 13 45-15,0 0-28 16,0 11-131-16,-2-5-127 0</inkml:trace>
  <inkml:trace contextRef="#ctx0" brushRef="#br0" timeOffset="180221.59">22722 14783 576 0,'0'0'197'15,"0"0"-99"-15,0 0-33 16,0 0-18-16,0 0-13 16,0 0-8-16,0 0-6 15,2 0-6-15,-2 0 1 16,2 0-9-16,-2 0 1 16,0 0-7-16,0 0 1 15,0 0 27-15,0 0 18 0,0 0 18 16,0 0-6-16,0 0-15 15,0 0-21-15,0 0-10 16,0 0-11-16,0 0 0 16,0 0 3-16,0 0-4 15,0 0 0-15,0 0 0 16,0 0 0-16,0 0 1 16,0 0 12-16,0 0-7 15,0 0-6-15,0 0 0 16,0 0 5-16,0 0 3 0,0 0-7 15,0 0 8-15,0 0 8 16,0 0-4 0,0 0 27-16,0 0 3 0,0 0 24 15,0 0 2-15,0 0-23 16,0 0 7-16,0 0-17 16,0 0-6-16,0 0-22 15,0 0 3-15,0 0-10 16,2 0 11-16,9 0-12 15,7 0-2-15,13 1-14 16,45 12-102-16,-7-3-159 16,5-5-513-16</inkml:trace>
  <inkml:trace contextRef="#ctx0" brushRef="#br0" timeOffset="180883.62">24922 14949 1341 0,'0'0'223'16,"0"0"-105"-16,0 0-38 16,0 0-54-16,0 0-14 15,0 0-11-15,0 0 15 16,0-16 13-16,0 16 3 15,0 0 12-15,0 0-9 16,0 0 1-16,0 0-7 16,0 0 6-16,0 0 5 15,0 0 5-15,0 0 5 16,0 0 2-16,0 0-8 16,0 0-8-16,0 0-11 0,0 0 3 15,0 0-14 1,0 0 3-16,0 0-16 0,0 0 5 15,0 0 3-15,0 0-9 16,0 0-4-16,0 0 4 16,0 0 9-16,0 0-9 15,0 0-1-15,0 0 1 16,0 0 0-16,0 0 5 16,0 0 1-16,0 0 7 15,0 0 5-15,0 0-6 16,0 0 5-16,0 0 3 15,0 0-8-15,0 0-12 0,0 0 0 16,0 0 1 0,0 0 0-16,0 0 2 0,0 0-3 15,0 0-28-15,0 0-73 16,0 6-164-16,0-4-568 0</inkml:trace>
  <inkml:trace contextRef="#ctx0" brushRef="#br0" timeOffset="200341.86">5763 1752 861 0,'0'0'254'0,"0"0"-137"16,0 0-4 0,0 0 0-16,0 0-12 0,0 0-5 15,3-18-16-15,-3 18-1 16,0 0-26-16,0 0-26 15,0-1-2-15,0 1 21 16,0-3 25-16,0 3 9 16,0 0-27-16,0 0 0 15,0 0 5-15,0 0-20 16,0 0-1-16,0 0-9 16,0 0-3-16,0 0-1 15,0 0 10-15,0 0-22 16,0 0 5-16,0 0-7 15,0 0-1-15,0 0 4 16,0 0-13-16,0 0 9 0,0 0 6 16,0 0 9-16,0 0 3 15,0 0-8-15,0 0 5 16,0 0 0-16,0 0-3 16,0 0 4-16,0 0-3 15,0 0-7-15,0 0 2 16,0 0-4-16,0 0 2 15,0 0-5-15,0 0 1 16,0 0-10-16,0 0 13 16,0 0-4-16,0 0-4 15,0 0 6-15,0 0 6 16,0 0-5-16,0 0-4 0,0 0-1 16,0 0-2-1,0 0-6-15,0 0 0 0,0 0-9 16,0 3 0-16,0 10-13 15,0 17 11-15,0 17 11 16,0 11 20-16,0 4-4 16,0-2-4-16,0-6-7 15,0-8-4-15,2-10-1 16,-2-6 1-16,2-10 1 16,-2-6-1-16,0-4-1 15,2-3 6-15,-2-3-5 16,0-2 0-16,0 0-1 15,0 0 0-15,0-1 0 16,3 3 1-16,-3 0-1 16,0 1 2-16,0-3-1 15,0 1-1-15,0 0 6 16,0-2-6-16,0 2 0 0,0-2 1 16,0-1-1-16,0 0 1 15,0 0 5-15,0 0-5 16,0 0 5-16,0 0-5 15,0 0 0-15,0 0 5 16,0 0-6-16,0 0 0 16,2 0-6-16,3 0-5 15,1 0-5-15,5 0 7 16,9 0 9-16,9-5 18 0,7-3-2 16,4-5-4-1,-2 2-1-15,0-2-10 0,-7 1 0 16,-4 5 1-16,-12 0-2 15,-9 6-59-15,-6 1-138 16,-19 0-316-16,-8 4-600 0</inkml:trace>
  <inkml:trace contextRef="#ctx0" brushRef="#br0" timeOffset="200649.54">6229 1932 1096 0,'0'0'407'15,"0"0"-152"-15,0 0-126 16,0 0-22-16,0 0-23 15,0 0-66-15,0 0 29 16,25 33 57-16,-11-3 15 16,1 6-36-16,-2 0-29 15,-2-2-27-15,-2 0-18 16,0-3-2-16,-7-6-7 16,-2 4-87-16,0-10-178 0,-13-6-553 0</inkml:trace>
  <inkml:trace contextRef="#ctx0" brushRef="#br0" timeOffset="200929.47">6193 1652 1200 0,'0'0'372'15,"0"0"-165"-15,0 0-65 0,0 0 9 16,0 0-20-16,0 0-38 16,0 0-50-16,3-6-43 15,-3 6-70-15,0 0-227 16,0 0-276-16,0 4-100 0</inkml:trace>
  <inkml:trace contextRef="#ctx0" brushRef="#br0" timeOffset="201622.5">6648 1931 1018 0,'0'0'310'0,"0"0"-139"16,0 0-81-16,0 0-2 16,0 0 1-16,0 0-32 0,0 0-27 15,11 0-9-15,-5 16 10 16,4 8 26-16,-1 6-22 16,-3 6-11-16,1 0-10 15,-2 0-13-15,-5-6 8 16,2-3 3-16,-2-8-11 15,0-6 0-15,0-5-1 16,0-5 9-16,0-3-9 16,0 0 6-16,0 0 10 15,2 0 37-15,0 0 36 16,1-14-3-16,1-10-21 16,2-12-52-16,6-6-7 15,-1-4 1-15,2 0-5 0,-1 6-2 16,-2 8 13-16,-1 6-12 15,-2 10 24-15,-2 6-24 16,-3 4 0-16,0 4 5 16,-2 2-6-16,2 0 1 15,-2 0-1-15,5 0-18 16,-1 0 17-16,2 0-19 16,6 0 11-16,-1 4 8 15,3 6 0-15,-1 2-1 16,-5 2-5-16,4-2 7 15,-5-1 1-15,-3-2 2 16,-2-1-2-16,0-2 0 16,-2-2-1-16,0 2-68 15,-13 2-74-15,-9-4-172 16,-7-2-698-16</inkml:trace>
  <inkml:trace contextRef="#ctx0" brushRef="#br0" timeOffset="202121.89">6156 1989 1234 0,'0'0'307'0,"0"0"-152"0,0 0-25 15,0 0 19-15,0 0-63 16,0 0-37-16,0 0-26 16,-65-10-14-1,67 10-8-15,21 0 15 0,10 0 76 16,16 0-25-16,9-2-19 16,6-12 10-16,1-4-41 15,-7 0 3-15,-11 2-15 16,-16 1 1-16,-18 8-11 15,-13 7 5-15,-8 0-7 16,-40 7-2-16,-36 29-87 16,-5 1-32-16,-12 7 55 15,-1 0 53-15,22-10 20 0,0 2 16 16,17-6 27-16,24-7 17 16,20-8 3-16,19-7-34 15,19-4-21-15,54-4 58 16,56 0 20-16,51-27-5 15,18-14-38-15,-10-3-9 16,-48 6-4-16,-57 8-20 16,-27 10-10-16,-23 4-32 15,-18-12-156-15,-3 4-360 16,-12-1-1147-16</inkml:trace>
  <inkml:trace contextRef="#ctx0" brushRef="#br0" timeOffset="202888.58">7606 1434 1392 0,'0'0'349'0,"0"0"-190"0,0 0-69 16,0 0 22-16,0 0-20 15,0 0-58-15,0 0-33 16,36 42 69-16,-16 2 10 15,5 8-31-15,-6 4-26 16,-1-2-6-16,-7-3-16 16,-2-8 4-16,-6-6-4 15,-3-9-2-15,0-10 1 16,0-6-7-16,0-5-4 16,0-4-24-16,-5-3 33 15,-8 0-29-15,-3-14-21 16,1-16-1-16,2-13 7 15,3-11 8-15,8-14 20 16,2-6-8-16,0-3 15 16,20 5-2-16,5 4 11 0,8 10 2 15,1 10 7-15,3 8 5 16,-3 12 21-16,-3 10 5 16,-9 8 5-16,-7 10-43 15,-5 0-14-15,-8 8-44 16,-2 22 58-16,-4 12 11 15,-21 12 4-15,-10 4 1 16,-8-3-16-16,1-5-2 16,4-10-12-16,7-10 2 15,8-10 10-15,13-6 1 16,4-8 0-16,6 0-13 16,0-2-20-16,19 4 17 15,12 2 17-15,9 4 34 16,9 0 19-16,5 2 2 0,-2 0-8 15,2-2-8-15,-4 0-6 16,-6-2-10-16,-7-4-9 16,-8 0-14-16,-4 0-17 15,-7-2-107-15,2-6-97 16,-4 0-358-16,-5 0-465 0</inkml:trace>
  <inkml:trace contextRef="#ctx0" brushRef="#br0" timeOffset="203308.87">8306 1550 1257 0,'0'0'361'15,"0"0"-215"-15,0 0-68 16,0 0 15-16,0 0 26 15,0 0 21-15,0 0-53 16,87 8-28-16,-56-8-13 16,3 0-32-16,-1-14 3 15,-2-4-9-15,-2-2 4 16,-9-1-6-16,-9 3 7 16,-6 7-7-16,-5 0 9 0,0 4-15 15,-9 3 20-15,-16 4-20 16,-10 0 0-16,-8 7-15 15,-1 18 8-15,-1 7 7 16,9 2 0-16,9 0 0 16,10-2-7-16,13 0-1 15,4-4-2-15,0-2 1 16,15-4-1-16,12-4-2 16,4-4 10-16,7-6-11 15,1-8-26-15,6 0-85 16,16-16-75-16,-13-10-197 15,-5-4-417-15</inkml:trace>
  <inkml:trace contextRef="#ctx0" brushRef="#br0" timeOffset="204571.45">9046 1399 1121 0,'0'0'486'15,"0"0"-280"-15,0 0-49 16,0 0 4-16,0 0-28 16,0 0-50-16,0 0-39 15,-5-1-22-15,-2 1-20 16,-2 0 14-16,-1 0-10 16,-2 0 0-16,3 1 1 0,1 5-6 15,-2-2-1 1,1 0 0-16,1 0 1 0,1-1 2 15,0 0-3-15,0 5 1 16,-4 0-1-16,3 6-1 16,-4 4-6-16,3 0 5 15,5 5-5-15,4-3-5 16,0-2-18-16,0-2-1 16,9 0 13-16,7-2 3 15,-1-2 9-15,-1-4 6 16,-1-2-19-16,0-2-1 15,-1-2 20-15,0 0 0 16,0 0 9-16,1-2 3 16,2 0-4-16,-3 0-7 0,1 0 28 15,-1-2-1-15,-4-10-5 16,1-4 6-16,1 0-2 16,-4-4-6-16,1 2-8 15,-3 0 3-15,0-2-15 16,3 2-1-16,-2 2 0 15,-1-1 1-15,3 7 10 16,-3 0-11-16,0 1 12 16,1 0-4-16,0 1-1 15,-3 3 1-15,-2 2 5 16,0 1 21-16,0 2-7 16,0 0 0-16,0 0 3 15,0-2-5-15,0 2-18 0,0 0 10 16,0 0-4-1,0 0-6-15,0 0-7 0,0 0-1 16,0 0-9-16,0 2-13 16,4 15 8-16,1 11 15 15,1 5 8-15,5 7-2 16,3 7-6-16,1 3 1 16,1 8 5-16,1 6-6 15,-1 9 0-15,3 3 2 16,-4 0 14-16,-4 0-16 15,-2-6 1-15,-7-8 8 16,-2-5 0-16,0-9-3 16,0-10 0-16,-2-10-5 15,-7-8 13-15,2-10-12 16,1-6 5-16,1-4-6 0,1 0 12 16,0-8 5-16,-2-24-18 15,6-14-8-15,0-20-5 16,0-12 11-16,8-9-5 15,9-1 5-15,1 4 4 16,2 4-2-16,-2 9 13 16,-5 11-8-16,-1 6-5 15,-6 8 0-15,-2 4 0 16,-4 5 0-16,0 5 9 16,0 3-9-16,0 3-24 15,0 3 3-15,0 5 4 16,0 5 5-16,0 4 4 0,-2 5-5 15,0 0 5-15,-2 4 2 16,2-2-13-16,-3 2 19 16,3 0-18-16,2 0 11 15,0 0-25-15,0 0-20 16,0 10-16-16,15 8 43 16,8 6 24-16,2 2 1 15,4 1 0-15,-3-1 10 16,-2-2 3-16,-3-4 4 15,-6 0 3-15,1-2-2 16,-3-4 9-16,-1 0 3 16,-2 0-11-16,-1-2-8 15,3-2-1-15,-6-4-1 0,3 0-8 16,0-4 0 0,0-2 8-16,6 0 3 0,6 0 1 15,10-18-13-15,4-12-70 16,17-24-157-16,-10 4-271 15,-9 6-221-15</inkml:trace>
  <inkml:trace contextRef="#ctx0" brushRef="#br0" timeOffset="205345.63">9877 1423 793 0,'0'0'295'0,"0"0"-162"16,0 0 65-16,0 0 19 0,0 0-24 16,0 0-81-16,0 0-38 15,104 33-9-15,-77-33-1 16,0 0 4-16,0-12 4 16,-8-2-14-16,-1 0 5 15,-7-3-6-15,-3 3-13 16,-6-2-11-16,-2 2-11 15,0 2-10-15,-8 4-1 16,-7 2-11-16,-5 6-23 16,-3 0-1-16,0 6-14 15,0 14 9-15,7 5-6 16,5 3 2-16,7 2 5 16,4-1 6-16,0 0 4 15,11-5 3-15,7-2 5 0,2-6 2 16,2-6 8-16,0-4 18 15,3-6 13-15,0 0 5 16,1 0 16-16,3-10-23 16,0-10 7-16,0-6-3 15,2-8-4-15,-2-5-6 16,0-1-10-16,-6 0-5 16,-6 2 3-16,-5 6-11 15,-8 8 0-15,-2 6 0 16,-2 4 7-16,0 6-5 15,0 2-2-15,0 4 0 16,0 2-9-16,0 0 2 16,0 0-28-16,0 4 17 15,0 10-4-15,0 6 7 0,13 2-4 16,5 2 18-16,5 2-7 16,1-1 8-16,-4-2 10 15,0-1-10-15,-7-2 2 16,-1-2 5-16,-6-1-6 15,-1-1-1-15,-5-2 0 16,0 0 6-16,0-2 3 16,-5-2-7-16,-8-2 8 15,-3-4-9-15,-2-4 4 16,-1 0-5-16,1 0-10 0,0-2 9 16,4-8-19-1,6-4 7-15,6 2-3 0,2-1-17 16,0-1 20-16,0 2 1 15,0 2 6-15,2-1-31 16,6-6-176-16,1 4-306 16,-4-1-305-16</inkml:trace>
  <inkml:trace contextRef="#ctx0" brushRef="#br0" timeOffset="206022.21">10801 1195 525 0,'0'0'872'0,"0"0"-648"16,0 0-70-16,0 0 43 15,0 0 7-15,0 0-86 16,0 0-99-16,3-4-19 16,-3 10 9-16,0 10 16 15,0 0 36-15,0 2-21 16,0-6-9-16,0-2-14 16,0-4 0-16,0-2 4 0,0-2-3 15,0-2 6 1,0 0-8-16,0 0 2 0,0 0 3 15,0 0-3-15,0 0 0 16,-3-10-12-16,-1-2 0 16,-3-4-3-16,-2 2-2 15,-2 2-1-15,-1 4-9 16,2 4 9-16,-1 4 0 16,-3 0-13-16,3 0 11 15,3 2-14-15,2 10 5 16,6 4-5-16,0 0-6 15,19 2-8-15,10-2 30 16,6 0 0-16,5 0 10 16,-4-4 1-16,0 2-5 15,-9-2 0-15,-6 2 3 0,-2 0 0 16,-9 2 4-16,-3 1-6 16,-7 1-6-16,0-3 10 15,0 6 14-15,-9-3 2 16,-8-3-5-16,1 0-4 15,-5-5 0-15,4-4-4 16,1-2-4-16,-1-4 2 16,3 0-12-16,3 0-2 15,2 0-33-15,5-17-76 16,4-16-81-16,0 3-279 16,11-2-315-16</inkml:trace>
  <inkml:trace contextRef="#ctx0" brushRef="#br0" timeOffset="206258.56">11193 1133 1258 0,'0'0'328'0,"0"0"-215"15,0 0-32-15,0 0 86 16,0 0-17-16,0 0-56 15,0 0-28-15,-11 120 1 16,11-92-14-16,9-2-20 16,2-4-18-16,-2-2-5 15,-2-4-10-15,-3-4-54 0,-4-8-104 16,0 0-241-16,-11-4-589 16</inkml:trace>
  <inkml:trace contextRef="#ctx0" brushRef="#br0" timeOffset="206443.67">11155 1030 1345 0,'0'0'684'15,"0"0"-568"-15,0 0-94 0,0 0 5 16,0 0-27-1,0 0-36-15,0 0-279 0,12-4-403 0</inkml:trace>
  <inkml:trace contextRef="#ctx0" brushRef="#br0" timeOffset="207474.34">11720 1199 1618 0,'0'0'257'0,"0"0"-148"15,0 0 43-15,0 0 5 16,0 0-40-16,0 0-50 15,0 0-23-15,-19-12-12 16,15 12-15-16,-2 0-5 16,-6 0-12-16,-8 10 0 15,-4 8-1-15,-1 8-6 16,0 6 5-16,3 0 1 16,7 0-8-16,4-2-1 15,1-6-33-15,8-6 6 16,0-6-5-16,2-3-4 15,0-8 14-15,0 2 2 16,0-3 2-16,0 0-12 16,0 0 7-16,2-8 16 15,12-10 8-15,-1-9 9 0,5-3-2 16,-1-4 4-16,2 0 1 16,0 0 3-16,1 6-5 15,3 6 12-15,0 4-7 16,-4 4 8-16,4 6-9 15,-3 4-4-15,-3 4-1 16,-1 0 0-16,-1 0 0 16,-1 12 0-16,-1 10 0 15,-4 4 16-15,0 4 11 0,0 0-8 16,-5-4-13-16,1-2 12 16,-3-6-17-16,0-8 5 15,0-4-5 1,1-4 1-16,-3-2 17 0,5 0 11 15,-1-10-4-15,5-12-25 16,1-4 0-16,6-8 0 16,0 0-1-16,0 2-18 15,-1 2 9-15,-1 8 4 16,-4 10 4-16,0 8-16 16,-1 4-3-16,1 0-3 15,7 8 15-15,0 10 8 16,1 4 1-16,5 0 7 0,-4-2-6 15,4-4-2 1,-3-4 0-16,2-6 1 0,2-2 7 16,1-4 2-16,0 0 1 15,-1 0 2-15,-2-12 0 16,-6-4 9-16,-5-2-1 16,-3-2 1-16,-4-4-13 15,-4 0 2-15,0 2-11 16,0 0 1-16,0 4 0 15,0 5 6-15,0 2-6 16,0 4 1-16,0 3-2 16,0 4-6-16,0 0-8 15,0 0-5-15,8 3-8 16,5 11 26-16,3 5 1 16,6 3 0-16,-2 3 1 0,1-5 16 15,-4-2 2-15,-3-4 0 16,-6-2-4-16,-3-6-7 15,-5 0 1-15,0-2-8 16,-15 2-2-16,-62 6-2 16,2-2-209-16,-8 0-698 15</inkml:trace>
  <inkml:trace contextRef="#ctx0" brushRef="#br0" timeOffset="208205.39">7806 2392 728 0,'0'0'256'0,"0"0"-59"16,0 0 1-16,0 0 52 16,0 0-38-16,0 0-45 15,0 0-51-15,-6-26-7 16,6 24-26-16,0 2-3 15,0 0-8-15,0-2-15 16,22 0-29-16,18-2-9 16,43-8 26-16,50-8 19 0,60-8-21 15,31-6 10-15,10-4-19 16,-4-1-16-16,-21 3 9 16,10-2 10-16,-1 2-28 15,7 0 1-15,-3-2 5 16,2-2 4-16,-10 0-19 15,-10 2 0-15,-13 4 0 16,-16 1 0-16,-20 9 0 16,-34 5 8-16,-32 4 4 15,-31 8-6-15,-18-2-6 0,-5 1 1 16,-8 4-1 0,-4 2 0-16,-17 2-23 15,-4 0-18-15,-2 0-36 16,0 0-7-16,-19 0-22 15,-20 0-66-15,-65 16-154 0,4 2-281 16,-5 0-338-16</inkml:trace>
  <inkml:trace contextRef="#ctx0" brushRef="#br0" timeOffset="208739.1">8339 2406 1109 0,'0'0'199'0,"0"0"-147"16,0 0-38-16,0 0 4 15,0 0 14-15,0 0 23 16,0 0-16-16,0 0 50 15,5 0 32-15,5 0 1 16,11 0 3-16,6-2-36 16,13-4 4-16,18-2-13 15,31-6-2-15,42-4-5 16,47-4 4-16,18-7 2 16,3 4-18-16,-16 0-12 0,-25 2-13 15,-7 1-22 1,-13-2 3-16,-26 5 2 15,-25 3-16-15,-27 8-2 16,-11 0-1-16,2 2 16 16,-5 2-8-16,-5 0-7 15,-17 2 5-15,-10 0 4 0,-10 2 11 16,-4 0 15-16,0 0-4 16,0 0-1-16,0 0-3 15,0 0 10-15,0 0-10 16,0 0 1-16,0 0-17 15,0 0-1-15,0 0-11 16,0 0-47-16,0 0-92 16,-15 0-117-16,-7 14-270 15,-7 2-424-15</inkml:trace>
  <inkml:trace contextRef="#ctx0" brushRef="#br0" timeOffset="212005.49">8152 3102 827 0,'0'0'190'0,"0"0"-93"16,0 0 27-16,0 0 44 15,0 0 18-15,0 0-39 16,0 0-2-16,2-26-8 16,-2 26-28-16,0 0-38 15,0 0-35-15,0 0-29 16,0 4-7-16,5 16 27 15,-1 16 67-15,3 14-25 16,2 16 6-16,-2 13-12 16,-1 11 4-16,1 2-33 15,-3 4-7-15,1-3-5 16,-1-6-10-16,3 0-6 0,-3-7 2 16,1-8-7-16,-1-5 8 15,-2-12-7-15,-2-8-2 16,0-5 0-16,0-8 1 15,0-6 0-15,0-6 6 16,0-6-6-16,0-4 1 16,0-4-2-16,0-4 6 15,0 0-4-15,0-4 0 16,0 2-1-16,0-2 0 16,0 0 5-16,0 0 0 15,0 0-5-15,0 0 8 16,0 0 0-16,0 0-1 15,0 0 4-15,0 0 9 16,0 0 0-16,0 0 2 0,0 0 0 16,0 0-5-16,0 0-2 15,0 0-2-15,0 0-5 16,0 0-2-16,-4-4 3 16,2-4-10-16,-3 2 0 15,1 0 1-15,0 0-1 16,1 2 2-16,3 0 4 15,-2 2-6-15,2 2 0 16,-2 0-5-16,2 0 4 16,0 0-5-16,0 0-1 15,0 0-2-15,0 0-2 16,0 0-1-16,0 0-3 16,0 0-3-16,0 10 6 0,0 2 12 15,0 2 1-15,0-2 5 16,0-2-5-16,-3-2 1 15,3-4 4-15,0-4 0 16,0 0 3-16,0 0-3 16,-2 0 10-16,0 0 8 15,-3-4 18-15,-1-12-12 16,-5-6-30-16,-5-6-1 16,-2-4 1-16,-4-2-1 15,2 2 1-15,-3 0-11 16,2 4-6-16,3 3 11 15,2 7 6-15,5 4 0 16,4 5 1-16,3 3 0 16,2 2-1-16,0 0 0 15,2 1 0-15,0 2-5 0,0-4-4 16,0 4-1-16,0-2-1 16,0 2 11-16,0 1-2 15,0 0 2-15,0 0-1 16,0 0 1-16,0 0-12 15,0 5-8-15,0 15 2 16,10 9 18-16,6 7 0 16,0 4 9-16,2 0 0 15,-3-2-8-15,-1-4-1 16,-1-4 6-16,-5-2-4 0,2-7-2 16,-1-6 1-1,-3-3-1-15,-2-6 0 0,1-3-6 16,-3-2 4-16,1-1 1 15,-1 0 1-15,2 0 9 16,5-5-8-16,7-16 18 16,4-9-8-16,6-6-4 15,3-6-5-15,0 2-1 16,-2 2 7-16,-2 4-7 16,-3 4-1-16,-2 3 1 15,-4 4 1-15,-3 2-2 16,-2 6 2-16,-4 2-1 15,0 5 1-15,-5 4 13 16,-2 2-2-16,0 2-1 16,0 0-12-16,0 0 0 15,0 0 0-15,0 0-2 0,0 0 1 16,0 0 1-16,0 0 0 16,0 0 1-16,0 0 0 15,0 0 8-15,0 0 0 16,0 0 0-16,0 0 6 15,0 0 0-15,0 0 3 16,0 0-3-16,0 0-2 16,0 0 4-16,0 0-7 15,0 0-1-15,0 0-3 16,0 0 0-16,0 0 2 16,0 0-2-16,0 0-5 15,0 0 0-15,0 0 1 0,0 0 4 16,0 0-5-16,0 0 1 15,0 0-1-15,0 0 0 16,0 0 0-16,0 0 5 16,0 0-6-16,0 0 0 15,0 0-5-15,-4 0-1 16,-10 0-2-16,-11 0-13 16,-6 0-22-16,-9-2 1 15,-4 2 18-15,-1 0 7 16,5 0 8-16,0 0 3 15,7 0-3-15,2 6 3 16,8-1 6-16,5-1 0 16,9-1 0-16,5-1 1 15,4-2-1-15,0 0 1 0,0 0 9 16,0 0 1-16,0 0-2 16,0 0 7-16,0 0 5 15,0 0 3-15,0 0-1 16,0 0 2-16,0 0-5 15,0 0 2-15,0 0-2 16,0 0-8-16,0 0-3 16,0 0 0-16,0 0-2 15,0 0 1-15,0 0-7 16,0 0 0-16,0 0 0 16,0 0 1-16,0 0-2 15,0 0 1-15,0 0-1 16,0 0 1-16,0 0 0 0,0 0-1 15,0 0 1 1,0 0 0-16,0 0 0 0,0 0 1 16,0 0-1-1,0 0 0-15,0 0 1 0,0 0 3 16,0 0-5-16,0 0 0 16,0 0-1-16,0 0 1 15,0 0 0-15,0 0 0 16,0 0 0-16,0 0 1 15,0 0 7-15,0 0-7 16,0 0 0-16,0 0 0 16,0 0 7-16,0 0-8 15,0 0 1-15,0 0 5 0,0 0 0 16,0 0 2 0,0 0 1-16,0 0-3 0,0 0 7 15,0 0-1-15,0 0-3 16,0 0 8-16,0 0-16 15,0 0 13 1,0 0-7-16,0 0-5 0,0 0 5 16,0 0-5-16,0 0-2 15,0 0 1-15,0 0 0 16,0 0 0-16,0 0 0 16,0 0 0-16,0 0-1 15,0 0 0-15,0 0 0 0,0 0 0 16,0 0 0-1,0 0 0-15,0 0-8 0,0 0 8 16,0 0 0-16,0 0 0 16,0 0-2-16,0 0 1 15,0 0 0-15,0 0 1 16,0 0 0-16,0 0 1 16,0 0-1-16,0 0 1 15,0 0 4-15,0 0-4 16,0 0-1-16,0 0 0 15,0 0 0-15,0 0 0 16,0 0 1-16,0 0 0 16,0 0-1-16,0 0 0 15,0 0 0-15,0 0 0 16,0 0 1-16,0 0-1 0,0 0 8 16,0 0-8-16,0 0 0 15,0 0 1-15,0 0 1 16,0 0-2-16,0 0 1 15,0 0 1-15,0 0 4 16,0 0-5-16,0 0 0 16,0 0 5-16,0 0 0 15,0 0-4-15,0 0 4 16,0 0 0-16,0 0 1 16,0 0-5-16,0 0 4 15,0 0-5-15,0 0 0 16,0 0-1-16,0 0 2 15,0 0-1-15,0 0 5 16,0 0-6-16,0 0 0 16,0 0 1-16,0 0 0 0,0 0 6 15,0 0-5-15,0 0 7 16,0 0 4-16,0 0 1 16,0 0-4-16,-2 0 1 15,2 0 2-15,0 0-1 16,-2 0-1-16,2 0-2 15,0 0-3-15,0 0 1 16,0 0-6-16,0 0-1 16,-3 0-8-16,-6 0-60 15,-37 0-140-15,0 0-341 16,-6-5-1034-16</inkml:trace>
  <inkml:trace contextRef="#ctx0" brushRef="#br0" timeOffset="213723.33">22806 1069 441 0,'0'0'773'0,"0"0"-615"0,0 0 28 16,0 0 15-16,0 0-62 16,0 0-42-1,34-3-1-15,-10 0 10 0,12-1 4 16,4-4-27-16,6-2-31 15,4-1-8-15,-3 0-7 16,-3-2-11-16,-11 1-12 16,-6 2-3-16,-12 2-4 15,-5-2-7-15,-10 0-9 16,0 0-43-16,-8 0-16 16,-18 0 35-16,-12 4 10 0,-11 4 8 15,-9 2 4 1,-8 0 0-16,-4 10 11 15,-1 14 11-15,2 7-10 0,5 5 10 16,8 4 7-16,8 0-4 16,17 0-5-16,14-4 2 15,15 0 3-15,2-4-8 16,19 0 18-16,20 0 7 16,7-4-10-16,10-2 0 15,6-6 0-15,1-3-3 16,1-10-9-16,-4-4-9 15,-1-3 0-15,-4-5-69 16,10-35-172-16,-14 2-373 16,-11-4-651-16</inkml:trace>
  <inkml:trace contextRef="#ctx0" brushRef="#br0" timeOffset="214056.89">23617 792 829 0,'0'0'636'0,"0"0"-540"16,0 0 86-16,0 0 39 16,0 0-43-16,0 0-47 15,0 0-8-15,9-21-35 16,-9 21-23-16,0 0-29 15,0 0-35-15,0 13-1 16,0 13 1-16,0 16 39 16,-5 6-8-16,1 8-10 0,4-2-14 15,0-1-7-15,0-6 15 16,2-6-16-16,7-7-27 16,-3-8-28-16,0-8-95 15,-2-12-118-15,-2-6-313 16,3 0-93-16</inkml:trace>
  <inkml:trace contextRef="#ctx0" brushRef="#br0" timeOffset="-214240.89">24178 940 1322 0,'0'0'200'16,"0"0"-95"-16,0 0 76 15,0 0-57-15,0 0-54 16,0 0-44-16,0 0 4 16,-145 70-18-16,112-35 2 15,4 1 4-15,10-2-12 16,9-4-6-16,6-6 0 15,4-6-27-15,0-2 27 0,6-8 22 16,10-2-22 0,2-4 15-16,2-2 1 0,5 0-5 15,1-16 8-15,3-8 13 16,-2-6 4-16,-3-2 7 16,-4-2-17-1,-4 3-12-15,-5 5-14 0,-4 10 16 16,-5 7-16-16,-2 6-2 15,0 3-20-15,0 0-3 16,0 12-16-16,0 8 41 16,0 5-9-16,2-2-25 15,8 0 0-15,3-7 21 16,1-5 5-16,1-2 8 16,3-7 1-16,-1-2 7 15,6 0 45-15,-1-6 15 0,5-12-8 16,1-6 6-1,1-7-1-15,-2 1-22 0,-4-4-33 16,-3 3 13-16,-7 2-23 16,-4 3 18-16,-4 4-17 15,-3 6 5-15,0 4-4 16,-2 6-1-16,2 0-1 16,-2 6-8-16,2 0-13 15,5 0-9-15,-1 0-14 16,8 0 1-16,4 10 41 15,4 8-5-15,3 4 6 16,0 4 1-16,0 4-8 0,0 0 10 16,-4 2-2-16,-1-2 7 15,-7-3 2-15,-7-4-8 16,-3-2 7-16,-3-5-8 16,0-3 0-16,-7 2 6 15,-11-3 9-15,3-2-8 16,-1-2-7-16,5-4-14 15,7-4 8-15,4 0-3 16,0 0 1-16,10-14-38 16,19-8 21-16,9-9 19 15,9-2 6-15,7-6 6 16,-1 2 1-16,-2-2 6 16,-9 3 13-16,-7 2-4 0,-14 4-4 15,-9 4 4 1,-8 4-6-16,-4 2-1 0,0 4-14 15,0 4 9-15,-12 4-10 16,4 2-2-16,1 2-8 16,5 4-14-16,2 0-4 15,0 0-35-15,0 12-8 16,9 8 25-16,11 4-11 16,9 4 39-16,2-2 17 15,7 0 0-15,2 0 1 16,1 0 0-16,-4-2 13 15,-1 0 38-15,-11-2-22 16,-8-1-4-16,-8-1 3 0,-9-2-1 16,0-2 6-1,-2 2 11-15,-16 0 4 0,-5-4-5 16,-1 0-16-16,0-6-7 16,1 0 4-16,3-6-7 15,7-2-16-15,2 0 10 16,4 0-5-16,3 0-6 15,1 0-43-15,3-10-30 16,0-2-40-16,0-4-20 16,11-3-35-16,12 0-76 15,12-13-66-15,-1 1-31 16,-5 5-310-16</inkml:trace>
  <inkml:trace contextRef="#ctx0" brushRef="#br0" timeOffset="-213997.65">25575 792 136 0,'0'0'697'16,"0"0"-583"-16,0 0-10 15,0 0 73-15,0 0-26 16,-11 104 7-16,11-68-10 15,0 0-35-15,0-3-15 16,0-10-63-16,0-2-19 16,5-10-16-16,-5-4-76 0,0-7-99 15,0-3-150-15,0-11-757 16</inkml:trace>
  <inkml:trace contextRef="#ctx0" brushRef="#br0" timeOffset="-213790.36">25431 539 1577 0,'0'0'201'0,"0"0"-131"15,0 0 53-15,0 0-47 0,0 0-69 16,0 0-7-1,0 0-120-15,73 2-176 0,-44-2-554 0</inkml:trace>
  <inkml:trace contextRef="#ctx0" brushRef="#br0" timeOffset="-212703.66">25729 1139 1280 0,'0'0'160'0,"0"0"-124"16,0 0 53-16,0 0 56 0,0 0-7 16,0 0-23-16,130-34-36 15,-99 6-36-15,0-7-2 16,-4-5-6-16,-5-4 4 15,-8-6-17-15,-8-4-1 16,-4 0 5-16,-2 2 4 16,0 3-21-16,0 9 26 15,-6 4 1-15,1 6 7 16,3 6 3-16,2 6-34 16,0 8 13-16,0 8 2 15,0 2-27-15,0 16-21 16,0 20 4-16,0 17 8 0,15 11 9 15,1 12 0 1,4 4 1-16,-2 6 0 0,-3 2 1 16,-3 1 4-16,-6-1-6 15,-1-2-12-15,-1-6-21 16,2-8-4-16,2-15-14 16,3-17 9-16,0-18 16 15,0-18 16-15,2-4 10 16,-2-18 23-16,-4-19-15 15,-4-8 2-15,-3-10-10 16,-10-5-29-16,-12 2-17 16,-4 4 11-16,3 8 1 15,6 10 34-15,7 8 1 0,8 8-1 16,2 6 10 0,10 1-10-16,15 2-16 15,12-1 5-15,3 2 0 16,-3-1 6-16,-1 0 4 0,-5-2 2 15,-2 1 11-15,-2-4 34 16,-2-2-1-16,-6 2-13 16,-3 2 19-16,-3 2-12 15,-1 0-17-15,-1 4-6 16,3 0-14-16,1 2-4 16,3 2-2-16,-1 2 4 15,-1 2 0-15,-1 0 0 16,-1 0 0-16,-5 4-1 0,2 6 0 15,-2 4 1 1,2 0 10-16,2 0-2 0,-1-1 2 16,-1-6 5-16,-3 1-8 15,2-4 5-15,-4 0-1 16,-1-2 7-16,-1 0 7 16,-2-2 0-16,-2 0 11 15,0 0 2-15,0 0 3 16,0 0-3-16,0 0-2 15,0 0-4-15,0 0-12 16,0 0-6-16,0-4-14 16,0-6 1-16,0-6-1 15,0 0-6-15,0-4-5 16,0 2 1-16,0 0 1 0,-2 2 8 16,-2 4 0-16,-1 4-1 15,1 2-11-15,2 4 4 16,0 2 7-16,0 0-13 15,2 0-10-15,0 22-3 16,0 8 11-16,0 8 16 16,0 2 1-16,0-4 0 15,0-3 7-15,0-12-7 16,4-4-18-16,-4-8-80 16,0-6-102-16,0-3-101 15,-2-14-229-15,-8-4-795 0</inkml:trace>
  <inkml:trace contextRef="#ctx0" brushRef="#br0" timeOffset="-212525.14">26482 673 692 0,'0'0'1010'0,"0"0"-871"15,0 0 73-15,0 0 5 16,0 0-75-16,0 0-60 15,0 0-82-15,-6 0-15 16,12 0-101-16,34-3-138 16,-2-1-118-16,3-4-785 0</inkml:trace>
  <inkml:trace contextRef="#ctx0" brushRef="#br0" timeOffset="-211674.7">26805 721 681 0,'0'0'779'0,"0"0"-699"16,0 0 25-16,0 0 49 16,0 0-94-16,0 0 9 15,0 0 63-15,-94 121-75 16,71-81-21-16,5-4-31 0,7-4-5 15,9-8-13 1,2-4 1-16,4-4 12 16,17-6 7-16,13-2-6 0,4-3 17 15,7-5-10 1,2 0-8-16,1-9-32 0,2-9-3 16,-2-4-8-16,2-6 15 15,-5 0 5-15,-8-2-5 16,-8 4 18-16,-11 6 10 15,-7 8 0-15,-9 4 18 16,-2 6 31-16,0 2 1 16,-9 0-31-16,-13 2-19 15,-7 20-8-15,-2 6 8 16,4 4-10-16,7 4 9 16,9-3-7-16,5-6 1 0,6-3-3 15,0-3 10-15,0-10 5 16,8-4-5-16,7-7 0 15,8 0 12-15,6-10 1 16,0-11 3-16,0-5-4 16,-4-2 0-16,-6 2-11 15,-5 2-1-15,-5 8-4 16,-7 8 3-16,-2 8-11 16,0 0-23-16,0 12-5 15,0 12 34-15,0 0-12 16,0 0-13-16,6-6-9 15,19-8 14-15,8-8 10 16,6-2 16-16,5-5 0 16,2-16 2-16,-1-7 11 15,-3-4 19-15,-6-4 9 0,-7-4 20 16,-7-4 10-16,-8-7-46 16,-7-3 12-16,-7-1-7 15,0 2-23-15,0 5 3 16,-7 12 48-16,-4 12-28 15,4 12-4-15,1 12-2 16,-1 0-24-16,-2 16-2 16,0 20 2-16,2 13 0 15,3 6-8-15,4 6 5 16,0 1-3-16,9-2 12 16,6-2-5-16,3-6-1 15,0-6-2-15,-3-11-53 16,2-12-72-16,4-19-58 0,0-4-161 15,-9 0-187-15</inkml:trace>
  <inkml:trace contextRef="#ctx0" brushRef="#br0" timeOffset="-211533.52">27490 730 1069 0,'0'0'397'0,"0"0"-308"16,0 0 48-16,133-39 19 15,-70 32-62-15,3-1-52 16,30-5-42-16,-20 5-118 16,-11 1-413-16</inkml:trace>
  <inkml:trace contextRef="#ctx0" brushRef="#br0" timeOffset="-211336.5">27953 966 1104 0,'0'0'165'15,"0"0"-62"-15,0 0 48 16,-2 107-61-16,11-84-54 16,6-6-36-16,-3-9-90 15,-6-8-170-15,-4 0-281 0</inkml:trace>
  <inkml:trace contextRef="#ctx0" brushRef="#br0" timeOffset="-211141.39">27759 465 679 0,'0'0'1097'0,"0"0"-1066"15,0 0 88-15,0 0-25 16,0 0-74-16,0 0-20 16,0 0-125-16,127-8-265 15,-89 8-760-15</inkml:trace>
  <inkml:trace contextRef="#ctx0" brushRef="#br0" timeOffset="-209691.43">28191 832 1444 0,'0'0'137'0,"0"0"-63"16,0 0 40-16,0 0-7 0,0 0-13 15,-140 82-30-15,113-54-38 16,7-2-10-16,9 0-15 16,9-4-1-16,2-4-18 15,0-1 18-15,17-5 0 16,6-5 2-16,1-3 17 16,3-4-4-16,0 0-2 15,-2-9 0-15,1-14-4 16,1 0-6-16,-1-6-3 15,1 4-18-15,-2 0 8 16,0 7-2-16,-8 6 5 16,-1 8-9-16,-5 4 2 15,0 0-3-15,-4 18 5 0,0 6 1 16,-5 4 11 0,0 1 0-16,-2-4 1 0,0-3 10 15,2-5-9-15,2-8 14 16,3 0 11-16,7-8-2 15,3-1 11-15,12 0 25 16,6-11-5-16,8-14-19 16,4-3-13-16,0-2-5 15,-3 2-6-15,-5 4-5 16,-1942 644-2360 125,1542-552 2352-126,-24 2 0-15,-6 6 0 16,19 17 0-16,22 17 0 15,38 8 0-15,38-2 0 16,41 1 0-16,34-9 0 16,34-8 0-16,38-17 0 15,36-19 0-15,29-12 0 16,20-14 0-16,-3 8 0 16,0 8 0-16,0 5 0 0,5 6 0 15,32-2 0 1,0-7 0-16,-9-2 0 0,9-6 0 15,4-6 0-15,4-6 0 16,0-7 0-16,0-19 0 16,0-2 0-16,0 7 0 15,0-1 0-15,0-3 0 16,0-5 0-16,0-1 0 16,-2 2 0-16,-4-1 0 15,-3-1 0-15,-2 2 0 16,0-1 0-16,-2 2 0 15,-1 0 0-15,-1 2 0 16,-12 0 0-16,-4 2 0 16,4 4 0-16,0 14 0 0,-4 8 0 15,-1-6 0-15,1 0 0 16,4-4 0-16,17-16 0 16,1-4 0-16,-9 14 0 15,3-3 0-15,1-1 0 16,3 9 0-16,-1 9 0 15,1-4 0-15,1 3 0 16,-2 1 0-16,1-4 0 16,2 0 0-16,2-6 0 15,3-4 0-15,4-16 0 16,0 0 0-16,4 6 0 0,27-3 0 16,3-4 0-1,4-1 0-15,4 1 0 0,8 2 0 16,2 1 0-1,2 4 0-15,0 2 0 0,-3 11 0 16,-11 3 0-16,-9-20 0 16,-24 6 0-16,7 0 0 15,-10-2 0-15,-4-2 0 16,0 0 0-16,-2 0 0 16,-10 0 0-16,1-2 0 15,1-2 0-15,0-2 0 16,1 0 0-16,1 0 0 15,3 0 0-15,-4 4 0 16,4 0 0-16,-1-2 0 16,2 0 447-16,4-6 438 0,0 0-766 15,0 0-45-15,0 0 98 16,0 0 34 0,0 0-29-16,0 0-68 0,2 0-66 15,9 0-43-15,13-4-49 16,-1-2-198-16,-6-2-434 0</inkml:trace>
  <inkml:trace contextRef="#ctx0" brushRef="#br0" timeOffset="-208373.57">22038 5434 765 0,'0'0'218'0,"0"0"-94"16,0 0 36-16,0 0 64 16,0 0-11-16,0 0-60 15,0 0-31-15,13 0-8 16,3 0 0-16,3 4-12 0,8 0-6 15,9 2-26-15,9-2-23 16,10 2-7-16,34 0-4 16,36 2-14-16,40 10-1 15,18 0 0-15,-3 6 36 16,-13 3-26-16,-22-8-10 16,-3 5-8-16,-1-6-5 15,-3-3 2-15,0-4-2 16,4-7-2-16,3-4-5 15,7 0 7-15,6-26-7 16,4-10 5-16,2-6-6 16,-6-4-1-16,-9 2 1 0,-30 10-2 15,-33 8 1-15,-24 6 0 16,-17 2 1-16,-1-2 7 16,1-7-5-1,-3-5 4-15,-11-2 3 16,-2-2-8-16,-4-6 0 0,-2-2 7 15,-2-6-7-15,-2 0 0 16,-9 0-1-16,-5 0-2 16,-5 4-8-16,0 1 1 15,-9 7 7-15,-8 2-11 16,-6 6 12-16,1 4 0 16,1 2 1-16,2 2 0 15,-4 2 0-15,-4 2-1 0,-4-2 1 16,-9 0-1-16,-11 3-11 15,-16 4 3-15,-26 3 9 16,-32 0-1-16,-29-2 1 16,-13-1-2-16,-2-2 2 15,-5-7 2-15,5-1-2 16,-10-3-8 0,-4 0 0-16,-1 0-14 0,-4 4 13 15,1 4 9-15,-6 2-1 16,-4 2 1-16,-1 4-2 15,-1 4 2-15,4 4 0 16,3 2 0-16,5 0 0 16,9 0 8-16,11 6 1 15,15 10 1-15,14 8 5 16,29 2-8-16,26 0-6 0,21 2 0 16,6 4 6-16,-2 7-7 15,-2 8 0-15,0 10 0 16,13 1-1-16,16 2 0 15,17 2-12-15,14 3 13 16,0-2-6-16,27 0 6 16,18-1 0-16,11-4 6 15,15-2-5-15,31 3 0 16,35-1 13-16,36-2 2 16,18-8-2-16,0-12 1 15,-14-12 4-15,-25-6-10 16,-12-2 6-16,-29-4-2 15,-28-2-13-15,-27-4 0 0,-16-2 0 16,-3-2-7 0,-8 2-33-16,-4-4-32 0,-13 0-35 15,-12-10-42 1,0-14-145-16,0-6-635 0</inkml:trace>
  <inkml:trace contextRef="#ctx0" brushRef="#br0" timeOffset="-207473.92">25290 2538 552 0,'0'0'818'15,"0"0"-721"-15,0 0-31 16,0 0 57-16,0 0 12 15,-151 65-26-15,111-33-27 0,11 4-48 16,10-4-21 0,17-2-13-16,2-4-10 0,23-4 10 15,19-8 14-15,9-8 0 16,5-6-12-16,2 0 7 16,-4-6-9-16,-8-16 7 15,-6-2-6-15,-11-6 4 16,-6-4 38-16,-15-2 28 15,-8 0-26-15,0 1 9 16,-17 8 2-16,-18 2-13 16,-10 11-33-16,-7 8-9 15,-1 4-1-15,4 2-1 16,9 0-36-16,17 15-89 0,13-2-121 16,10-1-387-16</inkml:trace>
  <inkml:trace contextRef="#ctx0" brushRef="#br0" timeOffset="-207106.75">25670 2544 1207 0,'0'0'300'0,"0"0"-214"16,0 0 88-16,0 0-10 16,142 61-40-16,-107-34-36 0,-6 0-15 15,-6-1-31 1,-8-4-27-16,-10-6-15 0,-3-6-15 16,-2-4 15-16,0-4 16 15,0-2 11-15,0 0 38 16,0 0 18-16,0-16-16 15,0-6-36-15,0-8 11 16,9-8-29-16,9-6-13 16,6-5-3-16,0-1-58 15,1 2-71-15,6-10-96 16,-4 12-381-16,-7 8-626 0</inkml:trace>
  <inkml:trace contextRef="#ctx0" brushRef="#br0" timeOffset="-206739.94">26796 2169 755 0,'0'0'535'15,"0"0"-459"-15,0 0 109 16,0 0 57-16,0 0-75 16,0 0-63-16,0 0-30 15,-37 0-36-15,3 26-4 0,-9 13-6 16,-5 9 14-16,-1 4 21 16,7 4-14-16,8 2-4 15,12-2-26-15,11-4 9 16,11-2-27-16,0-5 4 15,15-9-4-15,12-4 0 16,6-8 6-16,3-6-7 16,-1-10-22-16,6-8-81 15,12-10-92-15,-6-18-151 16,-7-4-279-16</inkml:trace>
  <inkml:trace contextRef="#ctx0" brushRef="#br0" timeOffset="-206123.81">27137 2400 1288 0,'0'0'180'16,"0"0"-81"-16,0 0 55 15,-131 94-31-15,96-62-31 16,6 1-33-16,8-8-27 15,12 0-26-15,7-6-5 16,2-2 10-16,0-3-2 16,15-6-2-16,10-6 11 15,2-2-17-15,6 0 18 16,1-16-18-16,1-10 9 0,-1-6-10 16,-8 1 0-16,-5 4 3 15,-10 6 1-15,-7 7-2 16,-2 10 15-16,-2 4-17 15,0 0-20-15,0 21 11 16,0 4 0-16,3 4 9 16,12 1-1-16,10-6-6 15,4-6-5-15,6-8 1 16,1-6 11-16,4-4 7 16,1-2-7-16,-2-18 2 15,-1-7 10-15,-2-5 21 0,-5-5 11 16,-7-12-1-1,-5-7 4-15,-9-8-19 0,-3-6-1 16,-7-2-10-16,0 5 0 16,0 13 20-16,-2 12 16 15,-7 14-14-15,5 12-7 16,0 14-7-16,-1 2-25 16,0 12-36-16,-2 20 21 15,1 16 14-15,4 8 1 16,0 9-1-16,2-1 1 15,0-2 2-15,2-2-2 16,9-8-11-16,0-10 11 16,-2-10-70-16,2-15-108 15,-2-10-190-15,-4-7-463 0</inkml:trace>
  <inkml:trace contextRef="#ctx0" brushRef="#br0" timeOffset="-205944.22">27403 2260 1350 0,'0'0'176'0,"0"0"-6"16,0 0 49-16,164-21-71 16,-97 16-74-16,9-5-73 15,31-15-1-15,-18 2-267 16,-11-2-575-16</inkml:trace>
  <inkml:trace contextRef="#ctx0" brushRef="#br0" timeOffset="-204822.6">28047 2501 1185 0,'0'0'298'0,"0"0"-218"16,0 0 99-16,113 5-18 16,-66-5-82-16,5-8-8 15,-6-12-3-15,-4-4-37 0,-8 0-13 16,-12-2-9-16,-13-2-9 16,-9 2-9-16,-3 2-7 15,-25 4 1-15,-13 8 9 16,-3 7-10-16,-5 5 4 15,2 11 10-15,7 15 2 16,9 8-20-16,13 2 11 16,14 0-23-16,4 0-38 15,15-2 34-15,18-6 26 16,10-3 10-16,8-7 12 16,5-7 13-16,4-7-12 15,5-4-13-15,3 0 7 16,2-7-7-16,-1-15-22 15,-2-9-32-15,-7-3-31 16,-9-6-67-16,-6 0 43 0,-14 4 71 16,-9 4 27-16,-11 8 11 15,-9 4 67-15,-2 6 8 16,0 4 38-16,-2 2-45 16,-13 5-9-16,-5 3-15 15,-3 0-32-15,-4 13-12 16,1 11 1-16,2 6-1 15,1 2 0-15,10 0 0 16,3-4 0-16,6-4-6 16,4-6 6-16,0-4 7 15,0-4-7-15,12-4 0 16,7-6 10-16,4 0-1 16,4 0-7-16,4-8 20 0,0-10-13 15,0-2-8-15,-2 0 6 16,-2 2-7-16,-10 6 0 15,-3 8 0-15,-9 4-1 16,-3 0-15-16,-2 24 16 16,0 14 13-16,0 14 2 15,0 28 27-15,0 33 77 16,0-9-23-16,6-10 5 16,1-26-63-16,-7-32-9 15,-2-9-29-15,-27-7 0 16,-13-17 5-16,-10-3-5 15,4-11-19-15,5-18 10 16,12-11-2-16,13-6 10 16,18-6-12-16,0-8 5 15,36-4-2-15,12-9-2 0,15 0-22 16,6-2-14-16,7-1 6 16,2 6 5-16,-5 6-5 15,-8 10 29-15,-14 10 13 16,-11 9 1-16,-17 13 18 15,-10 10 35-15,-13 6 11 16,0 6-32-16,-13 0-8 16,-16 11-19-16,-9 11 0 15,3 10-6-15,3 5-1 16,10 2-10-16,13 1-7 16,9-4 12-16,0-2-6 15,2-6 9-15,16-8-3 0,4-4 6 16,5-4 9-1,4-8-9-15,5-4 9 0,1 0 4 16,3-6 12-16,-1-14-14 16,-8-6 10-16,-9-2 4 15,-13 2 4-15,-9 0-14 16,0 2-15-16,-29 4-4 16,-6 2-11-16,-8 4-37 15,1 2-124-15,11 3-118 16,12 5-314-16</inkml:trace>
  <inkml:trace contextRef="#ctx0" brushRef="#br0" timeOffset="-204289.23">29626 2220 1129 0,'0'0'391'16,"0"0"-300"-16,0 0-16 15,0 0 64-15,0 0 44 16,118 94-32-16,-80-54-44 16,0 2-36-16,-5-6-21 15,-8-8-35-15,-9-10-5 16,-8-6 2-16,-3-8-11 16,-5-4 8-16,0 0-7 15,0 0-2-15,-2-12 5 0,-5-12-4 16,5-8-1-1,2-4 0-15,0-8-11 0,13-2 10 16,12-1-27 0,-1 3-5-16,3 6-10 0,-5 8-77 15,-4 8-5-15,-5 4-38 16,1 6-113-16,-1 2-33 16,5 6-24-16,1 4 71 15,4 0 92-15,-5 0 33 16,-3 0 137-16,-5 4 52 15,-6 2 147-15,-4 0 34 16,0 0-35-16,0 2-35 16,0 6 0-16,0 6 36 15,0 4-24-15,0 7-56 0,0 3-16 16,0 2-11-16,0-2-14 16,0 0-33-16,2-4-18 15,5-4-12-15,-1-6-15 16,-3-6-6-16,-3-4-134 15,0-4-202-15,0-6-418 0</inkml:trace>
  <inkml:trace contextRef="#ctx0" brushRef="#br0" timeOffset="-204098.25">30208 1849 1676 0,'0'0'297'16,"0"0"-261"-16,0 0 21 15,0 0-24-15,0 0-32 16,0 0-2-16,0 0-101 16,27 4-226-16,-10 3-187 0</inkml:trace>
  <inkml:trace contextRef="#ctx0" brushRef="#br0" timeOffset="-203250.73">30669 2053 1453 0,'0'0'180'0,"0"0"-115"16,0 0 82-16,0 0-68 15,-123 52-13-15,68-18 23 16,3 7-36-16,14 5-19 16,19-2-10-16,11 0-24 15,8-4 0-15,14-4 1 16,18-8 10-16,5-10-2 16,5-6 5-16,3-10-2 15,-5-2 10-15,0-2-4 0,-4-18 0 16,0-8-6-1,-5-4-5-15,-4-4-5 0,-5 4-2 16,-4 6 1-16,-10 8 5 16,-3 10-6-16,-5 6-6 15,0 2-12-15,0 7-6 16,-2 16 24-16,-5 5 0 16,3 2 1-16,4 0-1 15,0-6-8-15,2-4-3 16,18-4 5-16,6-10-4 15,3-4 9-15,2-2 0 16,1 0-5-16,-1-16 6 16,-2-6 1-16,-7-6 5 15,-3-2-6-15,-6-2-1 16,-7 2-11-16,-4 4 6 0,-2 8-7 16,0 8 1-16,0 10 10 15,-8 0-14-15,-10 14 1 16,-2 14 7-16,-1 8 6 15,6 0 2-15,9 0 7 16,3-2-1-16,3-8-5 16,0-6-1-16,16-6 1 15,9-8 12-15,4-6 5 16,4 0 2-16,7-10-6 16,2-14-7-16,-2-8 3 15,0-6-8-15,-6-6 5 16,-3-8 2-16,-4-6-9 15,-5-6 5-15,0-9-4 16,-2-1-1-16,1-2 7 0,-4 7-7 16,-3 11 15-16,-6 16 43 15,-3 16-8-15,-5 16-6 16,0 10-30-16,0 0-14 16,0 24-39-16,-13 20 39 15,-5 19 18-15,2 13 9 16,5 10-9-16,8 2-11 15,3 0-7-15,0-1 14 16,10-9-4-16,3-10-10 16,2-14-23-16,6-16-67 15,30-24-143-15,-5-10-80 16,2-4-307-16</inkml:trace>
  <inkml:trace contextRef="#ctx0" brushRef="#br0" timeOffset="-203109.04">31796 2342 1906 0,'0'0'177'0,"0"0"-137"16,0 0 56-16,0 0 7 15,0 0-11-15,0 0-92 16,0 0-7-16,-11 46-262 16,2-60-516-16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6:22:38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13379 4914 963 0,'0'0'162'0,"0"0"-123"16,0 0-29-16,0 0-4 16,0 0 1-16,0 0 8 15,24 0-14-15,-22 0 25 16,1 0 3-16,-3 0 6 15,2 0 20-15,1 0 26 16,-1 0-14-16,5 0-9 16,-1 0 6-16,7 0 7 15,5 0-1-15,5 0 2 16,4 0-21-16,4-9-8 0,2-5-13 16,3-3 0-16,-7 2-2 15,-2-2-22 1,-8 2 11-16,-7 2-8 0,-10 1-9 15,-2 1-35-15,-10 2 35 16,-21 3 8-16,-15 4-8 16,-14 2 1-16,-30 8-1 15,3 15 1-15,-8 10 26 16,-1 14 41-16,23 3-31 16,-1 12-30-16,18 8 11 15,16 2 4-15,21 5-14 16,13-1-8-16,6-2 0 0,21-4 12 15,16-8 19 1,15-8 25-16,6-14 2 0,6-12-39 16,1-13-5-16,-1-14 6 15,1-1-20-15,-3-13-110 16,10-40-157-16,-17 3-389 16,-14-2-648-16</inkml:trace>
  <inkml:trace contextRef="#ctx0" brushRef="#br0" timeOffset="234.91">13854 4859 1303 0,'0'0'258'0,"0"0"-64"0,-27 132-61 15,27-76-10-15,0 0-7 16,6-4-32-16,15 2-31 16,1-3-20-16,0-1-33 15,-4-4 0-15,-9 2-46 16,-7-12-208-16,-2-14-544 0</inkml:trace>
  <inkml:trace contextRef="#ctx0" brushRef="#br0" timeOffset="1484.53">14435 5053 1326 0,'0'0'584'0,"0"0"-492"15,0 0-76-15,0 0-14 16,0 0 29-16,-107 146 11 16,76-93-8-16,4-1-17 15,12-6-11-15,6-6-6 16,9-8 0-16,0-6 0 0,5-10-6 16,7-4 6-1,7-8 5-15,0-4 9 0,6 0 7 16,2-10 7-1,0-20-3-15,4-10-4 0,-4-8-3 16,-3-6-18-16,-4 1-7 16,-6 10-3-16,-8 8 9 15,-4 13 2-15,-2 12 11 16,0 6 39-16,0 4-51 16,-6 4 0-16,-8 22-16 15,5 8 15-15,5 6 0 16,4 0-11-16,0-4-6 15,25-3-3-15,4-9-8 16,4-8 19-16,0-6 10 16,3-6 1-16,-3-4 8 0,-2 0 19 15,-4-16 10-15,0-6-2 16,-8-6-12-16,-2-8 8 16,-7-3-14-16,-5-2-6 15,-5-2-5-15,0 5-7 16,0 4 1-16,-2 8-2 15,-5 4 1-15,1 8-9 16,3 6 8-16,3 6-1 16,0 2-9-16,0 0-38 15,18 6-6-15,9 14 45 16,8 10 10-16,4 6 1 16,3 4 2-16,-3 5-2 15,2 1-1-15,-5-2 1 0,-5-2 21 16,-12-8 2-1,-5-8-24-15,-9-8 3 0,-5-8-3 16,0-6 13-16,0-4 12 16,0 0-1-16,-9-2-5 15,-1-16-13-15,4-10-6 16,6-4-25-16,0-7-28 16,9 2 38-16,13-2 9 15,3 3 5-15,4 4-12 16,-2 4 13-16,-7 2 1 15,-5 6 6-15,-6 2 8 16,-7 0 16-16,-2 2-19 16,0 0-12-16,-7 4-1 0,-8 4-8 15,-1 6 8 1,1 2-11-16,1 0-1 0,8 14-8 16,6 6 8-16,0 6-4 15,16 0-12-15,12 0 2 16,6 2 18-16,6-4 3 15,-2 2 6-15,-1-2 1 16,-3 2 0-16,-5-2 14 16,-9-2 16-16,-7-1 4 15,-3-3 4-15,-10 0 1 16,0 0 0-16,0 0 6 16,-19 0 10-16,-3 0-19 15,2-2-19-15,0-6-7 16,5-2 1-16,5-6-12 15,8-2-8-15,2 0-32 16,0-8-64-16,18-12-53 0,11-8-19 16,11-4-38-16,5-5-50 15,2 4 21-15,-3 1 30 16,-10 6 124-16,-10 4 89 16,-8 5 112-16,-8 7 88 15,-5 5 40-15,-3 5-40 16,0 0-86-16,0 1-31 15,0 21-34-15,0 9 20 16,0 2-17-16,0 7-17 16,0-1-16-16,16-5-6 15,1-4-13-15,10-6-16 0,-7-10-155 16,-5-12-413-16</inkml:trace>
  <inkml:trace contextRef="#ctx0" brushRef="#br0" timeOffset="1671.32">15605 4932 1840 0,'0'0'282'0,"0"0"-184"15,0 0-27-15,0 0-35 16,0 0-36-16,0 0-17 0,0 0-214 15,49 39-525-15</inkml:trace>
  <inkml:trace contextRef="#ctx0" brushRef="#br0" timeOffset="2766.61">16158 5498 191 0,'0'0'1081'16,"0"0"-920"-16,0 0-60 15,0 0 81-15,0 0-36 16,0 0-55-16,140-22-30 15,-109-4-10-15,0-8-7 16,-4-4-27-16,-5-4 6 16,-7-6 11-16,-1-6-25 15,-7-9-9-15,-5-9-13 16,-2-10-24-16,0-8-22 16,0-1-8-16,-6 5 14 0,-8 12 9 15,1 14 44-15,0 16 45 16,-3 14 36-16,5 13 4 15,1 9-35-15,2 8-14 16,-1 0-36-16,-3 31-21 16,1 21 6-16,7 30 15 15,4 36 1-15,11 32-1 16,20 17 2-16,2 0-1 16,-6 1 5-16,-15-14-6 15,-5-5-16-15,-3-11-81 16,2-36-143-16,6-29 164 0,3-27 57 15,6-24 9 1,6-8 10-16,4-10 0 0,4-4 81 16,1-14-6-1,-5-22-3-15,-6-14-25 0,-10-11-2 16,-13-7-45-16,-2-4-44 16,-27-6-28-1,-17 2 24-15,-6 5 30 0,0 11 16 16,5 14 2-16,9 14 0 15,14 12 11-15,11 8 20 16,11 8-19-16,0 2-12 16,27 0 0-16,15 0 0 15,14-2 0-15,6-2 1 16,2-2 1-16,-1-4-1 16,-5-8 0-16,-4-2 6 0,-10-6-1 15,-9 0 4-15,-12 1 34 16,-9 8 31-16,-10 6 16 15,-4 5-14-15,0 4-8 16,0 4-13-16,0 0-47 16,0 0-9-16,0 8-28 15,2 13 21-15,2 7 5 16,7 4-4-16,1-2-42 16,7-2-78-16,-5-8-126 15,-3-12-326-15</inkml:trace>
  <inkml:trace contextRef="#ctx0" brushRef="#br0" timeOffset="2948.79">16906 4792 1758 0,'0'0'288'16,"0"0"-172"-16,0 0-40 15,0 0-41-15,0 0-35 16,0 0-12-16,0 0-126 16,38 31-358-16,-24-22-314 0</inkml:trace>
  <inkml:trace contextRef="#ctx0" brushRef="#br0" timeOffset="4033.3">17470 4989 1420 0,'0'0'368'15,"0"0"-264"-15,0 0-70 16,-161 116 8-16,117-68 19 15,11-2-16-15,10 0-20 16,15-3-25-16,8-6-23 16,13-6-102-16,24-11 21 0,15-8-44 15,10-12-24 1,7 0-69-16,-2-10 20 0,-3-16 27 16,-8-6 48-16,-9-6-54 15,-5-5 131-15,-4-3 58 16,-5 0 11-16,-6 4 32 15,-4 8 137-15,-10 8 39 16,-4 8-30-16,-9 10-3 16,0 8-17-16,0 0-57 15,-22 12-75-15,-5 18-18 16,-2 8 5-16,2 6-6 16,10 2 0-16,7-1-5 15,10-5-2-15,0-4 1 0,5-10 20 16,13-6-3-1,2-10-12-15,5-8 8 0,-1-2 7 16,2-6-2-16,3-20 1 16,-4-8-10-16,-2-4-1 15,-8-2 0-15,-6 5-1 16,-6 5 13-16,-3 10 17 16,0 12-3-16,0 8 11 15,-3 0-46-15,-6 24-11 16,2 10 11-16,7 2-25 15,0 3-45-15,7-7-36 16,17-6 49-16,8-8 35 16,5-10 21-16,4-8 1 15,-1 0 1-15,0-8 11 16,0-14 23-16,-2-7 18 0,-7-4-7 16,-4-6 15-16,-7-7-1 15,-4-4-9-15,-8-8-38 16,-6-2-6-16,1-2 1 15,-3-2-8-15,0 1-1 16,0 3 1-16,0 2 6 16,0 4-5-16,4 4 6 15,3 6-6-15,0 7 10 16,-3 10 24-16,1 10 6 16,-5 11 17-16,0 6-30 0,0 2-28 15,0 31 0 1,-7 10 9-16,-2 18 12 15,6 11-10-15,3 4 10 0,0 4 11 16,6-1-1-16,7-5-30 16,3-6 0-16,1-8 0 15,1-10 5-15,-1-10-5 16,2-12 0-16,-2-7 0 16,1-12 0-16,0-9 12 15,2 0 0-15,2-9 2 16,1-19 1-16,-2-8-7 15,-2-5-9-15,-6-1-20 16,-4 6 8-16,-4 10 12 16,-3 10-1-16,-2 12 1 15,0 4-20-15,0 2-2 16,0 18 15-16,0 8 6 16,4 2-2-16,10 0 2 0,5-4-13 15,6-6-52-15,27-18-78 16,-8-2-93-16,-4 0-366 0</inkml:trace>
  <inkml:trace contextRef="#ctx0" brushRef="#br0" timeOffset="4223.2">18558 4602 1458 0,'0'0'396'0,"0"0"-300"16,0 0-54-16,0 0 43 16,150-28-73-16,-88 26-12 15,-12-2-223-15,-12 0-336 0</inkml:trace>
  <inkml:trace contextRef="#ctx0" brushRef="#br0" timeOffset="4406.62">18762 4748 1692 0,'0'0'281'0,"0"0"-198"15,0 0-69-15,0 0-14 16,0 0-216-16,0 0-411 0</inkml:trace>
  <inkml:trace contextRef="#ctx0" brushRef="#br0" timeOffset="5000.26">19143 5003 1315 0,'0'0'510'15,"0"0"-454"-15,0 0-37 16,0 0 4-16,-122 66 15 16,97-44-10-16,7-2-18 15,7-2-10-15,9-2-1 16,2-2-12-16,0-6-15 15,0-4 15-15,9-2 13 16,7-2 7-16,1 0 17 16,6-4 6-16,1-14 18 15,5-6-2-15,0-6-6 16,5-6-20-16,-1-2-12 16,0 0 2-16,-4 3-8 15,-7 10 9-15,-6 7 7 0,-5 10 9 16,-6 8-11-1,-3 0-16-15,0 1-12 0,3 20 12 16,-1 3 16-16,5 2 2 16,0 0-8-16,0-6-1 15,2-6-9-15,-3-4 8 16,4-6 1-16,1-4 1 16,7 0 11-16,7-6-3 15,4-12-5-15,3 0-1 16,-1 2-6-16,-2 2 4 15,-4 6 0-15,0 8 1 16,-2 0-2-16,1 4 1 16,3 18-8-16,4 4 5 0,0 0-1 15,2 0-6-15,-2-4-59 16,-6-6-112-16,-10-6-378 16,-13-6-912-16</inkml:trace>
  <inkml:trace contextRef="#ctx0" brushRef="#br0" timeOffset="6217">14845 6645 743 0,'0'0'259'16,"0"0"-80"-16,0 0-9 15,0 0-15-15,0 0-20 16,0 0-15-16,0 0-25 16,50 0 35-16,-15 0-7 15,5-2-50-15,9-2-22 16,2-4-27-16,0 0-14 16,-6-2-4-16,-9 0-6 15,-12 2-29-15,-10 2-15 16,-14-2 17-16,0 2-5 15,-27 0-87-15,-20 4 18 16,-14 2 17-16,-12 0 2 16,-4 18 39-16,-2 6 28 15,6 6 15-15,3 4 8 16,10 8 25-16,10 3 16 0,14-2-13 16,16 4-5-1,17-1 20-15,3-2 5 0,25-2-11 16,19-4-28-16,12-6-15 15,11-6 19-15,11-9-5 16,6-8-9-16,3-7-7 16,36-2-78-16,-23-16-168 15,-15-4-381-15</inkml:trace>
  <inkml:trace contextRef="#ctx0" brushRef="#br0" timeOffset="6799.96">15525 6788 1035 0,'0'0'221'0,"0"0"-86"0,-117 82-39 16,78-42 5-16,8-2-13 16,12-4-39-16,13-4-11 15,6-4 0-15,0-8 15 16,20-6-30-16,9-6-4 15,5-6 27-15,1 0-12 16,3-12-11-16,0-10-13 16,-2-4 2-16,-9-2-2 15,-8 2-3-15,-5 4 5 0,-10 6-3 16,-1 8 16 0,-3 8 9-16,0 0-34 0,0 6-11 15,0 16 1-15,2 6 10 16,11 0-27-16,9-4-30 15,7-8 6 1,7-10 19-16,1-6 18 0,4 0 7 16,1-22 7-16,0-10 0 15,-1-6 1-15,-4-4 0 16,-5-8 6-16,-8-3 24 16,-6-2 2-16,-7-4-9 15,-4 1 5-15,-5-2-17 16,-2 6 2-16,0 5 17 15,0 13 2-15,-2 9 58 16,-5 10 1-16,3 11-15 0,2 6-34 16,-3 9-43-16,0 21-17 15,1 16 17-15,4 10 10 16,0 8-9-16,16 0-1 16,6 1 2-16,2-6 5 15,-1-2-7-15,-4-7-6 16,0 2-128-16,-9-12-161 15,-4-16-408-15</inkml:trace>
  <inkml:trace contextRef="#ctx0" brushRef="#br0" timeOffset="6962.63">15846 6643 1585 0,'0'0'279'15,"0"0"-202"-15,125-34-15 16,-56 22 27-16,8 2-45 16,30-4-44-16,-17 2-221 15,-17-2-681-15</inkml:trace>
  <inkml:trace contextRef="#ctx0" brushRef="#br0" timeOffset="7366.42">16551 6880 1758 0,'0'0'316'0,"0"0"-214"16,0 0-65-16,0 0 2 15,0 0-16-15,116-70-16 16,-95 52-5-16,-6 1 9 16,-8 3-5-16,-7 2-4 15,0 1-2-15,-18 0-16 16,-13 8 16-16,-9 3 0 16,-7 0 0-16,-1 11 0 15,2 11 8-15,9 6-1 0,10 2-6 16,14 1-2-1,13 1-3-15,2-4 4 0,34-2 2 16,14-4 14-16,16-8-9 16,9-8-7-16,3-6-11 15,2 0-71-15,20-8-86 16,-22-10-120-16,-13-2-223 0</inkml:trace>
  <inkml:trace contextRef="#ctx0" brushRef="#br0" timeOffset="8132.41">17224 6553 867 0,'0'0'665'0,"0"0"-567"15,0 0-5-15,-135 96-10 16,102-56 15-16,10 5-22 15,12-5-46-15,9 0-21 16,2-8-9-16,13-6-1 16,12-10-21-16,6-8-27 15,4-8-30-15,-1 0-28 16,-3-20-41-16,-2-9 50 16,-4 0 73-16,-8-1 25 0,-3 3 1 15,-6 9 47 1,-3 10 70-16,-3 8-43 0,0 17-74 15,-2 27 28-15,0 38 49 16,0 4-21-16,0 18-35 16,0 23-15-16,0-27-6 15,8 12 15-15,0-12 51 16,-8-32 0-16,0-7-67 16,-33-23-22-16,-14-24-14 15,-8-14 31-15,-1-16 5 16,8-26 0-16,13-14 0 15,18-11 9-15,17-11-7 16,8-8-2-16,34-6-13 16,16 1-13-16,16 8 2 15,6 4 13-15,5 11 11 0,0 8 0 16,-8 10 1-16,-10 4 9 16,-15 10-9-16,-17 5 14 15,-17 9-14-15,-18 4 6 16,0 8-6-16,-16 6 0 15,-17 4 5-15,-7 2 10 16,-3 20 19-16,-1 6 1 16,4 9 1-16,9 3-16 15,11 0-15-15,11-2-5 16,9-4-1-16,4-4 0 16,23-10-1-16,11-6 1 0,8-10 6 15,4-4 7 1,3-4-7-16,-2-16 2 15,-2-6-2-15,-7-6 16 16,-8-5 31-16,-12 0-24 16,-15-2-11-16,-7 6-16 0,-22 2-2 15,-23 9-20-15,-11 8-22 16,-1 10-53-16,-3 4-77 16,17 0-206-16,18 0-598 0</inkml:trace>
  <inkml:trace contextRef="#ctx0" brushRef="#br0" timeOffset="8573.73">17976 6639 1260 0,'0'0'608'15,"0"0"-496"-15,0 0-69 16,0 0-2-16,0 0 47 16,0 0 20-16,133 64-39 15,-93-32-32-15,-4 0-17 16,-10-3-7-16,-5-7-12 16,-13-8 6-16,-3-8-7 15,-5-4-10-15,0-2-15 0,0 0 24 16,-9-12 1-1,0-13 0-15,5-7-1 0,4-8 0 16,0-6-7-16,9-4 6 16</inkml:trace>
  <inkml:trace contextRef="#ctx0" brushRef="#br0" timeOffset="9368.02">18365 6454 0 0,'-13'0'0'0,"9"0"0"16,-6 0 0 0,10 0 0-16,-4 0 0 0,4-1 0 15,0-2 0-15,0 2 0 16,0 1 0-16,7 0 0 16,2 0 0-16,2 4 0 15,-7 6 0-15,6 6 0 16,-6-6 0-16,3-2 0 15,-1-2 0-15,0-2 0 16,4-2 0-16,-6-2 0 16,1 0 0-16,-1 0 0 15,-2 0 0-15,0 0 0 0,3 0 0 16,-2 0 0-16,-1 0 0 16,0-2 0-16,0 0 0 15,3 2 0-15,1 0 0 16,-2 0 0-16,1 0 0 15,2-2 0 1,-5 2 0-16,-2 0 0 0,2-2 0 16,-2 2 0-16,3 0 0 15,-3 0 0-15,0 0 0 16,0 0 0-16,0 0 1151 16,0 0-856-16,0 0-165 15,0 0-36-15,0 0 29 16,0 0-7-16,0 0 2 15,0 0-52-15,4-2-35 16,-4 2-7-16,0 0 18 0,2 0 0 16,-2 0 4-1,0 0-5-15,0 0 2 0,0 0-6 16,0 0-12-16,0 0 14 16,0 0-14-16,0 0-16 15,0 14-7-15,4 14 12 16,1 6 53-16,-1 10-31 15,3 2-5-15,-2 2-8 16,1-1-13-16,1-4-2 16,-1 0-8-16,-1-9 1 15,-5-8-9-15,0-6-22 16,0-12-166-16,0-4-191 16,-11-4-303-16</inkml:trace>
  <inkml:trace contextRef="#ctx0" brushRef="#br0" timeOffset="9578.67">18568 6244 1418 0,'0'0'586'0,"0"0"-457"15,0 0-62-15,0 0-26 0,0 0-28 16,0 0-13 0,0 0-107-16,7 32-172 0,-1-20-463 15</inkml:trace>
  <inkml:trace contextRef="#ctx0" brushRef="#br0" timeOffset="10449.62">18784 6449 1532 0,'0'0'244'0,"0"0"-144"16,0 0-5-16,-126 78 27 15,86-44 7-15,9 2-6 16,8 0-62-16,11-2-61 16,12 2-8-16,0-4 6 15,23-3-5-15,6-5-17 16,8-9-7-16,6-4-22 16,2-11-51-16,4 0-43 15,-3-4-51-15,4-18-47 16,-2-5 29-16,1-7 39 15,-1-4 27-15,-4-2 15 16,-4-2 97-16,-7 6 38 16,-8 8 90-16,-9 8 28 0,-12 8 34 15,-4 10 25-15,-8 2-1 16,-24 8-99-16,-11 16 2 16,1 6 41-16,2 4-53 15,12-4-27-15,9-4-9 16,13-2-14-16,6-6 0 15,0-4 8-15,6-6-4 16,9-2-2-16,6-6-3 16,6 0 9-16,0-2 0 15,-1-14-4-15,-2-6-9 16,-1-2-2-16,-5 4-4 16,-7 2-5-16,-3 6 10 15,-4 8 1-15,-4 4-12 16,0 0-28-16,0 16 15 0,6 6 12 15,5 2-15-15,9 0-68 16,9-6-66-16,5-10 2 16,3-8 4-16,3 0-26 15,-1-16 68-15,-6-9 43 16,-6-6 59-16,-6-3 0 16,-2-4 46-16,-9-4 12 15,-3-4-7-15,-7-6 1 16,0-3-23-16,0 1-5 15,-7 6-8-15,-6 6 83 16,2 10 19-16,2 12 3 0,3 10 10 16,1 10-19-1,1 0-79-15,-1 26-32 0,-2 16 40 16,3 10-4-16,4 7-19 16,0 3 9-16,0-4-17 15,4 0 24-15,8-6-7 16,-1-2-3-16,-3-8-17 15,-1-3-7-15,-2-10-49 16,6-17-137-16,-2-9-299 16,0-3-862-16</inkml:trace>
  <inkml:trace contextRef="#ctx0" brushRef="#br0" timeOffset="11216.67">20569 6565 1071 0,'0'0'274'0,"0"0"-71"16,0 0-5-16,0 0-49 15,0 0-53-15,0 0 8 16,0 0-17-16,-107 98-17 15,92-62-28-15,8-1-20 16,7-4-12-16,0-3-4 16,20-3-1-16,11-9-4 15,9-7 9-15,2-9-3 16,3 0-7-16,-2-3-1 0,-6-19 1 16,-6-3 0-16,-6-7 13 15,-10 0-4-15,-10-2-8 16,-5 2 0-16,-7 4-1 15,-24 6-14-15,-11 8-14 16,-8 6 3-16,2 6-49 16,10 2-50-16,11 0-145 15,18 4-408-15</inkml:trace>
  <inkml:trace contextRef="#ctx0" brushRef="#br0" timeOffset="11534.51">21057 6561 1288 0,'0'0'199'16,"0"0"-10"-16,0 0-9 15,138 114-48-15,-103-69-6 16,-6-4-35-16,-8 0-39 15,-13-9-30-15,-3-6-12 16,-5-10-10-16,0-6-1 16,-2-10-4-16,-11 0 5 15,2-10 16-15,1-19-1 0,6-8 11 16,4-12 1 0,0-7-8-16,14-2-12 0,10-2-7 15,5 6-63-15,22-4-48 16,-7 14-165-16,1 12-428 0</inkml:trace>
  <inkml:trace contextRef="#ctx0" brushRef="#br0" timeOffset="12367.78">22296 6399 1086 0,'0'0'206'16,"0"0"-58"-16,0 0 36 16,0 0-10-16,0 0-67 15,0 0-43-15,0 0 9 16,-58-22-18-16,24 22-8 16,-13 1-2-16,-6 28-8 0,-5 11 3 15,0 8-9-15,11 8-11 16,16 0-15-16,16 0-5 15,15-4-11-15,0-7 9 16,25-9 2-16,8-12-15 16,7-15 13-16,5-9-8 15,3 0 0-15,2-23-10 16,-2-12 3-16,-3-7 8 16,-5-10 9-16,-7-8 2 15,-6-8-2-15,-9-9 6 16,-9-6-5-16,-5-4 2 15,-4 1 3-15,0 4-12 16,0 14 12-16,0 12-6 16,0 17 15-16,0 17 19 0,0 10 19 15,0 12-4-15,-4 0-49 16,-2 29-27-16,1 19 27 16,2 17 12-16,3 14-3 15,0 7-3-15,14 4 3 16,9 1 6-16,2-5 4 15,0-6-11-15,2-10-6 16,0-11 6-16,0-15-2 16,2-15-6-16,2-8 6 15,2-13 6-15,3-8-1 16,-1 0 0-16,1-22 0 0,-5-11 5 16,-6-3-8-1,-7 2-2-15,-9 2-6 0,-3 8 9 16,-6 10 1-16,2 8 20 15,-2 6-24-15,5 0-6 16,2 0-23-16,4 16 15 16,7 2 7-16,4 2 1 15,2 0-83-15,10-12-154 16,-8-6-337-16,-5-2-621 0</inkml:trace>
  <inkml:trace contextRef="#ctx0" brushRef="#br0" timeOffset="12559.41">22809 6188 1950 0,'0'0'279'0,"0"0"-169"15,0 0-23-15,0 0-67 16,0 0-20-1,0 0-12-15,0 0-123 0,10 76-383 16,3-62-672-16</inkml:trace>
  <inkml:trace contextRef="#ctx0" brushRef="#br0" timeOffset="12951.3">23149 6409 1685 0,'0'0'245'16,"0"0"-175"-16,0 0 28 16,-116 70 48-16,94-46-17 15,9 0-51-15,6 0-37 16,7 2-18-16,0 2-15 15,24 2-7-15,9-2 13 16,10 2-3-16,4-3-3 16,4-2-2-16,-3-3-4 15,-6-1 5-15,-9-6 2 0,-11-3-8 16,-9-2-1-16,-8-3 0 16,-5-1-1-16,0-4-14 15,-13 0 15-15,-16-2 18 16,-5 0-5-16,-3 0-12 15,-2-8-1-15,6-8 0 16,4-2-41-16,14-17-52 16,6 5-159-16,9 0-519 0</inkml:trace>
  <inkml:trace contextRef="#ctx0" brushRef="#br0" timeOffset="13549.99">23880 6539 1405 0,'0'0'218'16,"0"0"-148"-16,0 0 6 15,0 0-2-15,0 0-9 16,0 0 12-16,0 0-2 16,-145 50-6-16,112-24-26 15,6 2-27-15,11 6-9 0,10 0-6 16,6 2-1 0,0 1 16-16,6-7-3 0,10-4-4 15,1-6-3-15,2-4-6 16,1-8 6-16,2-4 11 15,5-4-2-15,-1 0 1 16,6-10-4-16,1-12 2 16,-2-6-6-16,-2-7 4 15,0-2 10-15,-2-8-8 16,2 1-7-16,0 0-1 16,4 2-6-16,5 6 0 15,0 10-1-15,-3 8-5 0,2 10-6 16,-6 8 10-16,-7 0-11 15,-6 10 7 1,-7 12 5-16,-6 4 1 16,-5 2 6-16,0-4 7 0,0-4-5 15,0-6-8-15,0-8-5 16,-3-2 5-16,-6-4 6 16,1 0 6-16,-1-10-12 15,1-8-27-15,8-6-29 16,0-6 1-16,29-16-100 15,7 4-149-15,7 4-311 0</inkml:trace>
  <inkml:trace contextRef="#ctx0" brushRef="#br0" timeOffset="14117.81">24617 6673 1311 0,'0'0'175'0,"0"0"-59"15,0 0 75-15,0 0-103 16,145 2-44-16,-103-14-12 16,-1-6-3-16,-8-2-8 15,-4 0-1-15,-11-4-4 16,-11 4-3-16,-7 2-1 15,-5 4 6-15,-26 6-6 0,-14 8-7 16,-8 0-5 0,-3 18 0-16,5 8 0 0,6 8-1 15,16-2-9-15,16 2-2 16,13 0 5-16,0-6 1 16,23-2 6-16,12-5 2 15,5-10 12-15,2-4-12 16,5-7 4-16,-3 0 7 15,4-18 5-15,-4-11-10 16,-6-5-7-16,-2-10-1 16,-9-6-13-16,-8-8 11 15,-3-4-17-15,-5-3-10 16,1 3 18-16,-6 4 11 16,1 14 1-16,-3 12 31 15,0 12 21-15,-1 10 37 16,-3 10-29-16,0 0-60 15,0 24 10-15,0 14-10 0,-7 12 41 16,3 9-20-16,-1 3-13 16,5 0 1-16,0-2-9 15,0-2-2-15,0-6-32 16,0-2-128-16,0-14-124 16,0-15-446-16</inkml:trace>
  <inkml:trace contextRef="#ctx0" brushRef="#br0" timeOffset="14292.58">24920 6425 64 0,'0'0'1546'0,"0"0"-1389"16,119-11-104-16,-53 10 23 15,5-2-32-15,1 2-40 16,20-5-4-16,-19-1-200 15,-11 0-396-15</inkml:trace>
  <inkml:trace contextRef="#ctx0" brushRef="#br0" timeOffset="14668.75">25411 6663 1234 0,'0'0'235'0,"0"0"-160"0,0 0 123 16,0 0-57-16,136 0-71 15,-100-4-23-15,-3-8-18 16,-4 2-9-16,-8 0 13 16,-9 2 1-16,-12 4 8 15,-4 4-27-15,-29 0 19 16,-17 2-28-16,-8 16 6 15,2 6-2-15,10 2 18 16,15 2-7-16,17-2-5 16,14-1 8-16,14 0-3 15,32-3 19-15,21 1 35 0,13-5-11 16,10-6-27-16,-1-6-17 16,-12-6-10-16,-7 0-10 15,-17-12-52-15,-15-31-86 16,-14 6-234-16,-16-2-520 0</inkml:trace>
  <inkml:trace contextRef="#ctx0" brushRef="#br0" timeOffset="15633.57">14197 7497 894 0,'0'0'386'0,"0"0"-173"16,0 0-67-16,0 0-60 15,0 0-12-15,0 0 7 16,0 0-31-16,0 0 13 16,24 0 8-16,21 0 75 15,35 2 6-15,58 1-49 0,82-3-33 16,54 0 0-16,41 0-6 16,17-9-18-16,-11 5 0 15,6 3 2-15,5-6-26 16,-4 1 4-16,-5-2-25 15,-12 0 10-15,-12 2-1 16,-18-2-9-16,-16-2-1 16,-26 2 0-16,-23-2 2 15,-33 2-2-15,-50 2 1 16,-41 2 11-16,-41 2-11 16,-23 0 1-16,-7 2-2 15,-5 0 11-15,-5 0 13 16,-9-2 15-16,-2 2-8 0,0 0-5 15,0 0-4 1,0 0 2-16,0 0-2 0,0 0-4 16,0 0-3-16,0 0 2 15,0 0-8-15,0 0-8 16,-2 0-1-16,-3 0-26 16,-26 0-158-16,-2 0-296 15,-15 0-757-15</inkml:trace>
  <inkml:trace contextRef="#ctx0" brushRef="#br0" timeOffset="16500.46">20681 7575 1386 0,'0'0'354'16,"0"0"-164"-16,0 0-1 16,0 0-47-16,0 0-16 15,0 0-63-15,0 0 40 16,233 0 0-16,-43 0-26 15,32 4-26-15,19 7-9 16,11 3-20-16,4-3-5 16,23 4 8-16,14-3 20 15,11-8-23-15,-6-4-8 0,-8 0-8 16,-20-2-6-16,-34-2-1 16,-42 4 0-16,-59 0 0 15,-52 0-5-15,-43 0 6 16,-24 0 1-16,-5 0 0 15,-7 0 9-15,1 0 14 16,-5 0 9-16,0 0-12 16,0 0-6-16,-7 0-6 15,-11 0-9-15,-6 0-11 16,-12 0-50-16,-44 4-94 16,7 4-135-16,-8-6-435 0</inkml:trace>
  <inkml:trace contextRef="#ctx0" brushRef="#br0" timeOffset="18402.14">4649 8721 550 0,'0'0'346'16,"0"0"-51"-16,0 0-32 15,0 0-25-15,0 0-48 16,0 0-45-16,0 0-45 15,0-26 2-15,0 26-16 16,0 0-6-16,0 0-24 16,0 0-28-16,0 0-15 15,0 16-12-15,0 13-1 16,0 16 55-16,0 5-18 16,3 6-21-16,1 0-16 15,0-4-115-15,4 0-109 16,-4-15-378-16,0-17-330 0</inkml:trace>
  <inkml:trace contextRef="#ctx0" brushRef="#br0" timeOffset="18900.55">4571 8336 902 0,'0'0'226'0,"0"0"-31"16,0 0-50-1,-160 170 5-15,91-56 38 0,-2 31-43 16,9 9-19-16,21-13-33 15,26-33-30-15,15-32-30 16,2-18-15-16,27-8-13 16,9 1-5-16,13-5 0 15,14-6 0-15,6-21 0 16,7-16 13-16,0-3-1 16,4-32 1-16,1-12 5 15,-1-17-18-15,7-21 11 16,-13-2 14-16,-7-6 10 15,-13-9-2-15,-25 11-23 16,-9-10-10-16,-22 4-19 16,-2 9 13-16,-40 13 6 0,-16 16 11 15,-13 14 0-15,-10 12 6 16,-4 14 5-16,3 10-9 16,8 6-13-16,12 12-4 15,24 46-121-15,20-4-185 16,18-2-487-16</inkml:trace>
  <inkml:trace contextRef="#ctx0" brushRef="#br0" timeOffset="22767.54">6160 8653 682 0,'0'0'280'0,"0"0"-125"16,0 0-31-16,0 0-21 15,0 0-14-15,0 0-12 16,0 0-10-16,0-15-16 15,0 15-9-15,0 0-4 16,0 0-5-16,0 0 4 16,0 0-5-16,0 0-3 15,0 0 2-15,0 0 1 16,0 0 12-16,0 0 5 16,0 0-9-16,0 0-6 15,0 0-10-15,0 0-2 0,0 0-6 16,7 12-3-16,4 20 62 15,4 12 47-15,6 15-11 16,-2 9-14-16,4 0-33 16,1 0-30-16,1-4-19 15,0-6-5-15,-6-5-9 16,-3-9 5-16,-7-8-6 16,-7-6-64-16,-2-12-131 15,-6-8-191-15,-13-10-537 0</inkml:trace>
  <inkml:trace contextRef="#ctx0" brushRef="#br0" timeOffset="23134.6">6397 8955 1086 0,'0'0'265'16,"0"0"-73"-16,0 0 4 15,122-64-36-15,-84 40-34 16,-3-2-46-16,-6 0-18 16,-4 0-29-16,-8-2-7 15,-3-2 4-15,-9-1 14 16,-5-1 17-16,0 4 4 16,-5 1-20-16,-7 0-4 15,-1 7 4-15,5 4 10 16,0 8-3-16,4 6 6 15,4 2-34-15,0 6-24 0,0 24 0 16,0 14 9 0,14 11 3-16,5 3-3 0,4 0 7 15,0-4-15 1,-3-2 0-16,-7 0-1 0,-5 2-112 16,-8 25-89-16,-8-11-160 15,-10-14-402-15</inkml:trace>
  <inkml:trace contextRef="#ctx0" brushRef="#br0" timeOffset="23534.62">7007 8863 1532 0,'0'0'339'0,"0"0"-195"16,0 0-88-16,0 0 8 15,-36 156-22-15,36-96-17 16,0-6-15-16,18-5-10 16,17-11-1-16,7-10-1 15,6-10 2-15,3-10 1 16,-4-8 4-16,-2 0-4 15,-8-12 8-15,-5-14 3 16,-8-6 3-16,-9-8 41 0,-6-6-8 16,-9-3-14-16,0-1-18 15,-13 6-12-15,-18 6-4 16,-11 12-1-16,-8 12-11 16,-3 14-1-16,-5 0-12 15,5 10-36-15,-3 20-44 16,16-2-149-16,16-4-419 0</inkml:trace>
  <inkml:trace contextRef="#ctx0" brushRef="#br0" timeOffset="24101.6">7739 8859 1758 0,'0'0'366'15,"0"0"-260"-15,0 0-105 16,0 0 11-16,23 112 5 15,-3-76-17-15,2-5 0 0,5-5-1 16,0-8-8 0,0-8-2-16,-3-9 11 0,1-1 1 15,-6 0 15-15,4-18-5 16,-5-6-10-16,-3-2 18 16,-4-4-8-16,-3 2-1 15,-4 4-9-15,-2 6 0 16,0 10-1-16,0 8 0 15,1 0-24-15,5 8-20 16,6 14 37-16,5 4 5 16,6 0 1-16,4-4-17 15,2-8-1-15,1-6 17 16,-1-8 2-16,-4 0 1 16,-3-5 52-16,1-18 36 15,-6-3 21-15,-2-4 7 0,-7-4-2 16,-8-2-17-16,-2-4-31 15,-2-2-25-15,-20 2-23 16,-4 2-19-16,-5 5-9 16,-3 13-52-16,-2 19-100 15,9 1-118-15,10 0-436 0</inkml:trace>
  <inkml:trace contextRef="#ctx0" brushRef="#br0" timeOffset="25907.68">9206 8915 1433 0,'0'0'490'0,"0"0"-307"0,0 0-90 16,0 0-59-16,0 0 79 16,0 0-38-16,0 0-39 15,127 128-23-15,-105-97-1 16,-7-4-11-16,-3-6-1 15,-5-10-38-15,-5-4-14 16,-2-5 12-16,0-2 26 16,0 0 13-16,-7-18 1 15,-4-10-19-15,0-8 7 16,7-11 12-16,4-1-12 16,0-2-10-16,17 4-48 0,7 6 17 15,6 12 24 1,-1 10 13-16,4 16 16 15,-2 2 14-15,2 12-1 16,-1 20 15-16,1 4-12 0,-2 2-8 16,0 2-7-16,-4-2 7 15,-4-4-8-15,-5-3 0 16,-7-8-13-16,-5-6 5 16,-4-6-5-16,-2-4-5 15,0-6 8-15,0-1 10 16,0 0 28-16,-8-9-3 15,-3-15-17-15,1-11-8 16,8-6-12-16,2-10-1 16,0-1 4-16,7 0-9 15,11 6 9-15,4 10 8 0,0 10-12 16,-2 14 9-16,3 12 4 16,0 1 1-16,0 30 17 15,4 7 16 1,2 6-11-16,4 2-14 0,5-6-9 15,3-4 0-15,3-10 0 16,-1-6-16-16,-1-8-4 16,-2-10 10-16,-3-2 9 15,-2 0 1-15,-4-12 2 16,-2-8 8-16,-8-4-3 16,0-6 12-16,-8-2-2 15,-6-2 2-15,-5-2-6 16,-2 2-5-16,0 6-8 15,0 4 1-15,-7 7 33 0,3 10-15 16,-1 3-7-16,1 4-11 16,0 0-1-16,2 14-12 15,-1 14 11-15,3 8 0 16,0 2-6-16,16 0 6 16,6-4 0-16,5-6 1 15,2-4 0-15,0-8 0 16,-2-6 0-16,-1-8 1 15,3-2 24-15,0 0 28 16,4-16 7-16,0-6-14 16,2-6-8-16,-4-6-14 15,-2-2-9-15,-7-2-5 16,-9 0-5-16,-2 6-5 0,-6 8 0 16,-5 9-1-16,0 14 0 15,0 1-18-15,0 9-9 16,0 22 18-16,0 5 9 15,0 2-4-15,6-2-26 16,8-6-3-16,1-8 2 16,1-6 16-16,-1-6 15 15,1-8 1-15,-1-2 0 16,2 0 12-16,0-2 22 16,3-12-9-16,3-8-4 15,1-6-3-15,2-4-8 16,3-6 0-16,2-2-9 15,1-2-2-15,-1 2 1 16,0 5-28-16,-6 9-1 16,-5 4 13-16,-5 10 7 0,-5 4 8 15,-4 6-5-15,1 2 0 16,-1 0-6-16,4 0 10 16,-1 4 2-16,1 4 0 15,0 0-1-15,-1-4 1 16,-5 0 0-16,0-2 0 15,-2-2 0-15,-2 0 1 16,0 0 10-16,0 0 7 16,0 0 13-16,0 0 3 15,0 0-7-15,0 0-18 0,-10 0-9 16,-9 0-11 0,-2 0 2-16,-8 10 3 15</inkml:trace>
  <inkml:trace contextRef="#ctx0" brushRef="#br0" timeOffset="26267.69">11722 8392 2534 0,'-2'26'-28'0,"2"10"26"0,0 10 2 16,0 6 0-16,0 4 0 15,0-1 0-15,0-3 0 16,2-4-1-16,-2-6-21 16,0-10-5-16,0-8-16 15,0-12-25-15,0-6 12 16,2-6 36-16,2 0 20 16,7-12 1-16,5-16-1 0,3-4 0 15,8-6-1 1,2 4 1-16,3 6-2 0,1 7-5 15,-2 10 7-15,-2 11 0 16,-2 0 15-16,-4 6 7 16,-1 13 0-16,0 6 18 15,-4 1-15-15,-3-2-19 16,-3 0-6-16,-6-4-1 16,-4-2-39-16,-2 4-42 15,-2-4-175-15,-14-4-440 0</inkml:trace>
  <inkml:trace contextRef="#ctx0" brushRef="#br0" timeOffset="27034.95">11309 8729 810 0,'0'0'318'0,"0"0"-143"16,0 0-100-16,0 0-27 15,0 0 10-15,0 0 10 16,0 0 5-16,38-43 15 15,-38 42-2-15,0 1 12 16,0 0-10-16,0 0 10 16,0-3-5-16,0 3-21 15,0-1-20-15,0-4-33 16,0 1-1-16,-5 0-18 16,-3 3 20-16,-7 1 20 15,-6 1-11-15,-6 27-12 0,-2 15 6 16,2 7 19-1,8 2-14-15,9 0-13 0,10-6-5 16,0-4-1 0,23-8-9-16,12-7 1 0,7-8 8 15,12-6 2-15,4-12 11 16,5-1-1-16,1 0-6 16,-6-6-5-16,-4-7-8 15,-12-4-2-15,5-15-106 16,-14 2-223-16,-8 0-628 0</inkml:trace>
  <inkml:trace contextRef="#ctx0" brushRef="#br0" timeOffset="28841.38">12857 8765 584 0,'0'0'325'16,"0"0"-148"-16,0 0-30 16,0 0-6-16,0 0-41 15,0 0 12-15,114-20 25 16,-87 4 3-16,0 0-3 16,0-4-11-16,-5 2-29 15,-2-3-41-15,-4 2-16 16,-5-2-13-16,-5-3-16 15,-2 0-11-15,-2-2-9 0,-2-2-35 16,0 4-18-16,-10 0-15 16,-13 4-20-16,-1 4 86 15,-7 6 11-15,2 6 9 16,2 4-8 0,5 0 0-16,7 12 1 0,9 18-2 15,6 6 19-15,14 6-13 16,24 2 6-16,16 0-11 15,6-2-1-15,4 1 2 16,-1-5 7-16,-7-4-9 16,-8-6 8-16,-7-4 22 15,-10-8 25-15,-9-4-12 16,-4-6-19-16,-3-2-10 0,1-2-5 16,4-2 0-16,6 0-8 15,9-12-1-15,2-10-4 16,10-6-29-16,0-6-17 15,3-8-11-15,0-5 16 16,-3-3-5-16,-3-2 2 16,-8 4 17-16,-7 4 20 15,-11 8 11-15,-9 8 0 16,-9 8 37-16,0 8-14 16,-5 4 11-16,-19 8-15 15,-8 0-4-15,-3 8-15 16,-5 16 1-16,2 10 0 15,6 6 5-15,9 2-5 16,4 4 8-16,11-2-8 16,6-2 7-16,2-6-6 0,0-4-2 15,4-7 1-15,9-10 5 16,3-6 4-16,1-5 6 16,-1-4 14-16,4 0 11 15,0-16 12-15,5-10-16 16,-3-4-1-16,2-9-14 15,-4-1-3-15,-7 2-1 16,-1 4-16-16,-8 10 13 16,-1 10 34-16,-3 10-9 15,0 4-40-15,0 8-5 16,0 22 1-16,0 8-4 0,0 4 7 16,6 2 1-1,15-4-2-15,5-5 2 0,3-9-13 16,0-8-1-1,3-8 14-15,-1-8 0 0,0-2 1 16,-2-4 11-16,2-14-4 16,-2-8 9-16,-3-4 5 15,-1-5-6-15,-5-2-1 16,-5-2-1-16,-3 3-13 16,-3 6 5-16,-5 8-6 15,-4 10 17-15,0 10 3 16,0 2-20-16,0 6-15 0,0 24 0 15,0 10 14 1,0 8 1-16,0 2-1 0,12-1-5 16,9-7 6-16,6-8-7 15,0-8 6-15,-2-8 0 16,-3-10 1-16,0-6 0 16,0-2 12-16,1-2 3 15,-1-16 0-15,0-8-9 16,-1-4 1-16,-2-8 1 15,-1-2-7-15,-2 0 1 16,-1 4-2-16,-2 5 1 16,3 9-1-16,-3 8-3 15,1 10-3-15,3 4-5 16,0 0 2-16,1 22 9 16,-1 4 3-16,-1 2 5 15,-3 3-7-15,0-5 5 16,-1-4 3-16,-1-4 10 0,-5-8-7 15,2-4-12-15,-4-4 2 16,0-2 11-16,3 0-1 16,7-8-3-16,5-13 1 15,6-4-9-15,2-4 5 16,-3 6-5-16,0 5 0 16,-6 5-1-16,-2 12 6 15,-5 1 0-15,0 1-5 16,3 20 26-16,1 4 11 15,1 4-18-15,1-1-11 16,-1-2-9-16,-1-8-36 16,-3-4-60-16,-10-12-85 15,-2-2-185-15,0 0-404 0</inkml:trace>
  <inkml:trace contextRef="#ctx0" brushRef="#br0" timeOffset="29013.31">14620 8239 1681 0,'0'0'633'0,"0"0"-492"16,0 0-108-16,0 0-7 16,0 0-9-16,119 18-17 15,-75-4-178-15,-4-3-479 0</inkml:trace>
  <inkml:trace contextRef="#ctx0" brushRef="#br0" timeOffset="29668.04">15807 8729 347 0,'0'0'993'0,"0"0"-732"16,0 0-105-16,0 0-28 16,0 0-14-16,0 0-3 15,0 0 1-15,72 102-18 16,-50-76-25-16,0-4-45 16,1-4-9-16,4-6-6 15,2-8 3-15,2-4-11 0,2 0 15 16,1-6-15-1,-3-14 7-15,0-6-1 0,0-6-6 16,-4-2 1-16,-5-3 4 16,-6 5-5-16,-5 6 0 15,-5 11 1-15,-3 8-2 16,-3 7-1-16,0 0-26 16,0 18 12-16,5 7 13 15,5 1 2-15,9 0-8 16,4-6-2-16,6-2 9 15,2-8-6-15,3-4 5 16,0-6 2-16,-8 0 6 16,-3 0-4-16,-7-10 14 0,-8-8 21 15,-6-6 23-15,-2-2-2 16,0-5-33-16,-22 2-9 16,-7-3-16-16,-9 3-1 15,-4 3-32-15,-1 8-43 16,6 6-83-16,12 6-322 15,12 0-465-15</inkml:trace>
  <inkml:trace contextRef="#ctx0" brushRef="#br0" timeOffset="29882.17">16765 8620 1252 0,'0'0'587'0,"0"0"-473"0,0 0 106 16,0 0-38-16,21 125-44 15,-8-91-64-15,3 0-35 16,2-6-39-16,4 0-58 16,-6-10-246-16,-10-8-678 0</inkml:trace>
  <inkml:trace contextRef="#ctx0" brushRef="#br0" timeOffset="30066.67">16723 8446 1989 0,'0'0'358'0,"0"0"-251"0,0 0-107 16,0 0-134-16,0 0-377 16,0 0-460-16</inkml:trace>
  <inkml:trace contextRef="#ctx0" brushRef="#br0" timeOffset="31000.7">17091 8849 1661 0,'0'0'352'15,"0"0"-230"-15,0 0-53 16,0 0-10-16,0 0 18 16,129-131 9-16,-111 91-46 15,-5-6-3-15,-6-4-34 16,-5-6-3-16,-2-4-13 15,0-2-3-15,0 4 9 16,-9 8 7-16,1 10 0 16,-1 13-24-16,-1 15-1 15,0 12 16-15,-6 6-7 16,-4 31 16-16,0 14 31 0,7 14-15 16,13 7-7-1,0 8-2-15,15 2 1 0,16 4-8 16,5 3 10-16,-3-3-8 15,-2-4-1-15,-6-2 6 16,-5-5-5-16,-5-9-2 16,-5-10 0-16,-1-12 0 15,-5-14-23-15,0-14-63 16,0-16 53-16,-4 0 33 16,0-26 25-16,-6-14-25 15,-25-12-19-15,-11-4-53 16,-10-4-41-16,4 3 72 15,7 7 41-15,19 8 31 16,22 10 18-16,5 6-28 16,35 8-21-16,15 4 0 0,8 2 0 15,1 0 1-15,-3 2-2 16,-3-2 2-16,-8 0 3 16,-5-6-3-16,-5-2 8 15,-7-6-8-15,-4-6 16 16,-6-7 25-16,-8-2 7 15,-1-8 1-15,-7-1-10 16,-3-2-7-16,-2 0 5 16,-2 2-18-16,0 4-7 15,0 7-1-15,0 7 0 16,-6 10-11-16,-1 8 5 16,1 6-6-16,-2 8-2 15,2 4-14-15,-3 31 16 0,-2 15 9 16,4 18 9-16,5 10-11 15,2 4-5-15,0 0 5 16,0-4-6-16,2-9 0 16,7-9 8-16,0-14-9 15,0-8 1-15,-1-12 6 16,4-8-7-16,-3-6 1 16,-1-6 5-16,4-2 3 15,-1-4 14-15,3 0 4 16,1 0 5-16,-1 0-8 15,1-8 5-15,-4 2-7 16,-2-2-6-16,-2 2-2 0,-3 2-5 16,-2-2-2-1,3-2-7-15,-3 0 0 0,2-4-85 16,-1-16-117-16,-3 2-375 16,0 0-1103-16</inkml:trace>
  <inkml:trace contextRef="#ctx0" brushRef="#br0" timeOffset="31788.08">19016 8315 743 0,'0'0'247'0,"0"0"-96"15,0 0 6-15,0 0-25 16,0 0 6-16,-96-112-46 16,65 108 12-16,0 4 10 15,-1 10 5-15,-1 26 2 16,0 16-16-16,8 15-58 15,12 9-13-15,13 6 0 16,0 2-6-16,17 0-10 16,12-3-17-16,2-5 12 0,-4-2-11 15,-4-2 5-15,-10 0-6 16,-8 1 0-16,-5-5 1 16,0-2-2-1,-2-8 0-15,-10-7-22 0,1-14-27 16,-5-12-123-16,3-11-183 15,-3-14-377-15</inkml:trace>
  <inkml:trace contextRef="#ctx0" brushRef="#br0" timeOffset="32458.14">18799 8901 1106 0,'0'0'195'0,"0"0"-127"15,170-18-40-15,-87 12 4 16,-1 0-22-16,-2-2-8 16,-9 2 2-16,-10-4-4 15,-14 2-48-15,-16-4-17 16,-14 2 65-16,-7-2 0 16,-10 0 91-16,0 2 6 15,-18 0 52-15,-16 6-50 16,-11 4-32-16,-7 0-8 15,-9 12 19-15,-1 10 2 16,8 4-21-16,14 0-9 16,16 2-32-16,13-2-7 15,11-4-10-15,2-2 0 16,24-6 5-16,13-8 4 0,5-6 2 16,5 0-12-16,0-2-14 15,-4-16-10-15,-6-2 20 16,-9 0 4-16,-8-2 14 15,-9 2 4-15,-7 6 0 16,-3 4 1-16,-3 4 11 16,0 6-14-16,0 0-16 15,0 6-28-15,0 12 28 16,0 4-1-16,0 0-18 16,16-2-1-16,6-6 3 15,7-6 12-15,5-6 5 16,1-2 9-16,-2 0-9 0,1-16 0 15,-7-4 10-15,-5-6 4 16,-7-6 6 0,-3-4 16-16,-5-4-9 0,-5-2-1 15,-2 2-5-15,0 5-8 16,0 9 12-16,0 12 39 16,0 12 8-16,0 2-72 15,0 27 10-15,0 17-10 16,0 10 13-16,2 4-12 15,13 0 8-15,3-6-9 16,3-8 0-16,-6-10-77 16,-1-14-141-16,-6-9-361 15,-6-11-668-15</inkml:trace>
  <inkml:trace contextRef="#ctx0" brushRef="#br0" timeOffset="32630.81">19640 8480 1232 0,'0'0'329'16,"0"0"-249"-16,0 0-49 16,56 104-31-16,-32-60-359 15,-4-1-863-15</inkml:trace>
  <inkml:trace contextRef="#ctx0" brushRef="#br0" timeOffset="33151.78">20088 8729 1335 0,'0'0'205'0,"0"0"-134"16,45-133-1-16,-28 73-39 15,-1 0-9-15,-7 6 7 16,-5 6 7-16,-4 10 37 16,0 8 12-16,0 9 37 15,0 11-19-15,0 9-16 16,-7 1-87-16,-3 18 36 0,-4 22-27 16,1 14 42-16,6 10-19 15,7 8-9-15,0 1-6 16,7-4-11-16,10-4-5 15,3-9 0-15,1-10 9 16,0-10-8-16,2-10 4 16,2-8-6-16,-1-10 0 15,3-6 0-15,2-2 7 16,-1-10 1-16,-3-18-8 16,-2-8-12-16,-8-14-10 15,-8-8 10-15,-3-5-3 16,-4 1-14-16,0 10 11 15,0 14 17-15,-2 14 1 16,-2 20-1-16,-6 4-15 0,4 28 10 16,-3 20 6-16,3 11 25 15,6 5-12-15,0 2-4 16,8-4-3-16,13-8 3 16,0-10-9-16,2-8-6 15,10-8-85-15,-8-10-124 16,-2-10-461-16</inkml:trace>
  <inkml:trace contextRef="#ctx0" brushRef="#br0" timeOffset="33584.94">20845 8617 1348 0,'0'0'292'16,"0"0"-209"-16,0 0-45 16,7-111-10-16,4 71 29 15,5 2 19-15,2 0 14 16,6 4 15-16,7 6 3 0,4 6-56 15,4 9-20 1,1 9-13-16,-5 4-4 0,-8 17 6 16,-9 27-2-16,-13 18 27 15,-5 16 24-15,-5 10-11 16,-15 5-21-16,0-1-9 16,-4-6-3-16,-1-6-4 15,1-6-10-15,-1-6-3 16,2-9-9-16,8-9 0 15,4-10-14-15,6-10-34 16,5-12-60-16,2-10-63 16,35-8-71-16,-4 0-299 15,-2-12-438-15</inkml:trace>
  <inkml:trace contextRef="#ctx0" brushRef="#br0" timeOffset="33743.49">21020 9432 320 0,'0'0'1690'16,"0"0"-1347"-16,0 0-137 15,0 0-33-15,0 0-64 16,0 0-109-16,0 0-70 16,39-88-680-16</inkml:trace>
  <inkml:trace contextRef="#ctx0" brushRef="#br0" timeOffset="37369.87">22242 8682 977 0,'0'0'244'15,"0"0"-5"-15,0 0-45 0,0 0-15 16,0 0-26-16,0 0-7 16,0-14-32-16,0 14-36 15,0 8-75-15,-11 27 23 16,-16 21 30-16,-10 18 69 15,-8 10-42-15,1 2-47 16,-2-4-20-16,7-7-5 16,1-9-11-16,0-10 0 15,3-12-137-15,1-11-95 16,0-14-98-16,1-19-204 16,8 0 139-16,6-19-227 0</inkml:trace>
  <inkml:trace contextRef="#ctx0" brushRef="#br0" timeOffset="37519.75">21708 9172 179 0,'0'0'343'15,"0"0"-128"-15,-2-126 6 16,2 86 95-16,2 15 0 16,22 15-11-16,16 10-107 15,43 18 43-15,52 36-41 16,73 31-39-16,48 15-63 16,20 4-27-16,1-10-28 15,-22-15-43-15,-68-23-99 16,-35-20-615-16</inkml:trace>
  <inkml:trace contextRef="#ctx0" brushRef="#br0" timeOffset="42038.46">4627 10792 849 0,'0'0'202'0,"0"0"-37"16,0 0 15-16,0 0-9 16,0 0-19-16,0 0-26 15,-48-36-19-15,43 30-12 16,0-2-26-16,3-4-13 16,2-2-19-16,0-6-18 15,2-4-12-15,20-4 5 16,7-1 4-16,5 4-8 15,3 3 8-15,0 7-9 16,-4 13 0-16,-9 2-7 16,-8 36 0-16,-12 23 6 15,-4 17 23-15,-13 12 4 16,-20 6-23-16,-10-5-2 16,-3-7-2-16,-4-12-6 0,1-14-9 15,5-14-9 1,4-14-16-16,7-16 6 0,6-12 17 15,7 0 10-15,11-26-15 16,7-6 1-16,2-4 8 16,11 2 5-16,20 8 2 15,9 8 14-15,7 12 14 16,7 6-4-16,-2 6-10 16,2 18-14-16,0 2 0 15,-6 0-130-15,15-10-136 16,-14-6-294-16,-11-10-473 0</inkml:trace>
  <inkml:trace contextRef="#ctx0" brushRef="#br0" timeOffset="42535.44">4687 10365 925 0,'0'0'317'15,"-118"42"-126"-15,49 0-19 16,-18 33 35-16,-2 38-30 16,9 38-40-16,16 14-43 15,25-7 1-15,30-18-36 16,9-37-16-16,7-21-15 0,15-20-10 15,10-10-8 1,13 0-8-16,15 0-1 0,15-6 7 16,12-20 1-16,5-17 2 15,1-9-9-15,3-27 8 16,-5-23 2-16,-4-16-3 16,7-30 24-16,2-31 12 15,-5-29-13-15,-22-4-6 16,-32 25-6-16,-29 39-12 15,-8 36-2-15,-27 12-6 16,-20 2-1-16,-22 0 1 16,-18 6 1-16,-9 13 0 15,-4 18 5-15,9 6-5 16,10 3-1-16,21 4 0 0,22 14-10 16,20 4-82-1,18 6-88-15,47 11-67 0,16-7-223 16,3-10-287-16</inkml:trace>
  <inkml:trace contextRef="#ctx0" brushRef="#br0" timeOffset="44493.09">7072 10385 1018 0,'0'0'219'16,"0"0"42"-16,0 0-114 15,0 0-3-15,0 0-25 16,0 0-12-16,0 0-3 16,0-50-32-16,0 50-28 15,0 0-26-15,0 12-18 16,0 26 0-16,-2 20 77 16,-2 18 30-16,2 13-27 15,2 3-45-15,0-4-10 16,2-10-12-16,12-12-2 15,1-13-11-15,2-15 0 16,-4-12 4-16,-2-12-4 16,-4-8-1-16,1-6-14 0,2 0 4 15,1-4 11-15,4-20 6 16,1-6-6-16,-1-6 0 16,-1 0-6-1,-5 7-1-15,-3 9-1 0,-4 8 7 16,0 10 0-16,2 2-25 15,0 0-3-15,4 20 7 16,8 2 22-16,4 3 2 16,7-4 3-16,2-5-5 15,2-10-1-15,2-6-1 16,1 0 1-16,1-14 1 16,1-14 5-16,0-6-4 0,-5-6 5 15,-5-8 4-15,-8-6-1 16,-11-6-3-16,-7-4 3 15,0 2 0-15,-19 1-9 16,-10 9-1-16,-5 14-10 16,1 12-11-16,6 12 3 15,4 10 2-15,7 4-64 16,12 16-163-16,4 10-239 16,0-4-110-16</inkml:trace>
  <inkml:trace contextRef="#ctx0" brushRef="#br0" timeOffset="44746.78">8080 10575 1691 0,'0'0'298'0,"0"0"-172"16,0 0 14-16,6 121-33 16,0-67-58-16,5 2-25 15,0-2-18-15,3-6-6 16,-1-3-29-16,0-8-119 16,-6-8-209-16,-5-18-455 0</inkml:trace>
  <inkml:trace contextRef="#ctx0" brushRef="#br0" timeOffset="44957.65">7918 10327 1590 0,'0'0'373'0,"0"0"-81"15,0 0-135-15,0 0-117 16,0 0-40-16,0 0-174 16,0 0-49-16,16 56-258 0,-3-36-419 15</inkml:trace>
  <inkml:trace contextRef="#ctx0" brushRef="#br0" timeOffset="45804.62">8393 11079 975 0,'0'0'318'15,"0"0"-160"-15,0 0-84 0,0 0-14 16,0 0-22-16,0 0-27 16,0 0-10-16,0 0 5 15,4 0 67-15,1 0 14 16,-1 0-21-16,-2 2-4 16,3 0-15-16,-1 0-14 15,3-2-2-15,0 0 3 16,1 0 16-16,3 0 28 15,5 0 7-15,5-18 0 16,2-8-39-16,6-11-12 16,0-3-18-16,-2-7-5 15,-2-8-5-15,-8-5-6 16,-5-4-12-16,-6-6-19 0,-6-1 19 16,0-2-14-16,0 0 18 15,-8 3 2-15,-8 6 6 16,1 9 0-16,3 11 1 15,1 12 16-15,5 13-15 16,1 6 20-16,3 8-6 16,2 2-10-16,0 3-6 15,0 0-9-15,0 0-1 16,0 25-5-16,0 29 13 16,0 36 2-16,17 36 22 15,8 15-13-15,2-21-8 16,-4-28-1-16,-8-32 0 15,5-11-30-15,-1-6-19 16,4 0 20-16,2-9 15 0,-3-16 0 16,-2-12 8-16,2-6 6 15,5-6 15-15,2-23-5 16,2-7-2-16,3-14 4 16,-3-8-11-16,-2-10 9 15,-4-6-9-15,-8-8-1 16,-1-2 0-16,-7-1 0 15,-5 5 6-15,-4 8 7 16,0 11 5-16,0 17 18 16,0 16 2-16,0 16 5 15,0 12-41-15,-2 15-2 16,-5 31-8-16,-1 20 8 16,4 10 17-16,4 6-5 0,8-2 1 15,17-5-13-15,8-9 0 16,0-6 0-16,1-6-36 15,-1 2-76-15,-6-14-171 16,-12-12-527-16</inkml:trace>
  <inkml:trace contextRef="#ctx0" brushRef="#br0" timeOffset="46792.87">10975 10810 1137 0,'0'0'328'16,"0"0"-114"-16,0 0-22 15,0 0-73-15,0 0-53 16,0 0 31-16,0 0 21 15,72-10 2-15,-41-8-35 16,2-2-35-16,-2-6-11 16,-2-4-21-16,-2-2 0 0,-5-5-3 15,-4 1-2-15,-5 3-13 16,-6 2 7-16,-4 9 2 16,-3 6 2-16,0 8-1 15,0 6 11-15,0 2-12 16,0 4-9-16,-6 20-17 15,0 12 17-15,4 7 0 16,2 1 0-16,0-2 0 16,14-4 0-16,3-6 1 15,1-6 5-15,1-6-6 16,0-8 1-16,1-4-2 0,-1-6 2 16,4-2 7-1,2-2 5-15,2-20 2 16,2-12 0-16,2-8-6 15,0-12-8-15,-2-7-1 0,-3-7-1 16,-6-4-22-16,-4 0 10 16,-7-4 5-16,-3 3 2 15,-3 5 6-15,-3 9-1 16,0 8 1-16,0 15 1 16,0 12 11-16,0 10 6 15,-5 6 0-15,3 4-2 16,2 4-7-16,-2 0-9 15,2 24-24-15,0 22 23 16,0 21 1-16,0 12 13 16,9 10 4-16,11-1-3 0,3-2-5 15,0-3-8-15,0-10 4 16,-1-6-5-16,-2-9-9 16,0-12-21-16,-2-12-18 15,-5-12-26-15,1-12-54 16,1-10-90-16,-4-18-257 15,-3-10-496-15</inkml:trace>
  <inkml:trace contextRef="#ctx0" brushRef="#br0" timeOffset="46948.18">11681 10411 446 0,'0'0'1258'16,"0"0"-1063"-16,0 0-82 15,143-16-3-15,-81 14-74 16,21-8-36-16,-16 0-237 16,-17-2-493-16</inkml:trace>
  <inkml:trace contextRef="#ctx0" brushRef="#br0" timeOffset="47149.86">11153 10070 808 0,'0'0'1391'0,"0"0"-1109"0,0 0-132 16,0 0-92-16,0 0-36 16,0 0-22-16,0 0-4 15,137 34-184 1,-87-21-404-16,-5-10-985 0</inkml:trace>
  <inkml:trace contextRef="#ctx0" brushRef="#br0" timeOffset="47728.64">13417 10618 1560 0,'0'0'351'0,"0"0"-124"0,0 0-96 15,0 0-83 1,0 0 9-16,0 0-15 0,152 33-17 15,-106-8 0-15,-4 3-8 16,-8 2-10-16,-14-2 1 16,-8-2-8-16,-12-2-2 15,0-6-8-15,-23-4-22 16,-8-4-8-16,-7-8-28 16,-3-2 10-16,4-4 39 15,1-18 19-15,7-8 6 16,11-6 16-16,12-4 1 15,6-4-1-15,4 1-12 0,23 3-8 16,8 7 10-16,12 4-12 16,5 7-2-16,21 4-103 15,-10 6-168-15,-12 4-509 0</inkml:trace>
  <inkml:trace contextRef="#ctx0" brushRef="#br0" timeOffset="48785.16">14475 10449 1235 0,'0'0'697'0,"0"0"-477"16,0 0-90-16,0 0-37 15,0 0-56-15,-143 6-28 16,88 30-2-16,-3 4 2 16,5 3 0-16,8-2-6 15,13-1 13-15,17-3-16 16,11-5-1-16,4-8 1 16,4-4 0-16,17-8 1 15,5-6 0-15,0-6 9 16,8 0 1-16,2-14-2 15,0-10-1-15,-1-6 1 16,1-6-7-16,-5 0 5 16,-4-2-1-16,-5 1-6 0,-7 9 6 15,-5 4 1-15,-6 10-6 16,-2 6 7-16,-2 8-8 16,0 0 0-16,0 16-21 15,-11 14 20-15,0 9 1 16,7 1 0-16,4 0-6 15,0-2 6-15,17-8 0 16,10-6-9-16,4-6 9 16,4-10 0-16,2-6 0 15,-2-2 6-15,3-6-4 0,-5-14 13 16,1-8 1-16,-3-4 14 16,-4-4-2-16,-5-5-9 15,-7 4-13 1,-1 2 0-16,-7 7-5 0,-3 10 5 15,-2 10 0-15,-2 8-6 16,0 0-12-16,0 12-10 16,0 16 11-16,-4 10 11 15,4 5 0-15,0-2-12 16,20 0 5-16,11-7-4 16,7-6 1-16,2-10 10 15,3-6 0-15,-1-10 1 16,-2-2 0-16,0-2 0 15,-2-20 6-15,-2-6 2 16,-7-6 0-16,-3-4 8 0,-6-6-9 16,-2 1 1-16,-3-1-8 15,-1 6-1-15,-1 4 0 16,1 8 0-16,3 10 0 16,4 10-16-16,3 6 2 15,3 6 8-15,0 24-1 16,-1 10 7-16,-1 6 6 15,2 0-5-15,-5 0 1 16,-2-3-1-16,-4-11 1 16,-6-8-1-16,-2-10 0 15,-6-6 1-15,0-6 5 16,-2-2 12-16,0 0 19 16,2-12 5-16,1-12-30 0,-1-10-11 15,4-6-2-15,5-5 1 16,3-1-1-16,4 6 0 15,1 6 0-15,2 10-10 16,-2 10 8-16,2 12-10 16,1 2 12-16,1 10 12 15,1 16 24-15,0 8 6 16,3 2-14-16,0 3-16 16,0-3-2-16,-6-6-10 15,-2-6-58-15,-9-12-97 16,-4-8-197-16,-6-4-649 0</inkml:trace>
  <inkml:trace contextRef="#ctx0" brushRef="#br0" timeOffset="48971.47">15019 10176 1918 0,'0'0'356'0,"0"0"-201"16,0 0-79-16,0 0-45 16,0 0-31-16,136 14-112 15,-85-1-238-15,-4-5-758 0</inkml:trace>
  <inkml:trace contextRef="#ctx0" brushRef="#br0" timeOffset="49484.9">16736 10225 1139 0,'0'0'206'15,"0"0"-71"1,-28-129 16-16,28 73-2 0,9 4-57 16,26 2-58-16,17 8 24 15,10 7 5-15,5 10-4 16,2 13 34-16,-3 7 10 15,-7 5-16-15,-10 21-23 16,-14 21 4-16,-12 16 5 16,-19 28-15-16,-6 26-10 15,-27-3-12-15,-6-9-12 16,-8-14 1-16,3-18-23 16,-2 9 15-16,-1 5-16 0,10-12 7 15,10-12-7 1,12-12-1-16,11-10 0 0,0-10-16 15,13-10 2-15,16-6 5 16,12-7-19-16,3-3-50 16,8 0-57-16,-6-17-88 15,1-3-125-15,-13 4-269 16,-17 8-90-16</inkml:trace>
  <inkml:trace contextRef="#ctx0" brushRef="#br0" timeOffset="49749.28">17091 11151 211 0,'0'0'616'0,"0"0"-365"0,0 0 20 16,0 0 1-16,0 0-37 16,0 0-11-16,129-32-10 15,-120 18-27-15,-4 0-39 16,-5 4-57-16,-2 2-40 15,-23 6-20-15,-12 2-13 16,-9 4-10-16,2 16 4 16,3 2-11-16,12 4 7 15,12-2-8-15,11-2-9 16,6-2-28-16,8-6-71 16,15-6-263-16,-6-8-1041 0</inkml:trace>
  <inkml:trace contextRef="#ctx0" brushRef="#br0" timeOffset="51003.04">18138 10084 1106 0,'0'0'390'0,"0"0"-124"16,0 0-61-16,0 0-45 15,0 0-73-15,0 0-40 16,-2 16 2-16,6 12 99 0,9 8-47 16,3 7-35-16,5 1-33 15,0-1-17-15,2-2-16 16,-3-3-40-16,5-8-155 16,-6-10-340-16,-5-10-693 0</inkml:trace>
  <inkml:trace contextRef="#ctx0" brushRef="#br0" timeOffset="51259.66">18742 9998 1659 0,'0'0'510'0,"0"0"-410"0,0 0-47 15,0 0 30-15,-82 151-2 16,42-74-34-16,-1 8-16 16,1 1-4-16,-2 2-10 15,2-4-11-15,0-3-6 16,4-7-88-16,5-14-66 16,-2-10-106-16,10-16-323 15,3-16-422-15</inkml:trace>
  <inkml:trace contextRef="#ctx0" brushRef="#br0" timeOffset="51901.31">18589 10712 1533 0,'0'0'243'0,"0"0"-89"16,0 0 68-16,0 0-76 16,142-8-63-16,-89-6-28 15,5-7-20-15,3-2-26 16,-1-5-1-16,-7-7 8 16,-6-1-16-16,-14-1 0 15,-10-2-22-15,-17 5 13 0,-6 8-2 16,0 8-17-1,-27 10 13-15,-10 8 15 0,-8 4 0 16,-4 22 6-16,2 10-1 16,9 4-5-16,14 2-1 15,11-1-8-15,13-1 1 16,0-4 8-16,22-4 2 16,9-8 5-16,7-6 1 15,2-6 2-15,5-8 14 16,-1-4 0-16,3 0 7 15,-3-8-1-15,1-16 5 16,0-6-8-16,-6-4-8 16,-5-5-7-16,-5 2-3 0,-7 2-9 15,-9 7 0-15,-1 8 6 16,-8 8-5-16,1 8-1 16,1 4 0-16,1 0-24 15,7 0 8-15,1 16 15 16,3 6 1-16,2 6 16 15,0 5 1-15,-4-1 2 16,-3 0 14-16,-7-6 12 16,0-4 5-16,-6-6-12 15,0-4-10-15,-10-2 0 16,-10-4-4-16,-6 0-3 16,-3-4-21-16,0-2-34 15,4-6-94-15,10-12-130 0,5-6-490 16</inkml:trace>
  <inkml:trace contextRef="#ctx0" brushRef="#br0" timeOffset="52376.99">20582 10395 633 0,'0'0'128'0,"0"0"-41"0,0 0 5 16,0 0-28 0,0 0-28-16,0 0 6 0,0 0 81 15,70-6 58-15,-68 4 43 16,-2 2 11-16,0 0-87 15,-18 0-80-15,-13 12 74 16,-9 10 10-16,-3 6-42 16,3 2-37-16,13 2-24 15,10 0-27-15,15 0-10 16,2-2-5-16,11-3-1 16,15-8 5-16,10-4-4 15,-1-9 2-15,3-4-1 16,-2-2-1-16,-4 0 4 0,-6-16 18 15,-6-6 12-15,-9-4 3 16,-9-6-14-16,-2-7-21 16,-13 1-9-16,-22 2-14 15,-13 4-20-15,-4 6-41 16,0 8-65-16,12 10-114 16,13 6-322-16,18 2-683 0</inkml:trace>
  <inkml:trace contextRef="#ctx0" brushRef="#br0" timeOffset="52801.64">21108 10441 882 0,'0'0'359'15,"0"0"-187"-15,0 0 73 16,0 0-25-16,0 0-56 16,116 48-46-16,-91-27-16 15,-10 0-30-15,-6 1 1 16,-6-1-30-16,-3-3-7 15,-5-5-8-15,-15 1-6 0,-5-4-10 16,-2-2 10 0,6-3-4-16,0-3-7 0,8-2-5 15,6 0 16-15,7 0 24 16,0 0-7-16,4-16-28 16,17-8-11-16,8-6-1 15,4-7-5-15,7 1-32 16,3-2-46-16,17-12-48 15,-10 12-163-15,-4 2-628 0</inkml:trace>
  <inkml:trace contextRef="#ctx0" brushRef="#br0" timeOffset="53821.58">22768 10221 1420 0,'0'0'349'15,"0"0"-153"-15,0 0 8 0,0 0-56 16,0 0-69-16,0 0-51 16,0 0-9-16,2 90 70 15,-2-34-13-15,4 8-37 16,15 0-21-16,5-2-17 16,3-5 8-16,0-9-8 15,-5-10-1-15,-9-14-6 16,-4-8-30-16,-5-6-5 15,-4-6-1-15,0-4 12 16,0 0-1-16,-2 0-18 0,-13-8 15 16,-5-14-12-1,-1-6-3-15,0-10 30 0,-2-6-5 16,3-5-7-16,3-1 9 16,3 0 21-16,3 0 1 15,7 2 9-15,4 4 10 16,0 4 3-16,0 10-4 15,13 6-2-15,0 10 17 16,5 10-12-16,4 4-5 16,3 0-15-16,6 25 15 15,7 14 8-15,4 11-11 16,5 6 1-16,9 2-7 16,4 0-5-16,2-5 9 0,-1-7-5 15,-4-9 8 1,-4-6 11-16,-5-13 6 15,-8-8-1-15,-3-8 0 0,-6-2 7 16,1-2-3-16,-8-14 8 16,1-9 9-16,-8-7-10 15,-1-4 4-15,-7-8-16 16,-3 0-19-16,-2-2 2 16,-4 2 6-16,0 8-3 15,0 6-3-15,-10 10-6 16,1 10-6-16,-5 6-7 15,-3 4-16-15,-5 0-62 16,-10 26-97-16,10 0-170 0,7-4-563 16</inkml:trace>
  <inkml:trace contextRef="#ctx0" brushRef="#br0" timeOffset="54168.39">24035 10415 1446 0,'0'0'497'16,"0"0"-423"-16,0 0 46 16,0 0 36-16,0 0-40 15,-95 132-30-15,90-92-18 0,5 1-20 16,19-5-14-1,23-4-11-15,14-6 6 0,8-10 6 16,3-8 2-16,-3-8 5 16,-10 0 12-16,-16-12 16 15,-16-10 17-15,-15-8 1 16,-7-8-34-16,-29-2-33 16,-27-3-17-16,-40 6-4 15,-39 12-28-15,-42 23-10 16,-10 2-60-16,42 22-106 15,36 1-439-15</inkml:trace>
  <inkml:trace contextRef="#ctx0" brushRef="#br0" timeOffset="57184.8">4629 12918 408 0,'0'0'286'0,"0"0"-120"15,0 0-41-15,0 0-19 16,0 0-18-16,0 0 27 0,-38-6 12 16,34 3-19-16,2 3-18 15,2 0-23-15,0 0-3 16,0-1-4-16,0 1 7 15,0 0 7-15,0-4-11 16,0 0-1-16,0-6-17 16,15-7-14-16,8-5-21 15,8 0 5-15,4 2 2 16,8 7 17-16,-1 6-7 16,0 7-20-16,-1 2-1 15,-8 22-6-15,-10 11 0 0,-8 2 0 16,-13 6 0-1,-2-1 0-15,-6-2-3 0,-17-4 3 16,-2-8 0-16,4-6 1 16,3-8-1-16,5-6 0 15,5-4 6-15,8-4-6 16,0 0-8-16,10 0-17 16,19-10 15-16,6-2 9 15,9 6 2-15,2 2-1 16,0 4 1-16,-1 0 11 15,-5 12-4-15,-7 12 3 16,-8 6-10-16,-12 6 0 16,-13 4 17-16,0 5-2 15,-20-1 27-15,-16-2-6 16,-10-4 13-16,-8-6-19 0,-4-8-7 16,3-10-7-16,3-6-10 15,7-8-7-15,10 0-1 16,13-18-49-16,8-12-97 15,14-34-120-15,2 7-294 16,14 2-303-16</inkml:trace>
  <inkml:trace contextRef="#ctx0" brushRef="#br0" timeOffset="57702.25">4944 12497 1196 0,'0'0'200'16,"0"0"-65"-16,-172 28-25 15,96 8 48-15,7 14-26 16,4 14-18-16,1 32-28 15,8 27 18-15,21 21-36 16,24 7-2-16,13-11-23 16,31-30-28-16,7-28-4 15,0-17 6-15,7-7-8 0,18 7 2 16,28 12 5 0,38-3-4-16,23-30 0 0,7-34-3 15,-9-26 1 1,-17-50 7-16,-14-20 14 0,-10-20 12 15,-13-13-6-15,-24-3 3 16,-30-5-4-16,-33 1-15 16,-13 4-11-16,-41 24-10 15,-9 23-10-15,-49 17-1 16,-48 26 5-16,-25 18-22 16,-20 14 16-16,41 18 11 15,57 13-5-15,34-2 5 16,21 1-13-16,8 6-55 15,15 7-90-15,18 5-105 16,51 4-124-16,25-12-105 0,10-16-253 16</inkml:trace>
  <inkml:trace contextRef="#ctx0" brushRef="#br0" timeOffset="69786.03">8878 12585 39 0,'0'0'82'0,"0"0"-11"16,0 0 39-16,0 0 18 15,0 0 45-15,0 0 6 16,-29 2-37-16,29-2-24 16,0 0-2-16,0 0-18 15,-2 0-24-15,2 0-23 16,0 0-13-16,0 0-6 16,0 0 20-16,0 0 25 15,0 0-1-15,0 0 1 0,0 0 3 16,0 0 7-1,0 0-14-15,0 0-9 16,0 0-18-16,0 0-20 0,0 0-5 16,0 0-8-1,0 0-1-15,0 0 9 0,0 0 7 16,0 0 3-16,0 0 4 16,0 0 7-16,0 0-5 15,0 0 7-15,0 0-4 16,0 0-3-16,0 0-8 15,0 0-6-15,0 0 1 16,0 0-11-16,0 0-7 16,0 0-5-16,0 2-1 15,0 20 0-15,0 18 9 16,-4 8 33-16,1 8-15 0,1 3-9 16,2-4-12-16,0-2 3 15,0-1-2-15,0-4-1 16,7-4-3-16,1-4-2 15,4-8 1-15,-1-4-2 16,3-8 0-16,-1-3 0 16,7-8 0-16,5-3 0 15,10-3 12-15,9-3 0 16,12 0-1-16,9-9-1 16,4-7-9-16,1-4 8 15,-4 2-9-15,-6 0-91 16,5-4-107-16,-19 4-302 15,-15 2-345-15</inkml:trace>
  <inkml:trace contextRef="#ctx0" brushRef="#br0" timeOffset="70169.47">9638 12891 1092 0,'0'0'530'0,"0"0"-327"15,0 0-67-15,0 0-44 16,-135 97-4-16,100-49-15 0,9 0-20 16,6-4-13-1,9-6-11-15,6-8-14 16,5-5 3-16,0-7-11 15,12-9 2-15,12-4 5 0,8-5 11 16,3 0 18-16,5-14-9 16,-2-11-6-16,-3-7 0 15,-6-4-5-15,-6-4 8 16,-13 0 6-16,-10 2-22 16,0 8-15-16,-17 6-5 15,-20 9-44-15,-13 14-46 16,-4 1-54-16,-4 14-91 15,14 8-150-15,17-2-295 0</inkml:trace>
  <inkml:trace contextRef="#ctx0" brushRef="#br0" timeOffset="70685.81">10197 12922 1425 0,'0'0'352'15,"0"0"-133"-15,0 0-80 16,0 0-85-16,0 0-15 16,-71 102-5-16,65-58-18 0,6-2-7 15,0-4-3 1,17-8-6-16,6-5 0 0,3-10 1 15,-4-7-1-15,3-8 12 16,-5 0-5-16,-3-1 8 16,2-16 0-16,-9-2 1 15,2 1-3-15,-5 3-5 16,-5 5-8-16,2 6 0 16,0 4-1-16,4 0-22 15,5 0-13-15,7 11 30 16,9 2 6-16,9-3 0 15,6-6-18-15,3-4 0 16,2 0 17-16,-2-14 1 16,-3-10 1-16,-5-4 12 15,-13-4 27-15,-8-2 28 0,-12 0 34 16,-6-2 10-16,-8-1-67 16,-21 4-29-16,-11 4-16 15,-5 8-12-15,1 9-24 16,-1 12-31-16,7 0-63 15,9 23-100-15,12 4-416 16,7-4-696-16</inkml:trace>
  <inkml:trace contextRef="#ctx0" brushRef="#br0" timeOffset="70956.89">11263 13297 1788 0,'0'0'364'15,"0"0"-149"-15,0 0-126 16,0 0 1-16,4 108-4 15,-4-52-38-15,0 0-32 16,0-4-16-16,-2-6-36 16,-5-6-135-16,2-9-331 0,5-17-401 0</inkml:trace>
  <inkml:trace contextRef="#ctx0" brushRef="#br0" timeOffset="72768.7">11944 12785 742 0,'0'0'610'16,"0"0"-331"-16,0 0-35 0,0 0-150 16,0 0-56-16,0 0 26 15,0 0 61-15,56 112-29 16,-32-59-16-16,1-1-22 15,-3 0-35-15,-4-6-22 16,-7-6 9-16,-2-8-9 16,-7-11 0-16,0-10 8 15,-2-4-8-15,0-7 11 16,0 0 4-16,0-8 10 16,-2-19-26-16,-7-11-8 15,3-12-13-15,4-8 14 16,2-4-14-16,0 2-8 15,11 6 2-15,9 14 12 16,5 9 8-16,1 17-5 0,0 12 4 16,-1 2-2-16,0 14 10 15,0 19 8-15,-4 7 18 16,2 3-1-16,-3 1-12 16,-5-3-1-16,-3-7-12 15,-6-6 0-15,-1-12 0 16,-3-6 0-16,-2-6 1 15,2-4 7-15,-2 0 10 16,0-8 3-16,0-16-21 16,2-12-15-16,2-11 8 15,4-3-11-15,-2-4-3 0,5 6 5 16,0 8 16 0,3 10-8-16,-1 14 2 0,1 12 5 15,3 4-11-15,3 10 12 16,5 20 0-16,6 10 24 15,5 4-23-15,1 1 7 16,3-5-7-16,1-4 8 16,-1-8-9-16,-5-10 1 15,-3-6-1-15,-1-10 9 16,-4-2 5-16,-1-2 13 16,-1-18 10-16,-2-6 0 15,-4-8-8-15,-1-6-13 16,-3-2-5-16,-3-2-10 0,-7 3 2 15,-3 7 3 1,-2 8 0-16,0 10-5 0,-9 10 14 16,-11 6-15-16,-9 12-9 15,-7 24-3-15,3 8-8 16,6 6 3-16,11 0-5 16,16-3-2-16,0-5 6 15,14-6 3-15,15-6-2 16,4-8 9-16,3-8 8 15,1-8 0-15,-1-6 9 16,2 0 7-16,0-10-4 16,2-14 5-16,2-8 11 15,7-8-6-15,3-4-8 16,4-3-14-16,4 5 0 0,-5 6-15 16,-4 12-30-16,-11 8 20 15,-11 10-36-15,-6 6-18 16,-10 0 16-16,-4 0 27 15,-4 0 21-15,-1 0 6 16,-2 0 8-16,-2 2 0 16,2-2 1-16,-2 0 5 15,0 0 4-15,0 0 37 16,0 0 2-16,0 0 4 16,-15 0 3-16,-7 0-38 15,-7 0-17-15,-7 0 0 16,1 10-5-16,1 16 5 15,3 10-9-15,11 7 7 16,9 0-5-16,11-3-4 16,0-3-2-16,9-7 13 0,10-8 0 15,6-8 0-15,2-10 0 16,-1-4 3-16,3-2 5 16,3-20 16-16,-3-10-6 15,2-10 28-15,-4-8-1 16,-6-9-8-16,-2-7-6 15,-11-8-16-15,-4-2-6 16,-4-1-9-16,0 5 1 16,-2 6-1-16,-8 12 9 15,1 12-8-15,2 16 14 16,2 12 25-16,3 12-10 16,2 2-30-16,0 22-29 15,0 22 28-15,0 14 0 0,10 13 1 16,11 3 0-1,6 0 0-15,6 0 0 0,6-3-2 16,1-10 2-16,0-6-6 16,-3-15 5-16,-6-12 0 15,-4-12 0-15,-6-14 1 16,-4-2 10-16,3-14 7 16,-1-16-11-16,-2-9 3 15,-3-3-9-15,-6 1-9 16,-3 6-3-16,-3 9 12 15,-2 14-1-15,2 12 1 16,0 0-23-16,0 18-2 0,8 12 24 16,1 6 1-1,3 3 0-15,3-6-11 0,3-2 5 16,0-9-96-16,0-6-63 16,5-16-92-16,-8 0-328 15,-3-16-774-15</inkml:trace>
  <inkml:trace contextRef="#ctx0" brushRef="#br0" timeOffset="72930.55">14190 12432 1590 0,'0'0'591'0,"0"0"-405"15,0 0-68-15,0 0-95 16,0 0-23-16,0 0-29 15,0 0-239-15,92 89-601 0</inkml:trace>
  <inkml:trace contextRef="#ctx0" brushRef="#br0" timeOffset="73622.17">14395 12673 1069 0,'0'0'876'0,"0"0"-645"0,0 0-101 16,0 0 21-16,0 0-56 16,26 123-58-16,-9-87-26 15,2-4-2-15,6-9 0 16,4-2-7-16,0-11 10 15,2-6 2-15,0-4-4 16,2 0 2-16,-1-18 3 16,-6-8-3-16,-1-2-6 15,-8-3 3-15,-3 3-8 16,-5 6 5-16,-5 8-6 16,-4 8 0-16,0 6-8 15,0 0-15-15,0 14-2 16,0 10 25-16,0 3 0 15,0 0-12-15,8-3-3 16,5-6-9-16,5-4 5 0,1-6 10 16,6-5 7-16,0-3 2 15,2 0 9-15,2-18-8 16,-2-4 6-16,-2-7-5 16,-2-1 4-16,-5-1 3 15,-3 4-8-15,-6 7 0 16,-4 8 12-16,-3 8-11 15,1 4-2-15,-3 0-21 16,2 18-7-16,0 6 21 16,4 6 6-16,3-2-4 0,5-2-18 15,-1-3 0 1,1-9 5-16,-1-5 4 0,1-6 8 16,-4-3 6-16,1 0 9 15,3-3 10-15,3-12 8 16,2-6-1-16,3 2 1 15,0 1 12-15,2 1-6 16,3 7 7-16,-2 4-12 16,0 6-10-16,-4 0-7 15,4 0-11-15,2 8-8 16,2 6 7-16,20 1-64 16,-7-4-145-16,0-7-475 0</inkml:trace>
  <inkml:trace contextRef="#ctx0" brushRef="#br0" timeOffset="74588.3">17151 12864 1128 0,'0'0'278'16,"0"0"-21"-16,0 0-11 15,0 0-87-15,0 0-37 16,0 0-28-16,0 0-26 16,-20-21-25-16,13 21-21 15,-1 0-22-15,-4 0 9 16,1 3-8-16,-2 5-1 15,-1-1-8-15,4 1 7 0,3 1-23 16,2-4-11-16,3-1-13 16,2-4-4-16,0 0 20 15,0 0 27-15,0 0 5 16,0-4 24-16,11-14-12 16,7-6-5-16,0-3 2 15,4-6-7-15,-2-3 12 16,0-2 3-16,3-4 0 15,-4 0-3-15,2 2-7 16,-6 8 20-16,1 6 19 16,-8 12-2-16,2 10-11 15,-1 4-33-15,-1 18-11 0,1 22 11 16,1 16 25-16,0 8-7 16,1 8-6-16,1 0-6 15,3-1-5-15,3-5-1 16,-1-10 0-16,4-12-5 15,-1-16 5-15,2-14 12 16,-2-10-2-16,1-4 11 16,0-6 28-16,0-16 2 15,-3-4-20-15,-5-4-16 16,-9-4-3-16,-2-2-4 16,-2 0-8-16,0 4-1 15,0 6 0-15,-2 5 1 16,0 10-8-16,0 4-7 15,0 5-19-15,2 2 3 16,0 0 4-16,0 0 2 0,0 0 1 16,0 0 0-16,0 0 6 15,0-2 11-15,0-1 7 16,0-1 0-16,0-3-13 16,0-1 13-16,0-2 0 15,0 2 1-15,0-2-1 16,2 0 0-16,4 0 0 15,2 0 0-15,0 0 7 16,-1 2-5-16,-1 0-2 16,2 0 0-16,5-6-52 15,0 2-203-15,-2-2-526 0</inkml:trace>
  <inkml:trace contextRef="#ctx0" brushRef="#br0" timeOffset="75168.6">18163 12453 409 0,'0'0'1081'16,"0"0"-762"-16,0 0-60 16,0 0-73-16,0 0-142 15,0 0-35-15,0 0 166 16,-14 144-54-16,12-78-56 16,2 4-31-16,0-6-10 15,12-3-16-15,1-10-2 16,0-8 0-16,-4-15-6 15,-2-10-5-15,-5-8 3 16,-2-10 2-16,0 0 0 16,0-8 0-16,4-18-17 15,3-12-11-15,4-8 1 16,7-8 0-16,6-1-16 16,5 1 10-16,5 8 20 15,-1 8 7-15,0 8 6 0,-6 6 1 16,-6 8 22-1,-8 5 15-15,-6 6 18 0,-3 3 8 16,-4 2 5-16,0 0-17 16,0 4-28-16,0 20-13 15,0 12 63-15,0 6-18 16,0 6-12-16,0-2-20 16,7-2-12-16,4-6-5 15,0-3-7-15,-4-7-45 16,1 2-86-16,-1-8-191 15,-5-10-709-15</inkml:trace>
  <inkml:trace contextRef="#ctx0" brushRef="#br0" timeOffset="76318.5">18668 12811 1416 0,'0'0'571'15,"0"0"-414"-15,0 0 89 16,0 0-79-16,166 25-104 16,-109-22-38-16,1-3-11 15,-4 0-14-15,-5 0-9 16,-11-7-6-16,-7-11 15 16,-9-7-6-16,-11-3 0 15,-9-2 6-15,-2 2-14 16,-8 4 14-16,-17 8 6 0,-10 12 10 15,-11 4-15-15,0 6 0 16,-1 22-1-16,7 6 8 16,11 4 2-16,16 2-10 15,13 1 1-15,0-8-1 16,17 0-6-16,15-9 6 16,7-6 5-16,11-8-5 15,8-6 0-15,9-4 0 16,1-4-7-16,2-16 1 15,-3-8 5-15,-3-9 1 16,-8-1 0-16,-9-4 1 16,-12 6 0-16,-10 4 5 15,-11 10 3-15,-12 8 1 0,-2 10 16 16,-2 4 3-16,-23 0-27 16,-2 18-2-16,-2 10 0 15,2 6-6-15,10 2-5 16,7-2 10-16,10-2-21 15,0-4 13-15,3-7 0 16,15-7 9-16,4-6 0 16,5-8 9-16,1 0 2 15,1-4-4-15,0-18 8 16,0-5-9-16,0-5 1 16,-4 2 2-16,-5 2-8 15,-5 8 0-15,-8 10 0 16,-2 6-1-16,-3 4-19 15,-2 4-26-15,0 16 12 16,5 4 27-16,1 4-5 0,3-3-15 16,7-6 4-16,-1-6 4 15,3-8 11-15,3-2 7 16,-4-3 1-16,3 0 11 16,-2-12 1-16,2-6 4 15,0-2 11-15,0-5 5 16,0 3-3-16,1-2-2 15,0 2-21-15,2 6 0 16,-3 4-7-16,-5 10-8 16,3 2 1-16,-5 0-1 0,3 20 7 15,0 3 0-15,0 0-2 16,-3-3 3-16,0 0 0 16,0-7 2-16,0-6 4 15,1-3 20-15,1-4 14 16,6 0-6-16,1 0-11 15,3-14-23-15,-1-4-17 16,0-1-44-16,-1-4-23 16,0 1 11-16,-6-2 9 15,1 2 20-15,-3 0 18 16,1 4 18-16,-1 2 7 16,-1 0 1-16,-1 4-1 15,-1 0 1-15,-1 2 1 0,-3-2 1 16,1 4 12-1,-2 0 19-15,0 2 25 0,-5 4 15 16,-2 2-12-16,0 0-18 16,0 2-35-16,0 18-2 15,0 10 24-15,0 4 4 16,7 6-12-16,4-2-10 16,7-2-4-16,2-6 2 15,-1-5 5-15,2-10-1 16,-1-5-13-16,-3-6 8 15,4-4-9-15,-1 0-28 16,6-15-96-16,-5-10-162 16,-3-3-553-16</inkml:trace>
  <inkml:trace contextRef="#ctx0" brushRef="#br0" timeOffset="76653.72">20897 12757 1530 0,'0'0'369'0,"0"0"-9"0,0 107-106 16,-3-52-102-16,3 10-33 15,0 7 8-15,0 22-52 16,0 25-41-16,-9-9 9 16,-15-10-20-16,-18-15-13 15,-12-26-10-15,-11-5-52 16,-12-5-17-16,-6-27 5 15,3-22 36-15,4-8 28 16,16-36 7-16,25-34-7 16,35-33 9-16,44-25 3 0,34 8 1 15,7 29 13-15,-10 35-19 16,-12 28-7-16,8 0 0 16,9 2-7-16,5 4-26 15,7 9-128-15,-26 12-314 16,-17 0-666-16</inkml:trace>
  <inkml:trace contextRef="#ctx0" brushRef="#br0" timeOffset="77344.98">22302 12457 1681 0,'0'0'377'0,"0"0"-146"16,0 0-53-16,0 0-59 15,0 0-17-15,125 14-37 0,-71-9-17 16,2 2-24 0,2-4-24-16,-8 1-14 0,-2-4-164 15,-17 0-402-15,-18 0-921 0</inkml:trace>
  <inkml:trace contextRef="#ctx0" brushRef="#br0" timeOffset="77531.95">22485 12721 1847 0,'0'0'392'16,"0"0"-164"-16,0 0-10 16,152 6-59-16,-96-4-92 15,2 0-67-15,19-2-21 0,-15 0-174 16,-8 0-444-16</inkml:trace>
  <inkml:trace contextRef="#ctx0" brushRef="#br0" timeOffset="78086.63">22788 12075 1287 0,'0'0'391'16,"0"0"-54"-16,0 0-81 0,0 0-108 15,0 0-31 1,125 16 14-16,-54 11-13 0,10 5-21 15,-1 2-31-15,-2-2-17 16,-7-4-10-16,-9-4-9 16,-8-4-2-16,-11-2-4 15,-12 0-3-15,-14 4-12 16,-10 10-1-16,-7 14-1 16,-24 19 31-16,-40 29-4 15,-38 30-10-15,-33 19 3 16,6-15 6-16,19-32-15 15,39-34-17-15,26-26-1 16,1 0-18-16,3-4-19 16,6-6-55-16,35-26-86 15,0 0-107-15,27-26-470 0</inkml:trace>
  <inkml:trace contextRef="#ctx0" brushRef="#br0" timeOffset="78582.39">24473 12268 430 0,'0'0'806'0,"0"0"-582"0,0 0 35 16,0 0-5-16,0 0-56 16,0 0-52-16,0 0-53 15,11 28 26-15,-11 18 41 16,0 8-41-16,0 4-62 15,0 3-28-15,4-1-12 16,12-6-17-16,1-4-73 16,-3-8-133-16,-5-12-317 15,-9-16-659-15</inkml:trace>
  <inkml:trace contextRef="#ctx0" brushRef="#br0" timeOffset="78908.53">24286 12230 1445 0,'0'0'553'0,"0"0"-417"16,0 0-32-16,175-10 30 15,-94 12-48-15,2 22-35 16,-4 12-8-16,-5 12 5 15,-11 10-19-15,-19 8 3 16,-17 5-7-16,-21-1 11 16,-6-2-9-16,-22-8-18 0,-18-10 1 15,-14-9-1 1,-10-14 21-16,-10-9 4 16,-6-8-13-16,-4-10-21 0,8 0-3 15,9 0-51-15,22-32-63 16,19 2-129-16,18-4-461 0</inkml:trace>
  <inkml:trace contextRef="#ctx0" brushRef="#br0" timeOffset="79162.62">25136 12493 1847 0,'0'0'481'15,"0"0"-395"-15,0 0 25 16,0 0 50-16,9 114-66 16,3-68-47-16,1 0-24 15,5-6-24-15,-1-6-40 16,1-11-112-16,-7-12-184 15,-5-11-574-15</inkml:trace>
  <inkml:trace contextRef="#ctx0" brushRef="#br0" timeOffset="79333.2">25045 12268 2131 0,'0'0'331'16,"0"0"-230"-16,0 0-87 16,0 0-14-16,0 0-353 15,0 0-1208-15</inkml:trace>
  <inkml:trace contextRef="#ctx0" brushRef="#br0" timeOffset="84102.19">9939 13896 649 0,'0'0'361'16,"0"0"-125"-16,0 0-32 15,0 0-53-15,0 0-78 16,0 0-48-16,0 0 17 0,-22-6-15 16,-1 26-16-16,-2 9 7 15,-3 4-5 1,-1 7 2-16,0 0-5 0,0 1-1 15,5-1-2-15,-1-6-6 16,2-2 0-16,8-10 1 16,1-4 4-16,8-10-6 15,1-4-9-15,3-2 0 16,2-2 8-16,0 0-20 16,0-12 12-16,7-12-34 15,11-6-11-15,5-8 19 0,2-2 14 16,4-3 14-16,-2 2 7 15,0 2 0-15,-2 3 9 16,-8 8 22-16,-1 4 21 16,-3 8 14-1,-3 4 7-15,-2 6-4 0,-3-2 19 16,-3 6-10-16,0 2-21 16,6 0-30-16,4 14-26 15,7 22 88-15,2 14 15 16,6 17-21-16,2 5-33 15,2 4-22-15,1 0-17 16,1-2-2-16,-4-7-9 16,-2-8 6-16,-5-6-5 15,-7-11-1-15,-6-8-8 16,-4-10-12-16,-5-6-9 0,0-6-1 16,0-4 11-1,-2-4-2-15,-10-2-18 0,-3-2-17 16,-3 0-30-16,-4 0-7 15,-4-8 24-15,-1-4 29 16,-2 4 30-16,0-4-1 16,-2 6 11-16,4 2 16 15,4 4 20-15,6 0 17 16,5 0 30-16,10 0 21 16,2 0-41-16,4 0-39 15,23 0 18-15,11-6 32 16,7 2-1-16,9-2-4 15,1-4-14-15,0 0-31 0,-1 0-8 16,-2 0-16-16,-8 2 0 16,-2 2-88-16,7-8-146 15,-13 0-279-15,-7-3-815 0</inkml:trace>
  <inkml:trace contextRef="#ctx0" brushRef="#br0" timeOffset="84769.4">13168 13856 1144 0,'0'0'276'0,"0"0"-9"15,0 0-106-15,0 0-108 16,0 0-18-16,0 0 13 16,144-62 6-16,-95 62 7 15,-2 0-3-15,-4 24-9 16,-12 22-3-16,-12 12 9 16,-14 13 8-16,-5 9-18 0,-29 2-24 15,-13-6 4 1,-7-8-3-16,4-12-3 0,5-16-2 15,13-16 4-15,12-11 26 16,12-9 16-16,3-4-14 16,20 0-22-16,28-10 6 15,14-11-4-15,20-1-14 16,25-2-15-16,27 2-1 16,28-4-92-16,6 0-121 15,-41 10-275-15,-30 4-556 0</inkml:trace>
  <inkml:trace contextRef="#ctx0" brushRef="#br0" timeOffset="85437.31">18087 13814 1064 0,'0'0'523'16,"0"0"-269"-16,0 0-10 16,0 0-10-16,0 0-82 15,0 0-22-15,0 0-19 16,-27-40-27-16,27 40-30 15,20 0-41-15,25 0-13 16,37 0 15-16,7 2-8 16,11 8-7-16,1 2 0 0,-32 0-12 15,-4 2 3 1,-26 2-1-16,-20 4 2 0,-19 4-2 16,-12 6 10-16,-32 0 7 15,-16 1 5-15,-9-4-11 16,4-4 6-16,14-5 4 15,20-6-6-15,24-1-5 16,9 3-24-16,58 7 24 16,14 3 17-16,15 4-7 15,6 6-8-15,-14-2 13 16,-3 6-14-16,-23-6 13 16,-19 2 17-16,-32-2 5 15,-25 4-15-15,-95 10-3 0,-80 3-18 16,-49-5-133-1,-32-14-174-15,-3-20-65 0,79-10-151 16,20 0-181-16</inkml:trace>
  <inkml:trace contextRef="#ctx0" brushRef="#br0" timeOffset="87502.39">9231 13668 899 0,'0'0'140'0,"0"0"-1"0,0 0-10 16,0 0 1-16,0 0-24 15,0 0 2-15,0 0 16 16,-54-24 5-16,50 21-24 16,1 2 17-16,1-2 0 15,2 2-18-15,0-2-37 16,13-1-42-16,45-6-15 15,56-9 7-15,73-10 12 16,38-5 16-16,16-2-8 16,-12 4 0-16,-26 2-10 15,-14 4-18-15,-12 6-8 16,-40 4 7-16,-39 10-2 0,-38 4-6 16,-19 2 0-1,-10 0-10-15,-6 2-15 16,-8 2-20-16,-12 0 21 0,-5-2 8 15,0 0 16-15,0 0 7 16,-13 2 8-16,-8 0 11 16,-1-2 5-16,2 2-1 15,2-2 10-15,5-2-6 16,1 0-7-16,6 0 3 16,4 0-8-16,0 0-4 15,2 0-3-15,0 0-7 16,0 0-1-16,0 0-6 0,0 0 0 15,0 0-1 1,0 0-4-16,0 0 4 16,0 0 1-16,0 0 7 15,0 0-2-15,0 0 3 0,0 0-1 16,0 0 1-16,0 0 0 16,0 0 3-16,0 0-1 15,0 0 4-15,0 0-3 16,0 0-5-16,0 0 1 15,0 0-1-15,0 0-1 16,0 0-5-16,0 0 0 16,0 0 10-16,0 0-4 15,0 0 1-15,0 0 2 16,0 0-9-16,0 0 8 16,0 0-8-16,0 0 9 0,0 0-4 15,0 0 3-15,0 0-3 16,0 0 3-16,0 0-9 15,0 0 1-15,0 0 1 16,0 0-1-16,0 0-1 16,0 0 1-16,0 0 0 15,0 0-1-15,0 0 1 16,0 0 0-16,0 0-1 16,0 0 0-16,0 0 0 15,0 0 0-15,0 0 0 16,0 0 0-16,0 0-1 15,0 0 1-15,0 0 0 16,0 0 1-16,0 0 0 16,0 0-1-16,0 0 9 15,0 0-8-15,0 0 6 0,0 0 2 16,0 0-1-16,0 0 7 16,0 0-9-16,0 0 6 15,0 0-5-15,0 0-5 16,0 0 7-16,0 0-8 15,0 0 5-15,0 0-6 16,0 0-1-16,0 0 1 16,0 0 1-16,0 0-1 15,0 0-1-15,0 0-26 16,0 0-103-16,20 0-173 16,-1 2-534-16,10-2-768 0</inkml:trace>
  <inkml:trace contextRef="#ctx0" brushRef="#br0" timeOffset="88503.39">12927 13437 116 0,'0'0'1356'16,"0"0"-1013"-16,0 0-75 16,0 0-111-16,0 0-73 15,0 0-34-15,229-62 17 16,-35 32 39-16,33 0-16 0,10 4-30 15,-12 8-23 1,-30 5-22-16,-14 3-7 0,-21 5 5 16,-37-2-11-16,-32 5-1 15,-31 2 9-15,-14-2-9 16,-5 2 1-16,-5 0-2 16,-7 0 0-16,-13-2 6 15,-12 2 3-15,-1 0 0 16,-3 0 24-16,0 0-1 15,0 0-6-15,0 0-12 16,0 0-7-16,0 0 2 16,0 0-8-16,0 0 5 15,0 0-6-15,0 0-26 16,-3 0-62-16,-6 0-94 0,-6 24-99 16,2-2-207-16,-1-1-222 15</inkml:trace>
  <inkml:trace contextRef="#ctx0" brushRef="#br0" timeOffset="89642.73">17960 13248 867 0,'0'0'346'15,"0"0"-36"-15,0 0-5 16,0 0-69-16,0 0-56 15,0 0-71-15,0 0-50 16,-7-8-4-16,14 8 3 16,9 0 11-16,8 0-1 0,12-1 14 15,17-2-10-15,17 1-23 16,34-2-10-16,39 0-14 16,28 3-5-16,3 1-10 15,-32 0 2-15,-41-3-4 16,-39 3-8-16,-6-1 10 15,1-2 5-15,1 1 9 16,-2-2-2-16,-16 0-8 16,-11 0 5-16,-13 3 2 15,-7-2 5-15,-5 3 2 16,-2 0 7-16,-2-2-5 16,0 2-5-16,0 0-10 15,0 0 2-15,0 0-16 0,2 0-1 16,-2 0 1-16,0 0 0 15,0 0 0-15,0 0 1 16,0 0-1-16,0 0 13 16,0 0-13-16,0 0 0 15,0 0 9-15,0 0-9 16,0 0 9-16,0 0-1 16,0 0-3-16,0 0-5 15,0 0 5-15,0 0-6 16,0 0 0-16,0 0 1 0,0 0-1 15,0 0 1 1,0 0-1-16,0 0 1 16,0 0 0-16,0 0 0 15,0 0 0-15,0 0 5 16,0 0-5-16,0 0-1 0,0 0 0 16,0 0 1-16,0 0 1 15,0 0 5-15,0 0-6 16,0 0 5-16,0 0-5 15,0 0 0-15,0 0 5 16,0 0-6-16,0 0 0 16,0 0 0-16,0 0 1 15,0 0-1-15,0 0-2 16,0 0 1-16,0 0-22 16,0 0-30-16,0 0-52 0,0 0-103 15,0 6-149 1,0 2-554-16</inkml:trace>
  <inkml:trace contextRef="#ctx0" brushRef="#br0" timeOffset="91120.37">26007 12394 986 0,'0'0'209'0,"0"0"-27"16,0 0 4-16,0 0-14 15,0 0-36-15,0 0-29 16,0 0-16-16,0-16-13 16,-17 16-24-16,-12 0-33 15,-9 12-6-15,-7 14 7 16,-1 6 15-16,1 9-2 16,7 3-14-16,9 2-9 0,12 0 1 15,7-6 5-15,10-4-17 16,0-6-1-16,2-6 0 15,15-6 1-15,5-6 10 16,2-4 3-16,5-2 1 16,2-2-15-16,0-4-2 15,0 0-79-15,1-2-110 16,-10-8-282-16,-8-2-321 0</inkml:trace>
  <inkml:trace contextRef="#ctx0" brushRef="#br0" timeOffset="91377.31">26010 12954 954 0,'0'0'199'0,"0"0"-50"15,0 0 41-15,0 0-30 16,0 0-43-16,0 0-7 15,0 0-28-15,-51 26 44 16,1-14-32-16,-14-2-50 16,-14-4-44-16,-13-2-6 15,-7-4-50-15,2 0 15 0,14 0 26 16,17 0-39 0,24-4-13-16,22 2-86 0,19-2-417 15</inkml:trace>
  <inkml:trace contextRef="#ctx0" brushRef="#br0" timeOffset="92052.33">26643 12544 1287 0,'0'0'240'16,"0"0"-112"-16,0 0 22 15,0 0-24-15,0 0-47 16,0 0-19-16,0 0-10 16,-125 43 18-16,65-11 3 15,4 6-27-15,7 4-19 16,14 2 12-16,17-4-22 16,16-2-15-16,2-4 1 15,17-6 9-15,19-3 3 16,4-10-13-16,4-4-5 15,3-11 4-15,-5 0 1 0,1-8 10 16,-7-14-4-16,-3-6 6 16,-6-2 1-16,0-1 12 15,-6 3 4-15,0 6 3 16,-1 8-6-16,0 10-12 16,0 4-14-16,-2 2-8 15,0 20-2-15,-2 8 10 16,-6 6 0-16,-1 3 0 15,-7-6 1-15,-2-2-1 16,0-9 0-16,0-8 1 16,0-6-1-16,0-6 8 0,0-2 9 15,0 0 29 1,0-6 17-16,12-15-41 0,7-4-22 16,8-8 0-16,9-4-23 15,9-4-25-15,3-1-55 16,6 4-44-16,13 2-209 15,-11 10-331-15,-13 10-483 0</inkml:trace>
  <inkml:trace contextRef="#ctx0" brushRef="#br0" timeOffset="92585.8">27239 12882 912 0,'0'0'593'0,"0"0"-443"16,0 0-19-16,0 0 45 15,0 0-41-15,150-6-43 16,-117-2-30-16,0-5-11 16,-3 1-16-16,-6-2-5 15,-3-1-12-15,-8 2 2 16,-4 1 16-16,-5 2-8 16,-4 4-8-16,0 2 15 15,-11 4-18-15,-13 0-16 16,-7 0-2-16,0 18 1 15,2 9 0-15,8 2 0 16,8 4-11-16,13 0 11 0,0-2 0 16,5-5 0-1,18-6 9-15,8-6 3 0,8-6-2 16,7-8 7-16,6 0-10 16,2-6 5-16,-2-16-10 15,-2-6 10-15,-6-8-6 16,-3-7-5-16,-4-7 10 15,-1-4-3-15,-3-6 5 16,1-4-5-16,-1-4-8 16,6-1 0-16,-2 9 1 15,-1 10 8-15,-5 14 6 16,-9 14 25-16,-11 14 19 16,-6 8-44-16,-5 8-15 15,0 28 0-15,0 16 26 16,-9 17 8-16,-4 7-7 15,1 6-15-15,4 0-11 16,-1-1-1-16,-1-5 0 0,0-6-80 16,-7-8-107-16,5-16-294 15,1-24-412-15</inkml:trace>
  <inkml:trace contextRef="#ctx0" brushRef="#br0" timeOffset="92763.64">27922 12597 1719 0,'0'0'538'0,"0"0"-477"0,138-4-21 15,-60 4 45-15,4 2-35 16,-4 8-28-16,-7 2-22 16,6 0-120-16,-19-2-256 15,-16-4-566-15</inkml:trace>
  <inkml:trace contextRef="#ctx0" brushRef="#br0" timeOffset="93052.77">28398 12876 1553 0,'0'0'223'0,"0"0"-126"15,0 0 118-15,139 0-94 0,-97 0-69 16,-2 0-20-1,-9-4-8-15,-6-7 1 0,-9 4 27 16,-8 0 7-16,-3 6 25 16,-5-2-1-16,0 3-31 15,0 0-46-15,0 4-6 16,2 17 0-16,6 7 22 16,13 8-13-16,8 2-7 15,11 2 10-15,3-6-12 16,-4-6-37-16,-16-14-111 15,-12-10-157-15,-11-4-382 0</inkml:trace>
  <inkml:trace contextRef="#ctx0" brushRef="#br0" timeOffset="94254.52">24965 13622 1113 0,'0'0'593'15,"0"0"-443"-15,0 0-31 16,0 0 44-16,0 0-48 15,134 15-35-15,-85-12-16 16,-5-3-20-16,-2 0-13 16,-11 0-13-16,-10-3-3 15,-15-2-15-15,-6-1-43 16,-17 3 9-16,-50 3 33 16,-44 10 1-16,-6 19 1 15,11 5 0-15,21 4 8 16,36 0 28-16,9 8-1 0,9 6-12 15,22 0-23 1,9-2 11-16,19-1-12 0,22-8-1 16,12-2-6-16,13-13-41 15,7-6 2-15,9-12-102 16,0-8-50-16,3 0-4 16,-2-20 28-16,-8-13 6 15,-10-3 59-15,-16-4 61 16,-16 0 48-16,-17 4 42 15,-16 8 78-15,0 4 89 16,-32 10-56-16,-10 10-31 16,-9 4 1-16,-4 2-12 15,1 20-43-15,9 6-14 0,14 6-22 16,16 2-31 0,15-1 9-16,0-3-1 0,19-6-8 15,18-8 12 1,5-8-1-16,7-10-4 0,2 0-7 15,-2-4 0 1,-5-18 6-16,-5-2 12 0,-10-2-18 16,-10 4 0-16,-5 4 7 15,-7 5 8-15,-5 9 1 16,-2 4-17-16,0 0-12 16,0 12-13-16,0 7 25 15,6 4 0-15,8 4-25 16,8-7-27-16,11-4-5 15,8-8 5-15,5-8 44 0,4 0 8 16,-2-18 1 0,1-13 8-16,-7-5 36 0,-1-5 11 15,-5-9-8-15,-3-7 1 16,-6-5-14-16,-2-6-26 16,-6 0-3-16,-3 2 0 15,-3 9 3-15,-4 15 49 16,-2 14 6-16,-5 14 8 15,-2 12-24-15,0 2-48 16,0 18-21-16,-9 24 21 16,-6 12 15-16,1 12-6 15,5 9 0-15,5 1-9 16,4-4-1-16,-2 0-41 0,-23 12-100 16,-2-21-146-1,0-19-511-15</inkml:trace>
  <inkml:trace contextRef="#ctx0" brushRef="#br0" timeOffset="94417.51">25799 13736 1925 0,'0'0'277'0,"0"0"-191"15,164 0 44-15,-77 0-60 16,5 6-59-16,28-2-11 15,-22-2-165-15,-18-2-439 0</inkml:trace>
  <inkml:trace contextRef="#ctx0" brushRef="#br0" timeOffset="95355.43">26437 13906 1300 0,'0'0'694'0,"0"0"-562"16,0 0 26-16,135 0 6 15,-79 0-101-15,-4 0-59 16,0 0-4-16,-10-2-47 16,-11-6-21-16,-8-4 1 0,-13 0 30 15,-10-2-21-15,0 0 15 16,-28 4 43-16,-15 4 8 15,-10 6 8-15,-4 2 0 16,-1 20-1-16,10 10-9 16,17 6-6-16,20 2-3 15,11 0 3-15,20-3 9 16,23-7-9-16,13-6-11 16,8-12-6-16,3-8-1 15,2-4-53-15,-1-2 12 16,-5-18 20-16,-5-6 39 15,-9-6-2-15,-7-3-5 16,-6-2 7-16,-9 2-1 16,-7 7 1-16,-7 6 31 15,-9 10 41-15,-4 10-2 0,0 2-50 16,-8 16-8-16,-19 20 16 16,-4 16 18-16,-5 8 18 15,3 9-30-15,2 3-22 16,4 4 13-16,0 2-13 15,-7 9 16-15,-5 3-9 16,-17 0 13-16,-9 0-9 16,-10-10-9-16,-4-15-9 15,1-19-4-15,7-24 6 16,9-18 3-16,13-4 1 16,15-22 20-16,21-18-31 15,13-13-2-15,38-7-35 16,47-16 19-16,48-12-6 15,41-20-51-15,15 1-35 0,-12 11-43 16,-46 28-10-16,-48 26 27 16,-30 13 76-16,-13 10 60 15,-7 2 5-15,-1 2 44 16,-8 1 66-16,-15 7 49 16,-9 6-34-16,0 1-55 15,-9 0-55-15,-15 14-5 16,-3 5 28-16,-2 12 1 15,4 3-8-15,10 2-17 16,11 0 8-16,4-8-20 16,0-2-6-16,17-4-1 15,10-10 14-15,8-6 1 16,6-6-3-16,3 0 3 16,3-14 0-16,-7-12 1 0,-2-4-7 15,-11-6 12-15,-9-2-20 16,-7 0 5-16,-11 4-5 15,0 4 1-15,0 5 17 16,-16 11-18-16,3 8 4 16,0 2-5-16,3 4-22 15,6 4-133-15,4 15-113 16,8-1-282-16,13-6-382 0</inkml:trace>
  <inkml:trace contextRef="#ctx0" brushRef="#br0" timeOffset="95719.51">28024 13946 1502 0,'0'0'253'16,"0"0"-200"-16,0 0 112 16,0 0-30-16,0 0-48 15,0 0-10-15,0 0-20 16,42 123 7-16,-21-101-37 15,-3-6-9-15,-1-2-5 16,-5-6 11-16,-4-6-3 16,-3 0 51-16,-5-2-3 15,0 0-5-15,0 0-15 16,0 0-16-16,0 0-21 0,0 0-2 16,0 0 1-16,0 0 7 15,4-6 13-15,7-8-23 16,7-6-8-16,7-4-9 15,6-2-1-15,4-2 10 16,3-1-20-16,3 5-36 16,-6-4-37-16,7 0-57 15,-8 6-187-15,-10 2-486 0</inkml:trace>
  <inkml:trace contextRef="#ctx0" brushRef="#br0" timeOffset="95866.34">28833 14002 1741 0,'0'0'932'15,"0"0"-817"1,0 0-55-16,0 0-48 0,0 0-12 16,0 0-716-16</inkml:trace>
  <inkml:trace contextRef="#ctx0" brushRef="#br0" timeOffset="100722">15108 15699 758 0,'0'0'254'0,"0"0"-51"16,0 0-19-16,0 0-8 15,0 0-28-15,0 0-47 16,0 0-10-16,0 0-15 16,0 0-49-16,0 0-3 0,0 0 6 15,3 0-22 1,-1 0 16-16,2 0-23 0,3 0 11 15,5 0 28-15,7 0 46 16,3 4-18-16,5 2-15 16,4-6-13-16,5 4-12 15,-1-4 3-15,-1 0 5 16,-3 0-11-16,-2 0-14 16,-7 0 1-16,-6-4-1 15,-7 0 3-15,-5 2-13 16,-1 2 10-16,-3 0 1 15,0-2 0-15,0 0 5 16,0-2 9-16,-10 0 4 0,-1-6-23 16,-2 2-6-16,-3 4-1 15,5-2 0-15,0 4-1 16,2 2 1-16,-2 0-8 16,3 0 7-16,-4 0 0 15,1 0-5-15,-3 8 6 16,1 0-8-16,-3 6 7 15,1 4-5-15,-5 8 5 16,2 6 0-16,-4 0 1 16,1 8-1-16,4 0 0 15,1-4 1-15,7-1-6 16,7-9-5-16,2-2 11 0,0-2 0 16,13-6 0-16,12 2 1 15,6 0 0-15,7-4 25 16,7-4-25-16,-1-2 14 15,5-4-4-15,-4-2-9 16,0-2 0-16,-6 0-2 16,-7 0-33-16,-6 0-84 15,1 0-171-15,-9 0-279 16,-2-10-263-16</inkml:trace>
  <inkml:trace contextRef="#ctx0" brushRef="#br0" timeOffset="101119.56">16042 15677 827 0,'0'0'298'15,"0"0"1"-15,0 0-20 16,0 0-47-16,0 0-45 16,0 0-58-16,0 0-31 15,-2-26-46-15,2 52-40 0,8 14 71 16,6 10 45-16,1 8-37 15,-2 4-37-15,3 1-37 16,-5-9-5-16,1-2-12 16,-4-6-1-16,-3-6-87 15,-3-8-97-15,-2-6-130 16,0-14-324-16,0-6-368 0</inkml:trace>
  <inkml:trace contextRef="#ctx0" brushRef="#br0" timeOffset="102036.58">16648 15833 576 0,'0'0'907'15,"0"0"-683"-15,0 0-28 16,0 0-39-16,0 0-70 15,0 0-55-15,0 0 5 16,-110 50-18-16,88-14-3 16,5 4-8-16,9-1-7 15,8-3 8-15,0-4 4 16,12-6-11-16,11-8 8 16,0-4-1-16,6-10 7 0,2-4-3 15,3 0-12-15,2-8 22 16,-5-16-23-16,1-2 21 15,-9-4-9 1,-2 2-3-16,-8 2-1 0,-6 8-8 16,-3 5 0-16,-4 12-9 15,0 1 9-15,0 0-15 16,0 1-15-16,5 17 18 16,3 4 0-16,11 1-56 15,3-5 37-15,7-6-3 16,5-6 2-16,1-6 32 15,1 0 0-15,-1-10 12 16,-4-12 18-16,-4-5 5 16,-4 0 5-16,-6-5-10 0,-3 1-14 15,-8 1-9-15,-4 2-7 16,-2 6 0-16,0 8-19 16,0 6 4-16,0 6 15 15,0 2-6-15,0 0 6 16,0 18-19-16,0 10 19 15,0 6 5-15,3 4 6 16,13-3 0-16,5-3-10 16,0-6 0-16,-1-4 5 15,-5-12 20-15,-8-2-6 16,-3-4-4-16,-4-4 8 0,0 0 14 16,0 0 11-1,0 0 8-15,0 0-25 0,3-12-32 16,6-14 0-1,8-6-31-15,8-4-21 0,8-9 19 16,6 1-13-16,0 4 11 16,1 8 13-16,-9 6 16 15,-8 12 6-15,-12 2 22 16,-7 10 20-16,-4 2-26 16,0 4-14-16,0 20-2 15,0 6 50-15,2 6-22 16,10 4-27-16,11-4 5 15,5 0 0-15,10 0 4 16,2-1 14-16,-2-3 9 16,-7-2-11-16,-9-8 2 0,-11-2 13 15,-11-4-35 1,0 2 4-16,-19-8 14 0,-15 2-20 16,-4-2-16-16,-2-6-39 15,2-4-27-15,5 0-49 16,8-22-67-16,9-10-140 15,10-4-415-15</inkml:trace>
  <inkml:trace contextRef="#ctx0" brushRef="#br0" timeOffset="102233.23">18005 15919 1215 0,'0'0'493'0,"0"0"-181"16,0 0-21-16,0 0-119 16,0 0-63-16,0 0-75 15,0 0-34-15,44 103-83 16,-44-99-173-16,0-4-470 0</inkml:trace>
  <inkml:trace contextRef="#ctx0" brushRef="#br0" timeOffset="102390.63">18062 15516 55 0,'0'0'1779'0,"0"0"-1539"16,0 0-140-16,0 0-100 15,0 0-62-15,0 0-607 0</inkml:trace>
  <inkml:trace contextRef="#ctx0" brushRef="#br0" timeOffset="103169.61">18259 16102 1585 0,'0'0'500'15,"0"0"-280"-15,0 0-31 16,127-76-88-16,-83 45-63 0,-6 4-18 16,-7-10-20-16,-7-7 0 15,-8-4 0-15,-5-8-18 16,-3-4 11-16,-8 0-12 16,0 8 19-16,0 7 1 15,0 17 24-15,0 15 10 16,0 13-12-16,-6 1-23 15,-2 39-61-15,-1 21 59 16,-3 21 2-16,8 8 18 16,4 20-6-16,0-7-10 15,4-3 5-15,6 2 11 0,-8-10-8 16,-2 11-10 0,0-9-1-16,0-18-60 0,0-14 52 15,-4-26 8-15,-1-26-25 16,2-10 26-16,-1-10 37 15,-5-26-35-15,-4-12-1 16,-3-14-1-16,-4-2-5 16,0 2-7-16,6 5 11 15,8 11 1-15,6 6 0 16,4 4-7-16,32 6 1 16,18 2 0-16,14 2 4 15,13-2-8-15,0 6-38 16,-8 0 27-16,-11 6 20 0,-18 0 0 15,-13 8 1 1,-12-4 12-16,-9 6 39 16,-2 2 1-16,-6 0 5 0,-2 4-8 15,0 0-18-15,0 0-31 16,4 0 0-16,1 8-31 16,5 10 25-16,7 4 7 15,3 2-1-15,1-2 6 16,9-6-5-16,3-2-1 15,8-10 9-15,3-4-1 16,7 0-8-16,5-12 1 16,-5-10 19-16,-6 2-20 15,-10 4 18-15,-12 2 0 16,-12 10 7-16,-11 4-25 0,0 0 0 16,-21 22 0-16,-16 18 15 15,-17 14-9-15,-13 8-6 16,-28 18-5-16,-66 5-163 15,18-17-335-15,0-24-675 0</inkml:trace>
  <inkml:trace contextRef="#ctx0" brushRef="#br0" timeOffset="104404.33">13441 17227 894 0,'0'0'194'0,"0"0"-25"16,0 0 51-16,0 0-38 15,0 0 14-15,0 0-30 16,0 0-42-16,-11-40-31 16,11 40-32-16,0 14-30 15,2 22 13-15,12 16 80 16,-1 16-50-16,0 8-19 16,3 4-36-16,-5-9-10 15,-1-9-7-15,-6-12-2 16,-2-14-12-16,0-10-18 15,-2-16-7-15,0-6 0 16,0-4 23-16,0 0 13 16,0-22 1-16,0-18-28 15,0-10-9-15,5-16 1 0,-1-11 1 16,6 1-2-16,-2 0 7 16,1 14 29-16,-1 18-7 15,2 16 8-15,-4 14 14 16,3 14-14-16,0 0-12 15,5 18 12-15,3 14 19 16,-1 8-2-16,2 4 0 16,-5-2-6-16,0-4-2 15,-3-10-9-15,-4-14 1 16,1-6-1-16,-3-3 0 16,6-5 0-16,3-9 9 15,7-23 7-15,4-4-7 16,5-12-9-16,0 2 1 0,0-2 0 15,-2 12 0-15,-5 10 0 16,-5 12 12-16,4 14 0 16,4 0-7-16,1 36 11 15,8 14 23-15,1 12 1 16,3 4-21-16,-3 2-10 16,-3-1-10-16,-8-9-20 15,-6-6-74-15,-11-6-115 16,-5-12-185-16,-2-20-418 0</inkml:trace>
  <inkml:trace contextRef="#ctx0" brushRef="#br0" timeOffset="104702.22">14558 17165 857 0,'0'0'513'0,"0"0"-397"15,0 0 101-15,0 0-42 16,0 0-71-16,0 0-70 16,0 0 138-16,33 186 1 15,-39-29-62-15,-15 13-36 0,-5-6-35 16,-6-19-22-1,-1-17-18-15,0-23-52 0,2-31-150 16,-7-20-164-16,13-32-273 16,5-12-57-16</inkml:trace>
  <inkml:trace contextRef="#ctx0" brushRef="#br0" timeOffset="105054.45">14881 17646 1696 0,'0'0'381'0,"0"0"-282"0,0 0-49 16,0 0 11-16,0 0-34 15,0 0-4-15,0 0-5 16,4-18-16-16,-4 28-2 15,0 16-8-15,0 14 8 16,0 6 42-16,0 2-20 16,0-4-10-16,-2-7 3 15,0-10 1-15,2-4 2 16,0-11-2-16,26-2 17 16,16-6 38-16,24-4 13 15,16 0-8-15,16-4-44 16,7-10-18-16,-3-4-14 15,-11 5-39-15,-8-10-121 16,-25 6-159-16,-27-1-461 0</inkml:trace>
  <inkml:trace contextRef="#ctx0" brushRef="#br0" timeOffset="105670.25">14939 17580 1018 0,'0'0'158'0,"0"0"-74"0,0 0 61 16,0 0 44-16,0 0-6 16,0 0-26-16,0 0-70 15,56-72-39-15,-44 104 37 16,5 12 29-16,-2 18-2 15,-1 14-46-15,-6 4-22 16,-1 6-17-16,-3-5 3 16,-2-1-17-16,1-7 3 15,-3-12-4-15,0-9-12 16,0-15-7-16,0-7-82 0,0-12-33 16,-5-12-19-16,-10-6-15 15,-8 0 11-15,-19-22-149 16,5-10-189-16,0-5-20 0</inkml:trace>
  <inkml:trace contextRef="#ctx0" brushRef="#br0" timeOffset="105845.88">14941 17722 894 0,'0'0'549'15,"0"0"-472"-15,0 0 57 16,125-80 49-16,-61 58-18 15,14 0 0-15,10 4-22 16,1 8-36-16,-3-2-55 0,-8 6-52 16,-11 2-42-16,-13 0-214 15,-19 0-289-15,-22 0-324 0</inkml:trace>
  <inkml:trace contextRef="#ctx0" brushRef="#br0" timeOffset="106041.49">15288 17951 1505 0,'0'0'538'0,"0"0"-461"16,145 0-23-16,-69-6 53 0,4 2-20 15,-6 0-53-15,-11 0-34 16,-11 0-65-1,-15 2-420-15,-16-6-903 0</inkml:trace>
  <inkml:trace contextRef="#ctx0" brushRef="#br0" timeOffset="106971.38">18111 16605 1326 0,'0'0'284'0,"0"0"-39"16,0 0-39-16,0 0-103 16,0 0-103-16,5 144 139 15,-23 7 54-15,-15 37-64 16,-10 17-27-16,-7 14-25 15,-14-9-36-15,-7 1-26 0,0-15-15 16,5-27-36 0,16-49-84-16,21-44-55 0,2-26-89 15,12-28-212 1,3-12-134-16</inkml:trace>
  <inkml:trace contextRef="#ctx0" brushRef="#br0" timeOffset="107314.4">18655 17329 1337 0,'0'0'274'0,"0"0"-150"16,0 0 68-16,0 0-9 15,0 0-102-15,0 0-16 16,0 0-34-16,65 18 102 16,-25 14-45-16,7 4-33 15,1 4-43-15,-2-1-12 16,-9-7-35-16,-8-10-99 15,-6-4-110-15,-8-18-139 16,-4 0-183-16,-4-8-443 0</inkml:trace>
  <inkml:trace contextRef="#ctx0" brushRef="#br0" timeOffset="107502.55">19150 17183 1303 0,'0'0'338'16,"0"0"-116"-16,0 0-96 15,0 0-63-15,-27 106 126 16,-4-30-21-16,-5 14-40 16,-4 7-31-16,-13 19-51 15,-19 14-18-15,-1-9-28 16,2-15-46-16,-1-24-150 16,-14-12-299-16,12-16-144 15,7-13-520-15</inkml:trace>
  <inkml:trace contextRef="#ctx0" brushRef="#br0" timeOffset="108088.21">19181 17965 1899 0,'0'0'250'16,"0"0"-177"-16,0 0 16 16,0 0-33-16,156-54-38 15,-100 26-6-15,0-3-12 0,-6-1 0 16,-2-8-10 0,-9 0-16-16,-10 0 0 0,-10 0-5 15,-17 4 3-15,-2 14-20 16,-16 14 39-16,-20 8 9 15,-6 18 2-15,-3 20 17 16,3 8 15-16,11 8 8 16,9-2-13-16,13-2-17 15,7-5 7-15,2-5-18 16,2-12-1-16,15-8 8 16,8-10 2-16,4-10 0 15,6 0 17-15,3-14-16 16,5-12-1-16,-1-4-9 0,1-8 5 15,-3-1-6-15,-7 3-9 16,-2 4 2 0,-8 14 1-16,-8 6-2 0,-3 12-5 15,-4 0 0-15,-1 18 13 16,-1 16 29-16,-1 11 12 16,0 0-11-16,-5 0-6 15,2-1-11-15,-2-12 27 16,0-6-7-16,0-12-9 15,0-4-23-15,-20-8 18 16,-9-2 25-16,-7 0-44 16,1 0-11-16,3-22-103 15,12-4-160-15,11-6-543 0</inkml:trace>
  <inkml:trace contextRef="#ctx0" brushRef="#br0" timeOffset="108419.46">20349 17798 1850 0,'0'0'216'16,"0"0"-140"-16,0 0 19 15,0 0-29-15,-2 108-24 16,19-85-10-16,10-1-15 15,8-10 3-15,10-8 1 16,2-4-13-16,0-2 3 16,-1-22 4-16,-7-2 6 0,-11-10 47 15,-8-5 7-15,-13-3-14 16,-7-2-34-16,-5 2-21 16,-26 10-6-1,-11 10-17-15,-5 12-45 0,-2 12-77 16,-2 8-90-16,15 18-334 15,12-2-410-15</inkml:trace>
  <inkml:trace contextRef="#ctx0" brushRef="#br0" timeOffset="108687.24">20769 17650 1431 0,'0'0'709'0,"0"0"-646"0,0 0-1 16,0 0 128-16,0 0-79 16,68 104-42-16,-51-74-2 15,-1-2-18-15,-5-10-23 16,-5-10-13-16,-1 1-12 16,-5-9 17-16,2 0 9 15,1-5 23-15,3-17 5 16,3-10-55-16,9-16-18 15,4-6-67-15,34-34-115 16,-7 16-142-16,0 5-520 0</inkml:trace>
  <inkml:trace contextRef="#ctx0" brushRef="#br0" timeOffset="109302.9">21868 17038 1778 0,'0'0'476'0,"0"0"-374"15,0 0-7 1,0 0-33-16,2 109 47 0,-2-37-42 15,0 12-22-15,0 4-29 16,0-6-2-16,0-7-13 16,0-11 1-16,2-16-2 15,-2-12 0-15,0-18-42 16,0-14-43-16,0-4-7 16,-11 0 41-16,-5-26-4 15,1-10-4-15,-1-14 16 16,8-12 19-16,8-10 9 15,0-9 15-15,10 1-6 16,19 6-7-16,5 10 13 16,2 20 26-16,0 12 50 0,-3 15-5 15,-2 16-24-15,0 1-21 16,-2 19-5-16,3 16 7 16,-3 5 8-16,-3 6 8 15,4-2-12-15,-5 0-19 16,2-8-1-16,-2-10 9 15,2-4-15-15,-2-16 15 16,-1-6 25-16,4 0 5 16,-1-14-10-16,2-12-14 15,-4-10-13-15,0 0 4 16,-8-8-3-16,1 0-15 16,-7-2 0-16,-2 1 0 15,-2 9 0-15,-3 4-18 16,-4 10-27-16,0 14-61 15,-8 16-163-15,-17 20-564 0,-2 2 13 16</inkml:trace>
  <inkml:trace contextRef="#ctx0" brushRef="#br0" timeOffset="109636.31">22530 17459 1265 0,'0'0'699'0,"0"0"-557"16,0 0 68-16,0 0-55 15,0 0-92-15,0 0-26 0,0 0 55 16,22 103-23 0,-2-59-20-16,11 0-7 0,9-8-6 15,7-4-4-15,4-14 7 16,1-14 0-16,-5-4 6 15,-5 0 6-15,-9-18-3 16,-8-8 0-16,-10-10-24 16,-10 0-8-16,-5-4-16 15,-5 4-19-15,-26 0-38 16,-11 10-51-16,-16 13-59 16,-40 13-114-16,11 4-400 15,12 14-637-15</inkml:trace>
  <inkml:trace contextRef="#ctx0" brushRef="#br0" timeOffset="112016.8">24883 15745 1438 0,'0'0'380'16,"0"0"-160"-16,120 4-33 16,-47-4-63-16,10 4-60 15,2-4-34-15,-8 0-30 0,-10 0-32 16,-15 0-83 0,-19 0-92-16,-22-12-125 0,-8 6-168 15,-3 2-48-15</inkml:trace>
  <inkml:trace contextRef="#ctx0" brushRef="#br0" timeOffset="112178.42">25297 15727 440 0,'0'0'290'0,"0"0"-16"16,0 0-51-16,0 0 5 15,0 0 51-15,-24 112-45 16,24-60-49-16,11 7-28 16,4 3-42-16,3 0 1 15,2-4-18-15,-5-4-60 16,-1-10-38-16,-3-8-57 0,-9-4-169 15,-2-5-356 1,0-9-719-16</inkml:trace>
  <inkml:trace contextRef="#ctx0" brushRef="#br0" timeOffset="112536.35">25707 16070 1403 0,'0'0'573'0,"0"0"-410"16,0 0-48-16,0 0-20 0,0 0 44 16,0 0-33-16,0 0-59 15,69 50-29-15,-60-46-6 16,-3 0-10-16,2 0 5 15,5-4 2-15,7 0 9 16,11-18 3-16,9-8-5 16,9 0-10-16,4-6-5 15,-3 2 14-15,-3 6-13 16,-10 3 4-16,-8 11-6 16,-11 1 0-16,-9 9-12 15,-7 0-70-15,-2 0-149 16,-16 14-262-16,-4-1-7 0</inkml:trace>
  <inkml:trace contextRef="#ctx0" brushRef="#br0" timeOffset="112829.33">26157 16142 658 0,'0'0'128'0,"0"0"-89"16,0 0-39-16,0 0-94 16,0 0-91-16,0 0-90 0</inkml:trace>
  <inkml:trace contextRef="#ctx0" brushRef="#br0" timeOffset="113804.59">26157 16142 222 0,'-24'-30'293'0,"33"24"-45"16,-3-2-5-16,3 2-56 0,0 2-22 15,-2-4-13 1,1 6-3-16,3 0-60 16,-1 2-15-16,1 0 1 15,-3 0-15-15,2 0-15 16,-6 12-7-16,0-4-10 0,1 6-9 16,-3 4 3-16,0-4-7 15,2 4 6-15,4-2 4 16,-2-2-5-16,3 0-2 15,5-8 10-15,-1 2 11 16,0-8 2-16,5 0-1 16,-2 0-1-16,-1 0-14 15,-2-4-7-15,3-6 1 16,-1-8 2-16,4 0 11 16,-3 0-6-16,-3 0-7 0,-1-2 12 15,-2 4 8-15,-1 0-20 16,-3 6-1-16,-1-2-1 15,-3 2 2-15,-2 6-6 16,3-2-11-16,-3 6 5 16,0 0-5-16,0 0-2 15,0 0-8-15,0 6-11 16,-14 8 6-16,1 8 11 16,1 4 1-16,10-4-11 15,2 0 2-15,0-4-10 16,16 0-2-16,6-4 22 15,5-4 0-15,4-2 13 16,0-4 4-16,0 0-1 0,0-4 5 16,-2 0 1-1,0 0-10-15,-6 0 5 0,-7-4-5 16,-5 0-5-16,-7 0 4 16,0 2-11-16,-4 0 0 15,3 0 12-15,-3 2 10 16,2-4-4-16,0 0-9 15,3-2-8-15,-1-2 9 16,1 0-8-16,1 2-2 16,1-6 1-16,-3 2-1 15,1-2-13-15,-3 2-1 16,1-2 1-16,-1 2-5 0,-2-2 18 16,2 6 0-1,-2 2 0-15,0 0 0 0,0 4-2 16,0 0-3-1,0 0-7-15,0 4-15 0,0 10 3 16,0 12 24-16,-4 0-1 16,4 2 0-16,0-2 0 15,0-8-9-15,2-6-14 16,13-2 0-16,5-6 24 16,5-4 6-16,4 0 8 15,0 0-7-15,0-8 4 16,-5-6-1-16,-4 0 5 15,-2 2 9-15,-5 2-11 16,-4-2 1-16,-3 6-8 16,-2 2-6-16,-2 4 0 0,-2 0 9 15,0 0-9-15,0 0-6 16,0 0-6-16,0 0-3 16,0 0 0-16,2 4 3 15,2 10 10-15,7 0-54 16,5-4-7-16,11 2-50 15,35-12-130-15,-5 0-339 16,-1 0-978-16</inkml:trace>
  <inkml:trace contextRef="#ctx0" brushRef="#br0" timeOffset="114437.27">27980 15699 732 0,'0'0'352'15,"0"0"-110"-15,0 0-10 16,0 0-51-16,0 0-74 15,0 0-44-15,0 0-17 16,0 4 7-16,9 6 66 16,8 4-5-16,1-6-21 15,7 2-32-15,2-2-20 16,0-8-20-16,-1 0-12 16,-4 0-9-16,-6 0-5 15,-5 0-10-15,-7-10-68 16,-4-2 37-16,0 0 45 0,-15 6 0 15,-18-2 0 1,-17 8 0-16,-8 0 1 0,-6 18 0 16,4 12 7-16,8 10 3 15,12 6-10-15,13 6 1 16,12-3-1-16,10 1-21 16,5-6-23-16,5-8-15 15,19-4-39-15,10-10 0 16,8-10 81-16,5-6-13 15,2-6-27-15,20-6-61 16,-11-10-132-16,-9-6-260 0</inkml:trace>
  <inkml:trace contextRef="#ctx0" brushRef="#br0" timeOffset="114921.54">28860 15855 1141 0,'0'0'505'0,"0"0"-335"15,0 0 9-15,0 0-53 16,0 0-76-16,0 0-20 15,-127 32 5-15,77-10-19 0,6 5 11 16,9 0-2 0,8 0-25-16,11-5 0 0,7 0 0 15,7-2 0-15,2 0-11 16,0-6-2-16,0 0 11 16,9-2-33-16,5 2 35 15,1-6 25-15,5-2-6 16,0-2 1-16,-2 0-14 15,0-4 11-15,-7 0-6 16,-3 0 12-16,-6 0-14 16,2 0 17-16,-4 0 20 15,0 0-6-15,0 0-14 16,0 0-6-16,0 0-10 0,0 0 1 16,0 0-11-16,0 0 8 15,0 0-8-15,0 0-28 16,0 0-41-16,-6-8-101 15,-9 0-105-15,-3 2-483 0</inkml:trace>
  <inkml:trace contextRef="#ctx0" brushRef="#br0" timeOffset="115469.37">28042 16092 428 0,'0'0'977'0,"0"0"-774"16,0 0-72-16,129-88-49 16,-89 57-53-16,-2-2-15 15,-5-2-7-15,-4-5 5 16,-8 0 43-16,-11-8-14 15,-5 6-21-15,-5-2-10 16,0 8-3-16,-24 6-5 16,-9 7-2-16,-6 8 0 15,-3 11 0-15,0 4 1 16,1 19 14-16,4 26 13 16,3 17 21-16,14 10-23 15,9 8-24-15,11 0 13 0,0 5-14 16,5-5 13-16,3 0-9 15,-3-4-5-15,-5 0-1 16,0-5-25-16,0-13-8 16,-3-12-32-16,-1-12 49 15,4-16-38-15,0-16-58 16,12-2 113-16,11-10 66 16,6-18 12-16,-2-6-2 15,-6-10-4-15,-8-2-7 16,-11-8-30-16,-2 1-17 0,-2 3-8 15,-16 2-10-15,-2 8-1 16,3 8 1-16,1 10 0 16,16 0-12-16,0 8-115 15,0 2-357-15</inkml:trace>
  <inkml:trace contextRef="#ctx0" brushRef="#br0" timeOffset="116286.46">28795 15923 942 0,'0'0'362'0,"0"0"-182"0,0 0 23 15,-139 36-16-15,93 0-36 16,-1 9-26-16,11 3-44 15,13 2-42-15,13-2-23 16,10-4-16-16,7-8-26 16,22-12-13-16,9-3-8 15,6-16 12-15,6-5 16 16,-2 0 2-16,2-23 6 16,-6-8 9-16,-1-5 2 15,-10-4 5-15,-6-4 11 16,-6 0 18-16,-2 8-10 15,-6 8-1-15,-2 6-3 16,-4 14-1-16,-3 8-19 16,0 0-8-16,1 8-24 15,4 14 32-15,0 6 21 0,2-2-8 16,3 2-4-16,3-6-9 16,8-6-30-16,2-6 30 15,6-6 11-15,7-4-1 16,1-8-10-16,0-16 0 15,1-6 0-15,-5-10-10 16,-4-4 10-16,-6-6 20 16,-7-9-8-16,-2-3-5 15,-7-10-7-15,-5 2 0 16,-2 2-33-16,-4 15 10 0,0 17 23 16,0 14 18-1,0 21 8-15,0 1-26 0,-10 32 6 16,-8 22 40-1,0 8-25-15,2 10-11 0,7-2-9 16,7 2 9-16,2-8-9 16,2-7-1-16,12-15 0 15,4-8-1-15,0-16-5 16,3-12 6-16,6-6 48 16,7 0-10-16,4-10-15 15,4-14-3-15,5-2-19 16,-2 0 14-16,-1-2-13 15,-8 6 14-15,-10 9 6 16,-8 4 13-16,-9 9-12 16,-5 0-15-16,-1 9-2 15,-3 18 25-15,0 5 12 0,0 2-10 16,0 2-11-16,-14-4-22 16,-12-10-12-16,-16 0 6 15,-14-14-28-15,-38-8-152 16,11-2-156-16,8-16-574 0</inkml:trace>
  <inkml:trace contextRef="#ctx0" brushRef="#br0" timeOffset="116549.58">29275 16503 1260 0,'0'0'1178'0,"0"0"-983"16,0 0-88-16,0 0-31 15,0 0-76-15,0 0-199 16,0 0-469-16</inkml:trace>
  <inkml:trace contextRef="#ctx0" brushRef="#br0" timeOffset="119319.93">25672 16723 327 0,'0'0'316'16,"0"0"-163"-16,0 0-34 16,0 0-10-16,0 0-6 15,0 0 4-15,0 0 2 16,6-1 0-16,-6 1 11 16,0 0-22-16,0 0-15 15,0 0-10-15,0 0-6 0,0 0-21 16,0 0-17-16,0 0 5 15,0 0-15-15,0 0 3 16,-2 9-6-16,-14 14 22 16,-9 13 30-16,-4 4-12 15,-6 8-31-15,1-2-3 16,1-2-21-16,2-8 6 16,6-2-7-16,6-6-1 15,3-6-16-15,7-8-18 16,5-1-14-16,4-9-11 15,0-4-11-15,0 0 33 16,15 0 38-16,16-22 1 16,12-5 10-16,5-5-10 15,4-8-1-15,-8 0 11 16,-3 6 5-16,-12 2 16 0,-10 6 10 16,-5 12 21-16,-7 0 17 15,-5 10 6-15,0 4-12 16,-2 0-18-16,0 0-22 15,0 0-27-15,2 0-7 16,3 18 0-16,4 12 0 16,0 8 23-16,4 6 0 15,1 0-12-15,1 4-4 16,3-6-5-16,-3 3-1 16,3-5-1-16,-3-4 1 15,-1-6-1-15,-3-8-1 16,-4-4-49-16,-5-8-48 0,-2-6-30 15,0 0-33 1,0-4-27-16,-11 0-165 0,-14 0 30 16,-2 0-443-16</inkml:trace>
  <inkml:trace contextRef="#ctx0" brushRef="#br0" timeOffset="119516.86">25535 17357 894 0,'0'0'330'16,"0"0"-56"-16,123-6-15 15,-63-2-50-15,0 0-75 0,-2 2-36 16,-2 2-22-16,-7 0-38 16,-6 0-38-16,-4-6-43 15,-12-4-216 1,-6 2-396-16</inkml:trace>
  <inkml:trace contextRef="#ctx0" brushRef="#br0" timeOffset="120481.89">26500 17285 950 0,'0'0'278'0,"0"0"-85"16,0 0-3-16,0 0-50 15,0 0-35-15,0 0 66 16,0 0-7-16,-26 112-71 16,8-78-50-16,-5-2-9 0,1-1-34 15,-16-3-120 1,7-10-171-16,4-6-480 0</inkml:trace>
  <inkml:trace contextRef="#ctx0" brushRef="#br0" timeOffset="121036.52">27113 16834 1114 0,'0'0'252'0,"0"0"-104"0,0 0 30 16,0 0-44-1,138-12-21-15,-107 12-11 0,-6 8-30 16,-6 10-28-16,-5 12 7 16,-9 6-3-16,-5 8 7 15,0 6-7-15,-16-6-10 16,-4 1-14-16,2-13-5 15,3-6 5-15,7-4-5 16,6-8-16-16,2-4 9 16,2 2 0-16,27-2-3 15,12-6 19-15,10 0 12 16,7-4 2-16,-4 0-26 16,-8 0-16-16,-10-12-41 15,-14-2-118-15,-15-8-123 16,-7 8-375-16,0 0-564 0</inkml:trace>
  <inkml:trace contextRef="#ctx0" brushRef="#br0" timeOffset="121263.9">27750 17325 1340 0,'0'0'771'0,"0"0"-625"16,0 0 8-16,0 0-25 15,0 0-14 1,0 0-41-16,-69 130-47 0,40-90-27 16,0-5-68-16,-2-7-141 15,6-6-158-15,5-14-497 0</inkml:trace>
  <inkml:trace contextRef="#ctx0" brushRef="#br0" timeOffset="121960.43">28354 16910 1587 0,'0'0'299'0,"0"0"-171"15,0 0 41-15,0 0-99 16,0 0-61-16,0 0-7 15,131-40-2-15,-84 40 1 16,0 0-1-16,-9 0-1 16,-12 0-1-16,-7 14-7 15,-11 2-10-15,-8 2-32 16,0 4-8-16,-8-4 59 0,-13 0 8 16,-1 0 5-16,0-4 5 15,4 0-8-15,7-2-2 16,6 6-8-16,5 0-8 15,3 5 8-15,-2969-28-2173 172</inkml:trace>
  <inkml:trace contextRef="#ctx0" brushRef="#br0" timeOffset="123786.58">25020 17838 0 0,'0'4'0'0,"6"-4"0"16,2 6 0-16,-1-6 0 15,3 8 0-15,0-3 0 16,-3 0 0-16,-1-1 0 0,-6 5 0 16,0-5 0-16,0-4 0 15,0 0 0-15,0 14 0 16,0-5 0-16,-9 4 0 15,-7-3 0-15,-3 2 0 16,-6-2 0-16,-2 4 0 16,-2-2 0-16,-2-2 0 15,-17 12 0-15,19-10 0 16,2-2 0-16,2 4 0 16,7-6 0-16,3 2 0 15,6-2 0-15,4-4 0 16,5 0 0-16,0-4 0 15,0 0 0-15,0 0 0 0,9 0 0 16,4 0 0-16,-2 0 0 16,3 0 0-16,-1-4 0 15,-1 0 0-15,1 0 0 16,-1 2 0-16,-4-2 0 16,3 0 0-16,1 0 0 15,-6 0 0-15,-2 0 0 16,-1 2 0-16,-3-2 0 15,0 0 0-15,0 0 0 16,0 4 0-16,-5-4 0 16,-6 2 0-16,2 0 0 15,0 0 0-15,1-2 0 0,0 4 0 16,0-4 0-16,3 4 0 16,3-4 0-16,2 0 0 15,0 2 0 1,0-6 0-16,0 4 0 0,0-6 0 15,11 2 0-15,3 0 0 16,1-2 0-16,14 2 0 16,6-2 0-16,11 2 0 15,6 2 0-15,4-2 0 16,-18 4 0-16,3-6 0 16,-4 6 0-16,-1-5 0 15,-1 4 0-15,-35-4 0 16,10 5 0-16,-2 0 0 0,-3 3 0 15,11-3 0-15,-7 4 0 16,-9 0 0-16,0 0 0 16,-3 0 0-16,-17 4 0 15,0-3 0-15,-2 7 0 16,-9 1 0-16,10-4 0 16,1 4 0-16,-6 5 0 15,10 2 0-15,-11 8 0 16,14-2 0-16,-1-14 0 15,10-2 1295-15,4-6-996 16,0 0-152-16,0 0-49 16,0 0-33-16,0 0-35 15,0 0 64-15,49 44-3 16,-15-30-2-16,12-2 11 16,10 2 1-16,11-6-39 15,15 2-10-15,30 2-12 0,40-2-23 16,41 4-2-16,17 2-9 15,-12-6-5-15,-18 1 5 16,-26-8-6-16,-7-3-10 16,3 0 10-16,-6 0-10 15,1-10-4-15,-4-16 2 16,-1-6-5-16,-2-2 6 16,-2-12-4-16,-3-2 8 15,-1 6-1-15,0-2 8 16,-1 3-10-16,-22 7 9 15,-17 6 0-15,-26 10 1 0,-3-4 0 16,8 0 6-16,5 0-3 16,6-4 16-1,-10-2-7-15,-12 2-7 0,-12 4 4 16,-10 0 16 0,-13 4-6-16,-7-5-2 0,-5 5-4 15,-4-1-4-15,-4-3 0 16,-3-1 0-16,-2 1 0 15,0 0 0-15,0-4-9 16,0-2-7-16,-10-2-2 16,-5-6 8-16,-5 0-1 15,-5-4 2-15,-3 0 1 16,-13-9-1-16,-7 3-7 0,-12-6 6 16,-12-2 0-1,-10-4-8-15,-7 0 0 0,-7 0 2 16,-3-5 7-16,-3 1-2 15,0-2 2-15,-3 2 1 16,-15-4-1-16,-27-2 0 16,-38 6-6-16,-29 9 6 15,-16 17-1-15,-5 12-4 16,11 16 5-16,1 8 1 16,5 0-1-16,6 14 0 15,1 8 1-15,6 10 6 16,4 3 5-16,14 5-3 15,16 6 7-15,12 8-5 0,11 12 2 16,7 6-5 0,27-2 1-16,25-11-8 0,32-9 9 15,20-2-8-15,16 10-2 16,21 26-16-16,73 33 6 16,105 17 10-16,65 4 0 15,44-22-42-15,8-31-79 16,-93-45-207-16,-40-26-757 0</inkml:trace>
  <inkml:trace contextRef="#ctx0" brushRef="#br0" timeOffset="128386.58">21201 4407 1164 0,'0'0'282'16,"0"0"-132"-16,0 0-16 15,0 0 24-15,0 0-55 0,0 0-29 16,0 0-19 0,12-2-24-16,-12 2-2 0,0 0-1 15,0 0-6-15,2 0-12 16,0 4-9-16,1 18 11 15,-1 14 71-15,0 13-3 16,-2 10-26-16,0 10-8 16,0 3-16-16,0 0 14 15,0-1-17-15,0-5-20 16,0-8-7-16,2-6 0 16,2-14 0-16,-1-10 0 15,-3-12 0-15,3-8-8 16,-3-6 8-16,0-2 10 15,0 0 2-15,0-8 3 0,0-20-15 16,0-14-9-16,2-14-10 16,4-14 17-16,1-11 1 15,4-5-6-15,5 0-3 16,1 0 10-16,3 8 0 16,3 11-1-16,2 13 0 15,-4 12 1-15,2 14 0 16,-1 8 1-16,1 6-1 15,-4 8 0-15,4 6-1 16,1 0-8-16,-2 30 2 16,3 16 7-16,-5 16 0 0,-5 13 6 15,-3 5 0 1,-6 0-5-16,-1-6 15 0,-5-10-16 16,2-18 0-16,-2-14 8 15,0-15-8-15,0-9 0 16,2-8 0-16,0 0 4 15,3-16 16-15,4-19-10 16,4-19-9-16,5-14 5 16,4-12-5-16,3-6 0 15,2-5-1-15,2 5-16 16,2 10 15-16,0 14 1 16,-4 18 0-16,-5 16 1 15,-7 14 11-15,-3 14-12 16,-1 6 9-16,-2 32-6 15,5 20 42-15,-2 16 3 0,2 8-20 16,1 4-18-16,4-4-2 16,-2-3-8-16,3-5 7 15,1-10-6-15,-4-6 5 16,-3-12-6-16,-8-7-71 16,-6-13-93-16,0-10-172 15,0-12-583-15</inkml:trace>
  <inkml:trace contextRef="#ctx0" brushRef="#br0" timeOffset="128870.65">22503 4257 1333 0,'0'0'482'0,"0"0"-375"16,0 0 16-16,0 0 37 15,0 0-33-15,0 0-125 16,0 0 29-16,0 68-13 16,0-16 50-16,0 6 3 15,0 5-23-15,0-4-21 16,-4 2-12-16,-6-3-1 15,4-4-3-15,-1-6 2 16,1-3-5-16,1-12 2 16,3-7-2-16,-1-8-2 0,3-8-6 15,0-3 17-15,0-3-3 16,0-2 2 0,5 0 14-16,17 0 24 0,12 0 18 15,15-2-20-15,13 0-19 16,11 0-12-16,8-8-8 15,-1-4-11-15,-2 2 8 16,-11 2-4-16,-11 2-6 16,-14-1-12-16,-18 6-40 15,-8 1-48-15,-13-3-44 16,-3 0-80-16,-10-1-290 16,-12-3-497-16</inkml:trace>
  <inkml:trace contextRef="#ctx0" brushRef="#br0" timeOffset="130836.98">12397 5927 841 0,'0'0'212'16,"0"0"-93"-16,0 0 97 15,0 0-49-15,57 108-58 16,-21-77 6-16,13-1 36 16,11-2-41-16,16-4-19 15,29 0 8-15,42-12-22 16,53-12 6-16,32 0 3 16,20-24-13-16,8-4-5 15,-5 4-23-15,3 6-13 16,0 7-11-16,-11 7-13 15,-12 4-2-15,-15 0-6 16,-10 0-1-16,-9 0 0 16,-1 0-9-16,3 0 10 15,5-3 1-15,9-5 0 16,8-2-1-16,9-1 1 0,4 6 0 16,-1 2 12-16,-8 3-13 15,-7 0 0-15,-12 0 0 16,-9 0 1-16,-5 3 0 15,-5 1 7-15,6-4-8 16,3 0-1-16,12 0 1 16,6 0 6-16,8 0-6 15,1-7 0-15,-1 0 7 16,0-4-6-16,-5 1-1 16,-12 0 1-16,-11 1-1 15,-11 2 0-15,-11 3 2 16,-9 2-2-16,-11 2 1 15,-4 0 1-15,-9-1-1 0,-1-3-1 16,-2-7 5-16,1-5-4 16,-3-6-1-16,-7-8 1 15,-8-6 8-15,-20 2-9 16,-19 4 7-16,-20 6 8 16,-6 0 14-16,10-4-5 15,7-6-6-15,8-6 2 16,-8-1-5-16,-2 0-3 15,-3 0-10-15,-7 1 7 16,-5 2-8-16,-8 2 7 16,-7 2 1-16,-9 0-2 15,-5 2 13-15,-8-1-7 0,-3 1 5 16,-7-1-3 0,-1-6-4-16,-8-3-11 0,-2-8-1 15,0-4 1 1,-2-8 6-16,-10-1-4 0,3-1-1 15,3 2 0-15,2 2 8 16,-2 4-8-16,0 2 0 16,-7 4-1-16,-5 2-2 15,-7 2 1-15,-11-5-8 16,-12-1 9-16,-14-2-6 16,-17-6-13-16,-25-16 5 15,-31-14 13-15,-25-15-26 16,-6-1 16-16,3 14 11 0,9 13 7 15,9 13-7 1,-6 2 0-16,-12 2 0 0,-6 0-6 16,-10 2 5-1,-10-1-7-15,-11 5 7 0,-18 0 1 16,-19 2-8-16,-12 2-2 16,-19 4-9-16,-13 1 19 15,-8 7 0-15,-8 8-7 16,-8 8 7-16,-7 11-6 15,-16 6 10-15,-3 3-4 16,-11 2 0-16,-9 0-1 16,-10 2-5-16,-16 0 6 0,-11 2 0 15,-8 22 0 1,-3 9 0-16,3 6-5 0,3 9 5 16,15 7 7-16,15 7-6 15,20 6-1-15,29 10 0 16,23 11 0-16,38 7 14 15,26 12-14-15,28 17-4 16,28 13 3-16,28 8 2 16,39 5 3-16,38-1-2 15,51 2 13-15,30 3-14 16,72 1-1-16,50-3-1 16,48-5 1-16,46-8-9 15,43-10 9-15,38-9 1 16,38-15-1-16,35-23 9 15,43-29-9-15,42-22-10 0,47-24-22 16,49-8-42 0,33-2-83-16,-133-16-168 0,-74-12-667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36:35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10949 9966 329 0,'0'0'67'0,"0"0"4"16,0 0-33-16,0 0 27 16,0 0-24-16,0 0 19 15,-32-42-34-15,32 37-12 16,0 4-14-16,0-3-32 15,0 2-193-15</inkml:trace>
  <inkml:trace contextRef="#ctx0" brushRef="#br0" timeOffset="2178.48">10895 9815 312 0,'0'0'156'0,"0"0"-65"16,0 0-33-16,0 0-2 15,0 0-10-15,0 0-1 16,0 0-2-16,11-4 1 16,-7 3-5-16,0-2-6 15,4 2-10-15,0-2 12 16,3 1-12-16,5 1 11 15,-1-2 8-15,8 2-10 16,0-2-3-16,3 2 4 16,3-2-17-16,3 3-1 15,3 0-1-15,1 0 2 16,1 0-15-16,3 0 9 0,5 0 5 16,1 0 2-16,4 0-8 15,4-4-8-15,4-3 11 16,2-2-11-16,2 0 1 15,5-2 4-15,0 1-4 16,-3 0 7-16,3 2-9 16,-3 0 0-16,3 2 0 15,3-2 1-15,1 0-1 16,2 0 0-16,3-2 0 16,-1 2 1-16,2 0-1 15,-8 0 0-15,-5 2 0 16,-8 2 2-16,-8 0-2 0,-2 2 0 15,-11 0 0-15,-2 2 0 16,-6-2 0-16,-4 2 0 16,-4-2 0-16,4 2 2 15,1-2 0-15,6-2-2 16,5-2 0-16,3 0 19 16,2 0-4-16,0 2-15 15,2 0 1-15,1 0 6 16,1-2-7-16,4 2 6 15,-4-2-6-15,3 0 8 16,-3 0-8-16,5 2 11 16,0-2-10-16,2 2-1 15,3-2 0-15,3 0 0 0,3-2 0 16,6 2-1-16,3 2 1 16,0 0 9-16,-1 2-3 15,4 0-5-15,-3 2-1 16,0-3 12-16,-2 2-11 15,-3-1 6-15,1-2-7 16,-5 0 10-16,0 1-7 16,-2-1 3-16,2 3-5 15,-4-2 6-15,2 3-6 16,-4 0 0-16,-3 0 11 16,0 0 5-16,-4 0-10 15,2 0-5-15,0-1 6 16,0 1 32-16,5-2-1 15,-1 0-26-15,2 0 2 0,3-1 11 16,0 2-13-16,3 1-12 16,-3 0 10-16,2 0-11 15,-2 0 10-15,0 0-9 16,0 0-1-16,2 0 6 16,5 1-6-16,-1 4 3 15,5-3-2-15,2 1 7 16,1 0 2-16,1-3 6 15,0 1-4-15,1 2-2 16,2-2-9-16,0 2 15 16,1-1-4-16,4 0 1 15,2-2-12-15,1 0 5 16,3 0-3-16,0 0-2 0,2 0-1 16,-2 0 10-16,-5 0-9 15,1 0 0-15,-3-2 6 16,0-3 1-16,0 1-7 15,0 3 9-15,1-5-10 16,-1 2 0-16,-2-3 11 16,0 2-10-16,0-4 6 15,-2 4-7-15,-1-4 11 16,-1 4-10-16,-3-2 0 16,0 1 10-16,-2 1-10 15,3-2 0-15,-1 1 5 16,0-2-4-16,3 2-1 15,-1-2 1-15,4 0 2 16,-2 0-4-16,-2 5 0 0,3-1 10 16,-2-1-9-16,0 5 10 15,1-2-11-15,-1 2 0 16,1 0 10-16,2 0-9 16,-2 0 10-16,2 0-11 15,4 0 6-15,4 0-4 16,4 0-2-16,3-2 6 15,1 2-5-15,1 0 9 16,-1 0-2-16,-4 0 3 16,-1 0-9-16,-5-2 4 15,-2 2 0-15,0-2-6 0,-6 0 6 16,2 0-4 0,2-2-1-16,1 0 0 0,2 2-1 15,-1-2 6-15,-4 2-5 16,-5 2 0-16,-5 0 0 15,-5 0 5-15,-6 0-5 16,-3 0 0-16,1-2 0 16,2 0-1-16,4-2 1 15,4 2 7-15,7 0-8 16,3-2 2-16,2 2 11 16,-2 2-1-16,-5 0-2 15,-7 0 0-15,-6 0-2 16,-14 0-7-16,-9 0 0 15,-12 0 1-15,-8 0 5 16,-9-2-5-16,1 2 14 16,-5 0 9-16,2 0 4 0,-2 0-2 15,2-2-11-15,1 2 0 16,-1 0 4 0,2-2-7-16,3 0 15 0,-3 2-1 15,-2 0-4-15,0 0-3 16,-2 0 23-16,0 0-9 15,0 0-27-15,0-2 9 16,0 2-15-16,0 0-2 16,0-2-34-16,0-2-51 15,0 0-110-15,0-2-322 0</inkml:trace>
  <inkml:trace contextRef="#ctx0" brushRef="#br0" timeOffset="11849.32">10951 9806 198 0,'0'0'210'0,"0"0"-62"16,0 0-37-16,0 0-26 15,0 0-9-15,0-10-9 16,0 7-21-16,0 3 13 16,0-1-4-16,0 1-7 15,0 0-22-15,0-3-6 16,0 3-1-16,0 0-2 15,0 0-11-15,0 0 0 16,0-2-4-16,2 2 4 16,5-4 3-16,1 0 5 15,4 0-3-15,3 0 7 16,1 0-5-16,3 0 9 0,2 1-6 16,-2-1-6-16,4-1 3 15,-1-1-6-15,1 0-5 16,1 2 4-16,-2-2-5 15,3 4 1-15,-2-2-1 16,-2 2-1-16,2 0 7 16,-1 2-6-16,1-2 0 15,0 0 7-15,2 0-1 16,0-2-2-16,0 2-4 16,-4-2 13-16,2 0-13 15,-3 2 0-15,-3 2 0 16,2 0 1-16,-3 0 0 15,-1 0 4-15,1 0-2 0,-1 0-4 16,3 0 12 0,-1 0-12-16,2 0 1 0,0 0-1 15,4 0 7-15,-3 0-7 16,3 0 1-16,-4 0 4 16,1 0-4-16,0 0 0 15,-2 0 0-15,2 0 9 16,0 0-9-16,0 0-1 15,-1 0 0-15,-4 0 0 16,1 0 0-16,1 0 1 16,3 0 1-16,5 0 6 15,2 0 7-15,-1-2 14 0,1 2 1 16,-5 0-30-16,1 0 2 16,4 0-1-1,-1 0 12-15,5 0 9 0,-2-2-10 16,-2 0-12-16,-3 0 11 15,-3-2-10-15,2 2 1 16,6-4-2-16,6 0 0 16,2 0 24-16,-1 2 22 15,-3 0-44-15,-8 0 5 16,-2 2-7-16,-2-2 1 16,4 0 6-16,4-2-7 15,2 0 12-15,0 2 6 16,-4 2-18-16,-2 0-11 0,-4-2 11 15,4 2-10 1,4-2 10-16,2 0 21 0,-4 0-21 16,-2 2-1-1,0 0-5-15,0 0 4 0,7 0 2 16,2-2 8-16,-1 0-8 16,-4 2 0-16,2-2 3 15,3 0-2-15,1-2 9 16,3 0 21-16,-5 2-31 15,-4 0-2-15,-8 2 2 16,-6 0 0-16,-3 2 1 16,-6-2 1-16,0 2-2 15,-1 0 0-15,-1 0 6 16,0-2-5-16,4 2-1 16,1-2-6-16,6 0 6 0,9-2 2 15,7-2 8-15,15 0-1 16,4-2 51-16,4 2-50 15,2 0 1-15,0 2-10 16,-6 0-1-16,-2 0 0 16,-2-1 0-16,-1 1-1 15,1-1 1-15,1-4-5 16,5 4 5-16,1-3 10 16,1-1-10-16,-1 4-2 15,-2 0 1-15,-2 1 1 16,-4 0-1-16,-11 3 1 15,-11 1 7-15,-9-3-7 16,-5 3-1-16,-7-1 1 16,0 1 0-16,0 0 0 15,3-3 0-15,2 3 8 0,0 0-8 16,1-2 0-16,2 1 0 16,1-2 1-16,2-1 0 15,3 3-1-15,6-3 0 16,6 1 1-16,7-3 25 15,0 2-16-15,3 3-2 16,-3-2-7-16,-1 1-1 16,-3 2 1-16,0-2 0 15,2 2-1-15,8-4 0 16,10 2 2-16,7-2-2 0,2 4 2 16,0 0 10-1,-6 0-11-15,-8 0 0 16,-7 0-1-16,-11 0 0 15,-8 0 0-15,-6 0-10 0,-7 0 10 16,-3 0 7-16,-2 0-7 16,2 0 0-16,3 0 1 15,0 0-1-15,2 0 0 16,2 0-6-16,3 0 6 16,5-1 5-16,4 1-4 15,10-3-1-15,5 1 5 16,9 0-5-16,5 2 0 15,5 0 0-15,5 0-1 16,8 0 3-16,-1 0-2 16,4 0 0-16,-1 0 0 0,-1 0-1 15,-7 0 2 1,-4 0-1-16,-4 0 0 0,-7 0 1 16,-4 0 8-16,-10 0-8 15,-6 0-1-15,-8 0-1 16,-6 0 1-16,-9 0 0 15,2 0-9-15,-6 0 9 16,0 0 0-16,2 0-1 16,-1 0 1-16,1 0 10 15,2 0-10-15,1 0 0 16,2 0 2-16,4 0-1 16,6-4 0-16,7 1-1 15,14 0 0-15,14-1 2 0,11 0 12 16,8 0 4-1,5 2-18-15,2 0 7 0,-2 2-6 16,-7 0 0-16,-2 0-1 16,-9 0 0-16,-4 0-1 15,-6 0 0-15,-6-2 2 16,-1 0-2-16,-1 0 2 16,2-2 0-16,3-2-1 15,1 2 0-15,2-2 0 16,-1 2 1-16,-5 0 5 15,-2 0-5-15,-3 2 1 16,-8 0-2-16,0 0 1 0,-2 0-1 16,2 0 1-1,5-2 0-15,6 0 0 0,10-2 1 16,10-2-2-16,9 0 7 16,12 0 20-16,2 0-7 15,-2 0-2-15,-2 4-18 16,-10 0 13-16,-9 2-6 15,-8-2-6-15,-9 2-1 16,-3 0-5-16,-4 0 5 16,2 0 5-16,-2-2-5 15,4 2-6-15,2-2 6 16,4 2 7-16,1 2-6 16,-3-2 0-16,-3 2 0 15,-3 0-1-15,-7 0-7 16,1 0 7-16,1 0 0 0,3 0 0 15,9 0 14 1,5 0-14-16,8 0 2 0,5 0 10 16,3 0-5-16,5 0 3 15,-1 0-9-15,2 0 7 16,-6 0-7-16,-3 0 5 16,-3 0-6-16,-4 0-1 15,-4 0 1-15,-4 0 1 16,-2 0 0-16,-1 0 0 15,-1 0 0-15,4 0-1 16,-2 0 0-16,4 0 1 16,-5 0 0-16,-3 0-1 15,-4 2 0-15,-7 0 0 0,-4 0 0 16,3-2-8 0,1 0 8-16,8 0 5 0,5 0-5 15,8 0-5-15,4 2 5 16,0 2 6-16,2 0-6 15,-2 0 1-15,-1 2 0 16,1 0-1-16,-2-2-1 16,-2 2 1-16,-6 0 1 15,-3-2 0-15,2 0 0 16,0 0 0-16,5-2-1 16,-2 0 0-16,4-2 1 15,0 2-1-15,-6-2 1 0,-7 2-1 16,-8-2 2-16,-8 0-1 15,-8 2 0 1,-1-2-1-16,-3 0 0 0,0 0 0 16,1 0 0-1,-1 0 0-15,1 0 1 0,1 0 4 16,-1 0-5-16,1 0 1 16,3 0-1-16,5 0 0 15,3 0-1-15,5 0 1 16,10 0-1-16,5 0-5 15,8 0 3-15,2 4-2 16,2 0 5-16,0 0 0 16,-1 0 0-16,-4 0 9 15,-3 0-9-15,-6-2-1 16,-9 2 1-16,-6-2 0 0,-6-2 0 16,-3 2 2-16,0-2-1 15,-4 0 0-15,-1 2-1 16,-1-2-9-16,-3 2 9 15,-5-2 0-15,-1 2 0 16,-5-2 10-16,3 0-4 16,-3 0-5-16,0 0 1 15,0 0-1-15,0 0 0 16,2 0 6-16,4 0-6 16,3 0-2-16,7 0 2 15,3 2-2-15,4-2 1 16,0 2 0-16,-4 0 1 15,-3 0-1-15,-3-2 1 16,-1 0-1-16,-4 0 2 16,-1 0-2-16,-5 0 2 0,0 0-1 15,0 0 0-15,-2 0 0 16,0 0 8-16,0 0 18 16,0 0 11-16,0 0 5 15,0 0-1-15,0 0-16 16,0 0-24-16,0 0 4 15,0 0-5-15,0 0-1 16,0 0 1-16,0 0-1 16,0 0 0-16,0 0 0 15,0 0 0-15,0 0 1 16,0 0-1-16,0 0 0 16,0 0-21-16,0 4-78 15,-4 2-117-15,-15-4-479 0</inkml:trace>
  <inkml:trace contextRef="#ctx0" brushRef="#br0" timeOffset="19274.3">10960 9446 222 0,'0'0'247'0,"0"0"-142"15,0 0-74-15,0 0-8 16,0 0-10-16,0 0-3 15,0 0-9-15,2 0-1 16,-2 0-1-16,2 0 1 0,2 0 15 16,0 0 18-16,1 3 14 15,0 1-1-15,2 0-1 16,-1 0-14-16,3 0 1 16,5-2 23-16,-2 2-9 15,2 0-18-15,4-3-2 16,0 4 3-16,1-3 10 15,2 0-16-15,1-2-9 16,1 0-8-16,3 0-5 16,1 0 10-16,-1 0 2 15,6-2 13-15,-1-6-11 16,4 0 15-16,-1-1-5 0,2 0-11 16,-3 0 11-16,-1 1-6 15,-1 1-12-15,0-1 2 16,0-1-9-16,-2 0-1 15,2 0 1-15,1 1 1 16,-1 0 14-16,-2 1-15 16,0-2-4-16,2 1 4 15,0 0 1-15,2-2 31 16,1 2-19-16,1-2 3 16,1 2-14-16,-1 0-2 15,1 0 11-15,0 0-10 16,0 2 0-16,-3 2 10 15,0-2-6-15,-4 0-4 0,0 0-1 16,1 0 0 0,-1-2 14-16,2-2-14 0,0 0 10 15,4 0-2-15,1 0-7 16,-3 0 37-16,1 0-12 16,-5 2-25-16,-3-2-1 15,-1 2 16-15,-3-2-4 16,0-1-11-16,-1 2 9 15,-4 0-8-15,-1 2 15 16,-1-1-5-16,-1 0-3 16,1-2 4-16,-1 2 9 15,-1-2 7-15,1-3 9 16,-1 1 0-16,-2-2-5 16,3 2 7-16,-4-2-11 15,2 4-7-15,-3 0-12 16,2 0-9-16,-2 2 0 0,2-4-1 15,2 0 11-15,1-4-10 16,3-2 8-16,1 0 8 16,-3-2-2-16,1 2-2 15,0 2-4-15,-5 0 3 16,-2 2-3-16,0 2-8 16,-2-1 8-16,2 2-7 15,-3-1-1-15,3-1 1 16,0 2-2-16,-2 0 1 15,-1 1-1-15,1 2 0 16,0 3-8-16,2-1 8 0,-3-1-1 16,3 1 0-16,1 1-5 15,-2-3 5-15,1 2 1 16,3-1 0-16,-2-1 0 16,1 2 0-16,3 1 0 15,-3-4 0-15,3 1 0 16,-1 2 1-1,0-4 0-15,1 2 0 0,-1-2-1 16,3 0 6-16,-1 0-6 16,5 0-1-16,1-2 1 15,-2 2 0-15,4-4 0 16,-3 2-5-16,-1-2 5 16,0 0 1-16,1-2-1 0,-1-2 12 15,2 0-11-15,3-3 1 16,-2 3-1-16,-4 3-1 15,1 1 0-15,-7 2 0 16,1-1 1-16,3-2 0 16,7-3-1-16,3-7-1 15,3 1-7-15,-2 2 9 16,0-2-1-16,-7 2 1 16,-3-2 8-16,-1-2-3 15,-1-2-6-15,2-6 1 16,-2-4-2-16,3-1 1 15,0 2 0-15,-3-2 10 16,-4 3-10-16,-3 3 1 16,-2-2-1-16,-4 3 2 15,2 0-1-15,1-2 0 0,-1 2 0 16,0-4-1-16,2 0 6 16,0-2-6-16,1 0 0 15,1-5 0-15,0 3 0 16,0-2 1-16,1 0-1 15,0 2 0-15,0 0 0 16,2 4 1-16,-2-2-1 16,0-2 0-16,2 0-1 15,2-1-8-15,3-3 8 16,2 2 1-16,0-2 6 16,0 4-5-16,-3 4-1 15,-1 4 1-15,-3 5 6 16,-3 4-6-16,4 3 12 0,-3-1-4 15,1-1 1 1,4 0-9-16,-1-2-1 0,3-2 6 16,-3 0 0-16,3 0-5 15,-1 0 9-15,4 2-10 16,-4 0 2-16,1 4-2 16,-1-2 1-16,1 2 0 15,1 0-1-15,-1-3 12 16,-1-3-3-16,2 1 7 15,-2-4-10-15,1 0 6 16,-5-2 9-16,0 1-5 16,-2-4-3-16,0 0 8 0,-5-2-15 15,0-4 4 1,1 0 8-16,-2 0-11 0,-1 0 4 16,0 4 8-16,-2-1-13 15,2 5 0-15,0 2 1 16,0 4 1-16,1 0-7 15,1 0 2-15,0 0-3 16,4-2 0-16,-4-3 0 16,2-2 0-16,1-6 4 15,-3 2-3-15,4-6-1 16,-2 1 0-16,1 2 1 16,-1 0-1-16,-2 2 1 15,4 2 1-15,-2 5 4 16,1 6-6-16,-1 0-9 15,1 6 9-15,0-2 0 0,0 2 2 16,-1-2-1-16,3-3 0 16,0 0-1-16,2 0 1 15,2-4-1-15,1-2 0 16,1 0 5-16,1 0-4 16,-3-2-2-16,3-2 2 15,-1 2-1-15,1-1 0 16,0 5-10-16,-5 5 10 15,0 5 0-15,-2 1 4 16,0 5-4-16,0-2 0 16,0 0 0-16,0 0 0 15,4-2 0-15,0-2-1 16,5-4 0-16,3 0 0 0,2-2-5 16,2-2 6-16,0 2-1 15,0 2 1-15,-3 0-1 16,0 1-1-16,2 2 1 15,3-2-1-15,2 0 1 16,0-1-1-16,-6 4-2 16,-6 3 4-16,-3 3 1 15,-3 2 0-15,-3-2-1 16,1 0 1-16,1 0 5 16,-2-2-3-16,1-4-3 15,-2 0 8-15,2-2-7 16,-3 0-1-16,1 2 1 15,-1 2 0-15,0 0 5 0,0 2-6 16,1-4-1-16,1 0 0 16,0-4 1-16,0-3 0 15,-1 1-1-15,-1-3 1 16,2-4 1-16,-2-5-1 16,3 0 0-16,-3 0 0 15,1 2 0-15,-2 2 0 16,2 2 0-16,-1 3 0 15,1 5 0-15,-1 3-1 16,4 1 0-16,-2 0-1 16,1-3 1-16,3 3 0 15,1-2-11-15,0-2 12 16,0 2-1-16,0 0-14 16,1 2 9-16,-1 2 5 0,-1 0 0 15,-1 0 1-15,0 0 0 16,-2 2-1-16,2 2-4 15,-5 2 5-15,4 0 1 16,-3 2-1-16,1 0 0 16,1 0-6-16,0 0-4 15,2 0-1-15,2 0 5 16,3-2 6-16,-1 1-1 16,4 0-5-16,-1-4 6 15,-1 4 0-15,1-4-1 16,0 2 1-16,0-2-1 15,-3 4 0-15,1-1 1 16,-3 2 0-16,3-1-2 0,-1 1 2 16,1 0-6-16,1 1 5 15,2 0 1 1,-1-1-2-16,1 2-5 0,2 2 5 16,-1-2 1-16,-3 2 1 15,4 0-1-15,-6-2 0 16,3 2 0-16,-3 0 0 15,1 0 1-15,1-2-1 16,2 2 1-16,1-2 0 16,5 0 0-16,6-2-1 15,7-2 1-15,-1 2 0 16,1 0-1-16,-3 2-5 0,-8 2 6 16,0 2-2-16,-4 0 0 15,1 0 1-15,2 0 1 16,3 0 0-16,3-2 0 15,-1 2-1-15,-4 0 1 16,-7 2-10-16,-2 0-1 16,-3 0 4-16,4 0-8 15,7 2 15-15,10 6 0 16,6-2 5-16,5 0-4 16,-1 0-1-16,2 0 0 15,-4 2-6-15,5 0 5 16,0 0 1-16,0 2 8 15,3 0-7-15,-2 0-1 16,0 2 1-16,-4 0 0 16,-1 2 0-16,-3 2-1 0,-2 1 1 15,1 2-1-15,-6 2 0 16,1-2-1-16,-3 5 0 16,-2 1 0-16,0 1-1 15,1 4 1-15,-1 2-9 16,2 2 10-16,-2 4 2 15,0 2-2-15,-2 2 0 16,0 2 0-16,-2-2-1 16,2 1 0-16,0-1 1 15,0 0 0-15,5-2 1 16,-1 2-1-16,3-2 1 16,-3 0 0-16,0-4-1 15,-4-1 1-15,-4-5-1 0,0-2 0 16,-5-5-1-16,-3 2 1 15,2-3-1-15,-2 0 1 16,-1-2 0-16,-1 0-1 16,-1 0 1-16,1 0 5 15,-1 4-4-15,-1 0 0 16,3 6 0-16,-5 2-1 16,2 0 0-16,-2 2 0 15,0-2 0-15,0-1 1 16,-1-3-1-16,0-2-1 15,1 0 0-15,-1-2 1 16,1 0 0-16,-3 0 1 16,2 2-2-16,-2 0 1 15,3 0 0-15,-1 0 0 0,-2-2 0 16,1 0 0-16,1-2 0 16,-2 3 0-1,1-1-1-15,0 4 1 0,2 0-1 16,-2 4-6-16,0 4 6 15,0 2 0-15,2 6 1 16,0 6-1-16,3 6 0 16,1 5 1-16,-1 3 1 15,1 2-1-15,1 0 0 16,-1-4 2-16,1-4-2 16,-1-5 0-16,3-8 11 15,-2-6-10-15,0-7-1 0,-1-2 1 16,1-4 0-16,-3 0-1 15,3 0 1-15,-1 0-1 16,3 3 0-16,-3-4 0 16,4 1 1-16,-4-1-1 15,3-1 0-15,-2-1-1 16,1-1 1-16,1-1 0 16,-2-3 1-16,0-2 0 15,-1-2 6-15,-1 0-1 16,-4-2-10-16,3 2 4 15,1 0 0-15,-3 2 0 16,3 2 0-16,-1 0-1 16,1 1 1-16,-3-1 0 15,2 0 10-15,-2 0-8 0,0 0-2 16,0 4 1-16,1 0-1 16,-2 2 0-16,2-2 0 15,-1-3 0-15,-2 2 0 16,2-5 0-16,-2 0 0 15,0 0 0-15,1 0-1 16,2 2 1-16,-1 2-2 16,3 4 1-16,-1 4 1 15,-2 0 5-15,-2 2 1 16,0 3-5-16,0-1-1 16,-2-2 1-16,2-2 0 15,-3-6 0-15,1-4 8 16,-1-6-8-16,-1-2-1 0,0-2 1 15,-1 0-1-15,0 2-1 16,3 0 0-16,-1 4 1 16,4 2 1-16,1 4-1 15,3 4 2-15,1 0 5 16,1 0-1-16,1-2 2 16,-1-2-7-16,-1-1 6 15,1-6-5-15,-3 0 8 16,-2-3-10-16,-1-2 0 15,-2 2 0-15,3 2 1 16,1 3 5-16,3 6-5 16,5 3 0-16,3 2 0 0,1 0-1 15,5 0 2-15,0-2-1 16,2-2 0 0,2-2 9-16,-2-2-9 0,0-2 11 15,4 2-6-15,-2 0 4 16,-4-2 20-16,-1 2-23 15,-5-2-1-15,-1 0-6 16,-1 1 1-16,-2 1-1 16,4 2-2-16,3 2 2 15,4 0 16-15,-1 0-14 16,-3-2 13-16,-4-2-14 16,-4-4-2-16,-5 0 6 15,3 0-5-15,-3 2 1 0,1 0 1 16,-1 0-2-1,3 2-6-15,-1 2 6 0,1-2 1 16,4 2 5-16,2-2-5 16,3 1 11-16,6 0-11 15,0 2 11-15,5 1-4 16,1 0 2-16,1-4-1 16,-4 0 0-16,-6-2 0 15,-3-4-9-15,-4 0 0 16,-3-2 1-16,-5 0-1 15,2-2 2-15,-1 0-1 16,1 0 11-16,3 2-6 16,0 0 15-16,-3 0-9 15,4-2-6-15,-4 2-5 16,1-2 6-16,-1 0-6 0,1 2 4 16,1 0-5-1,4 2 2-15,-1 0-2 0,0 0 6 16,0 2-5-16,-1 2 0 15,2 0-1-15,-1 0 0 16,7 3 5-16,2-1-4 16,7 4 5-16,1-2 6 15,1-1-12-15,-5 0 1 16,-2-3 0-16,-4 0 6 16,-2-2-7-16,-3 2 0 15,2 0 0-15,1 2 0 16,2 2 0-16,0 2 1 0,0-2-1 15,2 2 0 1,-5-6 0-16,3 0 8 0,-3-4-8 16,-2 1 0-16,-1-4 7 15,-6 0-7-15,-3-4-4 16,-4 0 4-16,-3-4 1 16,-3 2-1-16,2-2-6 15,0 2 6-15,4-2 8 16,-2 3-8-16,3 1 0 15,2 0 6-15,0 2-5 16,7 0-1-16,0 4 1 16,2 0-1-16,2 0 0 15,-2 0 0-15,-1-1 1 16,-2 1 0-16,1-1-1 16,-1-2 0-16,-1-4 0 0,-3 2-1 15,1-5 1-15,-3 4 11 16,-2-3-11-16,-5-2 1 15,-1 0 4-15,1 0-4 16,3 2-1-16,2 0-5 16,-1 0 5-16,0 2 6 15,-2-2-6-15,1 0-2 16,-3-2 2-16,2 2-1 16,0 0 1-16,2 2 0 15,1 0 0-15,3 0 0 16,3 0 0-16,3 0 3 15,4 0-3-15,0 0-1 16,-1 0 1-16,-6 0 0 16,-4-2 1-16,-4-2-1 0,-3 2-1 15,-4-2 0-15,2 0 1 16,-2 0 0-16,0 0 2 16,0 0 4-16,0 0-11 15,0 0 5-15,0 0 0 16,0 0 2-16,0 0-2 15,2 0 0-15,1 2-6 16,3 0 3-16,2 0 3 16,0 2 0-16,5 0 1 15,1 0 0-15,3 0 0 16,8 2 5-16,6-2-5 16,5 2 0-16,2 0 0 15,0 0 6-15,-5 0-7 16,-6-2 0-16,-7 0 0 0,-9-2-1 15,-2-2 1-15,-5 2 3 16,1-2 3-16,-1 0-4 16,1 0-2-16,2 0 0 15,-1 0 8-15,-1 0-8 16,1 0 0-16,-1 0 0 16,0 0 0-16,-1 0-6 15,0 0 4-15,1 0 1 16,1 2 1-16,1-2 0 15,2 0 0-15,2 0 8 16,-2 0-8-16,-2 2 0 16,-3-2 1-16,1 0 0 0,-5 0 0 15,0 0 6-15,2 0-7 16,-2 0 1-16,0 0 0 16,0 0 11-16,0 0-3 15,0 0 8-15,0 0-11 16,0 0-5-16,0 2-1 15,-18 0-65-15,-8 0-320 16,-19-2-1117-16</inkml:trace>
  <inkml:trace contextRef="#ctx0" brushRef="#br0" timeOffset="25158.31">22122 2667 183 0,'0'0'311'0,"0"0"-105"16,0 0-72-16,0 0-11 15,0 0 4-15,0 0-2 16,0-46 15-16,0 39 7 16,0 3-6-16,0 0-26 15,0 3-10-15,0 1-17 16,0 0-31-16,0 0-10 15,4 0-47-15,1 1-6 16,6 21-18-16,4 13 24 16,6 13 0-16,1 10 18 0,5 8-5 15,0-2-1-15,-1-4-4 16,-2-9-8-16,-1-13 2 16,-5-12 5-16,-5-10-6 15,-2-8-1-15,-1-6 0 16,0-2-24-16,5-8 24 15,8-20 18-15,6-12 13 16,0-9-6-16,0-7-18 16,-4-2-7-16,-6 0-10 15,-1 4 10-15,-5 6 9 16,-3 6-8-16,-4 10 10 16,-1 6-4-16,-3 7 0 15,-2 7 0-15,2 5-7 0,-2 4-12 16,0 3-27-1,0 0-54-15,0 0-62 0,0 9-144 16,0 9-71-16,0 0 37 16</inkml:trace>
  <inkml:trace contextRef="#ctx0" brushRef="#br0" timeOffset="25451.01">23027 2675 1194 0,'0'0'290'0,"0"0"-226"16,0 0-64-16,0 0 0 15,0 0 1-15,0 0 15 16,0 0 4-16,53 120-14 16,-42-98 3-16,-2-2-9 15,-7-2-30-15,-2-4-119 16,-2-4-131-16,-13-6-389 0</inkml:trace>
  <inkml:trace contextRef="#ctx0" brushRef="#br0" timeOffset="25809.42">23009 2386 1084 0,'0'0'220'16,"0"0"-8"-16,0 0-128 16,0 0-15-16,0 0 43 15,0 0 1-15,0 0-44 16,0-28-15-16,0 28-32 15,0 0-22-15,0 0-6 16,0 0-86-16,0 0-123 16,0 20-59-16,2-2-16 15,2-4-441-15</inkml:trace>
  <inkml:trace contextRef="#ctx0" brushRef="#br0" timeOffset="26324.7">23387 2637 230 0,'0'0'864'0,"0"0"-722"16,0 0-142-16,0 0 0 16,0 0 2-16,0 0 31 15,0 0-16-15,134-14-8 0,-109 10 23 16,-3-2-12 0,-4-1 8-16,-3 0-5 0,-1 0 6 15,-3-1-29 1,-7 1 11-16,-2-1-11 0,-2-1 0 15,0 1-1-15,-6 2-5 16,-15 4-41-16,-7 2 46 16,-10 0 1-16,0 2 0 15,-2 12 9-15,3 4-2 16,8 3 6-16,8 1-12 16,10-2-1-16,6 0 0 15,5 0 0-15,0-2-8 0,0-2 7 16,12-2 0-1,7-2 1-15,4-4 23 0,6-2 8 16,2-4 36-16,5-2 19 16,-1 0-22-16,2 0-23 15,-4 0-41-15,5 0-68 16,-9-8-186-16,-9 0-259 0</inkml:trace>
  <inkml:trace contextRef="#ctx0" brushRef="#br0" timeOffset="26908.09">23981 2610 960 0,'0'0'256'16,"0"0"-165"-16,0 0-79 16,0 0-12-16,0 0-1 15,0 0 1-15,0 0 19 16,0 81-3-16,0-59-6 16,8-2-9-16,1-4 9 15,3-4 0-15,-4-2 3 16,3-4-10-16,-1-4 3 15,-2-2-6-15,5 0 0 16,1 0 7-16,3-16 19 16,2-4-7-16,-4-4-19 0,-6 0 0 15,-2 2-28-15,-5 6 28 16,0 8 11-16,-2 4-11 16,0 4-36-16,0 0-70 15,0 4 31-15,4 11 66 16,3 2 9-16,5-1-2 15,5-4-9-15,3-2 1 16,3-6 0-16,-2-4-6 16,4 0 16-16,0 0 40 15,0-8 4-15,-6-6 22 0,1-2-18 16,-6-5 7 0,-7 3 6-16,-5-1 2 15,-2 1-5-15,0 0-29 0,0 1-10 16,-14 3-19-16,3 5-25 15,0 2-50-15,2 5-68 16,4 2-73-16,3 0-312 0</inkml:trace>
  <inkml:trace contextRef="#ctx0" brushRef="#br0" timeOffset="27321.04">24640 2569 914 0,'0'0'254'16,"0"0"-254"-16,0 0-4 15,0 0 4-15,0 0 37 16,0 0 13-16,0 0-11 15,95-3-3-15,-74-4-6 16,-8-1-5-16,-2-1-13 16,-4-1 1-16,-7 2-13 15,0 0 28-15,0 0-28 16,-4 2-5-16,-17 5-37 16,-3 1 42-16,-6 0 1 15,1 0 34-15,4 9-17 0,0 9-18 16,7 0-4-16,5 5 3 15,8 0-4-15,5-1 4 16,0-1-8-16,3-3-8 16,12-4 4-16,5-2 11 15,-1-4-18-15,20-4-44 16,-10-4-47-16,0 0-222 0</inkml:trace>
  <inkml:trace contextRef="#ctx0" brushRef="#br0" timeOffset="27742.38">25043 2537 937 0,'0'0'233'0,"0"0"-196"16,0 0-37-16,0 0 13 0,0 0 4 16,0 0-1-1,0 0-13-15,127 55 16 0,-113-38 5 16,-8-5-2-16,-2-2-9 15,-1-2-11-15,-1-5-1 16,-2-3 22-16,0 0 56 16,0 0 24-16,0 0 15 15,0-1-31-15,0-13-49 16,0-4-26-16,0-4-12 16,6-2-22-16,10-5-19 15,3 5-38-15,18-2-60 16,-6 4-79-16,-2 8-326 0</inkml:trace>
  <inkml:trace contextRef="#ctx0" brushRef="#br0" timeOffset="28192.6">25649 2438 884 0,'0'0'290'0,"0"0"-161"16,0 0-82-16,0 0-18 16,0 0 23-16,0 0-4 15,-138 28 19-15,116-16-12 0,8 0-29 16,10 2-26-1,4-2-6-15,0 4-5 0,18-2-2 16,11 3 11-16,9-2 2 16,6-1-9-16,1-1 25 15,-3-1-16-15,-7-5 11 16,-6 1-3-16,-10-1 0 16,-9-4-8-16,-5 0-2 15,-5-2 2-15,0 4-1 16,0-1-11-16,-15 4-1 15,-17 4 13-15,-11 0 9 16,-1-2 4-16,-1-2-13 16,5-4 14-16,11-4 2 15,10 0-16-15,14 0-93 0,5-12-139 16,0-4-477-16</inkml:trace>
  <inkml:trace contextRef="#ctx0" brushRef="#br0" timeOffset="28957.98">26017 2188 345 0,'0'0'814'16,"0"0"-587"-16,0 0-148 0,0 0-72 16,0 0-7-16,0 0-13 15,0 0 13-15,-10 46 48 16,6-6-7-16,2 8-5 16,2 4-20-16,0-2-5 15,0-4-10-15,0-6 11 16,0-8-6-16,0-8-5 15,0-8 1-15,0-6-1 16,0-3 8-16,0-3-9 16,0-4 10-16,0 0 4 15,0 0 17-15,2 0 46 16,0 0 11-16,6-16-60 16,0-7-28-16,5-3-9 0,5-4-26 15,5 0-25-15,1 4-19 16,5 4 12-16,0 6 48 15,-2 4 12-15,-5 6-2 16,-1 4 8-16,-9 2-25 16,-1 0 15-16,1 6 11 15,-3 12 11-15,1 4-4 16,7 4-1-16,0 2-5 16,3-2 1-16,1-4 8 15,-2-1-5-15,-3-10-4 0,-1-4-2 16,-3-4-6-1,-1-3-5-15,3 0 12 16,1 0 16-16,5-2-15 0,0-7 5 16,2-5-6-16,-2-3-28 15,-2-1-5-15,-6 2 31 16,-2-2-6-16,-5 4-1 16,-3 4 9-16,-2 2 38 15,0 6-16-15,0 0-22 16,0 2-5-16,0 0-14 15,0 0 12-15,0 0 6 16,0 12 1-16,7 2-2 16,2 2-9-16,2-2 11 0,3-4-8 15,1-2-32 1,1-8-95-16,-3 0-162 0,-7 0-455 0</inkml:trace>
  <inkml:trace contextRef="#ctx0" brushRef="#br0" timeOffset="29214.65">26491 2075 1260 0,'0'0'363'0,"0"0"-167"16,0 0-97-16,0 0-24 16,0 0-9-16,0 0-37 0,0 0-29 15,-4-4-60-15,4 10-156 16,6 18-6-16,10-2-149 16,-1-4-805-16</inkml:trace>
  <inkml:trace contextRef="#ctx0" brushRef="#br0" timeOffset="29841.8">26767 2368 1084 0,'0'0'278'0,"0"0"-234"0,0 0-44 16,0 0 0-16,0 0 16 16,23 136 0-16,-17-92 4 15,3 0-4-15,1-1 6 16,-2-3-12-16,3-4-10 16,1-6 8-16,-1-6 8 15,-3-4 11-15,0-8-14 16,-4-2 1-16,-2-4-13 0,0-2 7 15,0 0-7 1,-2-2 0-16,0-2-1 0,3 0 13 16,-3 0 8-16,2 0 2 15,-2 0 5-15,2-6 20 16,-2-12-38-16,0-4-10 16,0-8 0-16,0-2-16 15,0-1-29-15,0-3-5 16,0 0 8-16,0-1 14 15,2-2-4-15,8-1-7 16,0 2-23-16,1 0 41 16,3 4 9-16,-3 6 12 15,-2 6 0-15,0 6-5 16,0 5-51-16,-1 4 54 16,-1 3-50-16,3 4 52 0,0 0 13 15,-1 0-12 1,3 8 15-16,-4 10 7 0,1 6 9 15,-3 0 10-15,0 0 5 16,-6 0-1-16,0-4-5 16,-14 0-5-16,-26 0-14 15,-36 4 0-15,-39 2-22 16,-26-6-80-16,18-5-283 16,30-14-533-16</inkml:trace>
  <inkml:trace contextRef="#ctx0" brushRef="#br0" timeOffset="34075.78">14509 10912 745 0,'0'0'321'0,"0"0"-211"16,0 0-83-16,0 0-27 15,0 0 0-15,0 0 38 16,18 46 26-16,-12-10-3 0,-1 9-3 16,1 3 23-1,-2 2 19-15,2-4-56 0,-2-8-32 16,-2-12-2-16,2-10-9 16,-1-8 0-16,-1-6-1 15,2-2 1-15,-2 0 0 16,8-16 5-16,-2-20-12 15,8-16-13-15,0-12 19 16,1-6-10-16,-1 2 10 16,2 4-36-16,-1 9 36 15,0 11-30-15,0 10 29 16,-1 10 1-16,1 10 0 0,-3 8-1 16,1 6-14-16,3 0-34 15,0 26 49-15,4 12 29 16,3 10 24-16,2 4-11 15,-6 2-10-15,2-5-6 16,-5-5-10-16,-3-8-7 16,-5-6-8-16,-1-4 8 15,-3-2-9-15,0 10-40 16,2-6-118-16,-4-6-212 0</inkml:trace>
  <inkml:trace contextRef="#ctx0" brushRef="#br0" timeOffset="34808.28">15235 10910 707 0,'0'0'224'0,"0"0"-69"0,0 0-40 16,0 0 1-1,0 0-7-15,0 0-20 0,0 0-24 16,-9-6-15-16,9 6-20 16,0 0-30-16,-2 6-14 15,2 19 14-15,0 8 0 16,0 10 10-16,0-1 10 16,7-4-7-16,8-10-6 15,3-8-7-15,0-10-6 16,0-10-33-16,1 0 11 15,2-2 28-15,3-18 8 16,1-6-8-16,-1-8 14 16,-4-3-12-16,-6-3-2 15,-3 3 3-15,-5 5 3 16,-3 3-5-16,-3 9 9 0,0 6-10 16,0 6-8-1,0 4 6-15,0 4 2 0,0 0-29 16,0 16-7-16,0 12 36 15,4 8 1-15,12 0 6 16,9-4 1-16,8-7-7 16,5-11-1-16,-1-10-8 15,1-4 8-15,-2-4 6 16,-4-21 18-16,-1-7 8 16,-5-4 17-16,-2-4 4 0,-5-2-8 15,-9 2-10-15,-7 4-28 16,-3 2-14-16,0 4-12 15,-16 8 7-15,-2 4-1 16,-4 9-44-16,4 6-26 16,-2 3-80-16,5 0-120 15,3 2-460-15</inkml:trace>
  <inkml:trace contextRef="#ctx0" brushRef="#br0" timeOffset="36011.94">16064 10734 667 0,'0'0'223'15,"0"0"-73"-15,0 0-50 16,0 0-35-16,0 0-35 16,0 0-20-16,0 0 42 15,7 32 8-15,1-14-8 16,3 2-17-16,-1-2-12 15,-2 2 0-15,-1-2-21 16,-3-4-1-16,-4 0 6 0,0-6-6 16,0-1 6-16,0-6 6 15,0-1-13-15,0 0 9 16,0 0-9-16,5-12-13 16,0-12-83-16,3-8-33 15,3-4 61-15,3-4-7 16,-1 4 43-16,3 4 14 15,-3 8 18-15,1 7 10 16,-3 10-10-16,0 5 0 16,0 2-37-16,2 4 37 0,1 16 25 15,3 6 18 1,2 6-2-16,-2 0-23 0,3-2 0 16,-1-6-5-16,-6-4-13 15,-3-8 1-15,-2-4-2 16,-6-6 7-16,-2-2 5 15,0 0 1-15,0 0-1 16,0-16-11-16,-2-8-37 16,-1-8 1-16,3-4 7 15,0 0 11-15,0 4-1 16,5 7-24-16,10 7 29 16,1 9 14-16,1 4 5 15,2 5-5-15,0 0 0 0,4 9 0 16,-1 11 19-1,3 6 3-15,-1 4 8 0,-2 0 5 16,3 0 7-16,-3-2-3 16,0-4-11-16,0-6-21 15,-1-4 6-15,-4-8-6 16,-1-2-7-16,-1-4-16 16,-1 0 6-16,1-10-28 15,-1-10-30-15,1-8 10 16,-3-4 11-16,-5-6-30 15,-3-2 44-15,-4-2-6 16,0 2 0-16,0 1 39 16,-9 3 16-16,-5 4 18 15,-1 4 31-15,-3-2-20 16,3 2 3-16,1 2 21 0,3 2-21 16,5 2-22-1,1 6 2-15,5 2-27 0,0 6 8 16,0 4 0-16,0 4 12 15,0 0-21-15,0 0-6 16,5 20 6-16,6 12 34 16,1 14 53-16,5 8-1 15,1 6-2-15,-1 6-28 16,3 1-37-16,5-1-3 16,-1-4-3-16,1-4-13 15,1-10 8-15,-3-10-7 16,-4-13-1-16,0-11 0 15,-3-13-15-15,1-1 15 16,-1-9 7-16,-1-19 34 0,-4-5 3 16,-4-5-29-16,-7 2-14 15,0 4 25-15,-11 4 2 16,-13 8-13-16,-3 4-14 16,-2 8-1-16,-2 4-2 15,2 4-24-15,2 0-19 16,7 0-52-16,7 4-73 15,6 4-149-15,5-4-531 0</inkml:trace>
  <inkml:trace contextRef="#ctx0" brushRef="#br0" timeOffset="36676.21">17285 10750 116 0,'0'0'870'0,"0"0"-770"16,0 0-54-16,0 0-9 15,0 0-14-15,134-12 51 16,-99-6-18-16,-3-4-21 15,-8-4-2-15,-4-2 8 16,-6-1-8-16,-10 4-4 0,-4 3 24 16,0 4 11-1,-12 7 1-15,-9 9-34 0,-6 2-21 16,-7 6-10-16,-1 22 1 16,6 6 1-16,6 9-1 15,13-3-1-15,10 0 0 16,0-6-28-16,6-6-8 15,13-6-38-15,4-10 17 16,2-8 23-16,-1-4-3 16,3 0 26-16,-1-16 11 15,1-10 18-15,2-8-2 16,0 0-2-16,0-2 63 16,0 2-21-16,-2 8-7 0,-2 8-27 15,-6 7-22 1,2 11-41-16,-1 0 0 0,1 8 41 15,4 17 12-15,4 4-1 16,2 8 7-16,1-3-4 16,-6-2-6-16,-5-8-8 15,-8-10-3-15,-9-8 3 16,-4-6 19-16,0 0 76 16,0-24-25-16,-6-10-48 15,-1-10 10-15,5-5 25 16,2-2-29-16,0-2-15 15,2 7-13-15,13 8-7 16,4 8-9-16,1 10-12 16,1 8-37-16,13 8-76 0,-5 4-142 15,-4 0-421-15</inkml:trace>
  <inkml:trace contextRef="#ctx0" brushRef="#br0" timeOffset="37946.89">19045 10419 738 0,'0'0'278'0,"0"0"-79"15,0 0-80-15,0 0-13 16,0 0 6-16,0 0-17 15,0 0-4-15,-5-14 29 16,1 10 0-16,-5 2-58 0,-2 0-20 16,-7 2-20-16,-6 0-21 15,-12 8-1-15,-9 14-2 16,-1 8 2-16,-2 2 0 16,11 0 0-16,10-2 0 15,14-6-7-15,13-3-3 16,0-3 1-16,25-3-10 15,15 0-3-15,11-5 0 0,7-4-12 16,1 0 20 0,2-3 12-16,-6 4-24 15,-9 3 5-15,-9 2-5 16,-12 4-8-16,-12 2 8 16,-11 6 8-16,-2 2 18 0,-9 2 0 15,-17 2 27-15,-8-6 9 16,-1-2 5-16,-1-5 2 15,-2-6 1-15,0 0-20 16,0-6-16-16,7 0-2 16,9-5-6-16,6 0-35 15,16-5-56-15,3-13-179 16,16-4-398-16</inkml:trace>
  <inkml:trace contextRef="#ctx0" brushRef="#br0" timeOffset="38775.74">19385 10565 1176 0,'0'0'307'16,"0"0"-212"-16,0 0-87 15,0 0-6-15,0 0 14 16,0 0-2-16,-6 115-2 16,10-83-2-16,15-4-4 15,5-8-5-15,3-4 11 16,0-6-12-16,-3-6 0 0,-2-4-32 16,1 0 32-16,-4-8 49 15,-1-12 8-15,1-4-6 16,-4-4-8-16,-4-2-8 15,-4 1-22-15,-5 7-4 16,-2 4 4-16,0 11 40 16,0 3-5-16,0 4-48 15,0 0-4-15,2 14-30 16,5 12 34-16,4 8 0 16,5 2 11-16,6-2-11 15,7-6-1-15,2-8-14 16,5-8-17-16,-3-12-31 15,3 0-3-15,-5-8 37 16,0-16 24-16,-2-8-11 16,-4-4 28-16,-6-4-12 0,-3-2 20 15,-3-2-20-15,-8-1-17 16,-5-3-17-16,0-2-23 16,-3 2-14-16,-14 0 30 15,-5 3 22-15,-3 9 8 16,3 7 11-16,4 7 19 15,2 8-5-15,5 3 1 16,3 5-5-16,5 5-10 16,1 1 1-16,2 0-1 15,0 0-7-15,0 0-6 16,0 24 13-16,0 12 21 0,0 12 4 16,0 8 13-16,15 4-2 15,6-2-21-15,4-5-5 16,0-8 4-16,2-8-14 15,0-10 0-15,-2-6-2 16,-3-11 1-16,-4-9-28 16,0-1 10-16,-5 0 19 15,1-14 26-15,-3-4 3 16,-5-4-11-16,-2 3-15 16,-4 1 10-16,0 1 1 15,0 7 24-15,-15 2-10 16,-5 4-18-16,-4 4-10 15,-1 0-18-15,-4 0-90 16,9 7-128-16,7-2-275 0</inkml:trace>
  <inkml:trace contextRef="#ctx0" brushRef="#br0" timeOffset="39357.42">20308 10407 1051 0,'0'0'284'16,"0"0"-106"-16,0 0-56 15,0 0-55-15,0 0-42 16,0 0-12-16,0 0-7 16,-125 80 0-16,121-54-6 0,4-4 0 15,6-2-1-15,26-1-1 16,8-6-24-16,7 0-8 16,2-5 1-16,-3-5 11 15,-5 1 22-15,-12 0 1 16,-9 1-1-16,-11-3 6 15,-7 0-6-15,-2 2 19 16,0 0 13-16,0 6-2 16,-16 4 30-16,-6 2-20 15,-4 0-14-15,1-2-14 16,3-6-2-16,3-2-3 16,6-4-7-16,7-2-26 15,6 0-98-15,0-4-170 16,15-12-490-16</inkml:trace>
  <inkml:trace contextRef="#ctx0" brushRef="#br0" timeOffset="39927.36">20821 10431 886 0,'0'0'279'0,"0"0"-27"0,0 0-124 16,0 0-12-16,0 0-63 16,0 0-40-16,0 0 3 15,-119 56 4-15,102-24 12 16,8-1-23-16,9-2-8 15,0-4-1-15,5-3 0 16,12-6 0-16,6-4 0 16,-1-4-1-16,2-6-15 15,3-2 3-15,-2 0 12 16,1-4 2-16,1-12 11 16,2-4-2-16,-2-3-2 0,1 0 3 15,-1 0-10 1,0 3 1-16,2 4-2 0,-4 7 0 15,2 2-1-15,-1 7-22 16,-2 0-5-16,-1 0 22 16,-1 16 6-1,-7 0 0-15,-3 2 1 0,-5-3 0 16,-7-8-1-16,0 0 0 16,0-6 15-16,-7-1 23 15,-9 0 1-15,-1-1-14 16,-1-17 9-16,5-4 14 15,1-5-23-15,12-1-25 16,0-4-17-16,7 0-54 16,40-6-50-16,-5 10-112 15,1 4-268-15</inkml:trace>
  <inkml:trace contextRef="#ctx0" brushRef="#br0" timeOffset="40139.31">21507 10301 1101 0,'0'0'142'16,"0"0"-112"-16,0 0-12 15,0 0-10-15,0 0-6 16,67 128-2-16,-56-90-12 15,-4-6-87-15,-5-6-160 0</inkml:trace>
  <inkml:trace contextRef="#ctx0" brushRef="#br0" timeOffset="40385.07">21529 10004 1393 0,'0'0'364'0,"0"0"-241"0,0 0-123 16,0 0-84-16,0 0-117 15,0 0-62-15,0 0-262 0</inkml:trace>
  <inkml:trace contextRef="#ctx0" brushRef="#br0" timeOffset="40841.37">21843 10158 1433 0,'0'0'269'15,"0"0"-13"-15,0 0-189 16,0 0-67-16,0 0-28 15,0 0 28-15,5 103 19 16,13-43 15-16,4 4-10 16,3-2-12-16,1-6-5 15,1-6 3-15,-5-11-10 16,-1-12 0-16,-6-6 0 0,-7-11-10 16,0-6 1-16,-4-4 6 15,-2 0 3-15,3-3 40 16,-3-19 35-16,-2-7-46 15,0-6-28-15,0 1 5 16,-7 2 1-16,-9 6 2 16,-1 6 0-16,-6 8-9 15,1 8-15-15,0 4-69 16,0 0-46-16,6 14-79 16,5 4-94-16,7-4-277 0</inkml:trace>
  <inkml:trace contextRef="#ctx0" brushRef="#br0" timeOffset="41425.37">22173 10463 568 0,'0'0'799'15,"0"0"-675"-15,0 0-118 16,0 0-1-16,0 0-5 15,0 0 1-15,116 2 35 16,-89-8 19-16,-3-4 9 16,-4-2-8-16,-1-2-17 15,-9 2-11-15,-1-4 0 16,-9 0-18-16,0-2-10 16,0 0 48-16,0 4-7 0,-13 4 0 15,-3 6 12 1,-1 4-52-16,-4 2 11 0,1 20-11 15,1 10 0-15,7 4 12 16,10 2-13-16,2-2-44 16,2-4-29-16,20-6-32 15,3-10 23-15,2-6 47 16,0-10 0-16,2 0 35 16,-2-5 3-16,1-16 23 15,1-5 15-15,0-2-3 16,2 2 4-16,0 2 14 15,-2 6-12-15,-2 6-37 16,-2 10-7-16,-3 2-54 16,-2 0 30-16,2 14 24 0,-1 8 18 15,-4 4-11-15,-1 0 5 16,-5-4-12-16,-7-6-10 16,-2-6-18-16,-2-6 28 15,0-4 11-15,0 0 55 16,-4 0-30-16,-5-10-11 15,5-10-12-15,4-4-13 16,0-6-23-16,22-6-75 16,36-16-67-16,-5 8-171 15,-1 8-370-15</inkml:trace>
  <inkml:trace contextRef="#ctx0" brushRef="#br0" timeOffset="41725.37">23120 10175 925 0,'0'0'292'16,"0"0"-131"-16,0 0-72 16,0 0-11-16,0 0-1 15,0 0-30-15,0 0-34 16,-74 130-13-16,88-102-10 16,15-2-51-16,9-2 2 15,4-6 45-15,5 0 14 16,-1 0 105-16,-5 0-60 15,-7-2 29-15,-13 0-49 16,-9 0 15-16,-12 0-10 16,0 2 1-16,-25 0 39 15,-12 2-21-15,-9-2-26 0,-2-3-14 16,1-5-9-16,-9-6-25 16,12-4-102-16,8 0-270 0</inkml:trace>
  <inkml:trace contextRef="#ctx0" brushRef="#br0" timeOffset="44875.9">15327 11640 1060 0,'0'0'291'15,"0"0"-158"-15,0 0-85 16,0 0-46-16,0 0 18 15,0 0 38-15,0 127-8 16,4-82-4-16,11-2 7 16,3-1 2-16,5-4-18 15,1 0 8-15,0 0-15 16,1-2-11-16,0 0-9 16,-6 0 0-16,-1-4-4 15,-1-5-4-15,-7-7-1 16,-1-6 1-16,-3-8-1 15,2-6 9-15,-4 0 31 0,5-12 21 16,4-21-15 0,1-7-18-16,1-11-4 0,-1-8-8 15,-6-5-11-15,-3 0 8 16,-5 0-8-16,0 8-4 16,0 10-1-16,0 13-1 15,0 17-30-15,2 16-113 16,0 0-417-16,3 14-433 0</inkml:trace>
  <inkml:trace contextRef="#ctx0" brushRef="#br0" timeOffset="45141.43">16082 11733 1237 0,'0'0'388'15,"0"0"-223"-15,0 0-89 16,16 110 45-16,-6-50-32 16,1 0-31-16,5 0-29 15,-3-10-20-15,-1-9-3 16,-1-9-6-16,-3-12-59 15,-2-8-101-15,-2-6-168 16,-4-6-361-16</inkml:trace>
  <inkml:trace contextRef="#ctx0" brushRef="#br0" timeOffset="45358.06">16002 11351 1280 0,'0'0'346'0,"0"0"-133"16,0 0-118-16,0 0-61 16,0 0-34-16,0 0-57 0,0 0-113 15,17 50-63 1,-3-25-325-16</inkml:trace>
  <inkml:trace contextRef="#ctx0" brushRef="#br0" timeOffset="46232.15">16534 11787 732 0,'0'0'877'0,"0"0"-682"0,0 0-122 15,0 0-48-15,0 0-1 16,0 0 36-16,0 0 11 16,98-11-7-16,-69-4-7 15,0-6-4-15,-4-2-17 16,-8-4-14-16,-5 4-4 15,-8-2-9-15,-4 5-1 16,0 4 4-16,-12 6-6 16,-11 8 0-16,-6 2 13 15,-7 4-19-15,-3 24-2 16,4 8-6-16,6 10 7 0,10 3 0 16,11-3-5-16,8-2 0 15,0-6-2-15,25-6 8 16,4-8-15-16,6-10 15 15,3-6-6-15,3-8-2 16,1 0 8-16,-3-14 0 16,0-12 0-16,-3-6 1 15,-5-4 7-15,-6 0-8 16,-8 6 9-16,-8 6-3 16,-4 7 3-16,-5 12 14 15,0 5-23-15,0 4-8 16,0 25-21-16,0 16 28 15,0 7-6-15,6 4 6 16,15-6-1-16,12-10-29 16,5-10-6-16,6-11 18 0,1-12 10 15,-5-7 6-15,-1 0 3 16,-5-14 0-16,-7-12 7 16,-3-8 2-16,-8-4 20 15,-3-4 10-15,-6 0-7 16,-5 2-9-16,-2 10-3 15,0 8 3-15,0 10 3 16,0 6 14-16,0 6-7 16,0 0-33-16,0 0-15 15,0 10-12-15,2 8-12 16,12-3-27-16,1 2-4 16,1-7 26-16,1-4 8 15,0-6 22-15,-5 0 6 16,2 0 8-16,-3-6 13 0,-2-10 21 15,-2-2 9-15,-5-7 6 16,-2-1-15-16,0 1-13 16,0-4-9-16,-16 5-11 15,-5 1 0-15,-6 5-1 16,-4 3 0-16,0 5-31 16,2 6-30-16,4 4-89 15,9 0-157-15,11 0-459 0</inkml:trace>
  <inkml:trace contextRef="#ctx0" brushRef="#br0" timeOffset="46911.98">17766 11694 939 0,'0'0'248'16,"0"0"-161"-16,0 0 12 16,0 0 27-16,0 0-40 0,142 13-28 15,-101-16-8 1,-1-15-5-16,-5-4 3 0,-4-4-1 15,-6 0 4-15,-11 4 0 16,-7 0-5-16,-7 4-15 16,0 6 21-16,-3 4 4 15,-17 8-6-15,-7 0-20 16,-8 12-29-16,-1 18 0 16,5 10-1-16,6 2-1 15,15 0 0-15,10 1-22 16,0-7-30-16,12-6 32 15,13-6-3-15,2-6 1 16,-2-8 10-16,1-8 13 16,-4-2 0-16,1 0 1 0,-1-16 8 15,0-8 6-15,-2-4 8 16,5-2 10-16,-3-2 5 16,4-1-12-16,1 8-8 15,2 2-2-15,-2 10-8 16,2 6-8-16,-2 7 1 15,2 0-1-15,-2 12 0 16,-3 10-2-16,-4 5 2 16,-6 1-1-16,-10 2-5 15,-4-2-46-15,0-6 26 16,-2-8 26-16,-10-6 1 16,-1-6 30-16,2-2-9 15,2 0-4-15,3-18-5 0,3-9-11 16,3-5-2-1,5-8-29-15,19 0-44 16,12-2-92-16,26-6-75 0,-8 12-148 16,-8 6-254-16</inkml:trace>
  <inkml:trace contextRef="#ctx0" brushRef="#br0" timeOffset="47195.2">18766 11432 150 0,'0'0'976'0,"0"0"-724"15,0 0-82-15,0 0-22 16,0 0-41-16,-69 110-65 16,69-78-30-16,19-6-12 15,16-2-24-15,9-4-2 16,10-4 25-16,0 0 1 0,-4-3 20 16,-9-2-2-16,-12 0 1 15,-16-1 25-15,-13 2-3 16,0 6 87-16,-27 4 21 15,-13 3-79-15,-7 6-42 16,-4-5-15-16,2-6-6 16,7-6-7-16,7-8-41 15,-2-6-54-15,11-12-115 16,8-12-411-16</inkml:trace>
  <inkml:trace contextRef="#ctx0" brushRef="#br0" timeOffset="50230.55">16881 9278 228 0,'0'0'232'16,"0"0"-84"-16,0 0-16 16,0 0 4-16,0 0-26 15,0 0-36-15,0 0-14 16,0-2-19-16,0 2-15 16,0-2-10-16,0 2 3 15,0 0 18-15,0 0 10 16,0 0 22-16,0 0 2 15,0 0 3-15,0 0-18 16,0-2-11-16,0 2-7 0,0 0 0 16,0 0-6-16,0-2 19 15,0 2 0-15,0-4 3 16,0 0-13-16,0-4-19 16,0 0-1-16,0-2 1 15,0-2-8-15,0-2 11 16,0-2-15-16,0-4 15 15,0-3-1-15,0-2-15 16,-2-4 2-16,-2 0-9 16,0-1-1-16,-1-1 5 0,1 3-5 15,-1 6-1 1,3 2 1-16,-1 6 0 0,1 4 9 16,2 2-9-16,-2 2 9 15,2 2-4-15,-2 2-5 16,2 0 5-16,0 2-6 15,0-2 2-15,0 2-2 16,0 0 2-16,0 0-2 16,0 0 0-16,-2 0-1 15,2 0-6-15,0 0 6 16,0 0-5-16,0 0 0 16,-2 0-7-16,2 10-7 15,0 14 19-15,0 10 1 0,0 6 1 16,0 6 0-1,0 3 0-15,4-1 0 0,5-4 7 16,-2-2-8-16,-1-8-6 16,-1-8-11-1,-1-8 6-15,-2-6 10 0,-2-6-1 16,2-4 2-16,-2 0 0 16,0-2 0-16,0 0 8 15,0 0 5-15,0-10-1 16,0-8-12-16,0-2 0 15,0-4 0-15,0 2 0 16,0 0 1-16,0 2-1 16,0-1 0-16,0 2 0 15,0-1-6-15,0 0 5 16,-4-2-6-16,2-1 1 0,-2 4 5 16,1 2 0-16,-1 3 1 15,2 6-1-15,2 4 1 16,0 4-1-16,-3 0-1 15,3 0-14-15,-4 12-9 16,1 15 12-16,-1 9 13 16,4 8-1-16,0 2 1 15,0-4 0-15,0-4-1 16,4-8-10-16,6-8-6 16,-6-6 16-16,1-8-1 15,-3-2-7-15,-2-4 8 16,2-2 1-16,-2 0 1 15,0 0 11-15,0-2 3 16,0-14-14-16,0-4-1 0,0-6 1 16,0 0-1-16,0 0-6 15,0 4-12-15,0 6 18 16,0 6 1-16,0 4-1 16,0 6-42-16,0 0-104 15,-2 0-254-15,-5 0-584 0</inkml:trace>
  <inkml:trace contextRef="#ctx0" brushRef="#br0" timeOffset="52499.21">16414 8400 211 0,'0'0'268'15,"0"0"-116"-15,0 0-64 0,0 0-18 16,0 0 1-16,0 0-10 16,0 0-16-16,0 0-1 15,0 0-3-15,0 0-1 16,0 0 8-16,0 0-15 16,0 0 4-16,0 0 9 15,0 0 3-15,0 0 9 16,0 0 2-16,0 0 2 15,0 0-10-15,0 0-8 16,0 0-5-16,0 0-15 16,0 12-24-16,0 10 0 15,0 12 48-15,4 12 26 16,0 4-27-16,3 3-24 16,0-6-15-16,-2-4 0 0,-1-7-7 15,-2-8-1-15,2-4-67 16,-1-8-171-16,-1-10-314 0</inkml:trace>
  <inkml:trace contextRef="#ctx0" brushRef="#br0" timeOffset="53125.28">16349 8432 990 0,'0'0'269'0,"0"0"-147"16,0 0-32-16,0 0-16 15,0 0-15-15,0 0-5 16,0 0-1-16,87-96-1 15,-67 84 8-15,0 3-16 16,-2 1-10-16,0 4-20 16,-4 2-3-16,-6 2-11 15,-1 0 0-15,-5 6 0 16,-2 12 0-16,0 8-1 16,-7 5 1-16,-9-1-20 15,-1-6-2-15,3-4 7 0,1-6 2 16,7-6 5-16,1-2 8 15,5-4 0-15,0-2-1 16,0 0-5-16,0 0-33 16,7 0 14-16,6 0 25 15,5 0 1-15,-1 0 0 16,1 0-1-16,1 0 1 16,-6 4-1-16,-3 4 1 15,2 2 0-15,-5 6 0 16,-1 4 12-16,-4 4 5 15,-2 3-6-15,0 0 14 16,0-3-10-16,-13 1-3 16,-3-3-4-16,-1-4-6 0,-6-3 4 15,-1-2-6-15,-1-1 1 16,1-6-2-16,0-2-13 16,5-2-2-16,4-2 2 15,1 0-34-15,12-2-96 16,2-10-117-16,0 2-144 0</inkml:trace>
  <inkml:trace contextRef="#ctx0" brushRef="#br0" timeOffset="53565.59">16881 8482 700 0,'0'0'321'0,"0"0"-184"15,0 0-89-15,0 0 35 16,0 0-9-16,-71 110-34 15,71-82-19-15,0-3 48 16,7-7-24-16,9-5-16 16,-1-7 12-16,1-2 10 0,-1-4 67 15,-4 0 8-15,1-1-4 16,-4-13-6-16,-3-4-28 16,-5-3-15-16,0-1-29 15,0 0-1-15,-7-2-25 16,-8 4-17-16,-5 4 0 15,-3 6-1-15,1 4-2 16,0 6-20-16,4 0-28 16,3 0-43-16,5 10-61 15,10 8-82-15,0-2-141 16,16-4-174-16</inkml:trace>
  <inkml:trace contextRef="#ctx0" brushRef="#br0" timeOffset="53843.78">17291 8325 935 0,'0'0'359'15,"0"0"-131"-15,0 0-128 16,0 0-56-16,0 0 4 16,0 0 6-16,-71 111-4 15,58-77-6-15,1 2-30 16,2-2-14-16,3-4-32 16,-1 2-139-16,0-10-150 15,2-8-264-15</inkml:trace>
  <inkml:trace contextRef="#ctx0" brushRef="#br0" timeOffset="54069.15">17082 8444 952 0,'0'0'208'0,"0"0"-157"0,0 0 2 16,0 0 46-16,0 0 23 15,0 0-10-15,0 0-10 16,138 74 3-16,-102-60-45 16,-1 0-31-16,2 0-29 15,2 2-66-15,-7-6-186 16,-8-1-347-16</inkml:trace>
  <inkml:trace contextRef="#ctx0" brushRef="#br0" timeOffset="54846.39">17820 8260 400 0,'0'0'547'0,"0"0"-377"15,0 0-91-15,0 0-11 16,0 0 4-16,0 0-5 16,0 0-19-16,-114 80 8 15,100-55-2-15,12 0-20 16,2-3-11-16,0-2-1 16,7-4-15-16,11-4 0 15,0-4 6-15,1-4-7 16,2-4 9-16,-1 0 2 15,-3 0 17-15,-3-12 5 0,-3-4 23 16,-2 0-2-16,-4-2-28 16,-5 2-6-16,0 0-8 15,0 3-2-15,-3 4-16 16,-10 4-7-16,-5 5-64 16,-6 0-75-16,4 0-168 15,1 5-337-15</inkml:trace>
  <inkml:trace contextRef="#ctx0" brushRef="#br0" timeOffset="55293.91">18149 7999 827 0,'0'0'197'0,"0"0"-58"16,0 0-39-16,0 0-19 16,0 0-12-16,0 0-22 15,0 0 5-15,-53-13 1 16,42 16-11-16,-2 16-4 15,-4 8 10-15,7 7-2 0,3 6-9 16,7 6 20 0,0 6-1-16,11 2-29 0,14 5-18 15,4-3 1-15,2 0-9 16,0-2 7-16,0 0-7 16,-4-4 0-16,0 0 0 15,-5-4 7-15,2-3-7 16,-3-7-1-16,-2-4 1 15,-1-6-2-15,-3-4-32 16,-1-6-68-16,-5-8-139 16,-7-6-126-16,-2-2-247 0</inkml:trace>
  <inkml:trace contextRef="#ctx0" brushRef="#br0" timeOffset="55455.3">18292 8576 745 0,'0'0'153'0,"0"0"-112"16,0 0-41-16,125-42-82 16,-92 30-248-16</inkml:trace>
  <inkml:trace contextRef="#ctx0" brushRef="#br0" timeOffset="55844.42">18490 8135 660 0,'0'0'191'16,"0"0"-88"-16,0 0-2 16,0 0 6-16,0 0 16 15,0 0-19-15,0 0-37 16,-63-40-25-16,48 46-14 15,-5 18-1-15,5 6 1 16,1 10-2-16,5 8 30 16,9 2-16-16,0 4-22 15,0 0 11-15,19 1-19 16,2-5-2-16,4-2-7 16,2-2 0-16,2-6 0 0,0-2 12 15,-2-1-3-15,0-3-10 16,-2 0 0-16,2-2 2 15,-2-2 4-15,2-2 1 16,-2 0 19-16,-6-2-11 16,1-4-6-16,-4-2-8 15,-3-4 5-15,-4-4-6 16,-3-2-32-16,-2-6-100 16,-4-4-84-16,0 0-105 15,0-10-524-15</inkml:trace>
  <inkml:trace contextRef="#ctx0" brushRef="#br0" timeOffset="56039.07">18631 8570 889 0,'0'0'145'15,"0"0"-101"-15,0 0-44 16,0 0 0-16,0 0-98 16,118-10-208-16</inkml:trace>
  <inkml:trace contextRef="#ctx0" brushRef="#br0" timeOffset="56212.27">18631 8570 700 0,'118'-144'278'0,"-118"152"-179"16,0 14 66-16,0 6-85 16,0 2-29-16,11 2 5 15,5-2-32-15,-1-4-13 16,-3-8-11-16,-4-6-100 16,-3-8-457-16</inkml:trace>
  <inkml:trace contextRef="#ctx0" brushRef="#br0" timeOffset="56403.74">18675 8201 1167 0,'0'0'328'15,"0"0"-321"-15,0 0-7 16,0 0-126-16,0 0-387 0</inkml:trace>
  <inkml:trace contextRef="#ctx0" brushRef="#br0" timeOffset="56942.74">19119 8274 1099 0,'0'0'216'15,"0"0"-157"-15,0 0-22 16,0 0 3-16,-100 109-19 16,84-72 15-16,7-1 42 15,7-2-54-15,2-2-7 0,0-8 8 16,15-4-11-16,8-6-3 16,1-6-3-16,5-6 7 15,0-2 14-15,2 0 11 16,1-8-10-16,-1-6-2 15,0-6 0-15,-5 0-5 16,1-4 2-16,-3 0-10 16,-1-2-9-16,-6 4-5 15,-5 2 5-15,-5 4 1 16,-7 6-6-16,0 6 1 16,0 4-2-16,-16 0 5 15,-8 1-5-15,-1 17-1 16,2 7 0-16,8 1 1 0,8 2-1 15,7-4 1 1,3-2 10-16,16-6-10 0,10-4 2 16,5-6 3-16,3-4-5 15,22-2-35-15,-10-14-142 16,-7-6-505-16</inkml:trace>
  <inkml:trace contextRef="#ctx0" brushRef="#br0" timeOffset="58863.01">19745 8107 476 0,'0'0'618'16,"0"0"-427"-16,0 0-109 16,0 0-35-16,0 0-15 15,0 0 6-15,0 0 106 16,0 78-21-16,2-36-55 15,2 9-12-15,3 3-14 16,0 0-14-16,2 0-16 16,-1-6-5-16,0-8-5 15,-2-10-1-15,-2-8 5 0,-4-10-5 16,3-4 5-16,-3-6-5 16,0-2-1-16,0 0 18 15,0 0 6-15,4-10 2 16,0-14-26-16,6-6-18 15,1-4 0-15,4-2-23 16,3 0-21-16,2 4 30 16,-2 8 14-16,0 8 9 15,-5 7 2-15,-1 8 1 16,-4 1-7-16,1 0 1 16,3 10 3-16,-2 12 9 15,3 6 0-15,6 2 0 16,3 0 0-16,2-4 0 0,3-4 1 15,0-4 8-15,-5-8-9 16,1-2 0-16,-8-6 2 16,1-2 4-16,-5 0-5 15,2 0 14-15,-2-12 1 16,0-2 6-16,1-4 1 16,-6-4-11-16,3 0-3 15,-3 0-8-15,-1 0 0 16,-3 6 0-16,-2 4 6 15,3 6 34-15,-3 6 9 16,0 0-31-16,0 6-19 16,0 16 0-16,0 10 0 0,0 2 1 15,0 2 1-15,0-2 5 16,7-4-7 0,1-8-21-16,-4-6-78 15,-1-10-60-15,-1-3-205 0,-2-3-863 16</inkml:trace>
  <inkml:trace contextRef="#ctx0" brushRef="#br0" timeOffset="59043.74">20228 8238 851 0,'0'0'627'0,"0"0"-468"16,0 0-159 0,0 0-112-16,0 0-155 0,0 0-790 0</inkml:trace>
  <inkml:trace contextRef="#ctx0" brushRef="#br0" timeOffset="59462.87">20405 8251 162 0,'0'0'680'16,"0"0"-545"-16,0 0-93 16,0 0-2-16,0 0 15 15,0 0 32-15,0 0 17 16,6 0 1-16,-6-2 30 16,0 0-16-16,0 0-15 15,0 2 2-15,0 0-10 16,0 0-32-16,0 0-38 15,0 11-26-15,0 12 1 16,0 9 8-16,0 8 3 0,7 5-11 16,-1-1 5-16,0 0-5 15,0-4-1-15,-4-2 0 16,-2-4-36-16,0 1-136 16,0-12-216-16,0-9-322 0</inkml:trace>
  <inkml:trace contextRef="#ctx0" brushRef="#br0" timeOffset="59685.32">20438 8438 791 0,'0'0'386'15,"0"0"-208"-15,0 0-48 16,0 0-8-16,131-20-54 16,-89 18-55-16,16-2-13 15,-11 2-237-15,-11 0-367 0</inkml:trace>
  <inkml:trace contextRef="#ctx0" brushRef="#br0" timeOffset="59846.99">20750 8554 1512 0,'0'0'332'16,"0"0"-231"0,0 0-58-16,0 0-43 0,0 0-251 15,0 0-667-15</inkml:trace>
  <inkml:trace contextRef="#ctx0" brushRef="#br0" timeOffset="60884.61">16572 8979 735 0,'0'0'225'0,"0"0"-132"16,0 0-12-16,127-32 32 15,-69 20-18-15,4-2-28 16,5-2-23-16,-1 2-27 16,2 0-2-16,-6 0-8 15,-4 6-7-15,-7 0-1 16,-13 6-89-16,-11 2-118 15,-11 0-87-15,-12 0-112 0</inkml:trace>
  <inkml:trace contextRef="#ctx0" brushRef="#br0" timeOffset="61141.11">16670 8947 588 0,'0'0'221'16,"0"0"-162"-16,0 0-37 16,0 0 8-16,145-18 81 15,-81 6 32-15,5 2-79 16,1-2-39-16,-1 4-9 16,-5 0-8-16,-8 2 4 15,-14 6-12-15,-19 0-22 0,-21 0-149 16,-33 20-41-16,-23 4 53 15,-6-2-128-15</inkml:trace>
  <inkml:trace contextRef="#ctx0" brushRef="#br0" timeOffset="61284.89">16884 8997 179 0,'0'0'320'0,"0"0"-82"15,-142 20-56-15,99-16-2 16,18-1 37-16,21-3 1 16,4 0-112-16,18 0-64 15,22-7-24-15,16-4-16 16,12-2 7-16,9 1-8 15,0 2-1-15,2 2-34 16,0 0-58-16,-16 2-185 16,-23 2-614-16</inkml:trace>
  <inkml:trace contextRef="#ctx0" brushRef="#br0" timeOffset="66738.03">16576 7357 211 0,'0'0'294'15,"0"0"-265"-15,0 0 81 16,0 0-1-16,0 0-21 16,0 0-4-16,0 0 4 0,2 0-17 15,-2 0-3-15,0 0-24 16,0 0-13-16,0 0-2 15,0 0-10-15,0 0 17 16,0 0 44-16,2 0 58 16,4-12 38-16,-2-18-78 15,0-10-69-15,-2-13-10 16,1-9 3-16,-3-3 0 16,0-4-14-16,0-1-1 15,0 0 5-15,0 2-12 16,-7 2 1-16,1 7-1 15,-2 11 13-15,2 12 18 16,1 10 23-16,3 10-12 16,2 4-26-16,0 6-10 15,0 0-4-15,0 4 8 0,0 0-8 16,0 0-1-16,0 2 6 16,0 0-6-16,0 0 0 15,0 0-1-15,0 0 0 16,0 0 0-16,0 0 1 15,0 0 6-15,0 0-7 16,0 0 0-16,0 0 0 16,0 0 0-16,0 0 1 15,0 0-1-15,0 0 0 16,0 0 1-16,0 0 0 16,0 0 1-16,0 0-1 15,0 0-1-15,0 0 1 16,0 0-1-16,0 0 1 0,-2 0-1 15,0 0-6 1,-2 6-11-16,-4 18 6 0,-3 8 11 16,1 8 0-16,-4 5 1 15,3-4 0-15,-1-5 0 16,6-8 0-16,-1-7-1 16,5-7 1-16,0-9 0 15,0 2 0-15,0-3 0 16,-1-2 6-16,1-1-7 15,2-1 0-15,0 3 0 16,0-3 1-16,0 0 0 16,0 0 8-16,0 0-7 15,-5-4-2-15,1-14-11 16,-1-6-62-16,1-6 32 0,2-1 15 16,0 5-21-1,2 4 29-15,0 4 12 0,0 8-4 16,0 0 3-16,0 2-11 15,0 0-5-15,0-2-8 16,2-2 19-16,2 4 5 16,1 0 7-16,-5 2 0 15,2 4 0-15,-2 2-1 16,0 0 0-16,0 0-20 16,0 0 5-16,0 0 6 15,2 0-3-15,5 0 3 16,2 0 8-16,4 4 1 15,3 0 0-15,1 0 1 16,4-2 0-16,-3-2 1 0,-1 0 1 16,-1 0 5-16,-5 0-6 15,-5 0-1-15,-3 0 0 16,-1 0-1-16,-2 0 0 16,0 14 1-16,0 10 0 15,0 8 31-15,7 2-14 16,2-1-8-16,4-8-8 15,1-4 5-15,-4-6-5 16,4-7-1-16,-3-4 9 16,-2-1-8-16,0-3 8 15,2 0 0-15,-4 0-8 16,1 0-1-16,-2 0-9 16,-2-3-7-16,-2 2-15 0,0-2-4 15,-2 3-111-15,0 0-243 16,0 0-210-16</inkml:trace>
  <inkml:trace contextRef="#ctx0" brushRef="#br0" timeOffset="77579.06">16509 2927 439 0,'0'0'142'0,"0"0"-101"15,0 0-23-15,0 0-4 0,0 0 12 16,0 0 2 0,0 0 3-16,0 0-6 0,0 0 21 15,0 0-3-15,0 0-6 16,0 0-3-16,0 0-19 16,0 0-14-16,0 7 1 15,0-2 8-15,0 4 0 16,0-4-2-16,0-1-2 15,0-2-5-15,0 1-1 16,0-2 1-16,0-1 7 16,0 3 5-16,0-3 5 15,0 0-10-15,0 1 0 16,0-1-1-16,0 0 30 16,0 0 63-16,0 0 22 15,0 0 48-15,0 0 10 16,0-4-49-16,0-7-63 15,0-10-45-15,3 2 12 0,-3-8 11 16,0 1-11-16,0-2 3 16,0-2-19-16,0 0-3 15,0-2-3-15,0 0-12 16,0 0 9-16,0 3-4 16,0 4-6-16,-3 5 20 15,3 6 16-15,-2 4-17 16,2 6-4-16,0 1-1 15,0 3-6-15,0 0-3 16,0 0-5-16,0 0-8 16,0 0-9-16,0 7-28 0,0 15 13 15,0 7 30-15,7 6 1 16,1 3-11-16,0-4-5 16,-2-2 5-16,1-4-12 15,-5-6 4-15,2-6 1 16,-4-4 6-16,2-6 7 15,-2-4 6-15,0 0 0 16,0-2 8-16,0 0-2 16,0 0 5-16,0 0 7 15,0 0 9-15,0-8 3 16,0-10-23-16,0-2-6 16,0-4-1-16,-2 2 0 15,-2-2 1-15,2 4-1 16,-3 4 0-16,3 2 1 0,2 4 1 15,-2 2 4-15,0 6-6 16,2 2 0-16,0 0-12 16,0 0-18-16,0 20 11 15,0 10 18-15,0 14-48 16,0-8-309-16,0-12-992 0</inkml:trace>
  <inkml:trace contextRef="#ctx0" brushRef="#br0" timeOffset="79409.95">15963 1859 354 0,'0'0'230'16,"0"0"-69"-16,0 0-69 15,0 0 29-15,0 0 17 16,0 0-30-16,0 0 2 15,0-31-11-15,0 30 13 16,0-2 3-16,0 3-22 16,0 0-13-16,0 0-12 15,0 0-26-15,0 3-42 0,0 19-24 16,0 16 24-16,0 14 30 16,-6 10 12-16,-1 2 1 15,1-6-32-15,4-10 1 16,2-10-6-16,0-12-6 15,0-8 0-15,0-7-25 16,0-8-18-16,0-3 8 16,0 0 21-16,0 0 14 15,0-11 0-15,6-15-12 16,3-6-13-16,-1-7 24 0,2-3-4 16,-1-6 5-16,-3-2 0 15,4-6-6-15,-4 0-1 16,5 2-3-16,-2 3 2 15,0 13 8-15,-2 10 9 16,-3 10 12-16,-2 8-10 16,-2 6 13-16,2 4-15 15,0 0-9-15,5 4-21 16,5 21 21-16,1 11 6 16,5 8 22-16,-1 6-9 15,1 0-12-15,1-2 6 16,-4-4-1-16,-1-6 0 15,-6-6-12-15,-1-2 1 0,-7-2-1 16,0 5-94 0,-7-8-208-16,-11-9-380 0</inkml:trace>
  <inkml:trace contextRef="#ctx0" brushRef="#br0" timeOffset="79622.87">15965 2119 727 0,'0'0'550'0,"0"0"-367"16,0 0-73-16,0 0-14 0,0 0-11 16,0 0-43-1,0 0-21-15,125-14-21 0,-88 14-59 16,-12 0-280-1,-4 0-735-15</inkml:trace>
  <inkml:trace contextRef="#ctx0" brushRef="#br0" timeOffset="80010.14">16275 1913 958 0,'0'0'255'0,"0"0"-196"15,0 0-27-15,0 0 16 16,0 0 9-16,0 0 2 16,95 114 4-16,-76-78-15 15,4-2-31-15,-6-8-1 16,-1-4-3-16,-3-8-1 15,-4-6-3-15,-4-2 1 16,-1-6 7-16,-2 0 26 16,0 0 43-16,1-2 31 15,1-16-9-15,3-8-70 16,0-8 5-16,-3-8-6 16,0-4-17-16,-1 0-6 15,-1 0-14-15,-2 7-2 16,0 7-66-16,4 13-61 0,0 6-156 15,0 9-330-15</inkml:trace>
  <inkml:trace contextRef="#ctx0" brushRef="#br0" timeOffset="80694.25">16742 2005 925 0,'0'0'178'0,"0"0"-113"16,0 0 28-1,0 0 40-15,0 0-9 0,0 0-14 16,0 0 5-16,71-42 5 16,-67 28-35-16,0 0-16 15,-4-2-18-15,0 2-10 16,0 0-4-16,0 4-25 15,0 0-3-15,0 3-9 16,0 6-23-16,-6 1-30 16,-5 0 0-16,-7 20 52 15,-3 11-9-15,2 6 10 16,1 3-2-16,7 0-1 16,7-4-12-16,4-8 5 15,0-6 3-15,0-6-5 16,0-4 9-16,6-6-3 15,1-2 5-15,1-4 1 16,2 0 2-16,5-2 11 0,3-14-1 16,2-4-4-16,2-4 3 15,1 0-4-15,-6 4 1 16,-1 4-7-16,-5 6-1 16,-4 4 0-16,0 6-1 15,-3 0-15-15,2 0 0 16,3 12 4-16,1 10 11 15,3 6 1-15,-3 0-8 16,4 0 8-16,-3-4 2 16,-1-3 3-16,-2-7-5 15,-1-5 0-15,-3-5 0 16,-2-2 0-16,0-2 9 0,1 0 1 16,4-3 6-16,2-15-2 15,4-4-12-15,3-3-1 16,-1 1-1-16,3 4 0 15,-5 2 0-15,1 8-6 16,-5 4-9-16,-3 6-26 16,4 0-37-16,0 0 0 15,13 6-82-15,-6 6-89 16,4-2-156-16</inkml:trace>
  <inkml:trace contextRef="#ctx0" brushRef="#br0" timeOffset="81914.78">17419 1899 776 0,'0'0'369'0,"0"0"-205"16,0 0-54-16,0 0-58 15,0 0-39-15,0 0 2 16,0 0-11-16,-74 56-4 15,74-34 0-15,0 0 6 16,0-4-6-16,0-2 2 16,6-4 5-16,4-4 3 15,-1-4-9-15,-1-2 0 16,2 0 0-16,1-2 14 0,-5 0-5 16,0 0-4-16,2 0 1 15,-2 2-7-15,3 16-4 16,0 16 4-16,5 14 25 15,-4 17 27-15,2 7-20 16,-1 4-16-16,0-6-8 16,-2-10-8-16,-7-14 13 15,-2-11-12-15,0-13-1 16,-18-8 1-16,-13-10 5 16,-4-4 18-16,-1 0 4 15,3-13-4-15,6-10-16 16,9-8-8-16,7-6-13 15,11-6 1-15,0-3-25 0,4-2-14 16,23 4-4-16,6 2-2 16,5 6-10-16,5 7 19 15,-3 6 21-15,-5 5-12 16,-4 1-12-16,-4-1-10 16,-4 3 28-16,-4-3 33 15,-5-1 1-15,-5 1 34 16,-5 4 26-16,-2 2 4 15,-2 4-17-15,0 0-12 16,0 4 5-16,0 0-6 16,-6 2-16-16,-1 0 23 15,3 0-30-15,-1 2-10 16,0 0-2-16,1 0-10 16,2 2-14-16,0 8 12 15,2 2-27-15,0 0 4 0,0 0 7 16,0-2-4-16,11 0-22 15,0-4 5-15,2-2-25 16,3-4-13-16,-1 0 3 16,2 0 2-16,-4 0 21 15,0-10 2-15,-2-2 13 16,0-2 18-16,-1-2 17 16,0 2 10-16,3 0-1 15,-1 2 2-15,-1 4-6 16,3 6 6-16,-1 2 12 15,2 0-11-15,-1 0 16 16,-1 0-3-16,3 6 11 0,-5-2 12 16,0-2 5-1,0 0-4-15,-4-2 5 0,-1 0 31 16,-1-2 7-16,0-12 9 16,-1-4-34-16,-4-4 2 15,0 0-13-15,0-2-14 16,-4-2-31-16,-12 0-12 15,-5 2-25-15,0 2 12 16,-4 4-53-16,0 4 33 16,-2 6 36-16,8 3 5 15,3 5-4-15,7 0 4 16,9 6-28-16,0 15 22 16,5 2 9-16,17 5 1 15,9 1 0-15,5-1 0 0,4 0 1 16,-3-2 7-16,0-2-7 15,-11-4 0 1,-4 0 0-16,-4-4 8 0,-7 0 10 16,-2 0 24-16,0-4-1 15,-2 0 9-15,-3-2-13 16,1-4 5-16,-1-4 15 16,1 0 15-16,4-2-15 15,2 0 12-15,7-4-8 16,-1-12-43-16,1-2-3 15,-3-4-6-15,-5 0-6 16,-6 0-4-16,-4-4-61 16,-18 6-166-16,-9 4-375 0</inkml:trace>
  <inkml:trace contextRef="#ctx0" brushRef="#br0" timeOffset="83025.23">15901 1293 608 0,'0'0'331'0,"0"0"-178"16,0 0-11-16,0 0 26 15,0 0-30-15,0 0-61 16,0 0-44-16,2-6-33 16,0 6-4-16,1 4 4 15,0 14 10-15,1 6 30 16,-2 4-10-16,2 5-11 15,-4-1-6-15,0 13-13 16,0-8-145-16,-8-9-193 0</inkml:trace>
  <inkml:trace contextRef="#ctx0" brushRef="#br0" timeOffset="83393.53">15674 1331 948 0,'0'0'300'15,"0"0"-210"1,0 0-12-16,0 0 22 0,0 0-26 16,136-8-39-16,-100 4-13 15,-3 0-19-15,1 4-6 16,-5 0-39-16,0 0-73 15,-10 0-146-15,-7 0-317 0</inkml:trace>
  <inkml:trace contextRef="#ctx0" brushRef="#br0" timeOffset="83702.97">15841 1634 867 0,'0'0'201'16,"0"0"-130"-16,0 0-20 16,0 0-11-16,134-28-21 15,-96 26-19-15,18-2-39 16,-10 4-87-16,-5-4-270 0</inkml:trace>
  <inkml:trace contextRef="#ctx0" brushRef="#br0" timeOffset="84096.53">16354 1481 947 0,'0'0'257'15,"0"0"-123"-15,0 0-33 16,0 0-18-16,0 0-38 16,0 0-45-16,0 0-9 15,0 3 8-15,0 7 1 16,0 4 13-16,4-2-4 16,0-4-7-16,-4 0 13 15,2-2-15-15,-2-4 0 16,0 0 7-16,0-2 5 15,0 0 11-15,0 0-4 16,0 0 12-16,0 0 4 0,0 0 9 16,0 0-12-1,0 0-10-15,0 0-8 0,0 0-6 16,0 0-8-16,0 0-20 16,0 2-100-16,-2 0-212 15,-11 0-233-15</inkml:trace>
  <inkml:trace contextRef="#ctx0" brushRef="#br0" timeOffset="84633.42">15788 1409 768 0,'0'0'161'0,"0"0"-65"16,0 0 6-16,0 0-36 0,0 0-30 16,0 0 15-16,0 0 32 15,2-8 8 1,-2 8 1-16,0 0-9 0,0 0-35 16,0 0-18-16,0 0-12 15,0 0-17-15,0 0 1 16,0 0 5-16,0 0-5 15,0 0 4-15,0 0-5 16,0 0 1-16,0 0-2 16,0 0 10-16,0 0-2 15,0 0 8-15,0 0-6 16,0 0 2-16,0 0-12 16,0 0 0-16,0 0-19 15,0 0-50-15,0 0-77 0,2 0-8 16,-2 15 44-16,0 0-100 15,0-2-450-15</inkml:trace>
  <inkml:trace contextRef="#ctx0" brushRef="#br0" timeOffset="85309.37">15915 1327 618 0,'0'0'304'15,"0"0"-136"-15,0 0-73 16,0 0-34 0,0 0-30-16,0 0-17 0,0 0 40 15,0 85-3-15,0-45-14 16,6 6 1-16,1 0-18 16,1-6 12-16,2-2-10 15,-4-10 10-15,1-6-17 16,-3-8-2-16,-2-4 6 15,2-6-13-15,-4-2-6 16,0-2 16-16,0 0 30 0,2 0 27 16,-2 0 6-1,0 0 8-15,0 0-4 0,0-10-38 16,0-2-36-16,0-6-3 16,0 0-6-16,0 0-14 15,0 4-2-15,0 0-8 16,0 4 12-16,0 2 11 15,0 4 0-15,0 2 0 16,0 0 0-16,0 2-41 16,0 0-81-16,-2 0-135 15,-4 0-108-15,0 0-425 0</inkml:trace>
  <inkml:trace contextRef="#ctx0" brushRef="#br0" timeOffset="86744.6">16002 1333 191 0,'0'0'200'0,"0"0"-83"16,0 0-7-16,0 0-44 15,0 0 18-15,0 0-28 16,0 0 2-16,-2-12 17 15,-1 12-11-15,3-2-17 16,0 2-16-16,0-2 3 16,0 2-25-16,-3-2 23 15,3 0-10-15,0 0 2 16,-2 0 14-16,2-2-5 16,0 2 37-16,0 2-24 15,0 0-2-15,0-2-27 16,0 2 11-16,0 0 2 15,0-2 11-15,0 2 0 0,0-2-8 16,0 2 21 0,0 0 3-16,0-2-13 0,0 2 4 15,0-2 24-15,0 0-33 16,0 0 1-16,0-2-1 16,0 2-24-16,0-2-2 15,0 2 5-15,0 2-3 16,0 0-15-16,0 0 13 15,0 0-13-15,0 0-2 16,0 0-8-16,0 0-16 16,8 0-10-16,5 0 31 15,2 10 5-15,3 0 14 16,-2 2-14-16,-3 2-1 16,-2-2 1-16,-2 0 1 0,0-1 0 15,-5-4 5-15,1-1 1 16,-3-4-11-16,0 1 10 15,-2-3-3-15,0 0-2 16,0 0-2-16,0 0 2 16,0 0 9-16,0 0-10 15,0 0-5-15,2 0 5 16,-2 0 0-16,2 0 0 16,4 0-19-16,0-5 19 15,3-7 15-15,-1-6-6 16,6 0 0-16,-1-6-9 0,5 2-11 15,0-4-31 1,0 0 6-16,5 4 5 0,-6 0-10 16,1 5 3-1,-5 8 9-15,-3 3 19 0,-6 3 9 16,-2 3 0-16,0 0-15 16,0 0-11-16,5 17 27 15,-1 5 6-15,4 4-6 16,-1 6 7-16,1 0 15 15,2 0-6-15,-1 2 6 16,0-2-21-16,0 0 9 16,0 1 9-16,-4-1-1 15,0-3-17-15,-3 2 16 16,-4-5-13-16,0-4-2 16,0-2 1-16,0-4-3 0,0-4-43 15,0 2-36-15,0-2-172 16,0-8-145-16</inkml:trace>
  <inkml:trace contextRef="#ctx0" brushRef="#br0" timeOffset="86988.5">16574 1343 664 0,'0'0'344'0,"0"0"-259"16,0 0 3-16,0 0 18 15,0 0-26-15,22 116-21 16,-11-86-10-16,1-3-24 16,-3-1-12-16,-1-6-13 15,-1-8-70-15,0-4-110 16,-7-6-206-16</inkml:trace>
  <inkml:trace contextRef="#ctx0" brushRef="#br0" timeOffset="87186.98">16570 1195 1179 0,'0'0'250'0,"0"0"-165"16,0 0-39-16,0 0-46 15,0 0-124-15,0 0-166 16,0 0-33-16</inkml:trace>
  <inkml:trace contextRef="#ctx0" brushRef="#br0" timeOffset="87664.63">16846 1277 960 0,'0'0'163'15,"0"0"-106"-15,0 0-33 16,0 0 10-16,0 0-16 16,0 0-18-16,0 0 1 15,-23 64 6-15,23-56-7 16,0 1 0-16,0-2 10 16,3 1 6-16,8 0 6 15,0 2-15-15,5 0 3 16,-3 2-2-16,3-2-7 15,-1-2 8-15,1-1-8 0,-3-4 25 16,0 1-12-16,-1-1 15 16,-6-3-7-16,1 1-9 15,-5-1-1-15,-2 0 4 16,0 3 13-16,0-3 6 16,-2 4-34-16,-15 2 15 15,-4 2 29-15,-3 2-1 16,4-5-35-16,2 2 8 15,5-3-2-15,3-2-15 16,6-1-38-16,4 3-92 16,0-4-80-16,0 0-198 0</inkml:trace>
  <inkml:trace contextRef="#ctx0" brushRef="#br0" timeOffset="88094.66">17220 1267 827 0,'0'0'165'16,"0"0"-56"-16,0 0-1 15,0 0-33-15,0 0-40 16,0 0-10-16,0 0 1 0,-83 14-16 15,79-2-9 1,4 0-1-16,0 2 8 0,0 2-7 16,7 0-1-16,11 0 12 15,0 2-6-15,4-4-6 16,-2 3 1-16,-2-6 14 16,-3 1-14-16,-3-2 2 15,-3 0-2-15,-3 1 8 16,-2-3 3-16,-4-1-12 15,0 2 1-15,0-4 9 16,0 4-9-16,0 1 24 16,-10-2-15-16,-6 0-9 15,-2 0 10-15,0-2-11 16,3 0-1-16,3-4-51 16,6-2-91-16,6 0-116 0,0 0-295 15</inkml:trace>
  <inkml:trace contextRef="#ctx0" brushRef="#br0" timeOffset="88320.48">17386 1367 887 0,'0'0'182'0,"0"0"-138"0,0 0-10 15,0 0 30-15,0 0-9 16,0 0-1-16,0 0-9 16,39 91-34-16,-30-75-11 15,0-1-1 1,-4-2-156-16,-3-9-249 0</inkml:trace>
  <inkml:trace contextRef="#ctx0" brushRef="#br0" timeOffset="88515.35">17245 1215 1141 0,'0'0'218'0,"0"0"-168"0,0 0-50 16,0 0-19-16,0 0-29 15,0 0-165-15,0 0-355 0</inkml:trace>
  <inkml:trace contextRef="#ctx0" brushRef="#br0" timeOffset="89044.03">17642 1376 113 0,'0'0'970'0,"0"0"-834"16,0 0-78-16,0 0 26 16,0 0-17-16,0 0-31 15,-114 108-30-15,109-93 4 16,3 0-5-16,2-8-4 15,0 0 0-15,0-5 1 16,0-2 33-16,0 0 35 16,0 0-9-16,0 0 8 15,0 0 11-15,7-12-23 16,1-4-26-16,4-2-12 16,-1-3-7-16,1 2-6 15,0 1-6-15,-1 1 0 16,3 6-2-16,-1 2-10 0,1 3-1 15,-3 4 13-15,2 2-7 16,1 0-3-16,-4 0 8 16,4 0 2-16,-3 6-2 15,0 2 2-15,-4-2 1 16,0-2-1-16,-3-1 1 16,-2-3 5-16,1 1 3 15,-3-1-3-15,4 0-6 16,0 0-2-16,4 0-4 15,2 0 6-15,3-6 0 16,-1-2-55-16,5-2-95 16,-3 2-82-16,-5 0-172 0</inkml:trace>
  <inkml:trace contextRef="#ctx0" brushRef="#br0" timeOffset="90126.98">18180 1083 758 0,'0'0'275'0,"0"0"-121"16,0 0-32-16,0 0-7 15,0 0-27-15,0 0-22 0,0 0-21 16,2-2-7-16,1 2-30 16,4 11-6-16,-1 12 21 15,5 7 14-15,3 6-21 16,-3 6-3-16,3 0-6 16,-3-2-7-16,-5-2-7 15,-4-1-127-15,-2-12-96 16,0-10-332-16</inkml:trace>
  <inkml:trace contextRef="#ctx0" brushRef="#br0" timeOffset="90372.66">18047 1145 1137 0,'0'0'284'15,"0"0"-141"-15,0 0-55 16,0 0-28-16,0 0-16 16,0 0-29-16,125-21-15 15,-96 21-5-15,4 0-110 16,-8 9-144-16,-8 1-270 0</inkml:trace>
  <inkml:trace contextRef="#ctx0" brushRef="#br0" timeOffset="90568.92">18232 1512 995 0,'0'0'240'0,"0"0"-151"16,0 0-23-16,0 0-2 16,0 0-4-16,0 0-57 15,0 0-3-15,129-32-141 16,-98 18-171-16,-6 0-613 0</inkml:trace>
  <inkml:trace contextRef="#ctx0" brushRef="#br0" timeOffset="91378.48">18604 1371 740 0,'0'0'167'16,"0"0"-128"-16,0 0-4 16,0 0 13-16,0 0 11 15,0 0-5-15,0 0-34 16,60 85 9-16,-58-79-18 15,0-2-2-15,-2-3 3 16,0-1 6-16,0 0 55 0,0 0 2 16,0 0 25-16,0-14-89 15,0-4-11-15,5-5-34 16,4-4-11-16,2 1-27 16,0 6-4-16,1 4 50 15,-6 10 18-15,3 4-1 16,-1 2 0-16,4 0-1 15,1 0 9-15,3 4 1 16,3 0 0-16,4 0 1 16,2-4-1-16,4 0 0 15,0 0-1-15,0-6 0 16,-2-6 1-16,-6 0-1 0,-2-2 0 16,-4 0-6-16,-4-2-3 15,-4 0 10-15,-3-2 0 16,-4 4 13-16,0 4 48 15,0 2 26-15,0 4 3 16,0 4-50-16,0 0-40 16,0 2-11-16,0 18-5 15,0 8 10-15,0 10 7 16,0 4-1-16,0 4 1 16,2 3 14-16,10-5-5 15,-1-2-10-15,0-8 1 16,-2-8-1-16,-2-8 1 15,-3-6 3-15,-2-8-2 0,-2-2 2 16,0-2-2 0,0 0 33-16,0-4 30 0,0-16-41 15,-4-7-17-15,-5-4-7 16,0-10 0-16,2 1-36 16,7-4-28-16,0 0-25 15,0 6-12-15,9 4 40 16,9 10 36-16,5 8-8 15,-2 8-19-15,4 6 1 16,-5 2 34-16,-2 0 5 16,-5 4 12-16,-4 6 0 15,-2 4 7-15,-2-2 10 16,-3 0 24-16,-2 0-3 0,0-2 2 16,0 0-7-1,-16 0-33-15,-7 0-18 0,-16-6-92 16,3 0-111-1,5-4-470-15</inkml:trace>
  <inkml:trace contextRef="#ctx0" brushRef="#br0" timeOffset="91611.39">19337 1199 1023 0,'0'0'166'0,"0"0"-121"15,0 0 6-15,0 0 10 16,0 0-18-16,0 0-11 16,0 0 19-16,4 0-25 15,-4 0-26-15,0 0-120 16,-8 0-365-16</inkml:trace>
  <inkml:trace contextRef="#ctx0" brushRef="#br0" timeOffset="93229.86">15836 912 823 0,'0'0'212'16,"0"0"-25"-16,0 0 4 16,0 0-36-16,0 0-42 15,0 0-59-15,0 0-6 16,0-2-41-16,0 8 8 0,0 10 33 15,0 4 22-15,0 0-29 16,0 0-8-16,0-2-22 16,-2-2 4-16,2-5-15 15,0-2 4-15,-2-3 3 16,2-2-7-16,0-1 1 16,0-3 7-16,0 0 2 15,0 0 0-15,0 0 9 16,0 0 6-16,0 0 2 15,0-4 32-15,0-13-43 16,0-2-10-16,0-6-12 16,0-1 3-16,0-2 3 15,0 2-1-15,0 4 1 16,2 2 13-16,0 6-12 16,1 6-1-16,-3 2 13 0,2 4-11 15,-2 0-2 1,2 2-6-16,-2 0-10 0,3 0-14 15,-1 0 21-15,5 0 8 16,1 0-4-16,10 2 5 16,2 10 8-16,2 6-7 15,3 2 1-15,-2 2 9 16,-2 2-11-16,-2 0-4 16,-7 0-84-16,-9 5-116 15,-3-6-187-15,0-6-291 0</inkml:trace>
  <inkml:trace contextRef="#ctx0" brushRef="#br0" timeOffset="93425.02">15780 1051 25 0,'0'0'1031'0,"0"0"-880"15,0 0-121-15,0 0-8 16,0 0-22-16,0 0-7 16,131-23-128-16,-114 23-137 15,-3 0-315-15</inkml:trace>
  <inkml:trace contextRef="#ctx0" brushRef="#br0" timeOffset="93793">16158 994 603 0,'0'0'377'15,"0"0"-269"-15,0 0-82 16,0 0 42-16,0 0 22 15,0 0-32-15,0 0-26 0,91 61-2 16,-78-53-5 0,-2-1-12-16,-4-3-3 0,0-1 9 15,-5-3-18-15,2 0 55 16,3 0 67-16,-1-11-18 16,4-7-68-16,-4 0-27 15,1 0 25-15,-3 2-25 16,-4 3 4-16,0 0-14 15,0 5 0-15,0 0-29 16,0 6-66-16,4 2-136 16,2 0-335-16,0 0-325 0</inkml:trace>
  <inkml:trace contextRef="#ctx0" brushRef="#br0" timeOffset="94443.86">16839 912 1000 0,'0'0'217'15,"0"0"-85"-15,0 0-18 16,0 0-40-16,0 0-42 15,0 0-20-15,0 0 1 16,-58 26-6-16,44-8-7 0,4 0 1 16,3 0-1-16,5-2 13 15,2-1-13-15,0-1 0 16,0-6 2-16,2-1-1 16,7-3-1-1,-3-1 16-15,2-3-5 0,0 0-10 16,1 0 12-16,3 0-12 15,-4-8 0-15,1 2-2 16,-5 2-7-16,-1 4 7 16,-1-3-5-16,3 3-10 15,1 0-23-15,3 0 11 16,7 0 27-16,1 0-15 16,6 0 2-16,2 0-1 15,4-8-5-15,0-7 1 0,0-2 18 16,-6-3-19-16,-4 0 20 15,-4-2 4-15,-3-2-3 16,-6 4-1-16,-2 0 9 16,-4 2 21-16,0 4 25 15,0 4 24-15,0 0-16 16,0 4-21-16,0 4-6 16,0 0-6-16,0 2-4 15,0 0-2-15,0 0-24 16,0 0 0-16,3 0-34 15,8 16 20-15,4 6 14 16,4 4 0-16,2 2 1 0,4 2-1 16,-3-4-30-1,1-4-113-15,-4-4-44 0,-5-8-54 16,-7-6-297-16</inkml:trace>
  <inkml:trace contextRef="#ctx0" brushRef="#br0" timeOffset="94607.25">17145 816 947 0,'0'0'149'16,"0"0"-104"-16,0 0-24 0,133-6-21 15,-86 6-78 1,-5 0-224-16</inkml:trace>
  <inkml:trace contextRef="#ctx0" brushRef="#br0" timeOffset="95127.57">17519 858 1007 0,'0'0'241'0,"0"0"-170"16,0 0-37-16,0 0 29 0,0 0-13 15,0 0-17 1,0 0 24-16,-71 78-6 0,71-72-50 16,0-4 14-1,0-2-15-15,0 0 6 0,0 0-2 16,0 0 5-16,0 0 11 15,6 2 37-15,5-2 19 16,3 0-21-16,-3 0-31 16,2 0 8-16,-4-8-8 15,0-2-11-15,-5 2-13 16,1 2 18-16,-3 0-17 16,-2 4 19-16,0 2 19 15,0 0-31-15,0 0-8 16,0 0 0-16,0 0 0 15,0 0 4-15,0 0-4 0,0 0-26 16,2 0 9 0,6 0-42-16,2 0 47 0,5 10 4 15,1 0 8 1,5-2 14-16,-4 0-13 0,-1-2 9 16,-3-2-10-16,-2-4-21 15,-1 0-15-15,-2 0 4 16,5 0-55-16,-1-4-143 15,-6-8-161-15</inkml:trace>
  <inkml:trace contextRef="#ctx0" brushRef="#br0" timeOffset="95845.31">17862 780 796 0,'0'0'252'16,"0"0"-112"-16,0 0-27 15,0 0-49-15,0 0 5 16,0 0-34-16,0 0-1 15,-75 2 3-15,59 12-20 0,7 2-16 16,5 0 9-16,4-2-10 16,0-2 10-16,0 0-9 15,0-4 12-15,6-2-7 16,1-2 2-16,-3-2-7 16,2-2 14-16,2 0-7 15,3 0 8-15,4 0-2 16,1-10-14-16,2-2-19 15,-1 2-11-15,-1 0 14 16,-1 4-12-16,2 2 3 16,2 2-11-16,3 2 13 15,3 0 11-15,0 4 11 16,1 6-13-16,1-4-2 0,-3 0 10 16,-3-4 5-16,-6-2 1 15,-1 0 1 1,-3 0 0-16,-1-6-1 0,2-6 13 15,-1-2-7-15,1 0-6 16,-4-2 0-16,1 4 0 16,0 0 1-16,-4 2 2 15,1-1-2-15,1 6 0 16,-1 3-1-16,6 0-11 16,1 2-1-16,3 0 12 15,-1 0 8-15,1 4-6 16,-1 4 4-16,4-2-5 0,0 0 1 15,1-3 38 1,3-3 8-16,1 3 3 0,0-3 9 16,1 0-25-1,2 0-26-15,0 0 5 0,2 0-14 16,2-3-63-16,15-2-149 16,-8 1-144-16,-4 2-478 0</inkml:trace>
  <inkml:trace contextRef="#ctx0" brushRef="#br0" timeOffset="95993.37">19167 798 130 0,'0'0'1199'16,"0"0"-1010"-16,0 0-96 0,0 0-7 16,0 0-35-1,0 0-48-15,0 0-3 0,-6 22-239 16,-14-14-286-16</inkml:trace>
  <inkml:trace contextRef="#ctx0" brushRef="#br0" timeOffset="102296.1">16833 9847 584 0,'0'0'161'16,"0"0"-79"-16,0 0-24 15,0 0 4-15,0 0 23 16,0 0-7-16,2 0 15 15,-2 0-12-15,0 0-39 16,0 0-42-16,2 0-48 16,0 0-121-16,3 0-29 15,-1 0-465-15</inkml:trace>
  <inkml:trace contextRef="#ctx0" brushRef="#br0" timeOffset="102482.54">16833 9847 1037 0,'9'17'212'16,"-9"-17"-143"-16,0 0-35 16,0 0-24-16,0 1-10 15,0 2-34-15,0-2-169 16,0 4-141-16</inkml:trace>
  <inkml:trace contextRef="#ctx0" brushRef="#br0" timeOffset="102686.23">16833 9904 830 0,'0'0'184'0,"0"0"-125"16,0 0-40-16,0 0-19 15,0 0-68-15,0 0-134 16,0 0-149-16</inkml:trace>
  <inkml:trace contextRef="#ctx0" brushRef="#br0" timeOffset="103294.7">16833 9904 510 0,'22'-64'195'15,"-27"64"-68"-15,-1 7-31 16,-3 15-5-16,2 7-12 16,2 5-17-16,5 2-18 15,0-4-30-15,0-4-8 16,19-6 9-16,-2-8-15 15,3-8 0-15,-1-6 7 16,-2 0 75-16,1-2-3 16,-5-16-7-16,-1-2 37 0,-4-2-30 15,-3 0-22-15,-5-2-29 16,0 2 14-16,0 4-8 16,-3 4 12-16,-9 4-22 15,-5 8 10-15,2 2-23 16,-5 0-11-16,0 12 0 15,2 12-6-15,2 4 5 16,10 0 0-16,4-2-12 16,2-4-18-16,0-6-12 15,10-6-3-15,6-8-6 0,0-2-10 16,0 0 62 0,-3-2 0-16,3-14 12 0,-6-4 16 15,1-4 2-15,-3 2-2 16,-6 2-10-16,-2 2 2 15,0 6 11-15,0 4 16 16,-4 5-14-16,-8 3-33 16,-1 0-3-16,-1 5 2 15,1 7-10-15,7 0-7 16,3-2-68-16,3-2-32 16,0-6 24-16,9-2-12 15,6 0-14-15,1 0 66 16,-5-12 25-16,-1 0 29 15,-6-2 0-15,-4 2 0 16,0 4-1-16,0-1-1 0,0 4-37 16,-10 3-33-16,2 0-249 0</inkml:trace>
  <inkml:trace contextRef="#ctx0" brushRef="#br0" timeOffset="114603.61">17787 9978 202 0,'0'0'182'0,"0"0"-104"0,0 0-35 16,0 0-30-1,0 0 7-15,0 0-14 0,6-8 4 16,-6 6-8-16,2 0 19 16,-2 0 5-16,0 2 0 15,0-2 19-15,0 2-2 16,0 0 9-16,0-2 12 16,0 2-5-16,0 0-11 15,0 0-5-15,0 0-18 16,0 0-14-16,0 0-2 15,0 0-9-15,0 0 26 16,0 0-3-16,0 0-1 16,0 0-3-16,0 0-2 15,0 0 2-15,0 0 3 16,0 0-6-16,0 0 0 0,0 0-5 16,0 0 1-16,0 0 7 15,0 0 5-15,0 0 1 16,0 0 0-16,0 0-11 15,0 0 5-15,0 0-13 16,0 0 4-16,0 0-9 16,0 0 0-16,0 0 0 15,0 0-1-15,0 0-1 16,0 0-22-16,0 0-32 16,0 0-57-16,0 0-13 15,0 0-62-15,-2 2-527 0</inkml:trace>
  <inkml:trace contextRef="#ctx0" brushRef="#br0" timeOffset="116027.47">17891 9968 77 0,'0'0'298'15,"0"0"-190"-15,0 0-60 0,0 0 23 16,0 0 8-16,0 0-8 16,0 0-8-16,-4 0 1 15,4 0-6-15,0 0-22 16,0 0-17-16,0 0 2 16,0 0-13-16,0 0-1 15,0 0 12-15,6 0 28 16,5 0 27-16,3 0 0 15,3 0 4-15,6 0-36 16,4 0 22-16,-1-2-15 16,8 0-21-16,-1 0 11 15,0 0-21-15,3 0-8 16,2 0-9-16,-2-2 24 0,2 0-18 16,1 0-1-1,1-2-4-15,3 0-1 0,-1 2 0 16,1-2 1-1,-1 2-2-15,-2 0 3 0,-1 2-2 16,-4 0-1-16,-2 0 1 16,-4 2 1-16,-2-2-2 15,-1 0 1-15,-3-1 3 16,-1 2-4-16,-5-1 0 16,2 2-7-16,-1-2 0 15,-1 2 7-15,1-2 1 16,0 2-1-16,0 0 10 15,-3 0-10-15,1 0-10 16,-3 0 10-16,1 0 0 16,-1 0 0-16,1 0 0 0,-5 0 14 15,-1 0-14 1,2 0-8-16,-4 0 8 0,1 0 3 16,-1 0-3-16,1 0 0 15,-2 0 6-15,-1 0-5 16,-2 0-1-16,1 0-10 15,-1 0 9-15,-2 0 0 16,2 0 0-16,-2 0 1 16,2 0-2-16,-2 0 1 15,2 0 1-15,0 0 0 16,-2 0 11-16,2 0-11 16,-2 0-4-16,0 0 4 0,0 0 7 15,0 0 8 1,0 0-15-16,0 0-5 0,0 2-56 15,-2 0-154-15,-8 1-173 16,-7-3-159-16</inkml:trace>
  <inkml:trace contextRef="#ctx0" brushRef="#br0" timeOffset="116780.86">18889 9739 644 0,'0'0'269'15,"0"0"-102"-15,0 0-68 16,0 0 5-16,0 0-20 15,0 0-14-15,0 0-22 16,0-6-5-16,0 6-1 16,0 0-26-16,0 0 15 15,0 0-18-15,0 0 12 16,0 0-25-16,2 0 1 16,10 0-1-16,5 0 17 15,5 9 17-15,5-2-14 16,0 4-1-16,0-2-10 15,0 1 0-15,-3 0-9 16,-2-2 7-16,-6 1-7 0,-5-5 0 16,-2 0-1-16,-5-4 1 15,-4 1 0-15,2-1 1 16,-2 0 10-16,0 0 16 16,0 0-11-16,0 0-2 15,0 0-6-15,0 0-8 16,0 4-6-16,0 1 5 15,0 7-15-15,-8 10 16 16,-5 6 8-16,-8 5-6 16,-1 6 7-16,-2-1 4 15,-1-2-7-15,3-4 0 0,1-4-6 16,4-3 0 0,3-7 12-16,5-7-6 0,5-4 2 15,2-4-2 1,0-3-5-16,2 0-1 0,0 0 0 15,0 0 6-15,0 0-6 16,0 2 0-16,0-2 11 16,0 0-11-16,0 0 0 15,0 0 0-15,0 0-4 16,0 0 4-16,0 0 0 16,0 0 0-16,0 0-1 15,0 0 1-15,0 0 6 0,0 0-5 16,0 0-2-1,0 2-38-15,0 2-80 0,0 3-79 16,2-3-121-16,13-4-651 16</inkml:trace>
  <inkml:trace contextRef="#ctx0" brushRef="#br0" timeOffset="120427.87">22746 8893 447 0,'0'0'207'0,"0"0"-90"16,0 0-26-16,0 0-21 15,0 0-5-15,0 0-7 16,0 0 13-16,2 0 12 16,-2 0-5-16,0 0-3 15,3 0 2-15,-3 0 2 0,0 0-7 16,2 0-19 0,-2 0-29-16,0 0-2 0,2 0-22 15,2 0-8 1,5 0 8-16,3 0-2 15,5 0 4-15,3 0 28 0,3 0-9 16,1 0-21-16,2 0 0 16,-1 2 16-16,2-2-2 15,0 2-13-15,2 0 0 16,0 0 5-16,2 0-6 16,2 0 7-16,3 0-13 15,-1-2 9-15,-1 2-3 16,-1-2 1-16,-4 0-1 15,-2 0 8-15,-2 0-8 16,-5 0 1-16,-5 0 0 0,-2 0 0 16,-3 0 0-16,1 0 0 15,-3 0-1-15,2 0 0 16,1 0 0-16,-1 0 0 16,4 0 1-16,1 0 5 15,4 0-5-15,-4 0-1 16,1 0 0-16,-3 0 1 15,3 0-2-15,-3 0 1 16,3 0 0-16,1 0 0 16,3 0 0-16,1 0 0 15,4 0 0-15,-2 0 2 16,4 0-2-16,2 0 0 16,2 0-7-16,3-4 6 0,1-2 0 15,2 2 2 1,-2 0-3-16,1 2 0 0,-5 2 2 15,0-2 1-15,-2 2-1 16,0-2 7-16,0 0-7 16,0 0-1-16,-3-2 1 15,1 2 4-15,-2-2-3 16,-1 0 17-16,-3 0 14 16,-6 0-9-16,-1 0 4 15,-4 2 1-15,-5 0 1 16,-1 2 8-16,-4-2-14 15,0 2 2-15,0 0-6 16,0 0-19-16,0 0-73 16,-46 18-179-16,1 2-113 15,-6 2-613-15</inkml:trace>
  <inkml:trace contextRef="#ctx0" brushRef="#br0" timeOffset="121277.17">23131 9324 499 0,'0'0'162'0,"0"0"-112"15,0 0-3-15,0 0 16 16,0 0 11-16,0 0 18 15,0 0 1-15,18-22 5 16,-15 22-17-16,-3 0-23 16,0 0-4-16,0 0-25 15,0 0-29-15,0 0-6 16,0 0-55-16,-3 0 15 0,-4 0 46 16,1 0 13-16,1 2-13 15,3 2-7-15,0 0 0 16,0 0-3-16,2 0 10 15,-2 0-18-15,2-2 5 16,0 2 6-16,0-2 6 16,0-2-7-16,6 0 8 15,7 0 38-15,5 0 8 16,7 0-1-16,2 0-10 16,6 0-19-16,5-4-3 15,6 0 15-15,5-2 4 16,3 0-31-16,4 2 7 0,-1-2-8 15,-2 2 9-15,1 0 9 16,-5 0-18-16,0-2 2 16,-5 2 4-16,-1-2-6 15,-3 2 16-15,-5-2 1 16,1 2 12-16,-5 0-23 16,-2-2 35-16,-2 2-9 15,-4 2-7-15,-5-2-8 16,-5 2-2-16,-5 2-15 15,-1-2 14-15,-4 2 0 16,-3 0 9-16,2 0-1 16,-2 0 6-16,0 0-1 15,0 0-5-15,0 0 8 0,0-2 5 16,0 2-15-16,0 0-19 16,0 0 5-16,0 0-5 15,0 0 5-15,0 0-4 16,0 0-2-16,0 0-17 15,-10 0-85-15,-9 6-206 16,-10 6-13-16</inkml:trace>
  <inkml:trace contextRef="#ctx0" brushRef="#br0" timeOffset="124989.9">18091 9717 211 0,'0'0'229'16,"0"0"-141"-16,0 0-88 15,0 0-69-15,0 0-6 16,0 0-52-16,0 0-39 0</inkml:trace>
  <inkml:trace contextRef="#ctx0" brushRef="#br0" timeOffset="125395.55">18091 9717 189 0,'20'-4'123'0,"-20"2"34"0,0 0-24 15,0 0-45-15,0 2-12 16,0-2 12-16,0 0 6 16,0 0 31-16,0 0-11 15,0 0-37-15,0-2-40 16,0 2-16-16,0 2 9 16,0 0-1-16,3 0 3 0,-3 0 6 15,0 0-11 1,0 0 15-16,0 0 27 0,0 0-12 15,0 0 1-15,2 0-4 16,-2 0-12-16,0 0-26 16,0 0-16-16,4 0-10 15,3 16 10-15,0 4 15 16,2 4 1-16,-1 3-6 16,0 1-3-16,-2 2-7 15,-2-2-19-15,-1 0-59 16,-3-2-73-16,0 4-61 15,0-10-75-15,0-6-256 0</inkml:trace>
  <inkml:trace contextRef="#ctx0" brushRef="#br0" timeOffset="125737.82">18114 9705 770 0,'0'0'296'0,"0"0"-140"15,0 0-69-15,0 0-6 16,0 0-1-16,0 0 7 16,0 0-14-16,105-58-22 15,-74 46-6-15,0 2-30 16,-2 2-3-16,-3 2-12 16,-5 4-87-16,-9 2-87 15,-12 0-110-15,0 10-26 16,0 4-318-16</inkml:trace>
  <inkml:trace contextRef="#ctx0" brushRef="#br0" timeOffset="125960.99">18178 9810 52 0,'0'0'829'16,"0"0"-619"-16,0 0-104 16,0 0-1-16,0 0-29 15,129-35-26-15,-98 31-39 16,-4 0-11-16,4 2-64 16,-6 2-149-16,-9-4-403 0</inkml:trace>
  <inkml:trace contextRef="#ctx0" brushRef="#br0" timeOffset="126328.77">18564 9707 841 0,'0'0'136'0,"0"0"-99"16,0 0 31-16,0 0 6 15,0 0-15-15,0 0-31 16,0 0-14-16,96 85-1 0,-92-71-11 16,-2-5-1-16,-2-3 0 15,0-2 1-15,0 0-2 16,0-4-1-16,0 0 1 15,0 0 29-15,0 0 67 16,0-10-63-16,0-8 31 16,0-5-38-16,4-2-13 15,6 1-13-15,1 4-33 16,2 4-51-16,-1 4-80 16,-4 4-333-16</inkml:trace>
  <inkml:trace contextRef="#ctx0" brushRef="#br0" timeOffset="126594.87">18947 9643 918 0,'0'0'274'15,"0"0"-209"-15,0 0-49 16,0 0 53-16,0 0-19 16,0 0-1-16,58 106-26 15,-44-80-13-15,-3-1 1 0,-1-6-11 16,-8 4-70 0,-2-7-87-16,0-6-200 0</inkml:trace>
  <inkml:trace contextRef="#ctx0" brushRef="#br0" timeOffset="126811.43">18862 9468 1132 0,'0'0'329'16,"0"0"-179"-16,0 0-92 0,0 0-58 16,0 0-84-1,0 0-96-15,0 0 10 0,27 33-149 0</inkml:trace>
  <inkml:trace contextRef="#ctx0" brushRef="#br0" timeOffset="128011.89">19250 9635 920 0,'0'0'308'0,"0"0"-193"15,0 0-85-15,0 0-18 16,0 0-11-16,0 0 7 16,0 0-7-16,69-52 0 15,-69 46 14-15,0 0-4 16,0-2 2-16,0 2 26 16,-2 0 2-16,-11 4-41 15,-6 2-4-15,-5 0 4 16,-2 14 13-16,-1 10 2 15,7 2-14-15,5 4-1 0,7-4-19 16,8 0 6 0,0-6-10-16,8-4 8 0,11-4 14 15,1-4-1-15,3-3 2 16,-2-5 1-16,4 0 11 16,2-3 10-16,0-11 10 15,0 0 1-15,0-4 2 16,-4 0-22-16,0 2-6 15,-5 2 8-15,-7 4-8 16,-2 2-5-16,-5 6-1 16,1 0-1-16,-3 0-8 15,0 2-10-15,1-2-2 16,-3 2-2-16,2 0 5 16,-2 0 6-16,2 0-3 15,2 6 5-15,1 8 9 0,-1 6 0 16,1 0 0-1,-1 2 1-15,1-4 1 0,-1-4-2 16,0-4 1-16,-1-4-1 16,-1-6 7-16,0 0-6 15,0 0 18-15,3-3 15 16,2-14-33-16,-1-5 10 16,1-2-5-16,1 2-5 15,2 0-1-15,-4 6-6 16,1 4-20-16,-3 4-9 15,2 6 12-15,0 2-15 16,0 0 12-16,3 4 13 16,3 8 3-16,1 2 9 0,0-4-16 15,1-2 10 1,1-4 6-16,-1-2 1 0,-1-2 9 16,-4 0-9-16,0-2 2 15,0-8 12-15,-5-2 7 16,0-2 0-16,-4 2 20 15,0 2 6-15,0 2-13 16,0 4-34-16,-6 4-49 16,-7 0 33-16,1 4-6 15,-1 12 22-15,4 0-21 16,5 2-5-16,4-2-1 16,0-4 3-16,0-2 3 0,4-2 3 15,3-6 18 1,1-2 0-16,1 0 13 0,1 0 37 15,-2-14 5-15,-1-2-10 16,2-4-4-16,-2 0-8 16,-3-2-31-16,1 0-1 15,-3 0 12-15,-2 3-11 16,2 1 7-16,-2 7-9 16,2-1-1-16,-2 6 1 15,2 3 0-15,0 3-6 16,4 0-38-16,0 0 6 15,3 19 32-15,5 5 5 16,-1 4 1-16,2 2 11 16,3 0 0-16,0-2-11 15,-1-6 0-15,0-6 0 0,-5-6 8 16,-7-4 6-16,-3-4-13 16,-2 0 31-16,0-2 0 15,-7 2-23-15,-19 0-18 16,-12 0-5-16,-35-2-65 15,3 0-166-15,3 0-287 0</inkml:trace>
  <inkml:trace contextRef="#ctx0" brushRef="#br0" timeOffset="128673.78">18695 9252 768 0,'0'0'246'0,"0"0"-246"15,0 0-181-15</inkml:trace>
  <inkml:trace contextRef="#ctx0" brushRef="#br0" timeOffset="129894.43">21351 9601 644 0,'0'0'256'0,"0"0"-103"16,0 0-14-16,0 0-3 16,0 0-26-16,0 0-15 15,2 0-7-15,0 0 0 16,-2 0-15-16,2 0 1 15,-2 0-12-15,3 0-12 16,-3 0-18-16,0 0-10 16,3 0-13-16,-1 0-9 15,2 4-14-15,3 8 14 16,1 4 5-16,4 6-4 16,-3 2 19-16,-3 2-19 15,0-2 0-15,-2 0-1 0,-2-3-9 16,-2-6-38-16,0 2-51 15,-2-5-88-15,-12-5-152 16,-1-3-586-16</inkml:trace>
  <inkml:trace contextRef="#ctx0" brushRef="#br0" timeOffset="130478.03">21197 9625 697 0,'0'0'248'0,"0"0"-102"16,0 0-50-16,0 0 14 15,0 0-16-15,0 0-21 16,0 0-3-16,-2 0-2 16,2 0 5-16,0 0-28 15,0 0-4-15,0 0-16 16,0-2-5-16,6 2-19 16,13 0 34-16,7 0-10 0,6 0 16 15,3 0-15-15,1 0-4 16,1 2-13-16,0 8 1 15,-4 2-10 1,0 2 0-16,-1 2 0 0,-5 0-3 16,-6 2 3-16,-1 0-1 15,-7 2 0-15,-3-2-5 16,-8 2 4-16,-2 3 1 16,0-4 1-16,-4 3 1 15,-12 1-1-15,-4-3 0 16,0-2-13-16,-5-4-6 15,3 0 11-15,2-4 7 16,-2-4-9-16,3-4-12 0,4-2 22 16,-1 0 13-16,6 0 15 15,3 0-18-15,1 0-10 16,0 0-12-16,2-2-30 16,-2 0-83-16,-1 0-189 15,3 0-274-15</inkml:trace>
  <inkml:trace contextRef="#ctx0" brushRef="#br0" timeOffset="130960.62">21768 9695 886 0,'0'0'364'16,"0"0"-217"-16,0 0-113 15,0 0-5-15,0 0-4 16,0 0 4-16,0 0 2 15,102 24-1-15,-86-12-2 16,-3 0-6-16,-2 2-8 16,-4 3 1-16,-2-4-14 15,-3 1 12-15,-2-1-12 0,0-2 7 16,-4 0 3 0,-8-4-10-16,1 0-2 0,2-7 0 15,0 0 1-15,4 0 70 16,1-10-24-16,4-11 2 15,0-2-22-15,0-6 18 16,9 1-14-16,11 0-19 16,1 4-5-16,3 4-6 15,0 4 0-15,1 6-69 16,-3 2-70-16,3 2-107 16,-6 2-158-16,0 2-370 0</inkml:trace>
  <inkml:trace contextRef="#ctx0" brushRef="#br0" timeOffset="131995.57">22269 9627 962 0,'0'0'312'0,"0"0"-180"16,0 0-45-16,0 0-29 15,0 0-15-15,0 0 8 16,0 0-21-16,-123 48 30 16,99-20-16-16,6 0-16 0,7-2-17 15,6-2-11-15,5-2-5 16,0-1 2-16,5-5 2 15,6-5-10-15,2-2 10 16,1-8-5-16,-1-1-17 16,3 0 23-16,-1 0 23 15,4-10 19-15,-4-5-11 16,3-7-9-16,-3-3-6 16,-1-1-16-16,-3-2 15 15,-5 6 4-15,1 2-13 16,-4 8 8-16,-1 8 10 15,-2 4-24-15,0 0-2 16,0 2-21-16,2 20-11 16,3 4 27-16,3 7 7 0,3-1 0 15,5-5 0-15,-1-3-15 16,-1-6 8-16,-3-5-3 16,-2-7 9-16,-2-4-6 15,-3-2 7-15,1 0 13 16,3-8 35-16,0-10 2 15,2-5 9-15,-1 0-15 16,3-4-18-16,1 1-18 16,-2 4-8-16,2 4-2 15,-4 6-10-15,0 4 1 0,-2 6-14 16,2 2 8 0,-1 0 6-16,4 14 1 15,-1 8 10-15,0 7 12 0,1 3-3 16,-2-3-3-16,-1 0-5 15,-3-7 9-15,0-8-9 16,-4-6 0-16,-2-2 1 16,0-6-1-16,0 0 5 15,0 0 9-15,0 0 3 16,0 0 7-16,0-13-21 16,2-9-4-16,7-6-13 15,5-6-3-15,3 0-28 16,3 0 1-16,0 6 30 15,-2 8 1-15,-5 8-7 16,-1 8 19-16,-4 4-24 16,-1 2 7-16,-1 20 17 0,-1 4 12 15,2 4-5-15,-3 0 11 16,3-4-18-16,-1-5-2 16,-1-9 1-16,0-5 1 15,-1-3 0-15,-2-4 1 16,3 0 13-16,-1 0 20 15,5-8-1-15,4-11-27 16,3-5 8-16,0-2-13 16,-1 1-2-16,1 3-5 15,-1 8 5-15,-1 6-8 16,1 8-6-16,3 0-6 16,7 4 7-16,2 14 13 0,2 2-34 15,2-2-150-15,15-4-116 16,-6-4-95-16,-4-7-422 0</inkml:trace>
  <inkml:trace contextRef="#ctx0" brushRef="#br0" timeOffset="132578.72">23332 9565 895 0,'0'0'366'0,"0"0"-163"16,0 0-15-16,0 0-73 15,0 0-42-15,0 0-49 16,0 0-8-16,-114 76-16 16,112-52-1-16,2-2 1 0,0-4 6 15,0-4-6-15,0-4 0 16,11-2-1-16,-1-3-7 16,2-2 8-16,1-3 0 15,4 0 0-15,0 0 19 16,3-8-3-16,3-8 19 15,-6 0-34-15,-1 0 17 16,-5 6-18-16,-5 4 0 16,-3 4 0-16,-3 2-1 15,3 0-8-15,-1 4-7 16,2 8 15-16,5 2-6 16,1 0-11-16,4-4 6 15,1-4-5-15,-1-6-5 0,2 0 22 16,0 0 6-16,-1-8 4 15,-4-8 9-15,0-4 0 16,-4 0 2-16,0-2 13 16,-5 2 22-16,0 2-19 15,1 4-10-15,-1 2-11 16,0 8-16-16,4 2-18 16,3 2-11-16,9 0 4 15,7 12 25-15,6 6 1 16,7 6 10-16,2 0-3 15,0 2-7-15,-4 0 17 16,-9-6-4-16,-14-2-14 16,-13-1 0-16,-11 1 2 0,-38 1-8 15,-60 9-89 1,10-6-258-16,3-4-299 0</inkml:trace>
  <inkml:trace contextRef="#ctx0" brushRef="#br0" timeOffset="133227.87">21888 10175 584 0,'0'0'253'15,"0"0"-123"-15,0 0-65 16,0 0 18-16,0 0-39 15,0 0-3-15,0 0 33 16,-16-13 1-16,16 13 17 16,0-2-7-16,0 2-22 15,14 0-14-15,10-2 40 16,15-2 52-16,9 0-37 16,10-4-9-16,9 2-26 15,5-4-68-15,3 2 55 16,3-2-22-16,-2-2-33 15,0 2 27-15,-5-4-28 0,-2 2 10 16,-7-2-10-16,-2 0 0 16,-8 0-1-16,-10 2 1 15,-11 0-46-15,-11 6-54 16,-11 2-32-16,-9 2-22 16,-13 2-54-16,-18 0-279 15,-2 8-107-15</inkml:trace>
  <inkml:trace contextRef="#ctx0" brushRef="#br0" timeOffset="133566.87">22046 10189 560 0,'0'0'333'0,"0"0"-182"16,0 0-76-16,0 0-13 15,0 0-1-15,0 0 91 16,0 0-36-16,83 14 1 16,-39-14-23-16,10 0-25 15,11 0-25-15,8-7-3 16,7-7-10-16,2-1-21 16,-4-3-1-16,-4 0 11 15,-10 1-19-15,-10 3 26 0,-13 4-1 16,-15 2-14-1,-8 2-5-15,-12 4 0 0,-6 2 11 16,0 0-14-16,0 0-4 16,-6 0-49-16,-17 0-13 15,-21 14-45-15,3 0-251 16,-1 1-822-16</inkml:trace>
  <inkml:trace contextRef="#ctx0" brushRef="#br0" timeOffset="135123.78">12470 10117 671 0,'0'0'638'0,"0"0"-525"0,0 0-100 15,0 0 10 1,0 0 31-16,0 0-12 0,0 0-17 16,87 127-9-16,-74-102-6 15,-4-1-10-15,-9-2-67 16,0-4-134-16,0-6-503 0</inkml:trace>
  <inkml:trace contextRef="#ctx0" brushRef="#br0" timeOffset="135502.81">12229 10112 669 0,'0'0'400'16,"0"0"-168"-16,0 0-131 0,0 0-9 15,0 0 2-15,0 0 11 16,0 0 6-16,143-18-32 16,-96 18-10-16,2 0-18 15,5 0-17-15,-4 0-8 16,0 12 1-16,-11 8-27 15,-5 4 0-15,-9 4-1 16,-9 6 1-16,-10 3 0 0,-6 1 14 16,0 0-12-1,-14-2 13-15,-11-4-15 0,-6-8 0 16,-2-4 13-16,0-4-13 16,-3-4 5-16,3-4-13 15,2-2-22 1,6-6-66-16,5 0-56 0,7-2-103 15,8-12-153-15</inkml:trace>
  <inkml:trace contextRef="#ctx0" brushRef="#br0" timeOffset="135878.2">12923 10131 927 0,'0'0'501'16,"0"0"-437"-16,0 0-62 16,0 0 20-16,0 0 20 15,0 0-9-15,122 73-18 16,-107-52-2-16,-4-3-5 15,-6-4-7-15,-5-4 0 16,0-4 9-16,0-4-9 16,0-2 4-16,0 0 85 15,-7 0 17-15,-2-17-44 16,3-5-21-16,2-7-15 16,4-6 8-16,0-1-14 15,6 0-21-15,12 2-14 16,6 6-81-16,17 0-127 0,-8 10-149 15,-6 6-847-15</inkml:trace>
  <inkml:trace contextRef="#ctx0" brushRef="#br0" timeOffset="136894.75">13314 10034 230 0,'0'0'770'0,"0"0"-549"16,0 0-138-16,0 0 7 16,0 0 5-16,0 0 3 15,-75 112-24-15,68-80-29 16,7 1-10-16,0-5-34 15,9-6 10-15,9-4-11 16,2-6 3-16,0-6-3 16,-3-4-17-16,-1-2 17 15,-1 0 25-15,2-6-9 16,-2-12 7-16,-1-6-1 0,-2-2-20 16,0-5-2-16,-3 1-8 15,-5 2 8-15,-2 4 2 16,-2 8-1-16,0 4 0 15,0 6 4-15,0 6-5 16,0 0-15-16,0 4-14 16,0 20 15-16,0 5 14 15,5 3 0-15,2-3-6 16,4-4-10-16,0-6-3 16,0-5 0-16,-2-6 6 15,0-3-5-15,-3-5-23 16,2 0 41-16,0-2 19 15,3-16 19-15,3-4-17 16,1-4 5-16,-1-2-26 0,1-3-2 16,-1 5-9-16,-3 4-4 15,-5 8 14-15,1 4-10 16,-2 10 11-16,-3 0-21 16,5 6 21-16,-3 16 5 15,2 8 19-15,-1 4-10 16,2-1-5-16,0-4 0 15,-1-4-8-15,-2-10-1 16,1-4 7-16,-3-8-7 16,-2-3 0-16,2 0 13 15,-2 0 4-15,0-7 13 16,0-13-30-16,2-8 0 16,4-4 13-16,0-4-13 15,5 0-30-15,1 3-35 16,3 5 34-16,1 10 11 0,1 8-14 15,1 6-2-15,0 4 21 16,-2 2-2-16,-1 18 5 16,-1 4 11-16,-6 2 1 15,-1 0 0-15,-3-2 13 16,-2-3-12-16,1-7 19 16,-3-9-5-16,0-1 8 15,0-4 19-15,0 0 15 16,0 0 7-16,0 0-10 0,0-12-29 15,0-8-25 1,0-7-1-16,3-4-24 0,5 1 12 16,5 4-20-16,1 4 22 15,-1 6 11-15,1 8-22 16,-1 8 13-16,-2 0 9 16,0 12 0-16,0 14 16 15,1 6-7-15,-1 2-9 16,4-1-87-16,14-4-126 15,-4-7-123-15,-1-9-31 0</inkml:trace>
  <inkml:trace contextRef="#ctx0" brushRef="#br0" timeOffset="137477.9">14277 9958 821 0,'0'0'412'15,"0"0"-204"-15,0 0-60 16,0 0-39-16,0 0-30 16,0 0-44-16,-116 120-21 15,110-92-14-15,6-3 0 16,0-6 0-16,0-5-1 16,0-6-1-16,0-4-11 15,4-4 13-15,5 0 9 16,2 0 27-16,5-12 19 15,1-3-28-15,1-3-5 16,-2 1-10-16,-1 3 1 16,-4 4-13-16,-1 6-6 15,-2 4 4-15,-1 0-9 0,-1 2-3 16,4 12 12-16,-2 1 1 16,3-4-38-16,3 1-14 15,-3-8 16 1,3-2 21-16,-1-2-1 0,-2 0 14 15,3-14 3-15,-4-6 5 16,0 0-4-16,-4-4 14 16,-1 2-9-16,-3 2 15 15,0 4 3-15,-2 6-4 16,0 2 1-16,2 8-3 16,0 0-18-16,3 0-3 15,4 4-4-15,2 12 7 0,4 2 0 16,3 0 18-16,1-2-5 15,-2-2-7-15,-3-2 10 16,-3-4 40-16,-9 0-16 16,-2 0-4-16,-5 4-26 15,-26 6 3-15,-16 6-13 16,-13 1-112-16,-5-1-70 16,-26 3-9-16,16-4-3 15,10-5-184-15</inkml:trace>
  <inkml:trace contextRef="#ctx0" brushRef="#br0" timeOffset="137903.91">12933 10666 677 0,'0'0'377'0,"0"0"-99"0,0 0-61 16,0 0-54-16,0 0-60 16,0 0-60-16,0 0-20 15,61-22 56-15,-13 7 16 16,15 0-37-16,6-3-10 16,4 0-8-16,4 0-32 15,-8 0-8-15,-5 4-31 16,-12 3-98-16,-15 5-118 15,-14 6-79-15,-23 0 6 16,-10 6-39-16,-17 10-142 0</inkml:trace>
  <inkml:trace contextRef="#ctx0" brushRef="#br0" timeOffset="138078.87">13018 10756 456 0,'0'0'494'0,"0"0"-210"16,0 0-93-16,0 0-72 15,0 0-109-15,0 0 21 16,0 0 106-16,111-26 8 16,-48 6-59-16,1 0-46 15,2 2-4-15,-6 1-36 16,-1 4-8-16,-14 4-180 16,-16 2-372-16</inkml:trace>
  <inkml:trace contextRef="#ctx0" brushRef="#br0" timeOffset="141811.51">14041 9338 523 0,'0'0'545'0,"0"0"-360"15,0 0-62-15,0 0 2 16,0 0 9-16,0 0-7 15,0 0 3-15,17-46-61 0,-9 28 32 16,-2-4-8 0,1-2-12-16,-3-2-27 0,2-2 6 15,-3 0-13-15,2-3-17 16,-5 4-11-16,0 3 14 16,0 3-20-16,0 7 8 15,0 4-8-15,0 6 5 16,0 4-18-16,0 0-3 15,0 0-10-15,0 17-30 16,-2 15 34-16,-4 10 9 16,2 8 6-16,4 0-1 15,0-4-5-15,0-6-1 16,0-8 1-16,0-6-4 16,4-8 4-16,-1-8-1 15,0-3-16-15,-3-6 17 0,0-1-3 16,0 0 3-16,0 0 12 15,0 0 1-15,0-12-1 16,0-10-12-16,0-8-19 16,0-2 19-16,0 0 1 15,0 4-1-15,0 8 12 16,0 8 1-16,0 8-13 16,0 4-8-16,0 0-22 15,0 22-16-15,0 8 46 16,0 6 12-16,6 0-6 15,3-4-6-15,-1-4-7 16,2-3-14-16,-4-7-62 16,-1 0-18-16,-1-3-99 15,-2-1-318-15,-2-3-901 0</inkml:trace>
  <inkml:trace contextRef="#ctx0" brushRef="#br0" timeOffset="143434.44">21908 9169 707 0,'0'0'234'0,"0"0"-128"0,0 0-34 16,0 0-1-16,0 0 8 15,0 0 3-15,0 0 16 16,2 3 29-16,1-3 2 15,-1 0-9-15,0 0-6 16,3-8-25-16,-3-2-49 16,2-4 4-16,-2-4-16 15,-2 0-1-15,0-3-27 16,0-1 2-16,0 3 14 16,0 1-4-16,0 4 2 15,0 3-13-15,0 7 17 16,0 2-18-16,0 2-7 0,-4 0-21 15,0 10-6-15,-3 15 9 16,0 3 13-16,5 4-20 16,2-2-33-16,0-2 38 15,2-6-3-15,7-2-1 16,0-8-17-16,-3-2 14 16,-1-6 11-16,-1-2 4 15,1-2 19-15,0 0 6 16,-1-12 7-16,2-8-1 15,1-2 1-15,-3-2 9 16,-1 1 13-16,-3 5-26 16,0 7 4-16,0 3 19 15,0 4 6-15,0 4-7 16,0 0-31-16,0 0-26 16,0 12 16-16,0 8 10 15,0 0 3-15,3-2 3 0,1-4-12 16,-2-4 7-16,0-6-2 15,0-2 2-15,-2 0-1 16,0-2 15-16,0 0-7 16,0 0-8-16,0-2-78 15,0-8-273-15,-2-3-388 0</inkml:trace>
  <inkml:trace contextRef="#ctx0" brushRef="#br0" timeOffset="149161.72">12140 17473 208 0,'0'0'200'0,"0"0"-71"16,0 0-60-16,0 0 19 15,0 0-34-15,0 0-20 16,-27 0-9-16,23 0 18 15,0 0 5-15,-3 0-37 16,1 0-1-16,-2 0-10 16,0 0 0-16,1 0-3 15,-2 0 2-15,2 0-12 0,0 0-2 16,1 4 2-16,0 0-7 16,1 1-23-16,0 3 2 15,1-3 21-15,-1 0 7 16,3-1 13-16,2-4 23 15,0 0 42-15,0 0 13 16,0 0 14-16,0 0 19 16,0 0-11-16,0 0-1 15,0 4-18-15,0-4-19 16,0 0-14-16,0 1-17 16,0-1-9-16,0 0-11 15,0 4-9-15,16 1 70 16,6 3 14-16,7-7 2 0,4 8-9 15,6-5-25 1,3 0-23-16,4 6-10 0,6-2-5 16,1-2 2-16,5 2-16 15,0-4-2-15,3-4 6 16,-1 0-6-16,-3 0 12 16,1-8-2-16,-2-2-9 15,0 2 24-15,4-2-13 16,-2 2-3-16,2 4 12 15,0 4-13-15,-2-6 17 16,-3 6-14-16,-1-4-11 16,-2 0 1-16,-2 4 10 15,-2-5-11-15,-2 5 10 16,-3-4-10-16,-3-1-2 0,-5 1 1 16,-4-1 2-16,0 1 0 15,3-1 13-15,-1-4 0 16,8 5-13-16,3-6 26 15,5 2 3-15,5 3-30 16,1-4 25-16,3-3-14 16,0 2-1-16,2 0-9 15,3-2 12-15,-1-2-12 16,5 0 8-16,3-2-8 16,1-2 0-16,2 0 9 15,5 4-2-15,0 0-8 0,2 2-7 16,-2 6 6-1,-2-2 0-15,-3 4 1 0,-6 4-1 16,-5 0 1-16,-4 0 8 16,-4 0-8-1,-5 0-1-15,-2 0-12 0,-2 0 7 16,-5 0 6-16,1 0 7 16,0 0 8-16,1 0 1 15,2 0-4-15,4 4 3 16,1 0-5-16,2 0 4 15,5 2-14-15,2-2 12 16,0 4-9-16,2-2 16 16,0-2-7-16,-2 0 0 15,2 0-4-15,-3 0 2 16,4-2-9-16,-1 2 19 0,2 0-10 16,-2 0-10-16,3 0 9 15,-1-2-3-15,3 2-6 16,4 0 1-16,0-4 0 15,4 0 14-15,1 0-13 16,4 0 10-16,0 0 0 16,2 0-5-16,1 0-7 15,-1 0 7-15,0 0-1 16,-2 0-6-16,0 0 0 16,0 0 2-16,0 0 3 15,0 0-5-15,0 0 0 16,0-4-7-16,-1-2 17 15,2 2-5-15,-1 0 5 0,0 0 7 16,-5 0-8 0,1-6 4-16,-5 2-5 0,0 2-2 15,-3-2-5-15,0 0 0 16,1-2 12-16,-1 2-2 16,3 2-11-16,2 2 0 15,5 0 8-15,0 0 1 16,4-2-2-16,1 2 5 15,-4 0-12-15,2 0 6 16,-4 0 6-16,-4-2-11 16,1 6 8-16,-3-4-9 15,2 4 1-15,1 0 6 16,1 0-6-16,2 0 10 16,2 0-11-16,-2 0 0 0,1 0 7 15,-3 0-7-15,1 0 1 16,-3 0 0-16,-4 0 0 15,-5 0 0-15,1 0 6 16,-5-4-6-16,-4 0 0 16,-1 0 5-16,-4 2-5 15,-2-2 8-15,1 4-8 16,0-4 0-16,2 0 7 16,6-2-1-16,4 2-1 15,5-4 2-15,5-1-7 16,-1 4 8-16,-3 1-8 0,1 0 1 15,-5-1-1 1,1 4 0-16,1 1 8 0,3-4-8 16,3 0 5-1,5 4-6-15,6-5 0 0,0 1 1 16,6 3 7-16,-2-3-8 16,0 0-1-16,-3 4 0 15,-1-5 0-15,-1 5-3 16,-2 0-2-16,0 0 6 15,2 0 0-15,0 0 6 16,0 0-4-16,3-4-2 16,-3 0 0-16,0 3 0 15,-4-3 1-15,-5-1 1 16,-4 1 4-16,-5-1-5 16,-6 5 1-16,-2-5 7 15,-6 1-9-15,2 4-1 0,1-4 1 16,2 0 0-16,3 0 0 15,6 2 6-15,1-2-6 16,-1 0 0-16,0 4-1 16,-4 0 1-16,0-4 1 15,-2 4-1-15,2 0 1 16,3-4-1-16,1 2 0 16,5 2 1-16,-1-4-2 15,3 4 2-15,1 0-1 16,-3 0 0-16,-5 0 1 15,-2 0 0-15,-4-4 10 0,-5 4-11 16,-2-4 0 0,-5 4 6-16,3 0 0 15,0 0-6-15,2 0 6 0,3 0-6 16,-2 0 0-16,2 0 8 16,-3 0-8-16,0 0 1 15,0 0 0-15,-3 4 7 16,2-4-2-16,-4 4 12 15,1-4-12-15,-5 4-6 16,-3-4 2-16,-8 0 5 16,-4 0-5-16,-8 0 5 15,-5 0-6-15,-5 0 8 16,-5 0 4-16,0 0 5 16,-2 0 3-16,0 0-2 15,0 0-2-15,0 0-2 16,0 0-5-16,0 0-9 0,0 0-1 15,-15 0-48-15,-70-8-88 16,2-6-219-16,-26-8-371 0</inkml:trace>
  <inkml:trace contextRef="#ctx0" brushRef="#br0" timeOffset="155061.51">12063 17209 332 0,'0'0'245'16,"0"0"-152"-16,0 0-56 15,0 0 63-15,0 0 20 16,0 0-54-16,0 0 12 0,102 0-50 16,-82 0 34-16,2 0 29 15,-4 0-23-15,2 0-17 16,-2 0-16-16,2-4 11 15,3 0-5 1,-2-2-16-16,4 2 20 0,0-4 0 16,1 2-12-16,1 2-33 15,-1 4-4-15,1 0 2 16,2 0-12-16,0 0 11 16,-2 0 3-16,2 0 17 15,-4 0-2-15,2 0 2 16,-1 0-15-16,2 0 20 15,1 0-13-15,0 0 4 16,5 0-13-16,-3 0 14 0,3 0-6 16,0 0 3-16,-3-4-2 15,2 0-3-15,-4 4-6 16,0-9-13-16,0 8 13 16,2-7 13-16,3-2-13 15,-1-3-10-15,3-5 10 16,-1 5 9-16,3-1-9 15,-3-3-2-15,0 3 2 16,-4 0 12-16,0 2-12 16,-2 2-1-16,2-4 1 15,0 2 8-15,0-2-8 16,1 0 0-16,1 2 1 16,3-2 0-16,3 0-1 15,3-2-10-15,3 2 10 0,-1 0 0 16,2 0-10-1,-2 2 10-15,-1 2 6 0,-6-2-5 16,-3-2 9-16,-1 0-9 16,-4 2 0-16,-2 2-1 15,2-4 0-15,2 1 0 16,5 0 1-16,-1 0 2 16,3-1 3-16,3 0 1 15,-4 0-7-15,1-4 2 16,-1 0 5-16,0-2 3 0,-2-4-9 15,1 2 8 1,-5 0 0-16,-2-4-8 0,-4 2 0 16,-4 2 1-16,2 0 4 15,-3-4 4-15,-2 4-3 16,-2-2 8-16,-3 2 5 16,-2 1 13-16,2 3-14 15,2-1 10-15,2-4-5 16,3 1-11-16,4 0-8 15,0 0-4-15,8 0-2 16,-1-2 1-16,2 2-1 16,4 0 1-16,-6 0 5 15,-3 4-4-15,-1 0-1 16,-3 2-4-16,-1 2 4 16,2-4 6-16,0 0-6 0,2 0-5 15,0 0 5-15,2 0 0 16,-2 0-1-16,0-3 1 15,0 6 1-15,-6-4-1 16,2 3 0-16,-3-2 1 16,1-4 7-16,-2 4 1 15,2-4-8-15,1 4 5 16,0-4 4-16,0 4-10 16,1-4 0-16,-2 2 0 15,2 4 8-15,-1-6 2 16,5 0-3-16,5-1 4 15,3 1 12-15,3-1 44 16,5 0-29-16,-1 5-29 16,-3 2-8-16,-1 0 14 0,-1 4-7 15,-4-2-7-15,-4 0 7 16,-5 0-6-16,-2 2 8 16,-4-6-1-16,0 2 16 15,-2-2 3-15,-3-2 2 16,1 0-9-16,-4-2-5 15,-1-2 11-15,3-4-11 16,-4 2 21-16,3-6-10 16,1 1-9-16,1 0-3 15,-1 0 2-15,-2-1-5 16,3 0-11-16,-1-2 5 0,1-2-5 16,1-8 8-1,1 0-9-15,-2-5-12 0,3 2 12 16,2-6 9-16,-3 3-7 15,2 2-2-15,0-4-3 16,-1 8 3-16,-3 2 3 16,3 3 3-16,-5 6-10 15,-1 2 11-15,0 5-5 16,-1 4-2-16,-3 0-16 16,1 0 16-16,-3 2 0 15,1 0 0-15,0 0 9 16,-1-2-9-16,0-4-9 15,3 0 9-15,-3 2 1 16,1-6 0-16,0 3-2 16,-1 5 0-16,0 3 0 0,3-2 2 15,-3 3-2-15,4 0 9 16,-2-2-14-16,0-2 6 16,-1 0 0-16,1-6 10 15,0 2-10-15,-2 2-10 16,2 0 10-16,-1 2 6 15,-1 2-5-15,0-2 0 16,4-2 0-16,-4 0 0 16,2-2 0-16,-1 2-1 15,-1-1 10-15,0 1-14 16,1 1 10-16,-2-4-6 16,-1 1 0-16,2-4-11 15,-1 0 11-15,1-2 0 16,-2 0 1-16,2 0-1 15,3-2 1-15,0 0 1 0,0 0-2 16,-1 3 6 0,1 3-6-16,-1 2 0 0,2-2 0 15,2-2 1-15,1-2-1 16,1-2 0-16,1 0 1 16,-4 2-1-16,2 6-1 15,-4 6 0-15,-1 3 1 16,2 6-2-16,-2-1-4 15,1-1 5-15,3 2 1 16,0-3-9-16,1-1 9 16,-3-3 17-16,4 3-16 15,1-4-2-15,1-1 9 0,-1 0-14 16,2 2 6-16,1-2 0 16,-3 4 0-16,1 0-1 15,1 2-8-15,-1 0-4 16,1 0 13-16,-1-2 10 15,-1 2-4-15,3 0 0 16,-5 0-5-16,2 4 0 16,-1 2 7-16,-2 0-8 15,2 0 0-15,1 0 0 16,0-1-1-16,-1 2 0 16,1-1 1-16,-2 0-10 15,0-1 10-15,0 4-1 16,3-3 7-16,-1-2-4 15,1 2-1-15,-1-1-1 0,0-1 2 16,-2 2-1-16,2 0 8 16,-1 1-9-16,-3 0 0 15,4 1-6-15,1-2 5 16,1 2 1-16,1 0 0 16,1 0-1-16,4-2 0 15,-5 2 1-15,1 0 0 16,-3 2 0-16,-1-2 0 15,-2 2 1-15,-2 0 6 16,2 0-7-16,2 0 0 16,1 0-1-16,1 0 0 15,1 0-1-15,-1 0 1 0,1 2 0 16,-3-2 0 0,1 2 0-16,1 0 0 0,-1 2 0 15,-3 0-10-15,2 0 4 16,1 0 6-16,3 0-1 15,8 0-5-15,8 0 7 16,16 0 4-16,9 6 10 16,7-2-8-16,2 2-6 15,-1 0 0-15,-3 0 0 16,-5 0 10-16,-7 0-10 16,-2 2-6-16,-4 0 6 15,-5-2 0-15,-3 3 6 16,-2-2 3-16,-7-1-8 15,-4 2 1-15,-3-2-2 16,-8 0 0-16,-2 1 0 0,-2-2-6 16,0 4-1-1,-3 0 6-15,4 4-5 16,1 1 6-16,3 4 2 0,3 0 4 16,5 1 23-16,3-1-2 15,-1 1-19-15,3-1-2 16,-1-4-3-16,1 2-3 15,2 0 0-15,0-2 2 16,0 4-1-16,0-2 7 16,3 4-7-16,-1 0 0 0,0 2 0 15,2 0 5 1,1-2-6-16,1 0 6 0,-2-4-6 16,-3 1 0-1,-1-6 0-15,-7 0 0 0,-1-1-8 16,-9-2 8-16,-1-2 0 15,-1 2 0-15,-4 0 0 16,1 2 1-16,1 4-1 16,4 2 0-16,3 4 6 15,6 4 0-15,3 4-5 16,8 0 13-16,3 2-13 16,1 2 8-16,3-2-7 15,2-2 4-15,-1 0-6 16,-2-2 0-16,-3 1 0 15,-2-4 2-15,-1 2-1 0,-3 1 0 16,2 2 0-16,0 2 1 16,0 2-1-16,3 0 6 15,0 0-7-15,-3-4 0 16,-3-2 0-16,1 0 0 16,-2-5 2-16,-5-2 4 15,-3-2-12-15,-2-3 6 16,-5 0-1-16,1 0 0 15,-3 2 0-15,4 2 1 16,4 6 9-16,2 4-6 16,5 4 3-16,4 2-8 15,0-2 2-15,2 0 0 16,2-4 15-16,1-2-7 16,-5-3-7-16,-2-4 11 15,-4-1-1-15,0 0-5 0,-3 0-5 16,0 0-1-16,2 7 1 15,1-1 12-15,1 4-12 16,1 2-1-16,-1 0 1 16,-2-4 0-16,-1-2 2 15,-4-2 5-15,-1-4-6 16,-3-6-2-16,1 4 0 16,-1 2 1-16,1 2-1 15,1 3 2-15,1 0 7 16,1 4-3-16,2-4-5 0,-2 6 1 15,1-1 9 1,1 2-11-16,2 0 0 16,-3 2 1-16,2-2 0 15,0 4 0-15,2-6 0 0,0 2-1 16,1-6 0-16,1 2 0 16,1-4 1-16,0 5 1 15,-4-5 8-15,2 0-8 16,-5-3-1-16,2 4 1 15,-2 1-1-15,1 4 7 16,2-2-8-16,1 2 1 16,3 2-1-16,2-4 0 15,-1 2-1-15,0-6 1 16,1-2 15-16,-2 0-10 16,2 0-4-16,0 1 8 0,-4-2-1 15,4 3-1-15,0 3 2 16,0-1 2-1,0 2-5-15,0-4-6 0,0 2 7 16,2 2 1-16,-6-4-7 16,4 0 9-16,-4 2-9 15,-1-4 11-15,-2 0-11 16,-2-2 6-16,0-2-6 16,-3 2 6-16,6 0-6 15,-2 0-1-15,4 0 12 16,1 1 0-16,-1 1-2 15,1 0-4-15,0-2-6 16,1 2 0-16,0-2 1 16,0 2 0-16,-2 0 1 0,2-2-1 15,-2-2 0-15,-3 0 8 16,-1 2-9-16,0-4 1 16,0 0 0-16,4 2-1 15,1-2-9-15,5-2 9 16,0 2 0-16,3 4 1 15,-1-4 8-15,2 4-9 16,0 0 0-16,1 5 0 16,1-5 0-16,-1 4 0 15,-1 0 0-15,3-4 1 16,0 0-1-16,1-4 0 16,1 2-1-16,2-2 1 15,3 0 0-15,-5-4 8 0,1 2-8 16,-2 2 1-16,-4-2 8 15,-4 2-9-15,0-4 4 16,-5 2-4-16,1 2 9 16,-1-6-9-16,-1 6 1 15,1-6 1-15,-2 2-2 16,1-2 2-16,-3 2-1 16,-3-2 5-16,-1-2-5 15,2 7 0-15,-4-8 1 16,1 8-1-16,-1-5 0 15,1 2-1-15,3 4 0 16,-1-2 1-16,4-2-1 16,3 2 1-16,0 2 0 0,3 0 0 15,2 4 1 1,-2-4-1-16,2 2 0 0,0-2 0 16,-2 4 0-16,0-8-1 15,2 6 0-15,0-6 0 16,2 2 0-16,0-2-2 15,0 2 2-15,3-2 1 16,1 4-1-16,3-2 0 16,7 2 0-16,-1 0 0 15,5-2 1-15,2 6 0 16,1-4 4-16,1 0-5 16,-2 0 0-16,-2 3 1 15,-2-8-1-15,-2 4 1 0,-3-3-1 16,1 2-1-1,-4-2 1-15,3 0 1 0,1 2 0 16,1-2-1 0,2-2 0-16,2 2 0 0,1 2 1 15,0-2-1-15,0-2 1 16,-5 0 0-16,-1-2 0 16,-3 2 0-16,-4-4 8 15,1 2-8-15,0 2 0 16,0-4 6-16,3-2-6 15,-2 2 1-15,3 0-1 16,-6 0-1-16,1-4 1 16,-3 4-1-16,-2-4 8 15,-2 0-8-15,-2 0 0 16,-2 0-1-16,-4 0 1 0,0 0 0 16,-1 0 2-16,-5 0-1 15,1 0-1-15,-1 0 1 16,-1 0 1-16,-1 0-1 15,1 0 0-15,-1 0-1 16,3 0 1-16,1 0-1 16,4 0 0-16,0 0 0 15,0 0 0-15,-1 0-1 16,-5 0 1-16,-1 0 0 16,-3 0 0-16,0 0 0 15,3 0 2-15,-3 0-2 16,2 0 6-16,0 0-6 0,1 0 0 15,-1 0 0 1,-4 0 0-16,0 0 2 0,-4 0-2 16,-5 0 1-16,0 0 5 15,0 0-5-15,0 0 5 16,0 0-5-16,0 0 16 16,0 0-16-16,0 0 7 15,2 0 2-15,-2 0-9 16,0 0-1-16,0 0 1 15,0 0 0-15,0 0-1 16,0 0-1-16,0 0-62 16,-20-4-69-16,-72-22-128 15,3 2-385-15,-15-6-488 0</inkml:trace>
  <inkml:trace contextRef="#ctx0" brushRef="#br0" timeOffset="164063.31">27405 13279 1239 0,'0'0'349'16,"0"0"-159"-16,0 0-72 15,0 0-30-15,0 0-37 16,0 0-18-16,0-3 6 0,2 3 13 16,-2-1 10-1,4 1-4-15,1 0-27 0,3 4-24 16,6 20 15-16,-1 12 55 16,3 12-43-16,-5 4-19 15,1 0-7-15,-6-2-7 16,1-8 8-16,-3-6-8 15,-4-8-2-15,0-7-45 16,0-5-57-16,0-4-55 16,-4-4-50-16,-19-4-114 15,6-4-54-15,-1 0-320 0</inkml:trace>
  <inkml:trace contextRef="#ctx0" brushRef="#br0" timeOffset="164566.79">27204 13153 765 0,'0'0'318'16,"0"0"-181"-16,0 0 62 16,0 0 3-16,76 104-81 15,-45-63-55-15,3 2-6 16,1-1 0-16,5-4-28 15,3-2 5-15,-1-8-1 16,-2-6-16-16,-4-6-20 16,-5-6 1-16,-5-2 1 15,-3-3 12-15,-7-4-13 16,-3-1 6-16,-5 2-2 16,0-2-4-16,-2 0 12 0,-1 0 0 15,-1 0-1-15,2-3 11 16,2-10 24-16,-2-1-7 15,1-2-4-15,-3-6-1 16,3-4-5-16,-5-4 14 16,3-4-5-16,-3-2-21 15,-2 0-2-15,0 0 6 16,0 6-7-16,0 3 4 16,0 5-10-16,-7 4-8 15,-2 6 14-15,3 2-1 16,1 4 2-16,3 2-1 15,0 3-8-15,0 1-7 0,2 0 0 16,0 0-14-16,0 0-20 16,0 0-48-16,0 0-84 15,0 0-157-15,0 3-421 16,0 5-433-16</inkml:trace>
  <inkml:trace contextRef="#ctx0" brushRef="#br0" timeOffset="165063.04">27977 13465 1064 0,'0'0'277'16,"0"0"-117"-16,0 0-35 16,0 0 10-16,0 0-28 15,0 0-34-15,132-84-26 16,-107 60-3-16,-6 0 3 16,-1 2-6-16,-7 0 11 15,-6 4-5-15,-5 1-4 16,0 6-42-16,0 2-1 15,-13 4 17-15,-8 5-10 0,-6 0-3 16,-2 15-4 0,2 12 2-16,6 5-2 0,5-1-6 15,9 4 6-15,7-5 0 16,0-4-24-16,5-2-1 16,11-6-16-16,1-4 5 15,6-4 26-15,-1-4 10 16,5-6 8-16,-1 0-8 15,3 0-33-15,0-12-41 16,-2-4-36-16,-3-8-19 16,-1-4-69-16,-4-18-66 15,-2 4-92-15,-9 4-491 0</inkml:trace>
  <inkml:trace contextRef="#ctx0" brushRef="#br0" timeOffset="165289.44">28325 12964 684 0,'0'0'287'0,"0"0"-15"15,0 0-50-15,0 0-57 16,0 0-68-16,0 0-56 16,0 0 32-16,-4 60 25 15,4-22-39-15,9 2-15 16,6 4-9-16,1-1-17 0,1-2-8 15,-1 0-10 1,-5-1 0-16,-7 6-150 16,-1-10-219-16,-3-10-597 0</inkml:trace>
  <inkml:trace contextRef="#ctx0" brushRef="#br0" timeOffset="165493.78">28263 13158 1073 0,'0'0'331'16,"0"0"-164"-16,0 0-36 16,113-26 20-16,-68 20-84 15,1 2-67-15,19-10-28 16,-14 4-282-16,-9-4-812 0</inkml:trace>
  <inkml:trace contextRef="#ctx0" brushRef="#br0" timeOffset="165895.1">28864 12801 1204 0,'0'0'235'0,"0"0"-118"0,0 0-38 16,0 0-15-16,0 0-39 16,0 0-15-16,-113-22 2 15,95 24 2-15,2 22-12 16,1 12 23-16,6 13 1 15,7 9-1-15,2 8 7 16,6 2-10-16,19 3-12 16,4-6-8-16,2 1-2 15,-3-3 2-15,-1-3 18 16,-2-2-10-16,-3-4 1 16,-4-2 30-16,0-1-16 15,-5-4-8-15,-1 0-11 0,-6-1-6 16,-6-2-21-16,0 0-131 15,0-10-140-15,-11-12-101 0</inkml:trace>
  <inkml:trace contextRef="#ctx0" brushRef="#br0" timeOffset="166075.19">28755 13483 1182 0,'0'0'363'16,"0"0"-232"-16,0 0-41 16,0 0 17-16,140-44-54 15,-97 36-27-15,-3 0-26 16,11-8-6-16,-9 4-174 0,-10-4-373 0</inkml:trace>
  <inkml:trace contextRef="#ctx0" brushRef="#br0" timeOffset="166324.26">29169 12850 889 0,'0'0'559'0,"0"0"-426"16,0 0-85-16,0 0 131 15,0 0-34-15,31 130-26 0,-17-82 9 16,4 2-38 0,0 0-35-16,-1-2-30 0,1-2-25 15,-3-2-18-15,-3 5-142 16,-3-13-233-16,-5-14-470 0</inkml:trace>
  <inkml:trace contextRef="#ctx0" brushRef="#br0" timeOffset="166557.68">29459 13130 1088 0,'0'0'379'16,"0"0"-225"-16,0 0 5 15,0 0-61-15,11 123-60 16,0-85-29-16,5-2-9 16,-1-8-54-16,6-12-158 15,-8-8-273-15,-2-8-484 0</inkml:trace>
  <inkml:trace contextRef="#ctx0" brushRef="#br0" timeOffset="166753.26">29459 12930 1470 0,'0'0'375'0,"0"0"-224"16,0 0-65-16,0 0-54 15,0 0 1-15,0 0-17 16,0 0-16-16,67 20-212 15,-54-14-522-15</inkml:trace>
  <inkml:trace contextRef="#ctx0" brushRef="#br0" timeOffset="167312.12">29836 13160 927 0,'0'0'328'16,"0"0"-119"-16,0 0-63 15,0 0-1-15,0 0-17 0,0 0-36 16,0 0-10 0,4-20-41-16,9 20-28 0,3 0-13 15,5 4-5-15,-4 12-14 16,-1 2-8-16,-8 2 27 16,-1-2-10-16,-5-2-34 15,-2-4-20-15,0-5 1 16,0-4 3-16,0-3-18 15,-2 0-30-15,2-6-40 16,0-16-30-16,0-4 39 16,9-3 92-16,9-4 21 15,4 5-1-15,-2 2 5 16,-2 8 22-16,-7 8 75 0,-7 10 51 16,-4 0-39-16,0 14-52 15,0 16 183-15,0 6-56 16,0 4-66-16,0 2-33 15,14-6-4-15,6-1-17 16,6-9-23-16,11-7-13 16,7-4-12-16,18-15-17 15,-8 0-201-15,-16 0-362 0</inkml:trace>
  <inkml:trace contextRef="#ctx0" brushRef="#br0" timeOffset="169003.06">27211 14219 1098 0,'0'0'288'15,"0"0"-142"-15,0 0-26 16,0 0-35-16,0 0-32 16,0 0 42-16,0 0-9 15,136 8-7-15,-87-4-19 16,10-2-15-16,9 4-7 15,7-4-17-15,10 0 10 16,5 2-15-16,7 0-10 16,22-2 3-16,18-2-8 15,21 0 8-15,6 0-9 16,-15-12 10-16,-13-2-10 16,-34 4 0-16,-17 2 1 0,-19 4 0 15,-3-2 18 1,9-2-12-16,12 0-2 0,9-4-5 15,3 2 0-15,1-2 1 16,1 0 17-16,-1 2-12 16,1-4 7-16,-2-2-6 15,0-6-6-15,-7-5-1 16,-2-6-25-16,-6-6 14 16,-6-3-5-16,-4 0 4 15,-6-2 12-15,-8 2 1 16,-9-2 0-16,-9 2 0 15,-10 2-1-15,-6-3-1 16,-6-1 1-16,-3-3 10 0,-5-6 6 16,-1-3 4-1,0-2-4-15,-4 0-10 0,-2-1 10 16,-2 4 0 0,0 2-4-16,0 5-3 0,0 4-8 15,-4 6 6-15,-6 4 27 16,2 3-3-16,-1 4-5 15,-2-1-7-15,0 2 5 16,-2 2 1-16,-3-2-13 16,-2-3 3-16,-4 1-2 15,-5-2-7-15,-4-2-6 16,-5 0 0-16,-1-4 0 16,-2 2 0-16,-3 2-2 15,0 1-4-15,-3 3 6 0,-3 2-1 16,-8 0 1-16,0 5-1 15,-4-1 9-15,-3 4-14 16,1-1 6-16,-1 3 0 16,-1 2 6-16,-1 2-6 15,-3 2-2-15,-9 2 2 16,0 2 1-16,-8 4-1 16,-2 0 1-16,-7 2-1 15,-4 0 1-15,-2 0-1 16,-5 0 0-16,-1 0 0 15,-2 4-12-15,0 4 12 16,-4 0-1-16,-15 4 10 16,-18 10-9-16,-18 8 0 15,-4 8 0-15,16 6-1 16,29-3 0-16,34-7-5 0,20-4 5 16,2 0 2-16,-7 10-1 15,-10 6 0-15,-8 8 0 16,9 6-1-16,1 4-9 15,6 7 8-15,1 5-6 16,7 4 8-16,5 7 7 16,8 0-7-16,14 0 0 15,11-3 0-15,12-8-2 16,12-7 1-16,5-7 1 16,5-6 7-16,19 0 5 15,7-2 9-15,12-2-6 16,5 0-10-16,13-1-4 15,5-5 5-15,11-5-5 0,5-2 9 16,7-7-9 0,2-4 0-16,3-8 0 0,-1-4 5 15,-6-6-6-15,-4-4 1 16,-12-4 15-16,-7-2-8 16,-10 0-1-16,-11 0-7 15,-7 2-8-15,-7 0 8 16,-10 0 0-16,-1 0 3 15,-9-2-3-15,-3 2 0 16,-3-2-2-16,-3 0-2 16,0 2 4-16,0-2 10 15,0 0-10-15,0 2 0 16,0-2 3-16,0 0-1 0,0 0-1 16,0 0-1-1,0 0-33-15,0 0-19 0,0 0-23 16,0 0-54-1,0 0-123-15,-11-8-374 0</inkml:trace>
  <inkml:trace contextRef="#ctx0" brushRef="#br0" timeOffset="175361.87">18196 16036 350 0,'0'0'214'16,"0"0"-128"-16,0 0-65 16,0 0 16-16,0 0 31 15,0 0-7-15,0-6-14 16,0 6-16-16,0-4-8 16,0 4-11-16,0 0-12 15,0 0-6-15,0 0-33 0,0 0-41 16,0 0 56-16,-4 0 24 15,2 0-3-15,0 0-6 16,2 0 9-16,-3 0 0 16,3 0 0-16,0 4 1 15,0 0 0-15,0-4 0 16,0 2 9-16,0-2 31 16,0 0 8-16,0 0-7 15,0 0 11-15,0 0 12 16,0 0 2-16,0 0-8 15,0 0-10-15,0 2 1 16,0 8-23-16,3 8 30 16,7 8 88-16,3 10-33 0,3 4-4 15,0 0-16 1,0 2-47-16,1 6-26 0,-3-3-6 16,-1 9-13-1,-6 22-10-15,-5-14-79 0,1-14-466 0</inkml:trace>
  <inkml:trace contextRef="#ctx0" brushRef="#br0" timeOffset="176099.56">18248 16160 887 0,'0'0'273'16,"0"0"-119"-16,0 0-5 0,0 0-19 16,0 0-25-1,0 0-43-15,0 0 4 0,-3-40 7 16,3 26-23-16,0 0-23 16,11-8-11-16,12 4 15 15,5 0 2-15,6 6-11 16,6-2-9-16,0 4 3 15,-2 6-2-15,-5 4-6 16,-4 0-8-16,-9 6-10 16,-9 16-11-16,-9 4-7 15,-2 10 21-15,-6 0-9 16,-21 4-87-16,-4-4-39 16,-5-6 37-16,1-6 54 15,6-8 38-15,2-6 13 16,12-2 3-16,3-4 7 0,10-4 2 15,2 0-12-15,0 0-20 16,16 0 7-16,9 0 12 16,6 0 1-16,2 0 12 15,5 0 1-15,-3 0 2 16,3 0 9-16,-1 14-2 16,-4 4-3-16,-4 0 3 15,-8 9-7-15,-4-4-7 16,-13 8 9-16,-4-5 12 15,0 2 28-15,-21-2 3 16,-5-4-29-16,-6 0-15 16,1-12-1-16,0 2-2 0,0-12 8 15,2 0-12 1,5 0-9-16,4 0-24 16,7 0-49-16,7-4-58 0,6-4-147 15,0-2-418-15</inkml:trace>
  <inkml:trace contextRef="#ctx0" brushRef="#br0" timeOffset="176545.86">18753 16320 872 0,'0'0'289'0,"0"0"-155"16,0 0-72-16,0 0 5 16,0 0-28-16,0 0-3 15,0 0 34-15,-22 117-5 16,22-87-15-16,0-6-24 15,4-6-4-15,12-6-9 16,3-8 5-16,6-4 1 16,0 0 39-16,0-8 11 15,-3-14 9-15,0 0 1 16,-4-10 5-16,-3 6-2 0,-5-2-12 16,-6 2-17-1,-4 3 11-15,0 5-37 0,-9 0-16 16,-13 9-11-16,-5 4-23 15,-2 5-35-15,-4 0-18 16,1 10-63-16,3 17-56 16,7-5-128-16,11-4-288 0</inkml:trace>
  <inkml:trace contextRef="#ctx0" brushRef="#br0" timeOffset="176838.36">19143 16110 940 0,'0'0'613'0,"0"0"-398"15,0 0-151-15,0 0-23 16,0 0 16-16,-20 108-29 16,20-68-15-16,0-8-12 15,0 3-1-15,0-9-8 0,2-2-64 16,-2 6-99 0,0-12-172-16,0-4-216 0</inkml:trace>
  <inkml:trace contextRef="#ctx0" brushRef="#br0" timeOffset="177070.87">18971 16164 1117 0,'0'0'326'16,"0"0"-195"-16,0 0 22 0,0 0-1 15,0 0-56 1,154 40-48-16,-112-26-19 16,3-2-17-16,-5 2-6 15,-2 0-6-15,7 12-99 0,-12-4-197 16,-6-3-285-16</inkml:trace>
  <inkml:trace contextRef="#ctx0" brushRef="#br0" timeOffset="178292.79">18706 16972 842 0,'0'0'378'0,"0"0"-84"15,0 0-97-15,0 0-53 16,0 0-38-16,0 0-13 15,0 0-32-15,0-30-61 16,7 34 0-16,2 14 0 16,4 12 4-16,5 2 40 15,-3 4-17-15,1-5-27 16,-3-5-2-16,-1-8-21 16,-5-4 8-16,-3-10 9 0,-4-3 6 15,0-1 17 1,0 0 6-16,0 0 3 0,0-9-26 15,0-14-1-15,-4-8-19 16,-3-10 20 0,-3 5 1-16,4 0 0 0,2 10 6 15,-1 8-1-15,3 6 19 16,0 8 8-16,2 4-33 16,0 4-37-16,0 22 35 15,0 6 2-15,7 6 14 16,5-2-7-16,5-4 8 15,-4-5-14-15,-2-9-1 16,-2-8 1-16,-5-6 1 0,-2 0 5 16,1-4 2-1,-3 0 10-15,0-4 5 0,0-19-11 16,0 1 7-16,0-6 2 16,0-2-12-16,0 8-4 15,0 4-5-15,0 8 7 16,-3 6-8-16,3 4-21 15,0 0-25 1,0 18 24-16,0 4 10 0,14 0-154 16,1-4-222-16,-3-8-451 0</inkml:trace>
  <inkml:trace contextRef="#ctx0" brushRef="#br0" timeOffset="179646.9">23975 13596 1363 0,'0'0'348'0,"0"0"-188"0,0 0-47 15,0 0-32-15,0 0-33 16,0 0-14-16,0 0 24 15,35-23 16-15,-6 11-14 16,-1-2-9-16,3-2-13 16,-4-2-14-16,-3 2-5 15,-5 0 4-15,-9 4-22 16,-5 0 11-16,-5 4-2 16,0 4-10-16,-18 2-7 15,-20 2-5-15,-13 8 3 16,-11 20 8-16,-8 8-4 15,3 6 4-15,7 6 1 16,14 2 0-16,13 0-9 0,14 1 0 16,15-1 8-1,4-4-10-15,0-4 11 0,18-4-6 16,6-8 5-16,3-6-4 16,6-8 5-16,6-6 5 15,1-1-5-15,4-9 0 16,3 0 0-16,1-6-34 15,24-23-70-15,-11 5-206 16,-9-6-402-16</inkml:trace>
  <inkml:trace contextRef="#ctx0" brushRef="#br0" timeOffset="180026.95">24448 13720 1280 0,'0'0'322'0,"0"0"-169"15,0 0-25-15,0 0-11 16,-114 92-57-16,101-68-35 16,4-6 12-16,9-4-23 15,0-2-12-15,5-6 17 16,19-4 6-16,5-2 39 15,9 0-4-15,4-6-35 16,-2-8-5-16,-4-4-1 16,-9 0 33-16,-7 0 15 15,-11 0 20-15,-7 4-11 0,-2 2-16 16,0 2-14-16,-22 2-12 16,-7 2-22-16,-9 6-12 15,-2 0-12-15,-2 0 6 16,3 0 0-16,11 4-31 15,8 4-21-15,15 6-75 16,5-2-150-16,0-6-392 0</inkml:trace>
  <inkml:trace contextRef="#ctx0" brushRef="#br0" timeOffset="180467.87">24901 13569 1235 0,'0'0'481'0,"0"0"-304"16,0 0-96-16,0 0-11 15,0 0-26-15,-141 14-2 16,108 8 34-16,4 0-14 15,10 1-22-15,15-1-24 16,4 0-6-16,18 0-8 16,22-2-2-16,12-2-9 0,6 0-12 15,2-4-13 1,-7 2 16-16,-8-2 17 0,-14 0 1 16,-14-4 1-16,-7 0 1 15,-10-2 16-15,0 4 25 16,0 2 22-16,-4 2-10 15,-12 6-14-15,-3-5-14 16,2 1 0-16,-3-4 1 16,0-3-15-16,0-3-2 15,2-1-11-15,5-2-1 16,4-5-24-16,9-4-113 16,0-14-155-16,11-5-749 0</inkml:trace>
  <inkml:trace contextRef="#ctx0" brushRef="#br0" timeOffset="180777.22">25221 13265 965 0,'0'0'382'15,"0"0"-165"-15,0 0-91 16,0 0-25-16,0 0-64 0,0 0-7 16,0 0 57-1,-18 86 28-15,18-42-18 0,0 2-23 16,0 4-6-16,12-2-37 16,3-1-22-16,3-7-1 15,-5-7-8-15,1-5 9 16,-1-1 0-16,-2-7-18 15,-2-2-1-15,-2 0-162 16,-5-4-139-16,-2-6-533 0</inkml:trace>
  <inkml:trace contextRef="#ctx0" brushRef="#br0" timeOffset="180912.14">25259 13407 1825 0,'0'0'499'15,"174"-64"-408"-15,-32 32-35 16,-1-4-56-16,-37 14-161 16,-48 5-1268-16</inkml:trace>
  <inkml:trace contextRef="#ctx0" brushRef="#br0" timeOffset="185062.84">19784 17151 694 0,'0'0'221'0,"0"0"-88"16,0 0-37-16,0 0-38 15,0 0-14-15,0 0-2 16,-2 44-18-16,10-38-6 16,-2-2-2-16,-2 0-5 15,1 0 4-15,-3 0 4 16,-2-4 29-16,0 2 39 15,0-2 4-15,0 0-19 16,0 0-12-16,0 0-33 16,0 0-9-16,0 0-17 15,2 0-1-15,-2 0 0 16,0 0 6-16,0 0 6 16,2 0-3-16,0-10 16 15,1-8 1-15,-3 0-14 16,0-4-1-16,0-5 4 15,0 1-6-15,-7 2 0 16,-6 2 7-16,-3-4-2 0,1 4-8 16,1 0-5-1,5 8 0-15,5 6 38 0,2 6-7 16,2 2-32-16,0 6-3 16,0 16-11-16,2 14 14 15,9 8 0-15,5-4 1 16,-1 1-1-16,3-9 3 15,-5-6-3-15,-1-8-3 16,-6-10-6-16,-1-4 9 0,-5-4 0 16,0 0 0-1,0 0 14-15,0-4 8 0,0-14-13 16,0-8-8-16,0-5 1 16,-7-1 17-16,-1-4-19 15,-4 0 0-15,1 0-1 16,-1 6 1-16,6 8 1 15,2 8 17-15,4 10 14 16,0 4-32-16,0 0-16 16,2 22-22-16,20 22-31 15,-1-4-261-15,-4-4-623 0</inkml:trace>
  <inkml:trace contextRef="#ctx0" brushRef="#br0" timeOffset="185493.03">19954 17892 1182 0,'0'0'539'0,"0"0"-328"16,0 0-109-16,0 0-73 15,0 0-7-15,0 0-11 16,21 113-11-16,-9-73-8 16,5-6-8-16,-7-6-41 15,-3-2-100-15,-7-4-88 16,0-4-147-16,0-8-691 0</inkml:trace>
  <inkml:trace contextRef="#ctx0" brushRef="#br0" timeOffset="185780.78">19923 17772 1253 0,'0'0'351'0,"0"0"-185"15,0 0-83 1,0 0-49-16,0 0-3 16,0 0 20-16,0 0 25 0,89-28-17 15,-55 20-40-15,-3-2-9 16,0 2-10-16,-4 0-36 15,-8 2-92-15,-3 6-121 16,-7 0-246-16,-7 0-304 16</inkml:trace>
  <inkml:trace contextRef="#ctx0" brushRef="#br0" timeOffset="186011.6">20050 17941 1091 0,'0'0'516'0,"0"0"-297"16,0 0-90-16,0 0-63 16,0 0-34-16,0 0-16 15,0 0-14-15,112-49-2 16,-79 31-18-16,9-4-118 15,-11 4-194-15,-6 8-510 0</inkml:trace>
  <inkml:trace contextRef="#ctx0" brushRef="#br0" timeOffset="186362.42">20399 17883 492 0,'0'0'815'0,"0"0"-659"16,0 0-48-16,0 0-62 16,50 116-24-16,-35-76-22 15,3-4-37-15,-4-4-31 16,-3-10-2-16,-3-4 9 15,-3-10 33-15,-3-8 28 16,0 0 2-16,-2-4 50 0,0-22 9 16,0-10 26-1,0-8-1-15,0-6 3 0,3-4-28 16,1 5-34 0,1 5-13-16,3 4-14 0,9 0-26 15,-7 12-127-15,1 6-374 0</inkml:trace>
  <inkml:trace contextRef="#ctx0" brushRef="#br0" timeOffset="186595.17">20745 17726 1273 0,'0'0'272'0,"0"0"-141"15,0 0-67-15,26 122-42 16,-7-82-22-16,-3-1-22 16,1-3-143-16,-5-8-102 15,-8-14-265-15</inkml:trace>
  <inkml:trace contextRef="#ctx0" brushRef="#br0" timeOffset="186805.84">20738 17504 1431 0,'0'0'607'16,"0"0"-368"-16,0 0-116 16,0 0-123-16,0 0-89 15,0 0-525-15,0 0-135 0</inkml:trace>
  <inkml:trace contextRef="#ctx0" brushRef="#br0" timeOffset="187646.47">20954 17820 848 0,'0'0'289'16,"0"0"-136"-16,0 0-64 15,0 0-10-15,0 0-7 16,0 0-26-16,0 0-28 0,99-48 12 16,-78 30-5-1,2-4 11-15,-3 0 8 0,-4-6-20 16,-3-2-1-16,-6 2 8 16,-5 6-5-16,-2 8 43 15,0 6 26-15,0 8-26 16,0 0-24-16,-9 22-45 15,-7 14-6-15,1 8-60 16,4 0-46-16,4-2-26 16,7-8 5-16,0-6 10 15,0-10-4-15,2-5 11 16,9-9 67-16,3-4 49 16,-1-4 22-16,3-15 49 0,-1-3 17 15,-1 0-20 1,-1 0-18-16,-1 0-20 0,-4 8 21 15,1 6-19-15,0 8-19 16,2 0-13-16,4 0 0 16,4 16 9-16,-2 2-8 15,5 0 2-15,1-4-3 16,2-4-25-16,-2-6 9 16,4-4 16-16,0 0 7 15,-2-14 9-15,0-12 15 16,-3-2 4-16,-5 2 16 15,-3-2 22-15,-3 2 6 16,-7 4-11-16,-1 10 41 0,-3 6-16 16,0 6-38-1,0 0-33-15,0 0-22 0,0 14-16 16,0 12-2-16,0-4-41 16,0 2-26-16,0-8-19 15,6-6-25-15,4-10 4 16,-4 0 47-16,3 0 54 15,-3-10 24-15,0-8 21 16,-4-8 14-16,-2-4 10 16,0-2 15-16,0 0-19 15,0-2 7-15,0 6-23 16,0 1-18-16,-2 14 52 16,2 8 5-16,0 5-61 15,0 14-3-15,0 17-1 16,2 15 1-16,4 6 0 15,3 6-6-15,-9 22-52 0,0-12-157 16,-2-6-341-16</inkml:trace>
  <inkml:trace contextRef="#ctx0" brushRef="#br0" timeOffset="201181.45">23684 17375 589 0,'0'0'199'0,"0"0"-86"16,0 0-37-16,0 0-11 16,0 0-33-16,0 0-16 15,0 0-7-15,0 0-1 16,0 0 4-16,0 0 2 15,0 0-2-15,0 0 23 16,0 0 20-16,0 0 10 16,0 0 10-16,0 0-5 15,0 0 0-15,0 0-12 16,0 0-23-16,2 0-8 16,4 0-12-16,2 18 40 15,1 4 24-15,1 8-50 0,4-2-15 16,-1-2-1-16,0 5 0 15,-1-3-6-15,-1 2 3 16,-3 2-10-16,-2-6-27 16,-6 6-129-16,0-6-236 15,0-12-645-15</inkml:trace>
  <inkml:trace contextRef="#ctx0" brushRef="#br0" timeOffset="201767.17">23632 17361 477 0,'0'0'498'16,"0"0"-278"-16,0 0-25 0,0 0-28 15,0 0-65 1,0 0-54-16,0 0-16 0,21-4 46 15,3 4 10-15,5 0-22 16,3 0-21-16,3 8-23 16,-2 2-11-16,1 6 7 15,-3 2-12-15,-2 4-3 16,-4 2 2-16,-6 7-5 16,-3 0 0-16,-5 6 1 15,-4 1 0-15,-2 0 0 16,-5 0 1-16,0-6 5 15,0-6 8-15,0-2-8 16,-10-8 4-16,-3-2 9 0,0-4 17 16,-5 2-4-1,-2-6-8-15,0-2 1 0,2-4-4 16,3 0-8-16,1 0-7 16,5 0-6-16,3 0-1 15,-2 0-57-15,2 0-61 16,-1 0-100-16,1 8-179 15,-1-4-631-15</inkml:trace>
  <inkml:trace contextRef="#ctx0" brushRef="#br0" timeOffset="202314.71">24388 17393 2 0,'0'0'1368'16,"0"0"-1080"-16,0 0-193 15,0 0-62-15,0 0 18 16,0 0-16-16,75 124-18 15,-50-79-15-15,-5-9 4 16,-2 0-6-16,-7-6-1 16,-2-8-8-16,-7-8 3 15,0-10-7-15,-2 0 13 16,0-4 8-16,-4 0 17 16,-11-22 1-16,-1-8-2 15,1-10-7-15,-1-4 20 16,7-2 5-16,3-3-4 15,6 9 9-15,0 8-2 16,0 2-28-16,6 10-17 0,9 4-8 16,3 10-86-16,7 6-98 15,-5 0-163-15,-6 14-402 0</inkml:trace>
  <inkml:trace contextRef="#ctx0" brushRef="#br0" timeOffset="203380.24">24845 17383 924 0,'0'0'290'0,"0"0"-88"15,0 0-39-15,0 0-22 16,0 0-55-16,0 0-24 16,0 0-13-16,-62 44-6 15,41-4-20-15,3 10-4 16,7 5-11-16,5-3-8 0,6-6 1 15,0-8 0 1,0-6-1-16,4-10-12 0,7-8 0 16,3-6-1-16,-1-8 1 15,1 0 12-15,3-4 3 16,-1-18-3-16,1-6-19 16,-1-2 19-16,-3-2 12 15,-5 2 16-15,-4 8 10 16,-2 4 29-16,-2 8-18 15,0 6-21-15,2 4-28 16,0 0-5-16,3 0-14 16,1 18 0-16,6 4 13 15,-1 4-6-15,4-2-38 16,1-6 2-16,-1 0 5 16,-1-2 5-16,-3-10 10 0,-2 2 14 15,-2-8 12-15,-1 0 1 16,-1 0 1-16,-1 0 21 15,2-18 14-15,2-4-18 16,3-8-3-16,-3-2-13 16,4 4 6-16,-3 2-6 15,-1 12 0-15,4 2 0 16,-1 12-1-16,0 0-10 16,5 8 9-16,-1 18-1 15,3 2 1-15,0 8 1 16,-3-2 0-16,-4-6 6 15,1-6-6-15,-6-4 0 16,1-8 0-16,-5-2-1 16,-2-8 1-16,0 0 10 15,0 0 24-15,0-4 36 0,0-14-20 16,0-10-41-16,8-2-9 16,0-6-5-16,5 4-17 15,3 10-2-15,-1 4 6 16,1 10 4-16,-3 8 5 15,3 0-1-15,-5 18 10 16,0 8 1-16,-1 10 0 16,-4-4 0-16,-2-2 2 15,1-8-3-15,-3-4 0 16,0-12 0-16,-2-2 2 0,2-4-1 16,-2 0 11-16,0 0 9 15,0-14-11-15,0-4-9 16,5-12 7-16,2-2-8 15,2-4-2 1,1 10-11-16,0 4 13 0,-4 12 0 16,1 6 0-16,-1 4 16 15,6 0-9-15,-1 8 2 16,5 10 0-16,-3 4-8 16,1 0-1-16,-3-2-15 15,-3 0-46-15,1-2-48 16,-2-8-83-16,-2-2-312 15,-3-2-549-15</inkml:trace>
  <inkml:trace contextRef="#ctx0" brushRef="#br0" timeOffset="204066.84">25701 17513 1313 0,'0'0'484'0,"0"0"-332"16,0 0-54-16,0 0-79 16,0 0-19-16,0 0-4 15,0 0 4-15,0 103 0 0,6-67-16 16,5-6-2-1,0-8-12-15,3-4-18 0,-1-8 4 16,1-6 19-16,-6-4 9 16,3 0 16-16,-1-14 8 15,-2-8 22-15,1-4 11 16,0-6 7-16,-2 2-1 16,-3 6-9-16,-2 6-20 15,1 6 23-15,-3 8-13 16,2 4-28-16,-2 0-13 15,4 18-15-15,0 8 13 16,6 0-37-16,1-4-37 16,5 2-18-16,-1-12-21 15,1-2 4-15,-3-10 34 16,0 0 63-16,-1 0 27 0,-2-10 21 16,-1-8 49-16,1-8 21 15,-6 0 7-15,0-2-19 16,-4 2-19-16,2-2-23 15,-2 6-1-15,0 8-3 16,3 1-9-16,-1 9-8 16,2 0-2-16,1 4-14 15,4 0 0-15,4 0 0 16,3 0 18-16,1 0-17 16,4 0 7-16,-3 0 37 0,-3 0 22 15,-4 4 44 1,-8 0 0-16,-3-4-6 0,0 5-39 15,0-1 47-15,-18 5-30 16,-11 14-17-16,-11 3-26 16,-10 10-40-16,-1 0-61 15,-11 14-145-15,13-10-178 16,6-6-548-16</inkml:trace>
  <inkml:trace contextRef="#ctx0" brushRef="#br0" timeOffset="204704.75">24403 18440 499 0,'0'0'637'0,"0"0"-395"16,0 0-43-16,0 0-8 15,0 0-45-15,0 0-39 16,0 0-18-16,-15-12 0 0,15 12-17 16,0-4-11-16,15 0-17 15,16 2-2-15,14-6 13 16,16-2-2-16,10-6-20 15,9 2-17-15,4-4-8 16,1 0-8-16,-6 2 0 16,-15 2-65-16,-10 8-15 15,-14 2-113-15,-16 0-91 16,-19 4-59-16,-5 0-155 16,0 10-309-16</inkml:trace>
  <inkml:trace contextRef="#ctx0" brushRef="#br0" timeOffset="204952.64">24210 18651 1007 0,'0'0'508'0,"0"0"-294"15,0 0-76-15,0 0 34 16,147-41-39-16,-78 23-48 16,7-1-42-16,1-2-26 15,0 3-7-15,-6 2-10 16,-5 14-56-16,-16 2-219 0,-19 0-514 16</inkml:trace>
  <inkml:trace contextRef="#ctx0" brushRef="#br0" timeOffset="205723.49">24205 18119 666 0,'0'0'268'0,"0"0"-57"15,0 0 8-15,0 0-49 16,0 0-48-16,0 0-28 16,0 0-10-16,105 44 7 15,-69-44-7-15,10-4-29 16,10-14-17-16,4-8-38 16,25-4-38-16,-16 2-162 15,-15 6-343-15</inkml:trace>
  <inkml:trace contextRef="#ctx0" brushRef="#br0" timeOffset="205969.31">24374 18245 143 0,'0'0'1120'15,"0"0"-906"-15,0 0-150 16,116-18-43-16,-47 0-21 16,-11 0-125-16,-8 0-257 15</inkml:trace>
  <inkml:trace contextRef="#ctx0" brushRef="#br0" timeOffset="207864.27">23173 16329 424 0,'0'0'541'16,"0"0"-389"-16,0 0-81 16,0 0-26-16,0 0-13 15,0 0 2-15,0 0 14 16,0 0 28-16,3-4 8 16,4-1-13-16,-3 5-2 15,3 0-13-15,1 0-22 16,4 0-3-16,-1 0-2 0,5 0-3 15,-1 5 6 1,1 3-2-16,1 2-10 0,2-6-10 16,0 5 5-1,1 0-5-15,5 1-4 0,2 2-6 16,4 2 2-16,5 0-1 16,1 4 60-16,3 4-39 15,1-4-12-15,-1-4-9 16,-3 2 6-16,-3-6-6 15,-5-2-1-15,-2-2 0 16,-5-2-7-16,-5-4 5 16,2 0 1-16,-3 0 0 15,-1 0 1-15,3 0 0 16,6 0 6-16,10 0-3 16,10 0 21-16,10-4 29 0,4 2-28 15,2 2-14-15,0 0-3 16,-5 0-7-16,-1 0-1 15,0 0 0-15,-4-4 0 16,2 4 1-16,-3 0 1 16,0-4-1-16,-2 0-1 15,-1 4 1-15,2-6 6 16,-4 6-7-16,-4 0 0 16,-4 0-2-16,-5 0 1 15,-4 0-5-15,-5 0 5 16,-4 0 1-16,-5 0 1 15,3 0 0-15,-1 0 0 16,5 0 8-16,7 0-1 16,11 0-7-16,7 0 43 0,3 0-8 15,8 0-35-15,0 0 1 16,0 0 5-16,-1 0-7 16,-1 0 2-16,-1 0-2 15,-1 0 2-15,-6 0 7 16,-1 0-9-16,-5 0 0 15,-2 0-5-15,-7 0 5 16,-2 0-1-16,-9-4 2 16,-4 0 0-16,-5 0 0 15,-4 4 0-15,-3 0 7 16,-2 0-1-16,-2 0 6 0,2 0-11 16,-2 0-1-1,3 0 0-15,1-4-1 0,2 4 0 16,6-2 7-16,-1 0-6 15,3 0 8-15,1 2-8 16,3-4 0-16,-3 0 6 16,1 4-6-16,-3-4-1 15,3 4-1-15,-3 0 1 16,-2 0 0-16,3 0 1 16,-3-4-1-16,3 2 0 15,-1 2 2-15,1-4 5 16,1 0-6-16,1 0 6 15,-1-4 2-15,3 2 6 16,-1 2-6-16,2-2-9 0,0 2 1 16,-1 0 9-16,0 0-10 15,-5 4 0-15,4-4 0 16,-5 4 0-16,1 0-5 16,1 0 5-16,-3 0 1 15,-1 0 0-15,-4 0-1 16,-4-4 2-16,-2 4 5 15,3 0-7-15,-3 0 12 16,0 0 6-16,0 0-3 16,0 0 1-16,0 0-2 15,0 0-14-15,0 0 0 16,0 0-1-16,0 0-12 16,0 0-26-16,0 0-45 0,-40 16-78 15,1 6-363-15,-7 2-550 16</inkml:trace>
  <inkml:trace contextRef="#ctx0" brushRef="#br0" timeOffset="209481.3">24039 16838 864 0,'0'0'388'0,"0"0"-117"16,0 0-86-16,0 0-60 0,0 0-44 15,0 0-30-15,0 0-13 16,2-30 27-16,0 24 16 16,0 2 7-16,-2 4-5 15,0-4-12-15,2 4-23 16,-2 0-25-16,2 0-23 15,3 14-19-15,1 8 19 16,6 10 7-16,-1 6-1 16,2-2-5-16,1 0 1 15,-4-8-2-15,2-2-1 0,-3-4 0 16,-5-4-13 0,0-5 3-16,-1-8-4 0,-3-1-1 15,0-4 11-15,0 0 5 16,0 0 6-16,2 0 5 15,-2-14-6-15,2-12-5 16,0-6-9-16,-2-8 9 16,0 0-2-16,0 6-11 15,0 10 13-15,0 8 5 16,0 10 19-16,0 2 7 16,0 4-25-16,0 0-6 15,0 22-12-15,0 0 12 16,5 6 0-16,0 2 1 15,1-4-1-15,1-8 0 0,-3-4 0 16,0-6 0-16,-1-6 0 16,0 2 0-16,-3-4 0 15,0 0 12-15,0 0-5 16,0 0-7-16,0 0-15 16,0 4-62-16,0 0-159 15,-8 0-471-15</inkml:trace>
  <inkml:trace contextRef="#ctx0" brushRef="#br0" timeOffset="-212623.88">14081 17459 720 0,'0'0'221'0,"0"0"-89"16,0 0-25-16,0 0-9 15,0 0-18-15,0 0-12 16,-13-14 29-16,11 10-5 16,-1 0-21-16,-2 4 11 15,3-6 13-15,-2 2-26 16,1 0 3-16,1 0-3 16,0 4-5-16,0 0 3 0,2 0-8 15,0 0-10-15,0 0-21 16,0 0-20-16,0 26-7 15,0 19 27-15,0 13-4 16,0 6 0 0,6 6-12-16,6-8-3 0,-1-8-7 15,-2-10 10-15,-1-7-6 16,-2-15-5-16,-2-4-1 16,-2-10 1-16,-2-6-1 15,2 2-38-15,-2-4-128 16,2 0-140-16,1 0-357 0,-1 0-416 15</inkml:trace>
  <inkml:trace contextRef="#ctx0" brushRef="#br0" timeOffset="-211984.5">13715 18281 973 0,'0'0'304'0,"0"0"-76"16,0 0-53-16,0 0-100 0,0 0-66 15,0 0 4 1,0 0 25-16,0 0-10 0,54 135-3 16,-29-95-10-1,-3-2-7-15,-2-6-8 0,-4-2-79 16,-12-2-138-16,-4-6-191 15,0-8-421-15</inkml:trace>
  <inkml:trace contextRef="#ctx0" brushRef="#br0" timeOffset="-211498.75">13203 18320 217 0,'0'0'909'0,"0"0"-592"16,0 0-136-16,0 0-59 15,0 0-65-15,0 0-28 16,0 0 1-16,42-89-1 15,0 80 6-15,10 4 11 16,6 5 5-16,2 0 4 16,5 18-16-16,-3 10-23 15,-4 7-6-15,-4 7-1 16,-10-2-7-16,-9 4-2 16,-6 0 0-16,-8 0 0 15,-10-8 0-15,-9 4-3 0,-2 1 3 16,0-5 8-16,-15 0 10 15,-6 0 10-15,2-10-3 16,-4 0-4-16,3-8-9 16,3-8 3-16,-2-2 5 15,1-4 0-15,3-2 2 16,1 0-22-16,3-2-15 16,3 0-65-16,-1 0-20 15,2 0-97-15,2 0-177 16,1-8-234-16</inkml:trace>
  <inkml:trace contextRef="#ctx0" brushRef="#br0" timeOffset="-211049.36">13979 18442 889 0,'0'0'320'0,"0"0"-99"15,0 0-122 1,0 0-65-16,0 0-34 0,0 0 0 15,0 0 22 1,84 44 43-16,-60-14-5 0,1-2-1 16,-5 2-26-16,-2-2-4 15,-5-1-7-15,-4-3-7 16,-5-4-15-16,-4-6 9 16,0-4-2-16,0-6 8 15,0 0 7-15,-8-4 16 16,-7-4 10-16,-4-22-14 15,1-12-28-15,5-7-6 16,5-3 7-16,2 1-1 16,6 0-6-16,0 7-19 15,3 8-43-15,13-2-71 0,-6 12-121 16,0 4-244-16</inkml:trace>
  <inkml:trace contextRef="#ctx0" brushRef="#br0" timeOffset="-209912.48">14386 18440 962 0,'0'0'383'16,"0"0"-155"-16,0 0-62 15,0 0-44-15,0 0-40 16,0 0-16-16,0 0-17 15,-6-16-49-15,6 42 6 16,-3 10-6-16,3 16 21 16,0 5-8-16,0-5-1 15,0-6-12-15,11-12-8 16,-2-8-25-16,3-8 3 16,-4-8-3-16,1-6-2 15,0-4-30-15,0 0 65 16,2-12 15-16,-2-16 10 15,0-2-5-15,0-10-11 0,-3-2 3 16,-3-3-6 0,2 9-5-16,-5 6 5 0,0 12 1 15,2 4 0 1,-2 10 2-16,0 4-9 0,2 0-1 16,2 12-17-16,5 12 5 15,1 12 13-15,0-2 6 16,3-2-5-16,3-1 0 15,-1-11 0-15,1-4-1 16,-3-6 0-16,-1-6-6 16,-3-4-5-16,-1 0 1 15,-1-8 10-15,-2-12 7 16,2-10 13-16,-5-2-1 16,2-7 5-16,3 7-12 15,-1 6-11-15,6 8-1 0,1 12-16 16,5 6-4-16,1 0 12 15,4 6 3-15,2 16 5 16,-1 0 2 0,-4 0-2-16,-2-4 1 0,-2-5 0 15,-7-4 5-15,-3-5-6 16,-4-1 0-16,-2-3 10 16,0 0-4-16,0 0 17 15,0-11 2-15,3-11-14 16,-1-3-11-16,2-4-9 0,4 7 8 15,-2 4-11 1,0 10 0-16,3 8-10 0,3 0 1 16,-1 12 15-16,3 10-3 15,-2 0 8-15,-1 0-8 16,-1-4-33-16,-1-4 8 16,-7-5 2-16,0-8 11 15,0 3 21-15,-2-4 7 16,0 0 31-16,0-5 21 15,0-16-36-15,0 0-14 16,0-4-9-16,0 3 0 16,4 4-6-16,6 10-6 15,1 4-6-15,2 4 2 16,5 0-22-16,11 12-94 16,-2 6-197-16,-6-4-263 0</inkml:trace>
  <inkml:trace contextRef="#ctx0" brushRef="#br0" timeOffset="-209341.99">15411 18402 750 0,'0'0'552'16,"0"0"-333"-16,0 0-127 16,0 0-62-16,-57 124-15 15,57-102-15-15,0-8-8 0,2-10-40 16,11-4-3-16,3 0 27 16,1-8 22-16,3-12-5 15,-2-6 7-15,-4-4 9 16,-4 2 7-16,-3 2 20 15,-5 4 12-15,-2 12 19 16,0 2 25-16,0 8-1 16,0 0-49-16,0 12-42 15,0 12 0-15,0 6-1 16,10-6-94-16,0-2-69 16,6-10-2-16,0-8-22 15,2-4 24-15,-3 0 95 16,-1-18 69-16,-3-4 16 15,-5-4 95-15,-2 0 51 0,-1 2 23 16,-1 2-11-16,-2 6-16 16,0 6-7-16,0 2-48 15,0 8-38-15,5 0-64 16,2 0-1-16,5 0-6 16,5 14 6-16,2-2 1 15,-1 2 0-15,-5 2-1 16,-8 2-15-16,-5 6-16 15,-16 10-38-15,-59 27-149 16,3-10-343-16,-1-2-249 0</inkml:trace>
  <inkml:trace contextRef="#ctx0" brushRef="#br0" timeOffset="-208145.92">13382 18370 214 0,'0'0'329'0,"0"0"-142"16,0 0-37-16,0 0-18 15,0 0-9-15,0 0-2 16,0 0 10-16,-8 0 2 16,8 0-7-16,0 0-10 15,0 0-21-15,0 0-17 16,0 0-15-16,0 0-16 16,0 0-8-16,0 0-18 15,0 0-14-15,12 18-7 16,10 14 37-16,11 12 25 0,6 10 0 15,5 4 2 1,1-1-17-16,-3-3-19 0,-2-6-17 16,-3-6-4-16,-6-8-1 15,-6-10 6-15,-4-6-11 16,-11-4 0-16,-2-6 0 16,-6-4 1-16,0-4-2 15,-2 0 13-15,0 0 7 16,0 0-1-16,0 0 14 15,0 0-2-15,0 0-6 16,0 0-8-16,0 0-6 16,0 0 0-16,0 0-10 15,0 0 5-15,0 0-6 16,0 0 0-16,0 0-30 0,0 0-53 16,0-4-92-16,0-10-192 15,-7 0-654-15</inkml:trace>
  <inkml:trace contextRef="#ctx0" brushRef="#br0" timeOffset="-199715.45">15946 8951 182 0,'0'0'146'0,"0"0"-100"15,0 0-30-15,0 0 0 16,0 0 27-16,-14-2 2 16,12 0 1-16,0 2 27 15,0 0-6-15,-3-2-8 16,3 0-35-16,-2 0 8 16,2 0 39-16,0 2-25 15,-1 0-10-15,3 0-8 0,0 0-5 16,0 0-6-1,0 0 6-15,0 0-7 0,0 0-6 16,0 0 6 0,5 0 15-16,10 10-1 0,3 0-4 15,7 0-1-15,-2 2 5 16,6-1 2-16,0-4-2 16,5 1 4-16,4 0 5 15,0-4-9-15,4 1 7 16,1-1-23-16,1-3 5 15,0 2-19-15,4-3 14 16,1 0-7-16,-1 0 7 0,4 0-5 16,-1-4-6-1,-2-5 10-15,0 1-10 16,-4 3 22-16,-4 0-25 0,0 1 1 16,-3 2 12-16,0-1-6 15,-1 0 4-15,0-1-11 16,0 0 1-16,-1-2-1 15,-1 2 9-15,-1 0-8 16,-1 0 12-16,-2 2-12 16,-2 0 8-16,0 2 0 15,-2-2-3-15,0-2 4 16,0 2-3-16,0-4 3 16,2 2-4-16,2-4 3 15,-2 2-8-15,0-2 5 16,-3 2 3-16,-1-2-3 15,-1 2 1-15,1-2 6 16,2 0 0-16,0 2-4 0,-1-2 1 16,0 0-4-1,1 2-4-15,0-4-1 0,0 0 8 16,0-2-9-16,0 0 6 16,-1-2 1-16,1 0-6 15,-1-2-1-15,1 4 2 16,0 0-2-16,-4 4 1 15,0-1-1-15,0 4 1 16,0-1 0-16,1-1 0 16,-2 2 0-16,0-3 0 15,-3 2-1-15,-4-2 6 0,-4-1 1 16,0 0 3 0,-4-1 40-16,-1-1-21 0,2-3-11 15,-4 0-8-15,2-2 8 16,-1 0-5-16,1-2-6 15,2 0-6-15,-4 2 6 16,-2-2 3-16,-2 2 9 16,0 0-11-16,0 2 12 15,0-2 8-15,0 0 8 16,-4 2-9-16,-1-5-14 16,-2 1-12-16,5 0 7 15,0 0-7-15,2 0 0 16,0 3-1-16,0 2 0 15,0 4 2-15,-2 0 5 0,2 1-5 16,-3-2-1-16,1 1 1 16,-2-4 4-16,2 1-6 15,-6-2 0-15,4-2 1 16,-5 2 0-16,-1 0 7 16,-2 0-8-16,-1 2 1 15,-1-2 0-15,1 0 0 16,0 0-1-16,-1 0 1 15,1 2 1-15,-1-2-2 16,4 2 0-16,-1 0 0 16,-3 0-5-16,1 0 4 15,1 0 0-15,-1 2 1 16,-1 0 0-16,1 0 0 0,-3 0 0 16,3 2 0-1,-2 0 0-15,1-1 1 0,-1 1-1 16,-3 1 6-16,0-1-14 15,-4 1 8-15,-3 0-1 16,-1 0 0-16,-3 1-1 16,-3 2 1-16,1 0 1 15,-2 3-2-15,2-3 2 16,-1 1-1-16,3 1 1 16,0 2 0-16,5-2 7 15,0 2-14-15,4 0 7 16,1 0-1-16,2 0 1 15,1 0 0-15,3 0 4 16,-3-2-4-16,1 2 1 16,-1-1-1-16,-1 1 2 0,0-3-2 15,0 3-3-15,-1 0-3 16,0 0 12-16,3 0-6 16,-4 0 0-16,2 0 0 15,-1 0 0-15,1 0-3 16,-6 3-3-16,-2 2 6 15,-6 1 0-15,-2 2 7 16,-7 2-7-16,-7 1 0 16,-2 0 0-16,-4 3-12 15,-5 1 12-15,2-1 0 0,2 0 0 16,3 0 0-16,4 0 0 16,5-2 0-1,4 2 0-15,2-2 0 0,8-2 0 16,1 2-1-16,2 0 1 15,5 0-1-15,1 2 0 16,0-2 1 0,6 0-2-16,2-2-8 0,2 2 9 15,0 0-1-15,2 2 1 16,-4 4 0-16,3 4 1 16,-4 3-1-16,-1 0-5 15,0 4 6-15,-3 1 1 16,1-1 0-16,-1 2 1 0,-1-1-2 15,5 0 0 1,-1 2 0-16,1-2-1 0,8-2 1 16,-1 2-1-1,5-4 0-15,0 3-5 0,0-4 6 16,0 1-2-16,0-1 2 16,9 0 6-16,0 0-6 15,4-1 0-15,-2 0 0 16,3-4 0-16,-3-2 0 15,1-2-1-15,-4-2 1 16,3-4 2-16,-2 0-2 16,0 0 0-16,-2 0 0 15,1-2 1-15,2 2 0 16,-3-4-1-16,-1 2-1 16,0-2 1-16,1-2 1 0,0 2-1 15,0-2-1 1,4 0 0-16,0 0 1 0,2-2 0 15,0 0 0-15,1-2 1 16,-3 2-1-16,3 0 1 16,-3-2 0-16,-3 2 0 15,2-2-1-15,-1 0 1 16,-3 0-1-16,0 0 2 16,-1 0 4-16,-2 0-5 15,-1 0-1-15,-2 0 0 16,2 0 2-16,-2 0-1 15,0 0 0-15,0 0 0 16,0 0 0-16,0 0 0 16,0 0 1-16,0 0-1 15,0 0-1-15,0 0 0 0,0 0 1 16,0 0 2-16,0 0-2 16,0 0 0-16,0 0 1 15,0 0 5-15,0 0 0 16,0 0-1-16,0 0 0 15,0 0-4-15,0 0 8 16,0 0-9-16,0 0 8 16,0 0-8-16,0 0-1 15,0 0 1-15,0 0 1 16,0 0-1-16,0 0 0 16,0 0 1-16,0 0-1 15,0 0 0-15,0 0 6 0,0 0-1 16,0 0 4-1,0 0 2-15,0 0 1 0,0 0 1 16,0 0-5-16,0 0 1 16,0 0-3-16,0 0 4 15,0 0-5-15,0 0 0 16,0 0-6-16,0 0 0 16,0 0 0-16,0 0 1 15,0 0-1-15,0 0 0 16,0 0 0-16,0 0 0 15,0 0 0-15,0 0 1 16,0 0 6-16,0 0-6 16,0 0 0-16,0 0 0 0,0 0-1 15,0 0-1 1,0 0 0-16,0 0 0 0,0 0 0 16,0 0-1-16,0 0 2 15,0 0 2-15,0 0-1 16,0 0-1-16,0 0 1 15,0 0-1-15,0 0 0 16,0 0 1-16,0 0 1 16,0 0-1-16,0 0 5 15,0 0-5-15,0 0-1 16,0 0 1-16,0 0 0 16,0 0 5-16,0 0-6 15,0 0 2-15,0 0-2 16,0 0 1-16,0 0-1 15,0 0 1-15,0 0-1 0,0 0 2 16,0-2-2-16,0 0 1 16,0 0 0-16,0 2 0 15,0-2-1-15,0 0 1 16,0 0-1-16,0 0 0 16,0 0 0-16,0-2 0 15,0 2 2-15,0 0-2 16,0 0 0-16,0 0 0 15,0 2 0-15,0 0-2 16,31-6-130-16,1 0-236 16,-1-6-357-16</inkml:trace>
  <inkml:trace contextRef="#ctx0" brushRef="#br0" timeOffset="-199458.04">16708 8883 963 0,'0'0'129'0,"0"0"-108"0,0 0-21 15,0 0-8-15,0 0-25 16,0 0-58-16,0 0-39 16,28 12-52-16</inkml:trace>
  <inkml:trace contextRef="#ctx0" brushRef="#br0" timeOffset="-198981.37">16708 8883 781 0,'113'8'120'0,"-113"-8"-101"0,-2 0-5 16,2 0-12-16,0 0 24 15,0 0-16-15,0 0-9 16,0 0 7-16,0 0 2 15,0 0 4-15,0 0 14 16,0 0 27-16,0 0 24 16,0 0 1-16,0 0-8 15,0 0 4-15,0 0-11 16,0 0-13-16,0 0-13 16,0 0-12-16,0 0-3 15,0 0-3-15,0 0 14 16,0 0-8-16,0 0-12 15,0 0 19-15,0 0 2 0,0 0 1 16,0 0 8-16,-2 0-13 16,0-4-10-1,-3 0 3-15,-1 0 4 0,1 0-11 16,0 0-8-16,1 0-4 16,2 2 0-16,2 2-6 15,0 0 0-15,0 0-12 16,0 0-101-16,11 4-219 15,11 10-9-15,-6 0-405 0</inkml:trace>
  <inkml:trace contextRef="#ctx0" brushRef="#br0" timeOffset="-190939.01">13979 16798 601 0,'0'0'165'0,"0"0"-146"0,0 0 8 15,0 0-8-15,0 0-13 16,0 0 4-16,29 46-3 15,-25-42-7-15,0 0 1 16,-2 0 10 0,0-4-11-16,-2 0-2 0,0 0 2 15,0 0 0-15,0 0 10 16,0 0-9-16,-4 0 1 16,-4-14 0-16,-4 6-1 15,3-4 7-15,1 2 5 16,1 6 47-16,3-2 14 15,4 6-23-15,0 0-5 16,0 0-39-16,0 0-6 16,0 0-1-16,0 0-2 0,0 0-8 15,0 0 3-15,0 10 7 16,6 4 20-16,1 2-19 16,1-6 1-16,-1 0-1 15,-2-2-1-15,-1 0 0 16,-4-8 2-16,0 4 4 15,0-4 5-15,0 0 8 16,0 0 11-16,0 0 12 16,0 0-5-16,0-4-24 15,0 0-12-15,-4-4 7 16,2 2 14-16,-1 6-2 16,3-4-1-16,0 4-17 15,0 0-2-15,0 0 0 16,0 0-1-16,0 0 0 0,0 0-5 15,0 0-1-15,0 0-3 16,0 4-31-16,0 2-34 16,0 2-37-16,9 2-25 15,-2-2-177-15,-3 0-213 16</inkml:trace>
  <inkml:trace contextRef="#ctx0" brushRef="#br0" timeOffset="-187965.63">11662 16427 215 0,'0'0'273'15,"0"0"-106"-15,0 0-85 16,0 0-47-16,0 0-18 16,0 0-4-16,0 0-1 15,0 0 8-15,0 0 13 16,0 0 12-16,0 0-7 16,0 0-12-16,2 0-12 15,6 0-7-15,5 0 22 0,8 2 28 16,3 2-4-1,5 0 2-15,7-4 15 16,2 0-22-16,7 0-9 0,3 0-2 16,4 0-6-16,1 0-14 15,0 0-2-15,3 0-8 16,0 0-4-16,0 8-2 16,-6 6 0-16,2-6 7 15,-5 2-7-15,-5-2 1 16,-2-6 6-16,1 0-7 15,-4-2 8-15,1 2-8 16,2-2 8-16,3 0 4 16,-1 0 5-16,3 0-7 15,1 0 7-15,1 0-17 16,0 0 6-16,0 0 1 16,1-6-7-16,-2 2 1 0,-2 0 5 15,-5-4-7-15,-2 2 1 16,-4-2-1-16,-4 0 0 15,0 2 12-15,-5-2 8 16,-1 2-12-16,-1 6-7 16,1-4 0-16,3 4 9 15,-2 0-10-15,5 0 0 16,-2 0 1-16,2 4 0 16,-2-2 5-16,0-2-3 15,0 0-2-15,-3 0 7 16,0 0-7-16,1 0 6 15,0 0-7-15,2 0 1 0,-4-2-1 16,4-2 1 0,2-4-1-16,-2 4 2 0,2-2 5 15,0-2-6-15,2-2-1 16,0-2 1-16,3-2 0 16,-1 1 6-16,3 3-7 15,-3 1-1-15,0 0 1 16,-1 0-1-16,2 4 1 15,-3 1 0-15,2 0-1 16,1-4 1-16,-3 2 0 16,0-2 0-16,-2-2 0 15,-2-4 5-15,2 2-4 0,-3-2-1 16,1 0 1 0,0-2-1-16,-3 2-1 15,-1 0 1-15,-2-4 1 16,0 4 1-16,-3-2-1 0,-1-2 0 15,2 0 6-15,-4 0-6 16,1 0 0-16,-1 0 5 16,3 0-5-16,-1-4 0 15,2 4-1-15,1 0 0 16,5 0 1-16,-2 1-1 16,4 3 0-16,0-4 0 15,-2 4 0-15,2-2 0 16,-6 6 1-16,2-4 0 15,-3 2-1-15,-3 2 0 16,0 2 0-16,-7 2 0 0,2-2 1 16,-1 0-1-1,-3 2 1-15,4 2-1 0,-1-6 2 16,2 2 3-16,1-4-5 16,-1 2 1-16,1 0-1 15,-1 2-1-15,-5 4 1 16,2 0-1-16,-6 0 0 15,3 4 0-15,-1-2 0 16,2 2 0-16,-2-4-1 16,3 0 2-16,-3 0 4 15,1 0-4-15,-2 2-2 16,1-2 2-16,1 4 0 16,2-4 0-16,0 4-7 0,0-4 5 15,-1 0 4-15,4 2 1 16,-1-2-2-16,-2 0 6 15,-3 0-6-15,-1 4-1 16,0 0-10-16,-3-4 10 16,-2 4 10-16,0 0-10 15,2 0 1-15,-2 0-1 16,0 0 5-16,0-2 2 16,0 2-3-16,0 0-3 15,0 0 18-15,0 0-10 16,0 0 11-16,-2 0-20 15,-21 14-10-15,-8 12 10 0,-9 12 16 16,-7 6-15 0,-7 4 7-16,4-4-1 0,-2 2-7 15,-2-1 1-15,2 5 4 16,-6 4-5-16,-7 6 0 16,-5 8 0-16,-3 0 0 15,-2 2 0-15,-6-3 0 16,6-13 0-16,-1-6 0 15,5-10 0-15,4-8 1 16,7-8-1-16,6-8 13 16,7-2-7-16,9-6-4 15,3 2 3-15,3 2-5 16,1 6 0-16,-2-2-1 16,0 8-5-16,-5 1 5 15,-3-4-15-15,4 2-2 16,-1-3 10-16,2-4 8 15,1 0 0-15,-2 0 0 0,2-2-9 16,-1-2 8-16,3 2-5 16,-2-2 6-16,1-2 0 15,-4 6-2-15,-4-2-9 16,-7 6-5-16,-2 0-5 16,-3 0 15-16,5-4 5 15,2-4 1-15,5-2 0 16,6-4 1-16,5-4 8 15,5 0 2-15,-1 0-2 16,2 0-8-16,0 0 1 16,3 4-1-16,0 0 4 0,0 6-4 15,1 0 0 1,4 2-1-16,-1-2 1 0,3-2-1 16,1-4 0-16,1 0 0 15,1-2 11-15,1 2 0 16,-4-4-1-16,-3 0-10 15,-5 4 9-15,-6 0-9 16,-4 0 0-16,-7 2 1 16,0-6 8-16,0 4 7 15,2-4-3-15,3 0-3 16,5 0 4-16,6 0 9 16,1 0-8-16,8 0-4 0,2 0 0 15,4-4 9-15,2 0 2 16,3 4-6-16,4-2-15 15,0 2 4-15,0 0-5 16,0 0 0 0,0 0 0-16,0 0-2 0,0 0 1 15,0 0-1-15,0-4 2 16,0 4 1-16,0 0 0 16,0 0-1-16,-2 0 6 15,2 0-4-15,0 0-2 16,0 0-9-16,0 0-63 15,0 0-115-15,29 0-166 16,2 4 30-16,0-4-306 0</inkml:trace>
  <inkml:trace contextRef="#ctx0" brushRef="#br0" timeOffset="-183227.97">18381 16784 342 0,'0'0'413'0,"0"0"-353"15,0 0-60-15,0 0-157 16,0 0-120-16</inkml:trace>
  <inkml:trace contextRef="#ctx0" brushRef="#br0" timeOffset="-183028.06">18381 16784 1211 0,'129'-89'343'15,"-142"85"-146"-15,-1 4-112 16,6-4-40-16,3 3-45 16,5 1-67-16,0 0-236 15,0 0-297-15</inkml:trace>
  <inkml:trace contextRef="#ctx0" brushRef="#br0" timeOffset="-182855.03">18566 16575 1602 0,'0'0'353'15,"0"0"-88"-15,0 0-170 16,0 0-95-16,0 0-102 15,0 0-473-15,-129 50-958 0</inkml:trace>
  <inkml:trace contextRef="#ctx0" brushRef="#br0" timeOffset="-177932.28">24116 14462 415 0,'0'0'225'16,"0"0"-45"-16,0 0-34 15,0 0-17-15,0 0 17 16,0 0-29-16,-18-8 23 15,18 4-15-15,0 4-22 16,0 0-27-16,0 0 3 16,0 0-11-16,0-2 10 0,0 2-1 15,0-4-11-15,7-4-11 16,13-2 14-16,16-8-8 16,15-3 9-16,15-2-15 15,17-4-6-15,25-1-14 16,-6 4-9-16,0 2-13 15,-2 2-5-15,-26 8-7 16,1 0-1-16,-19 10-15 16,-18 2-77-16,-26 16-150 15,-12 12-248-15,-2 4-164 0</inkml:trace>
  <inkml:trace contextRef="#ctx0" brushRef="#br0" timeOffset="-177712.94">24116 14761 451 0,'0'0'843'16,"0"0"-530"-16,0 0-196 16,0 0-110-16,0 0 57 15,0 0 59-15,170-35-16 16,-72 17-45-16,29-8-18 15,-5 6-43-15,-13 2-1 16,-2 10-96-16,-44 6-170 16,-12 0-407-16</inkml:trace>
  <inkml:trace contextRef="#ctx0" brushRef="#br0" timeOffset="-169232.96">17336 8261 345 0,'0'0'293'16,"0"0"-191"-16,0 0-34 15,0 0-19-15,0 0-10 16,0 0-30-16,0-8-9 15,0 8-75-15,0 0-33 16,0 0-76-16</inkml:trace>
  <inkml:trace contextRef="#ctx0" brushRef="#br0" timeOffset="-169029.55">17240 8163 461 0,'0'0'0'0,"0"0"-100"0,0 0-190 16</inkml:trace>
  <inkml:trace contextRef="#ctx0" brushRef="#br0" timeOffset="-168863.15">17307 8203 341 0,'0'0'0'0,"0"0"-261"0</inkml:trace>
  <inkml:trace contextRef="#ctx0" brushRef="#br0" timeOffset="-168715.6">17481 8131 1189 0,'0'2'68'0,"-22"44"-68"16,-9 2-210-16,-23-1-407 0</inkml:trace>
  <inkml:trace contextRef="#ctx0" brushRef="#br0" timeOffset="-164697.35">2850 7646 41 0,'0'0'0'0</inkml:trace>
  <inkml:trace contextRef="#ctx0" brushRef="#br0" timeOffset="-163014.75">4826 3449 111 0,'0'0'595'0,"0"0"-429"15,0 0-43-15,0 0 27 16,0 0-31-16,0 0-6 16,0 0-4-16,-74-62-3 15,69 56 11-15,3-1-14 16,0 2-28-16,2-1 29 15,0 2-13-15,0 4-19 16,-2-3-19-16,2 3-17 0,0 0-14 16,0 0-5-16,0 0-17 15,0 0-1-15,0 11-20 16,0 13 21-16,0 16 3 16,6 14 35-16,1 14-4 15,0 24 14-15,-5 29-7 16,1 23-10-16,-3-10-25 15,0-25 39-15,0-33-24 16,0-24-3-16,0 12-17 16,2 12 9-16,2 13-8 15,-4 1 20-15,0 4 13 16,0 4-34-16,0 20 22 16,0 29-11-16,0 35 14 0,0 11 23 15,0-16-13 1,0-27-17-16,0-48 8 0,13-28-2 15,-3-16 4-15,-2-5 14 16,3 5-12-16,3 12-1 16,-1 14-18-16,1 17 11 15,-1 33 1-15,-7 42-3 16,-4 19 2-16,-2-11-12 16,0-43 5-16,0-53-2 15,0-32-13-15,0-10 11 16,3 8 9-16,4 2-7 15,-3 5 16-15,1-7-12 0,-1-4-2 16,-2 4 4 0,-2 2 4-16,0 10 0 0,0 8-8 15,0 8 24-15,-2 3-11 16,-7-7-10-16,1-12-1 16,0-16-9-16,4-14 0 15,4-13-7-15,0-11 4 16,0-6 0-16,0-2-5 15,0-4 0-15,0 0 5 16,0 0 3-16,0 0-2 16,0 0-5-16,-2 0-1 15,2 0-1-15,0 0 5 16,-2 1-5-16,-1 6-24 0,1 4-121 16,0 10-70-1,-10 3-146-15,4-4-423 0,-5-16-543 16</inkml:trace>
  <inkml:trace contextRef="#ctx0" brushRef="#br0" timeOffset="-161513.16">3935 8199 373 0,'0'0'247'0,"0"0"-120"15,0 0-75-15,0 0 17 16,0 0-1-16,0 0-14 16,0 0-33-16,-50-112-19 15,44 96-4-15,-1 4 1 16,1 0-11-16,-4 4-74 16,1 0-36-16,1 0 16 15,-2 0 54-15,2 0 52 16,-3 0 0-16,-1-1 17 15,3 4 15-15,1-1 64 16,-2 2-67-16,4 1 19 0,-1 2-15 16,1 1 5-1,1 0-1-15,3 0 5 0,0 0 26 16,2 0 20 0,0 0-4-16,0 0-5 0,0 0-20 15,0 0-13-15,4 0 18 16,12 0-23-16,8 0 57 15,10 0 40-15,11 0-34 16,3 0-38-16,8 0 16 16,6 0-15-16,9 0-3 15,8 4-23-15,21-2-9 16,29-2 8-16,31-2 8 16,8-16-16-16,-6-4-1 0,-12 0 6 15,-21 1-31 1,-5 6 12-16,-3-4-10 0,-21 6 3 15,-18 0-3 1,-17 3-2-16,-1 2-6 0,13 0 1 16,10 0 1-1,13-2 4-15,-2 2-5 0,-5 2-2 16,1 0 2-16,-7 2-1 16,-8 2 9-16,0 0-9 15,-6 0 0-15,-1 2 0 16,-7 0 0-16,-1 0 1 15,-4 0-1-15,-2 2 0 16,3 6 0-16,-3 0-1 16,4 0 1-16,0 0 2 0,1-4-1 15,1 0 0 1,1-2 10-16,-1 0 4 0,1-2-13 16,-3 0 5-16,5 4-6 15,-1 0 9-15,6 0-2 16,2 4 0-16,2-2 1 15,-1 2-3-15,1-1-4 16,-2-2 7-16,-8 1-8 16,-1 1 10-16,-5-2-2 15,-4 1 0-15,0 2 1 16,2 0 3-16,0-2 1 16,1 2-5-16,9-2-3 15,-2 1 7-15,5-3 1 16,4 2-3-16,-4-2 1 0,-3 0-1 15,1-3 1-15,-2 3-2 16,1-1-9-16,0-3 10 16,8 2 2-16,6 0-3 15,5 0 13-15,3-1-2 16,-1 3-8-16,-3 0-4 16,-8 1-1-16,-2-1-8 15,-6-4 11-15,-8 0 15 16,-2 0-17-16,-7 0 0 15,-2 0 3-15,-3 0-3 16,-6 0 5-16,-5-2 1 16,-3-2-8-16,-5 1 5 15,-5 3 6-15,-1-1-3 16,-1 1 17-16,0 0 6 0,1 0-11 16,1 0 5-16,3 0-13 15,4 0 4-15,3 0 2 16,3 0-2-16,-1 0 16 15,-5 0-17-15,-8 0-11 16,-8 0-2-16,-6 0-8 16,-4 0 5-16,-3 0-5 15,0 0 0-15,0 0 4 16,-2 0-5-16,0 0-21 16,0 0-96-16,-2 14-143 15,-16 4-332-15,-11-4-357 0</inkml:trace>
  <inkml:trace contextRef="#ctx0" brushRef="#br0" timeOffset="-159448.95">5369 8442 540 0,'0'0'192'0,"0"0"-81"16,0 0 1-16,0 0-26 0,0 0 1 16,0 0 16-16,0 0-15 15,-11-36-5-15,9 31 4 16,2 2 0-16,-2-1 9 16,2 2-5-16,-2 0-8 15,2 2-5-15,0 0-15 16,0 0-17-16,0 0-6 15,0 0-6-15,0 0-3 16,0-2-5-16,0 2-5 16,0 0-8-16,0-2-2 15,0 2 0-15,0-3 0 16,0 2-11-16,6-5 0 16,14-5 9-16,9-3 7 0,7-4 6 15,8 0 6 1,1 0-7-16,-1 0-14 0,-2 6 4 15,-3 5-11-15,-8 4-33 16,-7 3-122-16,-19 18-187 16,-5 8-218-16,0 2-14 0</inkml:trace>
  <inkml:trace contextRef="#ctx0" brushRef="#br0" timeOffset="-159217.93">5491 8426 742 0,'0'0'323'15,"0"0"-62"-15,0 0-81 16,0 0-27-16,0 0-50 16,0 0-72-16,0 0 10 15,45 32 42-15,-25-2-11 16,0 6-61-16,-4 8-4 15,-1 2-7-15,-6 4-87 16,-4 15-120-16,-5-15-116 16,0-10-248-16</inkml:trace>
  <inkml:trace contextRef="#ctx0" brushRef="#br0" timeOffset="-158164.65">5777 8635 831 0,'0'0'167'0,"0"0"-109"15,0 0-26-15,0 0 29 16,0 0-19-16,0 114 4 15,9-98 3-15,2-5-28 0,3-4 5 16,1-7 13-16,5 0 38 16,3-7-12-16,0-12-24 15,2-5-11-15,0-1-15 16,-5-1-3-16,-5 2-5 16,-4 2-1-16,-3 8 4 15,-8 5 13-15,0 2 11 16,0 7-4-16,0 0-30 15,0 12-61-15,0 23 61 16,4 12 17-16,7 14 12 16,7 7-8-16,7 2-20 15,4 0-1-15,2 0 18 16,-3-1-7-16,-3-3 0 16,-7-4-11-16,-10-10-13 0,-8-8-13 15,0-12 25 1,-4-10 1-16,-18-9 8 0,-5-8 4 15,-9-5 13-15,1-8 4 16,-3-24-11-16,5-14-17 16,8-14 5-16,12-10 12 15,10-4-18-15,3-1-9 16,20 1-47-16,16 6-8 16,1 6-16-16,2 8 32 15,-3 6-21-15,-7 8-35 16,-7 7-47-16,-5 8-34 15,-6 0 17-15,-3 1-44 16,-4 0 42-16,-2 0 170 0,-2 2 4 16,0 2 152-16,0 2 20 15,-2 6-24-15,-4 2 23 16,0 6-35-16,4 4-19 16,2 0-76-16,0 14-44 15,0 22 31-15,10 18 93 16,11 10-5-16,8 12-34 15,2 3-13-15,6 1 8 16,-2-2-39-16,-1-4-27 16,-7-6-6-16,-6-13-9 15,-5-13-2-15,-5-14 2 16,-7-12-14-16,-4-8 14 16,0-8 7-16,-4 0 36 0,-15-8-23 15,-8-20-20 1,-7-12-23-16,-4-11 17 0,2-8-4 15,5-10-23-15,4-1-38 16,8 0 25-16,9-1 37 16,10 6-13-16,0 4-10 15,6 9 9-15,15 10-1 16,2 10-5-16,-3 8 22 16,-1 12 6-16,0 8 0 15,-4 4-18-15,1 4-3 16,-3 16 22-16,1 4 4 15,-8 2 17-15,-4 0-11 0,-2 0 13 16,0 0 4-16,-20 1-7 16,-6 0-8-16,-5 1-12 15,-19 7-73-15,11-7-178 16,2-10-337-16</inkml:trace>
  <inkml:trace contextRef="#ctx0" brushRef="#br0" timeOffset="-157781.16">6623 8618 730 0,'0'0'545'0,"0"0"-485"0,0 0-36 16,0 0 69-1,0 0 28-15,117-30-66 0,-80 12-23 16,-3-2-16-16,-3 0 5 16,-9 0-10-16,-7 2 1 15,-7 2 0-15,-8 4-12 16,0 2-6-16,0 4-28 16,-21 6 31-16,-5 0 3 15,-6 12 11-15,-3 18-9 16,2 6 7-16,4 2-9 15,8-4 1-15,13-6-1 16,8-9-10-16,0-6-25 16,12-4 35-16,15-5 44 0,7-4 35 15,6 0-29 1,2-7-25-16,0-7-25 0,10-8-52 16,-10 2-187-16,-8 0-168 15</inkml:trace>
  <inkml:trace contextRef="#ctx0" brushRef="#br0" timeOffset="-157149.02">7419 8342 1222 0,'0'0'273'16,"0"0"-209"-16,0 0-5 16,0 0 17-16,-133 120-26 15,106-74-25-15,9-6-20 16,11-8-5-16,7-10-10 16,0-6 10-16,0-10-9 15,7-6 9-15,7 0 0 16,5-7 31-16,1-20 0 15,5-7-22-15,-6-8-1 16,2-4-7-16,-6-4-1 16,-1-3-8-16,-3 3 8 15,0 6 0-15,-4 6-5 0,-1 14 5 16,-1 12 0-16,-1 12-5 16,3 14-68-16,4 28 73 15,4 20 2-15,8 31 37 16,12 29-14-16,10 24 16 15,2 7 6-15,0-7-15 16,-9-15-20-16,-11-31-12 16,-3-22-5-16,-6-24-8 15,4-24-23-15,5-13-92 16,4-17 128-16,7-7 5 16,-5-35 74-16,-6-12-24 15,-9-6-25-15,-11-2 9 16,-7-1-5-16,-5 8-4 0,-17 6-5 15,-7 9 8 1,0 12 42-16,4 10-16 0,8 6-7 16,5 6-23-16,8 4-29 15,4 0-9-15,2 0-73 16,25 0-32-16,29-10-27 16,-3 0-215-16,-4-6-472 0</inkml:trace>
  <inkml:trace contextRef="#ctx0" brushRef="#br0" timeOffset="-154330.93">8194 8275 140 0,'0'0'170'15,"0"0"-31"-15,0 0-4 16,0 0-16-16,0 0 22 15,0 0 23-15,0 0 3 16,0-33 23-16,0 30 19 16,0 3-31-16,0 0-105 15,0 24-55-15,2 19 49 16,5 15 87-16,5 12-70 16,5 4-50-16,1-4-26 15,3-6-5-15,-2-10-3 16,-1-14-10-16,-7-13-9 15,-2-11 6-15,-7-12 13 16,-2-4 0-16,0 0 23 0,0-16-18 16,-2-15-5-16,-7-10-37 15,-2-8 37-15,2-7-11 16,0 0-12-16,5 0-29 16,1 6 30-16,3 5 10 15,0 9 11-15,5 11-16 16,9 6 1-16,-1 13 15 15,2 6-21-15,3 4 0 16,0 27 22-16,2 9 0 16,-2 4 28-16,-1 2-2 15,-1-6 4-15,-5-10-18 16,-1-8 1-16,-4-10-13 0,-4-6 6 16,-2-4 3-16,2-2 14 15,-2 0 20-15,0-14 14 16,0-14-17-16,3-8-26 15,1-8-7-15,4-2-6 16,4 4-1-16,1 6-15 16,5 11-1-16,0 14-2 15,2 11 3-15,1 5-8 16,-2 27 23-16,3 13 13 16,-1 7-11-16,-4 2 14 15,-1 2-16-15,-5-4-25 0,-1-5-3 16,-4-7-49-1,-2-11-68-15,3-11-122 16,7-18-88-16,-3 0-8 0,-1-4-125 16</inkml:trace>
  <inkml:trace contextRef="#ctx0" brushRef="#br0" timeOffset="-154064.89">8807 8534 464 0,'0'0'543'0,"0"0"-361"16,0 0-92-16,0 0 49 15,0 0 72-15,0 0-60 16,-27 126-91-16,27-90-33 16,0-6-8-16,16-3 14 15,8-7-8-15,5-8-3 16,2-10 28-16,0-2 23 0,-2-2-12 16,-2-18-23-16,-4-6-3 15,-12-5-11-15,-7-1-8 16,-4 2-16-16,-11 1-10 15,-20 4-65-15,-9 9-46 16,-5 10 10-16,1 6-139 16,4 0-53-16,15 6-109 15,11 0-527-15</inkml:trace>
  <inkml:trace contextRef="#ctx0" brushRef="#br0" timeOffset="-153756.31">9046 8512 740 0,'0'0'595'0,"0"0"-550"15,0 0 77-15,0 0 42 16,58 130-54-16,-29-94-55 16,2-1-25-16,2-5-11 15,3-10-6-15,-5-8 2 16,-2-8 1-16,-4-4-3 15,-4-6 15-15,0-18 37 16,-4-8-3-16,-3-9-18 16,-8-3-5-16,-1-2-7 15,-5 0-19-15,0 4-13 16,0 10-1-16,0 10 0 0,0 10-45 16,0 6-36-1,0 6-65-15,0 0-75 0,0 4-121 16,0 8-11-16</inkml:trace>
  <inkml:trace contextRef="#ctx0" brushRef="#br0" timeOffset="-153532.15">9529 8368 1152 0,'0'0'213'0,"0"0"-129"0,0 0 127 16,0 0-24-1,38 126-79-15,-14-82-71 0,1 0-29 16,1-4-8-16,-1-2-146 16,-4-12-157-16,-13-9-244 0</inkml:trace>
  <inkml:trace contextRef="#ctx0" brushRef="#br0" timeOffset="-153345.83">9487 8247 1124 0,'0'0'555'0,"0"0"-359"16,0 0-132-16,0 0-61 15,0 0-3-15,0 0-193 16,0 0-285-16,75 4-615 0</inkml:trace>
  <inkml:trace contextRef="#ctx0" brushRef="#br0" timeOffset="-152879.91">9852 8466 1292 0,'0'0'175'0,"0"0"-131"16,0 0 34-1,0 0 45-15,0 0-42 0,0 0-31 16,0 0-7-16,17 4 6 16,-7-14 9-16,-1-2-19 15,-1 0-19-15,-6 4-5 16,-2 4-15-16,0 4-57 15,0 4-31-15,-6 20 88 16,-7 6 19-16,3 4-12 16,6-2-7-16,4-4 0 15,0-8-13-15,4-8 13 16,15-6 11-16,3-6 1 0,5 0 3 16,0-10 2-1,-1-12 4-15,-2-6-12 0,-1-4-1 16,-6-2 2-16,2 0-1 15,-3 2 0-15,-1 6-8 16,-5 6 53-16,2 8-7 16,1 8-8-16,1 4-10 15,1 0 2-15,-1 20 30 16,-1 6-3-16,-6 8-18 16,-7 2-18-16,-5 6-21 15,-39 8-1-15,-76 18-144 16,4-8-355-16,-3-13-680 0</inkml:trace>
  <inkml:trace contextRef="#ctx0" brushRef="#br0" timeOffset="-151796.8">5921 9783 1051 0,'0'0'246'16,"0"0"-188"-16,0 0-32 16,0 0 105-16,0 0 1 15,0 0-56-15,0 0-26 16,135 14-1-16,-108-28-5 15,-6 0-12-15,-7 2-1 16,-7 0-9-16,-7 4-6 16,0 2-16-16,-11 6-54 15,-18 0 41-15,-14 12 7 16,-11 20 6-16,-5 14 9 16,-4 9 0-16,5 7 2 15,9-2-3-15,9 2 47 16,11-4 8-16,11-5-44 15,12-7 0-15,6-10-19 16,2-6 7-16,20-6 1 0,12-10 14 16,5-6-2-16,9-8-20 15,7 0-3-15,29-20-117 16,-12-4-219-16,-11-3-322 16</inkml:trace>
  <inkml:trace contextRef="#ctx0" brushRef="#br0" timeOffset="-151481.72">6389 10006 1086 0,'0'0'348'0,"0"0"-209"16,0 0-3-16,-62 136 16 15,55-88-56-15,7-3-23 16,0-11-8-16,14-9-31 15,8-10-3-15,7-11-7 16,4-4 2-16,4-10 7 16,2-18 5-16,-1-8-5 15,-9-4 4-15,-6-1 1 16,-15 3 23-16,-8 6-21 16,0 6-35-16,-13 6-5 15,-18 8-39-15,-7 8 14 16,-7 4-48-16,0 2-62 15,8 16-91-15,10-2-105 16,16-8-346-16</inkml:trace>
  <inkml:trace contextRef="#ctx0" brushRef="#br0" timeOffset="-151097.95">7045 9787 1152 0,'0'0'271'15,"0"0"-176"-15,0 0-17 16,-114 77 17-16,78-37-51 0,5 2-11 16,13-4-15-1,12-8-18-15,6-6-40 0,6-8 18 16,23-6 22-16,12-4 7 15,7-4 5-15,2-2-11 16,-4 0 6-16,-5 0 6 16,-13 2-12-16,-12 4-1 15,-10 2-21-15,-6 4-47 16,-2 8 68-16,-25 6 83 16,-6 4-36-16,-9 5-15 15,-1-7-32-15,1-5 18 16,7-9-12-16,6-9-6 15,13-5-75-15,16-30-117 16,0-10-306-16,18-4-598 0</inkml:trace>
  <inkml:trace contextRef="#ctx0" brushRef="#br0" timeOffset="-150866.68">7267 9677 933 0,'0'0'512'0,"0"0"-343"16,0 0-59-16,0 0-32 15,0 0 36-15,0 0 6 16,0 155-53-16,13-91-34 16,10 4-17-16,2 0 0 15,4-6-16-15,-5-10-66 0,-4-12-113 16,-8-11-12-16,-10-13-138 15,-2-8-412-15</inkml:trace>
  <inkml:trace contextRef="#ctx0" brushRef="#br0" timeOffset="-150721.02">7196 10050 666 0,'0'0'752'0,"0"0"-481"16,0 0-146-16,0 0-59 15,0 0-38-15,0 0-28 16,140-96-272-16,-97 76-585 0</inkml:trace>
  <inkml:trace contextRef="#ctx0" brushRef="#br0" timeOffset="-150064.62">8057 9950 1487 0,'0'0'298'16,"0"0"-213"-16,0 0-12 0,0 0 2 15,0 0-60 1,-139 66-15-16,106-18-1 15,1 6 1-15,12 0-1 16,11-5 1-16,9-12-26 0,0-8 5 16,7-13 21-16,11-10 14 15,-1-6-7-15,6-8 20 16,2-26 17-16,-1-11-24 16,-2-9-6-16,-4-6-8 15,-5-4 12-15,-3-2-11 16,-6-6 23-16,0-1-5 15,3 1-9-15,2 8-1 16,2 10-15-16,0 16 1 16,1 16-1-16,-1 20-5 0,5 2-28 15,3 34 33-15,8 38 5 16,11 38 39-16,2 45-5 16,2 19-10-16,-4-6-13 15,-7-19-13-15,-8-42-3 16,-10-28-34-16,-4-20-25 15,-4-13 31-15,1-4 27 16,3-10-11-16,-2-8 5 16,0-16 7-16,-1-8 27 15,3 0 30-15,-3-12-11 16,2-4-10-16,-8 2-17 16,0 2-19-16,-3 4-46 15,-15 6-71-15,-2 2 98 0,0 0 19 16,6 0 2-1,8-2 22-15,6-8 15 0,6-12-25 16,28-10-14-16,17-12-9 16,41-32-63-16,-12 11-121 15,-9 3-508-15</inkml:trace>
  <inkml:trace contextRef="#ctx0" brushRef="#br0" timeOffset="-149295.65">8822 9701 1028 0,'0'0'391'0,"0"0"-110"15,0 0-154-15,0 0-78 16,0 0 36-16,0 0 27 16,50 139-62-16,-26-81-28 15,3-4-13-15,0-6-9 16,-8-12 0-16,-2-12-18 16,-9-12 5-16,-6-8 13 15,-2-4 6-15,0 0 23 16,0-16-17-16,-8-12-12 15,-8-10-10-15,-2-6 1 16,0-8 8-16,1-4-7 16,1-7-16-16,3 5 1 15,5 4-14-15,8 8 25 16,0 14 6-16,0 12-3 16,16 12 1-16,3 8 7 0,4 0-12 15,9 28 8-15,1 10 5 16,0 8 9-16,-2 0-1 15,-6-4-8-15,-7-7-1 16,-5-10-7-16,-5-10 8 16,-4-8 0-16,-4-4 2 15,0-3 16-15,0 0 22 16,0-22-12-16,0-9-15 16,0-9-11-16,0-6 12 15,0 0-13-15,2 6 4 16,5 6-5-16,1 12-13 0,4 12-6 15,3 8 3 1,3 2 7-16,2 10-6 0,5 18 3 16,1 8 5-16,-1 4-17 15,2 4-114-15,0 14-131 16,-6-9-114-16,-2-9-461 0</inkml:trace>
  <inkml:trace contextRef="#ctx0" brushRef="#br0" timeOffset="-148964.36">9603 9727 377 0,'0'0'912'0,"0"0"-738"0,0 0-86 15,0 0 41-15,-52 134-33 16,52-95-26-16,0-5-52 15,9-4-17-15,11-10 7 16,5-6 26-16,0-10 4 16,-2-4 28-16,4 0 1 15,-2-16-21-15,-5-8-8 16,-5-4-2-16,-3-2-13 16,-8-5-17-16,-4 3-6 15,-4 5-6-15,-21 2-64 16,-6 9-23-16,-9 8 8 15,0 8-82-15,-5 0-84 0,12 4-121 16,11 5-493-16</inkml:trace>
  <inkml:trace contextRef="#ctx0" brushRef="#br0" timeOffset="-148531.33">9838 9717 1096 0,'0'0'355'16,"0"0"-313"-16,0 0 19 15,0 0 71-15,0 0-48 16,92 116-41-16,-63-91-10 0,-3-7-11 16,-1-7-6-1,-4-6 0-15,-4-5-3 16,-1 0 16-16,-3-20 1 15,1-9-16-15,-1-4-8 0,-3-8-6 16,0-1-9-16,-3 0-30 16,-1 2-26-16,6 4-49 15,-1 8-16-15,2 8 10 16,-2 10 43-16,0 3 35 16,0 7 23-16,-2 0 6 15,2 0 13-15,-2 7 8 16,3 7 17-16,3 2 26 15,3 4-15-15,1 4 25 16,6 0 15-16,2 2-12 16,-2-2-3-16,-5-2-23 0,-3-4-23 15,-6 0-15-15,-3-4-30 16,-8-2-103-16,0-2-92 16,0-7-158-16</inkml:trace>
  <inkml:trace contextRef="#ctx0" brushRef="#br0" timeOffset="-148351.66">10268 9268 1502 0,'0'0'474'0,"0"0"-301"0,0 0 19 15,0 0-51-15,0 0-134 16,0 0-7-16,0 0-184 15,21-8-103-15,6 16-234 16,-1-2-654-16</inkml:trace>
  <inkml:trace contextRef="#ctx0" brushRef="#br0" timeOffset="-147847.98">10492 9503 500 0,'0'0'1008'16,"0"0"-885"-16,0 0-115 15,0 0 56-15,0 0 15 0,0 0-33 16,0 0 2-16,60 4-16 16,-36-4-6-16,-2-13-11 15,-3 0-13-15,-7-1 8 16,-7 1-1-16,-5 3-9 15,0 6-30-15,-17 4 30 16,-10 4 0-16,-5 23 6 16,1 9 3-16,9 4-3 15,11-2-6-15,11-2-12 16,0-8-13-16,17-8 9 16,12-10 15-16,2-6-20 15,7-4 20-15,-1-4-21 16,-4-14 1-16,-2-6 16 0,-4-4 5 15,-8-2 1 1,-3-2 0-16,-3 0 6 0,-3 0 0 16,-1 2-1-1,-3 8 3-15,-2 5 23 0,-1 9 36 16,1 8-23-16,1 0-45 16,2 2 1-16,-1 16 28 15,-2 10-17-15,-4 7-12 16,-4 2-13-16,-36 6 1 15,-22-3-74-15,-68-4-148 16,15-12-327-16,1-14-481 0</inkml:trace>
  <inkml:trace contextRef="#ctx0" brushRef="#br0" timeOffset="-145996.89">2132 6749 793 0,'0'0'179'0,"0"0"-42"15,0 0 34-15,0 0 9 16,0 0-51-16,0 0-8 16,0 0-14-16,-36-28-5 15,32 24 0-15,2 2-15 16,-3-2-31-16,1 2-8 0,-1 0-22 16,-2 0 1-1,-1 0 7-15,-6 2-24 0,-4 0-4 16,-6 0-6-16,-3 10-1 15,-4 11 1-15,2 5-1 16,4 3 2-16,8 2 1 16,8-4-2-16,9 0-16 15,2-3-30-15,27-4 26 16,15-2 19-16,10-6-20 16,6 0 10-16,0 0 11 15,-7 0-37-15,-6 0 13 16,-11 4 10-16,-11-2 5 15,-12 4-12-15,-13 6-30 16,0 3 14-16,-13 6 37 16,-21 6 29-16,-5-3-10 0,-9-6-3 15,1-5 2 1,1-8 1-16,4-5-4 0,3-8-14 16,10-4-1-16,12 0-49 15,17-36-163-15,4-4-349 16,21-3-533-16</inkml:trace>
  <inkml:trace contextRef="#ctx0" brushRef="#br0" timeOffset="-145213.72">2428 6872 1035 0,'0'0'311'0,"0"0"-198"16,0 0 24-16,0 0-51 16,0 0 22-16,0 0 28 15,56 108-73-15,-32-70-32 16,3-6-17-16,-3-8-4 16,-3-8 3-16,-6-6 11 15,-1-8-17-15,-6-2-1 16,3 0 21-16,-1-7 12 15,-4-16-3-15,-1-3-18 16,-3-6 1-16,-2-2-10 16,0 0 1-16,-5 2-1 15,-5 4-9-15,0 6 0 0,6 10 0 16,2 7-1-16,2 5-40 16,0 7-14-16,2 19 17 15,14 4 31-15,1 2 7 16,8-2 19-16,0-8-18 15,-1-6 9-15,0-8-10 16,-1-8 0-16,-3 0 14 16,-5-10 12-16,1-16 0 15,-3-8-10-15,1-4 12 16,-3-8-3-16,-5 0-4 16,-4-5-2-16,-2 1-18 15,0-2 15-15,-19 2-16 16,-8-2-6-16,-4 2 4 15,-5 2 1-15,3 5-8 16,4 10 9-16,2 4 10 0,9 10-9 16,5 5 17-16,7 9-18 15,2 5-16-15,4 2-15 16,0 30-65-16,4 19 92 16,17 10-2-16,12 6 3 15,10-1 1-15,6-8-18 16,2-8 6-16,-1-10 0 15,-4-7 3-15,-6-13-18 16,-7-8 14-16,-4-8 14 16,-4-4-1-16,-5 0 2 0,-2-15 9 15,-2-9 13-15,-5-3-10 16,-5-8 20 0,-6 3 2-16,0 0-12 0,-6 2-11 15,-16 6-11-15,-5 4-24 16,-4 8 7-16,0 8-6 15,2 4 11-15,2 0-6 16,4 12-118-16,8 6-205 16,6-4-313-16</inkml:trace>
  <inkml:trace contextRef="#ctx0" brushRef="#br0" timeOffset="-144748.5">3422 6304 660 0,'0'0'234'0,"0"0"-143"15,0 0 25-15,0 0 24 16,0 0-32-16,0 0-4 16,-125 60-4-16,112-47-27 15,8-1-55-15,5-2-18 16,0 0-63-16,16-2 56 0,13 0 7 16,8-1 22-16,11-3-14 15,4 3-8-15,2-1-42 16,-6-1-9-16,-9 4 11 15,-8 0 19-15,-10 4 2 16,-10 1-5-16,-9 0-7 16,-2 0 31-16,0 2 29 15,-21-2 35-15,-2 2 12 16,-11-4-34-16,0-4-14 16,-4-2-17-16,3-4-4 15,-1-2-7-15,3-2-59 16,11-12-84-16,6-4-167 0</inkml:trace>
  <inkml:trace contextRef="#ctx0" brushRef="#br0" timeOffset="-144365.45">3683 6216 768 0,'0'0'273'16,"0"0"-215"-16,0 0-12 16,0 0 31-16,122 48-10 15,-84-32-24-15,-5 0-24 16,-6-2-3-16,-9-2-6 15,-9-4-10-15,-7-2-30 16,-2-4 30-16,0 1 103 16,-9-3 31-16,-13 0-50 15,-3 0 1-15,-1 0 23 16,1-17 7-16,8-1-48 16,1-6-38-16,9 0-10 15,7-2 6-15,0 2-25 16,2 2-4-16,32-6-174 15,-3 4-207-15,-4 4-263 0</inkml:trace>
  <inkml:trace contextRef="#ctx0" brushRef="#br0" timeOffset="-144172.22">4047 5984 988 0,'0'0'110'16,"0"0"-23"-16,0 0 61 16,0 0-71-16,0 0-32 15,68 116-45-15,-42-84-60 16,-3-10-170-16,-10-8-331 0</inkml:trace>
  <inkml:trace contextRef="#ctx0" brushRef="#br0" timeOffset="-143974">3765 5618 1420 0,'0'0'266'0,"0"0"-176"15,0 0-90-15,0 0-244 0,0 0-28 16,0 0-585-16</inkml:trace>
  <inkml:trace contextRef="#ctx0" brushRef="#br0" timeOffset="-143493.95">4222 5943 709 0,'0'0'414'0,"0"0"-292"15,0 0-15-15,29 125-24 16,-3-79 10-16,10 0-41 16,6-4-14-16,5-4-26 15,-3-6-2-15,-5-8-4 0,-10-8-1 16,-12-8 3-1,-6-4-8-15,-11-4 22 0,0 0 118 16,0-2 2-16,-19-16-101 16,-10-8-41-16,-7-6 1 15,-7-6 0-15,-3-8 10 16,-1-8-10-16,5-4-1 16,6-4-1-16,9 1-25 15,13 9 26-15,12 8 27 16,2 12-16-16,12 10-11 15,13 10-15-15,6 8-13 16,0 4 6-16,0 0-10 16,-2 16 10-16,-5 4 7 0,-4 2 13 15,-7 0-31-15,-7-2-2 16,-6 0 19-16,0-4 16 16,-19 0 33-16,-10-2-21 15,-2-2-12-15,-9-12-120 16,7 0-165-16,10-4-236 0</inkml:trace>
  <inkml:trace contextRef="#ctx0" brushRef="#br0" timeOffset="-143306.83">4282 5458 1048 0,'0'0'165'0,"0"0"-93"0,0 0 89 16,40 120 8-16,-11-71-76 16,8-3-46-16,6-6-43 15,11 10-4-15,-12-14-173 16,-15-8-320-16</inkml:trace>
  <inkml:trace contextRef="#ctx0" brushRef="#br0" timeOffset="-143170.22">4307 5526 1418 0,'0'0'294'0,"0"0"-200"0,0 0-94 16,0 0-47-16,118-36-702 16</inkml:trace>
  <inkml:trace contextRef="#ctx0" brushRef="#br0" timeOffset="-140257.06">11558 8127 818 0,'0'0'826'0,"0"0"-665"15,0 0-49-15,0 0 11 16,0 0 10-16,0 0-133 16,5 22-9-16,2 12 9 15,2 14 22-15,4 10 47 0,1 3-38 16,3-1-31 0,-1-8-38-16,-1-12-98 0,-5-10-134 15,-8-16-80 1,-2-8-176-16,0-6-180 0</inkml:trace>
  <inkml:trace contextRef="#ctx0" brushRef="#br0" timeOffset="-139830.98">11568 8185 152 0,'0'0'748'16,"0"0"-388"-16,0 0-100 15,0 0-52-15,0 0-63 16,0 0-76-16,0 0-69 15,19-30-6-15,10 30 6 0,5 0 10 16,-1 0-10-16,-8 16-7 16,-9 8-96-16,-12 2-19 15,-4 4 36-15,-6-3 22 16,-12-5 36-16,-1-4 28 16,4-8 7-16,7-5-7 15,5-2 28-15,3-3-28 16,0 0-28-16,9 4 14 15,14-1 14-15,2 8 23 16,7-1-7-16,4 4-7 16,-3 0-1-16,-4 4 3 15,-2 0 13-15,-7 4 11 16,-6 2-19-16,-10 2-15 0,-4 2-1 16,0 2 22-16,-23-2-7 15,-6-4-4-15,-2-6 54 16,-2-6-36-16,2-7-20 15,4-5-5-15,6-3-4 16,19-35-121-16,2 0-211 16,6 0-442-16</inkml:trace>
  <inkml:trace contextRef="#ctx0" brushRef="#br0" timeOffset="-139551.18">12009 8378 927 0,'0'0'391'0,"0"0"-309"0,0 0-69 15,0 0-1-15,0 0-8 16,31 114 20-16,2-108 8 16,5-6-8-16,3 0-2 15,-6-8 3-15,-4-12-3 16,-6-4 53-16,-10-4 20 15,-8 0 15-15,-7-1 13 16,0 6-47-16,-15 5-57 16,-14 9-19-16,-9 8-79 15,-1 1-56-15,2 1-117 16,12 10-123-16,12-9-537 0</inkml:trace>
  <inkml:trace contextRef="#ctx0" brushRef="#br0" timeOffset="-139314.47">12441 8081 1169 0,'0'0'361'15,"0"0"-274"-15,0 0-18 16,0 0 18-16,-22 116-9 0,22-68-33 15,0 0-43 1,0-5-2-16,0-5-79 0,2-4-88 16,2-10-71-1,-4-10-253-15</inkml:trace>
  <inkml:trace contextRef="#ctx0" brushRef="#br0" timeOffset="-139141.68">12269 8201 1317 0,'0'0'298'0,"0"0"-224"15,0 0 95-15,0 0 41 16,159 19-88-16,-97 0-75 16,3 5-36-16,21 1-11 15,-16-7-268-15,-17-6-666 0</inkml:trace>
  <inkml:trace contextRef="#ctx0" brushRef="#br0" timeOffset="-138619.96">7465 8075 605 0,'0'0'130'0,"0"0"-104"15,0 0-26-15,-127-12-73 16,72 12-72-16,8 0-105 15,7 0-43-15</inkml:trace>
  <inkml:trace contextRef="#ctx0" brushRef="#br0" timeOffset="-133555.08">4884 9186 317 0,'0'0'202'0,"0"0"-157"15,0 0-11-15,0 0 43 16,0 0 1-16,0 0-20 16,0 0 7-16,0 0 20 15,0 0 2-15,0 0 2 16,0 0 10-16,0 0-1 15,0-2 4-15,0 0-9 16,0 0-16-16,0 0-7 0,0 2 6 16,0-2-11-1,0 2-9-15,0 0-9 0,0-2 0 16,0 0-2-16,0-2-1 16,0 0-18-16,0 2-2 15,0-2 11-15,0 2-10 16,-2 2-7-16,2-2 7 15,0 2-4-15,0 0-6 16,0 0-1-16,0 0-5 16,0 0-2-16,0 0-6 15,0 0 7-15,0 0-8 16,0 0 7-16,0 0-1 16,0 0 0-16,0 0-5 15,0 0 7-15,0 0 2 16,0 0-10-16,0 0 0 15,0 0 1-15,0 0 0 16,0 0 1-16,0 0-1 0,0 0 5 16,0 0 6-1,0 0 1-15,0 0 3 0,0 0 2 16,0 0 0-16,0 0-5 16,0 0-11-16,0 0-1 15,0 0-1-15,0 0 1 16,0 0 1-16,0 0-2 15,0 0 1-15,0 0-1 16,0 0-1-16,0 0-5 16,0 0-10-16,0 0-89 0,0 0-161 15,0 0-350 1,0 4-49-16</inkml:trace>
  <inkml:trace contextRef="#ctx0" brushRef="#br0" timeOffset="-133050.92">4988 9115 487 0,'0'0'230'16,"0"0"-41"-16,0 0-23 15,0 0 28-15,0 0-27 16,0 0-10-16,0 0-7 16,-20-27-19-16,20 25 0 15,0-1-23-15,0 3-15 16,0 0-44-16,0 0-49 0,0 0-16 16,0 10 16-16,12 8 8 15,0 3 24-15,-1-3 2 16,1-2-7-16,-3-4-15 15,-5-4-6-15,0-2-6 16,-2 0-5-16,2 0-78 16,-4 2-87-16,0 2-72 15,2 0-86-15,-2-2 29 16,0-2-23-16,0-6-568 0</inkml:trace>
  <inkml:trace contextRef="#ctx0" brushRef="#br0" timeOffset="-132456.79">5592 9079 707 0,'0'0'263'0,"0"0"-13"16,0 0-11-16,0 0-6 15,0 0-81-15,0 0-83 16,0 0-51-16,9 13 4 16,4 9 102-16,5 6-37 15,-1 4-46-15,4 0-26 16,-3 2-8-16,-1-4-7 15,-1 2-38-15,-5-4-96 16,-4-4-109-16,-7 0-101 16,0-8-138-16,-11-7-32 0</inkml:trace>
  <inkml:trace contextRef="#ctx0" brushRef="#br0" timeOffset="-132147.1">5570 9124 856 0,'0'0'273'16,"0"0"-95"-16,0 0-59 16,0 0 15-16,0 0-27 15,0 0-53-15,0 0-19 16,145-55 40-16,-99 76 0 16,1 7-21-16,-5 5-29 15,-2 6-8-15,-9 1-8 16,-10 2-9-16,-13-2-23 15,-8 0 11-15,0-4 12 0,-26-2 26 16,-10-2 2 0,-4-5-6-16,-2-7-4 0,-3-8-2 15,5-8 4-15,3-4-20 16,2 0-4-16,12-20-91 16,9-27-151-16,9 5-290 15,5 1-446-15</inkml:trace>
  <inkml:trace contextRef="#ctx0" brushRef="#br0" timeOffset="-131846">6050 9166 967 0,'0'0'254'0,"0"0"-115"0,0 0 37 16,0 0-6-1,121 104-69-15,-88-78-34 0,-2-4-45 16,-8-2-10-16,-5-6-2 16,-9-6-10-16,-5-4-9 15,-4-1 9-15,0-3 106 16,-2 0 60-16,-11-23-73 16,-5-7-55-16,1-10-2 15,0-4-10-15,9 0-17 16,8 2-9-16,0 6-46 15,17 6-77-15,30 3-112 16,-5 11-149-16,-4 5-273 0</inkml:trace>
  <inkml:trace contextRef="#ctx0" brushRef="#br0" timeOffset="-130792.58">6603 9082 1295 0,'0'0'221'0,"0"0"-152"15,0 0 54-15,-69 118-27 16,54-76-46-16,8-8-50 16,7-6-14-16,0-10-8 0,0-8 0 15,0-6 22-15,0-4 14 16,5 0 18-16,1-2 22 15,5-16 5-15,3-8-19 16,-1-6-14-16,3-2-6 16,-1 2-14-16,-4 6 1 15,1 8-7-15,1 10-13 16,-1 8-5-16,3 0-21 16,3 16 11-16,1 8 27 15,2 4-1-15,-1-2 2 16,-3-2 9-16,-3-8-9 15,-5-6 7-15,-3-4-5 16,-3-4 17-16,-1-2 29 16,-2 0 19-16,0 0 20 15,4-4-11-15,3-12-39 0,4-6-37 16,4-4-5-16,6 2-32 16,-1 4-13-16,3 6 3 15,-4 8 19-15,-1 4 4 16,-3 2 1-16,2 0-2 15,-5 8 13-15,2 2 12 16,-5-4 1-16,-3 0-1 16,-1-4 11-16,-3-2 5 15,3 0 15-15,-3 0 4 16,5 0 9-16,1-14-13 16,6-4-14-16,-1 0-7 15,0 0-9-15,1 6 0 16,-1-1 0-16,1 6-1 15,3 3 7-15,4 1-7 16,1 3 0-16,7 0 9 0,3 0 6 16,1 0 15-16,0-4-2 15,1-4-12-15,-1-2 17 16,-4-1-4-16,2-4 5 16,-4 1-1-16,-2 0-3 15,-6 4-12-15,-3 2-2 16,-5 2-9-16,-5 4-6 15,-3 0 0-15,-3 2 0 16,0 0-1-16,0 0-1 16,0 0 0-16,0 0-19 15,0 0-41-15,0 0-5 16,0 0 6-16,0 0 12 0,0 0 14 16,2 0 18-16,-2 0 0 15,3 0 10-15,-3 0 0 16,0 0-1-16,0 0 7 15,0 0 0-15,0 0 21 16,0 0 14-16,0 0 17 16,0 0 0-16,0 0-30 15,0 0-6-15,0 0-16 16,0 0 14-16,-5 4 5 16,-4 2 6-16,5-2-7 15,1 0-18-15,3-4-7 16,0 0-23-16,0 0 14 15,5 0 16-15,13 0 16 0,4-5 3 16,0-4-11-16,-4 3-8 16,-5 0-8-16,-4 4-17 15,-5 0-68-15,-4 2-106 16,0 0-135-16,-8 10-178 16,-7 2 5-16</inkml:trace>
  <inkml:trace contextRef="#ctx0" brushRef="#br0" timeOffset="-122194.97">5202 7218 527 0,'0'0'167'0,"0"0"-90"15,0 0 25-15,0 0 17 16,0 0-18-16,0 0-43 16,-9 0-26-16,9-1 14 0,0-3-4 15,3-2-4-15,7-2-9 16,1-1 10-16,5 0-7 15,-1-1 2-15,6-2 6 16,1-5-7-16,5-1-2 16,4-4-14-16,3 0 12 15,3-2-3-15,3 0-4 16,3 2-1-16,-3 0-10 16,0 2-10-16,-2 0 7 15,0 0-6-15,-2 0 4 16,1 0 3-16,-1-3-8 15,-1 0 1-15,2-1-2 16,0-2 6-16,1-1-4 16,0 1-1-16,-3 4 4 15,-1 0-5-15,-2 4 0 0,-3 0 1 16,-6 4 1-16,0 0-1 16,-5 4 0-16,-1-2 6 15,-1 0-6-15,0 2 0 16,0-4 7-16,1 2-8 15,-1-2 1-15,1 2 3 16,1 0-4-16,1 0 0 16,0 0-1-16,-1 2-6 15,0 0 7-15,2 2-1 16,0 0 0-16,0-1 1 16,0 0 0-16,3 0 0 15,-2 2 0-15,2-4 0 0,-1 3 1 16,-2-2-1-16,0 2 0 15,-1-2 0 1,-4 0 1-16,1 1 8 0,-3-2-9 16,1 4 8-16,-4-2 2 15,1 1-10-15,-1 0-1 16,-2 2 1-16,3 1 1 16,1-4 1-16,-1 1-2 15,2 2-1-15,-2-2 0 16,0 2 1-16,0 2 7 15,-1-2-6-15,0 0-1 16,1 0 0-16,1 0 0 16,3-4 5-16,1 0-5 0,5-2 1 15,0-2-7 1,2-2 6-16,-1 2-1 0,-2 2 1 16,-2-2 0-16,-3 2 13 15,1 0-13-15,-1 0 0 16,-3-1 0-16,1 4 0 15,-1-3 13-15,-2 1-12 16,1 2 1-16,3-1-2 16,-1-3-4-16,1 4 3 15,1-4 2-15,-1 1 1 16,1 2-1-16,-1 0-1 16,-3 1 0-16,2 0 0 15,-2 1 0-15,0 0 1 16,2-2-1-16,3 0 0 15,3-2-1-15,-2-2 1 0,5-2 0 16,-1 2 1-16,0-2-1 16,-2 2 0-16,-2 0 1 15,-1 0-1 1,-3 2 1-16,1 2-1 0,-3 2 0 16,-1 0-1-16,2 0 0 15,-1-2 1-15,3 2 0 16,-1-2 1-16,3-2-1 15,1 0 0-15,-1 0 0 16,-1 0 0-16,-3 2 1 16,1 2 0-16,-4-2-1 15,2 2 0-15,0 0-1 0,2-2 1 16,1-3 0-16,-1 1 0 16,5-2 1-16,3-4-1 15,2 0-1-15,2-2-1 16,0 2 2-16,-1 4 0 15,-4 0 1-15,-2 2-1 16,-1 2 1-16,-1 0-1 16,1-2 6-16,-2 0-6 15,3 0 2-15,-1-2-2 16,1-2 0-16,0 2 1 16,0-2 0-16,-1 0 1 15,1 2-1-15,-2 0-1 16,2-2 0-16,0-1 8 15,1-2-7-15,2 1 1 16,-1-3-1-16,0 3 0 0,0 0 0 16,0 4 0-16,-5 3 0 15,-1-2 1-15,-1 5-2 16,0-2 1-16,1-2 0 16,-1 0 0-16,3 0 0 15,-1-2 6-15,4 0-7 16,-4 0-1-16,-1 2-1 15,1 0 2-15,-1 2 0 16,-4-2 6-16,4 0 3 16,-3 0 11-16,2 0 4 15,-1-2-4-15,3-2-1 0,-1 2 0 16,1-3-13 0,-1 2 0-16,1 1-5 0,-1 2-1 15,-1-1 0 1,3 2-1-16,-3-2 0 0,-2 1 1 15,3 2 1-15,-4 1 0 16,1-2 5-16,1 3-5 16,-1-2 8-16,0 2-9 15,2 0 2-15,-2-2-1 16,3 2 1-16,-1-2-1 16,3 0 0-16,1 0 15 15,-1-2-15-15,2 2-1 16,-2-2 1-16,-3 0-1 15,1 2 2-15,-1 2 8 16,-2 0-7-16,-2 2-3 0,0 0 0 16,-1 0-2-1,4 0 2-15,1-4 0 0,5 0 14 16,2-4-12-16,0 0 18 16,3-2 1-16,-4 2-12 15,-1-3-3-15,0 3 17 16,-5 3-4-16,3-1 5 15,-3-2-2-15,0 1-6 16,6-3 9-16,1 0 6 16,1-2-17-16,6-2-7 15,2 0-1-15,3 0-5 16,1 0 0-16,-2 2-1 0,-2 0 2 16,-2 2-1-16,-4 2 0 15,-6 2 8-15,1 0-9 16,0 0 2-16,0-2-2 15,0-2 8-15,1-2-7 16,2-2 15-16,-1 0-4 16,-1-3-3-16,4 0-7 15,-3-2-1-15,0 3 0 16,-2 6 0-16,-7 2 5 16,1 4-6-16,-4 2 0 15,1 0 0-15,3-2 1 16,0-2 0-16,7-6-1 15,0-2 1-15,4-4-1 16,1 0 2-16,-1 0-1 16,-1 2 0-16,-2 4 0 0,-3 2 0 15,-5 4 0-15,-1 2 1 16,-5 2 4-16,2 0 3 16,0-1 1-16,1 2 5 15,1-4-9-15,-2 1 1 16,1-2 5-16,2 2-10 15,2 0-1-15,-2-2 5 16,1 2-6-16,-3 1 1 16,1-2-1-16,0 3 0 15,1-2 1-15,0 0-1 16,3-2 2-16,-1 0-2 16,0 0 3-16,0 0-3 15,0 0 0-15,1 0-1 16,-5 2 1-16,-1 2 0 0,2 0 8 15,-3 0-7-15,1 0 0 16,2 2 5-16,-4-2-6 16,3 2 2-16,0-2-2 15,0 2 1-15,-2-2-1 16,1 2 1-16,1-2 0 16,0 2 0-16,0-2-1 15,-2 1 1-15,1 2 7 16,0 1-7-16,-4-2-1 15,2 2-4-15,-1 0 4 16,1 0-1-16,2-2 7 0,-2 2-9 16,3-2 3-16,-1-1 0 15,2 2 0-15,-1-3 0 16,-1 2 9 0,0-2-9-16,0 2-1 0,-1 2 0 15,-1 0 1-15,1 0 4 16,2-2-4-16,0-1-6 15,2 2 6-15,1-4 0 16,-2 4 0-16,4-2-1 16,-3 1 1-16,-2 1 0 15,-1 0 1-15,2 1-1 16,-4 2 1-16,1 0-1 16,-1-2 0-16,4 0 6 0,1-2-6 15,3 0 0-15,-1 0-1 16,2 0 0-16,-1 0 1 15,-1 0 0-15,0 0 3 16,0 0-3-16,-1 0 0 16,-1 2 8-16,0-2-8 15,-4 2 2-15,2 0 15 16,-5 0-10-16,0 0 7 16,1 2-1-16,-5 0 6 15,2 2-1-15,-2-2-10 16,0 2 13-16,0 0-14 15,0 0-4-15,0 0-3 16,0 0-48-16,-36 34-237 0,-10 4-291 16,-12 2-4-16</inkml:trace>
  <inkml:trace contextRef="#ctx0" brushRef="#br0" timeOffset="-119530.66">1024 7949 590 0,'0'0'176'0,"0"0"-23"15,0 0 51 1,0 0 16-16,0 0-4 0,0 0-31 16,0 0-46-1,0-9-17-15,0 0-27 0,0-5-9 16,0-7-10-16,0-7 6 16,7-10-32-16,7-8-5 15,3-6 5-15,-1-6 5 16,2-2-1-16,2-7-22 15,-2-3 6-15,-5-6-17 16,1-16-1-16,-8-27-5 16,-4-25 3-16,0-8-12 15,1 5-4-15,-3 33-1 16,0 34 1-16,0 20-1 16,0 12 5-16,0-6-6 0,-5-5 0 15,-6-3 0-15,-2 8 0 16,2 2 0-16,-3 2 1 15,3 0 0-15,2 0 7 16,0-3 0-16,0 3-6 16,5-2-1-16,0 2 1 15,1-2 5-15,3-2-6 16,0-4 0-16,-2-3 5 16,2 3-6-16,-2 4 0 15,0 6 6-15,-1 4-5 16,-2 6 9-16,1 3-9 15,0 7 0-15,2 5 11 16,-3 5-4-16,3 4-8 16,0 1 1-16,0 4 4 15,2 2-3-15,-2 3 10 0,2 2-5 16,0 2-6-16,0 0 5 16,0 0-6-16,-3 0-1 15,3 0 0-15,0 0 0 16,0 0-5-16,0 0-2 15,0 0 1-15,0 0-2 16,0 0-3-16,0 0-2 16,0 0 1-16,0 0 4 15,0 0-3-15,0 6-30 16,0 12-70-16,0 35-70 16,0-5-172-16,0-8-348 0</inkml:trace>
  <inkml:trace contextRef="#ctx0" brushRef="#br0" timeOffset="-118663.2">1178 5171 798 0,'0'0'195'0,"0"0"-33"16,0 0 31-16,0 0 41 16,0 0-32-16,0 0-94 0,0 0-80 15,0 0 5 1,-7 0 8-16,-1 13-31 0,-6 9 13 16,-3 7-4-16,-4 10 5 15,-4 3-13-15,1 0 3 16,0-2-11-16,4-6-2 15,-1-6-1-15,6-8 16 16,4-4-15-16,2-6 4 16,2-2-5-16,5-2-19 15,0-2-6-15,2-2-6 16,0-2-10-16,0 0 12 16,0 0 29-16,0 0 4 15,0 0 4-15,0-2 6 16,2-14 15-16,7-4-16 0,0-6-13 15,2-2 0-15,-4-2 5 16,-1 0-4-16,-2 0-1 16,2 2 0-16,-2 5-13 15,0 5 13-15,-1 9 0 16,-1 3-1-16,0 3 1 16,0 3-18-16,2 0-6 15,6 0-8-15,3 10 22 16,7 7 5-16,2 1 5 15,3 0 9-15,4 2-2 16,0-2 9-16,4 0-5 16,0-2 5-16,-2 0-7 15,-2 0 5-15,-4-4-1 16,-7-4-13-16,-7-2 0 0,-4-2 8 16,-3-2-8-16,-2-2 0 15,-2 0 1-15,0 0 9 16,0 0-8-16,0 0-1 15,0 0 1-15,0 2-1 16,0-2-1-16,0 0 10 16,0 0-10-16,0 2 0 15,0-2 1-15,0 0 9 16,0 0 9-16,-6 0 9 16,-5 4 0-16,-10 2-13 15,-8 6-15-15,-6 6 5 16,-5 4-11-16,-5 4 3 15,-1 3-28-15,-6-4-3 16,4 0-29-16,3-6-3 0,7-2-32 16,11-7 6-16,11-4 46 15,14-4-28-15,7-2-130 16,19 0-181-16,5-8 45 0</inkml:trace>
  <inkml:trace contextRef="#ctx0" brushRef="#br0" timeOffset="-116529.88">10864 3242 95 0,'0'0'308'15,"0"0"-219"1,0 0-72-16,0 0 22 0,0 0 2 16,0 0-41-16,0 0 52 15,-31-96 28-15,26 86-15 16,-2 2 30-16,-2 0-1 15,1 2-5-15,-1 0 27 16,-3 2-19-16,6 0 6 16,-1 0 9-16,3 2-6 15,1 0-10-15,1 2-45 16,-3 0-16-16,1 0-26 16,-2 0-9-16,-3 8 0 0,-3 6-2 15,1 2 2 1,1 0-1-16,0-2 0 0,6-4 1 15,2-2-2-15,2-4-15 16,0 0-27-16,0-4-4 16,0 2 14-16,2-2 34 15,8 0 5-15,2 0 25 16,3-2 18-16,4-14 17 16,1-4-10-16,-1-4-21 15,0-4-9-15,-6 2 0 16,-7 2 4-16,-3 4 22 15,-3 4-4-15,0 3-35 16,-7 8-12-16,-13 5-21 0,-7 0 21 16,-13 13 0-1,-4 16 1-15,-3 5 5 0,4 6 4 16,10-4-10-16,13-4-1 16,11-4-11-16,7-6-12 15,2-4-26-15,4-4 30 16,14-4 20-16,7-4 15 15,6-6 17-15,5 0 5 16,4-12-2-16,4-12-6 16,-4-2-8-16,-4-4-11 15,-9 0-8-15,-10 0 24 16,-7 4-20-16,-8 0 6 16,-2 6 4-16,0 0-16 15,-12 5-1-15,-5 8-24 16,-4 4 7-16,-3 3 17 0,-3 3-7 15,-4 19 8 1,-1 3 6-16,9 4-6 0,7-1 0 16,11-4-14-16,5 0-22 15,0-4-9-15,23-4 29 16,6-2 16-16,4-4 27 16,5-6-13-16,0-4-5 15,-3 0 15-15,-2-6 1 16,-4-10-13-16,-2-4 2 15,-4-4 3-15,-7-2-11 16,-5 0 10-16,-9 2-15 16,-2 2-1-16,0 6 0 0,-16 2-13 15,-6 6-18 1,-5 8 31-16,-4 0 0 0,-2 8-2 16,-1 16 0-16,5 2 1 15,5 2 0-15,13-2-5 16,8-2-22-16,3-6-37 15,5-4 42-15,15-2 23 16,4-6 4-16,1-4 17 16,2-2 4-16,0 0 0 15,-6-12 4-15,0-8-1 16,-3-2 6-16,-9 0 8 16,-3 0-7-16,-6 0-22 15,0 4 17-15,0 1-30 16,-15 4-16-16,-6 3 4 15,-1 6 12-15,-1 4 0 0,-3 0-10 16,4 4 9-16,2 10 1 16,7 2 0-16,6 0-9 15,7 2-62-15,0 2-80 16,15 8-53-16,10-6-98 16,-5-6-319-16</inkml:trace>
  <inkml:trace contextRef="#ctx0" brushRef="#br0" timeOffset="-115912.83">10453 3284 376 0,'0'0'0'0,"0"0"-29"16,0 0-95-16</inkml:trace>
  <inkml:trace contextRef="#ctx0" brushRef="#br0" timeOffset="-115721.42">10785 3264 818 0,'0'0'156'15,"0"0"-144"-15,0 0-12 16,0 0-139-16,0 0-155 0</inkml:trace>
  <inkml:trace contextRef="#ctx0" brushRef="#br0" timeOffset="-115550.39">10785 3264 829 0,'56'-18'77'15,"-54"24"-36"-15,1-2-41 16,1 0-289-16</inkml:trace>
  <inkml:trace contextRef="#ctx0" brushRef="#br0" timeOffset="-115378.77">10859 3216 935 0,'0'0'5'16,"0"0"-5"-16,0 0-203 0</inkml:trace>
  <inkml:trace contextRef="#ctx0" brushRef="#br0" timeOffset="-115186.2">10870 3226 790 0,'0'0'0'15,"0"0"-173"-15,0 0-99 0</inkml:trace>
  <inkml:trace contextRef="#ctx0" brushRef="#br0" timeOffset="-114994.74">10870 3226 810 0,'-22'-4'76'0,"22"6"-40"0,0 4-36 16,0 4-34-16,0 2-148 15,0-6-319-15</inkml:trace>
  <inkml:trace contextRef="#ctx0" brushRef="#br0" timeOffset="-114820.61">10854 3266 759 0,'0'0'42'16,"0"0"-42"-16,0 0-136 15,0 0-151-15</inkml:trace>
  <inkml:trace contextRef="#ctx0" brushRef="#br0" timeOffset="-114646.85">10854 3266 525 0,'-6'36'269'0,"10"-33"-269"0,6-3-19 16,-4 0-88-16,3 0-412 0</inkml:trace>
  <inkml:trace contextRef="#ctx0" brushRef="#br0" timeOffset="-114081.05">10141 3180 588 0,'0'0'198'16,"0"0"-149"-16,0 0-18 15,0 0 29-15,0 0-21 0,0 0 0 16,0 0 56-1,25 34 1-15,-7-20-46 0,4 8-6 16,21 10-25-16,-6-5-19 16,-5-16-358-16</inkml:trace>
  <inkml:trace contextRef="#ctx0" brushRef="#br0" timeOffset="-109947">2742 7640 116 0,'0'0'99'0,"0"0"-64"0,0 0 66 16,-118 10 14-16,89-8-11 15,2 0-22-15,5-2 21 16,6 2-2-16,8-2-10 16,1 0-6-16,7 0 0 15,0 0-54-15,0 0-31 16,11-8 0-16,18-14 74 16,17-11 37-16,22-14-3 15,32-22-33-15,36-21 17 16,33-22-40-16,14-9-12 15,-4 7-1-15,-11 10-22 16,-18 20-8-16,-28 16 4 16,-30 15-7-16,-30 15 3 0,-16 12 0 15,-3 2 1 1,-5 2-9-16,-9 6 7 0,-14 8-7 16,-7 4 33-16,-8 4 42 15,0 0-3-15,0 0-11 16,0 0-20-16,0 0-12 15,0 0-19-15,0 0-11 16,0 0-26-16,0 2-133 16,-14 40-126-16,-1-2-65 15,-10 3-28-15</inkml:trace>
  <inkml:trace contextRef="#ctx0" brushRef="#br0" timeOffset="-108304.49">5599 8909 36 0,'0'0'0'0,"0"0"-4"16</inkml:trace>
  <inkml:trace contextRef="#ctx0" brushRef="#br0" timeOffset="-107913.43">5599 8909 85 0,'-96'88'114'15,"96"-88"-1"-15,0 0 12 16,0 0-37-16,0 0-44 16,0-2-23-16,0 2 4 15,0-2 4-15,0 2 14 16,0 0 20-16,0 0 2 16,0 0-11-16,4 0-5 0,5 0-19 15,5 0 24 1,1 0-9-16,5 6 17 0,4 2 6 15,5 2-20-15,2 1-17 16,6-4-6-16,1 1 5 16,6-4-3-16,5-4-4 15,0 0-6-15,4 0 2 16,-1 0-9-16,-1 0 3 16,-2-1-12-16,-9-3 1 15,-4 4-2-15,-7-3-1 16,-9 2-17-16,-2 1-14 15,-10-3 12-15,-1 3 13 16,-5-2 7-16,-2 2 1 16,0-1 6-16,0-3-7 15,-9 1-48-15,-6 2-66 0,-5-2-18 16,-20 3-24-16,4 0-69 16,0 0-136-16</inkml:trace>
  <inkml:trace contextRef="#ctx0" brushRef="#br0" timeOffset="-107500.1">6035 11049 687 0,'0'0'283'0,"0"0"-131"15,0 0-80-15,0 0 31 16,0 0 90-16,0 0 12 16,0 0-65-16,177 0-72 15,-48 0-36-15,85-12-32 16,-19 0-198-16,2-19-965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2:0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12707 2763 578 0,'0'0'139'15,"0"0"-74"-15,0 0-18 0,0 0 13 16,0 0-3 0,0 0 13-16,-39-26-11 0,37 22-14 15,0 2 13-15,2-2 59 16,0 2 34-16,0 0-12 16,0 2-42-16,0-2-4 15,0 2-27-15,0 0-22 16,0 0-14-16,0 0-11 15,0-2-2-15,0 2-16 16,6-4 7-16,12 0 5 16,3-4-11-16,2 0 11 15,0-2 12-15,-5 2-25 16,-7 2 12-16,-4 2-12 16,-3 0 11-16,-4 2 0 15,0 0 22-15,0-2 1 0,-2 2-34 16,-20 0-7-1,-9 2 6-15,-16 0-11 0,-14 13 12 16,-12 14 15-16,-12 9-8 16,-2 6-1-16,8 2 21 15,14-2-11-15,20-2-16 16,20-4-17-16,19-4-18 16,6 3 24-16,22-5 1 15,25 2 9-15,17-4-5 16,13-4-3-16,7-2 1 0,0-2-7 15,-5 0 14 1,-12 4-21-16,-12 2 2 0,-17 2 20 16,-13 2 1-16,-19 1-1 15,-6-2-27-15,-15-2 27 16,-24 0 48-16,-15-2 8 16,-12-7-15-16,-9-4-1 15,-4-8 1-15,0-6 9 16,6 0-5-16,9-4-7 15,16-8-24-15,17-2-14 16,15 4-3-16,11 2-36 16,19-14-101-16,17 2-340 15,7-3-255-15</inkml:trace>
  <inkml:trace contextRef="#ctx0" brushRef="#br0" timeOffset="432.18">13042 3160 80 0,'0'0'1092'0,"0"0"-794"0,0 0-189 16,0 0-66-1,0 0-3-15,-121 142-26 0,121-98-14 16,0-3-4-16,21-5 4 16,20-12 14-16,5-8-13 15,6-10-1-15,-4-6 16 16,-3 0-4-16,-9-8 18 15,-9-8 45-15,-10-4 48 16,-5-5-3-16,-8-1-36 16,-4-2-39-16,0-2 9 15,-23 2-26-15,-8 4-28 16,-4 6-28-16,-5 8 2 16,1 10-102-16,0 0-152 15,9 8-246-15,15 2-513 0</inkml:trace>
  <inkml:trace contextRef="#ctx0" brushRef="#br0" timeOffset="1401.34">13553 3224 91 0,'0'0'1098'0,"0"0"-846"16,0 0-95-16,0 0-23 0,0 0-33 15,0 0-60-15,0 0-38 16,8-12-3-16,4 30 0 16,3 10 0-16,6 6 12 15,1 2 2-15,-2 0-12 16,-4-8 3-16,-6-7-4 15,-5-9 3-15,-5-6-4 16,0-5 0-16,0-1 21 16,0 0 86-16,-9-7-44 15,-2-11-35-15,2-8-2 16,4-5-12-16,5-5-14 16,0-2-6-16,25 0-29 15,6 4-2-15,5 6-7 16,-1 10 23-16,-3 8 6 15,-6 10-3-15,-5 0 5 0,-4 18-3 16,-1 10 15-16,-1 10 1 16,3 3 7-16,1-4 2 15,0-1-8-15,4-9 5 16,1-8 3-16,3-6-2 16,2-9-6-16,2-4 9 15,3 0 3-15,3-10-4 16,1-8-3-16,0-7 1 15,-2 0 0-15,-10-6 2 16,-3 0-7-16,-7-2 15 16,-5 1-15-16,-7 4 11 15,-4 2-3-15,0 4 14 0,0 4-1 16,0 4-11-16,-2 4-10 16,-3 4-2-16,1 2 0 15,0 4-8-15,2 0-26 16,-2 20-13-16,4 12 47 15,0 10-7-15,0 4-31 16,14-2-28-16,13-6 16 16,2-9-35-16,5-10 28 15,-3-10 25-15,2-8 7 16,-2-1 15-16,0-7 9 16,-2-14 0-16,1-7 1 15,-4 1 0-15,-6-4 1 16,-2 5 8-16,-7 8-8 15,-2 6 21-15,-4 10 37 0,-1 2-58 16,-2 46 15-16,3 43 75 16,1 47 16-16,6 24-56 15,1 17-8-15,-3-7-23 16,-4-26-14-16,-6-25 6 16,-6-39 57-16,-17-36-69 15,-14-18-110-15,-7-8-12 16,-7-18 122-16,-4 0 11 15,5-60 56-15,26-52-26 16,24-43 10-16,39-11 1 16,31 23 4-16,37 27 0 15,7 44-36-15,2 18-20 16,-16 12-69-16,-38 16-617 0</inkml:trace>
  <inkml:trace contextRef="#ctx0" brushRef="#br0" timeOffset="5833.04">6151 2791 129 0,'0'0'553'0,"0"0"-378"16,0 0-57-16,0 0 36 16,0 0 18-16,-2-6-33 15,-2 2-11-15,1 2-7 16,1-2 6-16,2 0-33 16,0 0-17-16,0-4-23 15,2-6-32-15,25-6-20 16,16-6-2-16,9-2 1 15,9 3 7-15,-1 7 5 16,-2 11 0-16,-9 7-9 16,-13 11-3-16,-14 30-2 15,-17 17-5-15,-5 16 6 16,-23 6 8-16,-19 1-8 0,-7-13-19 16,0-12-35-16,0-18 49 15,7-16 5-15,3-12 0 16,8-10 27-16,10 0-18 15,7-18 10-15,7-8-3 16,7-6-9-16,2-2-7 16,23 4-2-16,8 6 2 15,7 9 8-15,3 11 2 16,1 4-9-16,0 8 6 16,1 17-6-16,0 3 2 15,-5 4-3-15,-4-2-56 16,4-2-213-16,-9-8-104 15,-9-10-256-15</inkml:trace>
  <inkml:trace contextRef="#ctx0" brushRef="#br0" timeOffset="6152.98">6788 2835 622 0,'0'0'575'15,"0"0"-429"-15,0 0-63 16,0 0 16-16,-67 103-16 16,63-67 4-16,4-4-17 15,2-6-20-15,21-6-27 16,8-8 11-16,7-8 8 0,5-4 1 16,1 0 16-16,-2-16 8 15,-4-6-5-15,-12-2-22 16,-10-2 2-16,-12-1 20 15,-4-1 4-15,0 2-43 16,-22 2-23-16,-11 8-20 16,-12 8-10-16,-8 8-60 15,-3 0-62-15,3 18-80 16,14 0-135-16,16-6-368 0</inkml:trace>
  <inkml:trace contextRef="#ctx0" brushRef="#br0" timeOffset="8698.79">7610 2605 745 0,'0'0'253'0,"0"0"-100"16,0 0-20-16,0 0-9 15,0 0-14-15,0 0-18 16,0 0 32-16,-58-27-25 16,48 27-14-16,-1 0-10 15,-5 0-17-15,-5 4-15 16,0 17-26-16,-6 4 1 15,0 11 1-15,2 7-3 16,8 3-15-16,3 2-1 16,10 0 1-16,4-3 0 15,0-8-1-15,8-5-1 16,13-10 0-16,4-5-1 0,-2-9-4 16,6-8 6-16,6 0 11 15,-2-3-5-15,2-16 4 16,-1-6-1-16,-5 0 6 15,-8-4-4-15,-4 1 1 16,-11 0 15-16,-6 4 11 16,0 2-7-16,-4 4 3 15,-15 2-16-15,-4 2-9 16,-8 4-9-16,-3 2 0 16,-4 4-21-16,6 2-22 15,5 2-30-15,12 0-48 16,15 0-84-16,0 0-190 15,7 0-366-15</inkml:trace>
  <inkml:trace contextRef="#ctx0" brushRef="#br0" timeOffset="9188.77">8181 2506 1035 0,'0'0'295'0,"0"0"-85"16,0 0-101-16,0 0 11 0,0 0-48 15,0 0-28 1,-147-22 23-16,112 22-16 0,1 14-25 15,7 7-26-15,9 2-1 16,9 1-10-16,9 1 10 16,0-3-9-16,0-3 1 15,9-6-7-15,7-5 3 16,-1-6 13-16,4-2 5 16,2 0 5-16,6-14 2 15,0-8 1-15,2-5-7 16,-7-1 1-16,-1 2 4 15,-10 2 0-15,-3 6 9 16,-3 8 21-16,-3 4 12 0,0 6-8 16,3 0-45-1,4 18-19-15,4 14 19 0,3 12 49 16,4 6-11-16,2 5-24 16,0 3 2-16,-1 0-16 15,-8 34-41 1,-9-12-173-16,-4-5-420 0</inkml:trace>
  <inkml:trace contextRef="#ctx0" brushRef="#br0" timeOffset="10169.98">6441 3812 880 0,'0'0'243'0,"0"0"-88"15,0 0-26 1,0 0 54-16,0 0 1 0,0 0-55 16,0 0-53-16,-9-52-39 15,34 27-17-15,8-1-7 16,5 5 6-16,6 8-1 15,-1 13-18-15,-3 9 0 16,-7 31 1-16,-10 18 11 16,-17 16-11-16,-6 8-1 15,-9 0-1-15,-24-10-18 16,-6-11-19-16,0-17 13 16,-1-16 25-16,4-12 6 0,5-10 11 15,4-6 2-15,5 0-4 16,7-20-12-16,5-4-3 15,10-4 0-15,0 2-7 16,7 5 1-16,15 7 0 16,7 9 4-16,4 5-8 15,8 1 0-15,3 21 9 16,0 5-35-16,4-1-137 16,14-2-133-16,-13-6-75 15,-7-10-486-15</inkml:trace>
  <inkml:trace contextRef="#ctx0" brushRef="#br0" timeOffset="10455.94">6949 3956 993 0,'0'0'374'0,"0"0"-193"0,0 0-101 15,0 0-16-15,0 0-13 16,0 0-39-16,0 0-5 15,-67 103 1-15,93-100 12 16,10-3 40-16,9-2-1 16,1-17-23-16,-1-8-8 15,-5-1-7-15,-9 0-7 16,-12 4 5-16,-15 4 13 16,-4 2-1-16,-11 6-31 15,-25 8-67-15,-11 4-72 16,-6 0-56-16,-8 12-23 0,17 4-112 15,17-4-389-15</inkml:trace>
  <inkml:trace contextRef="#ctx0" brushRef="#br0" timeOffset="10741.76">7698 3706 320 0,'0'0'1142'0,"0"0"-771"0,0 0-196 16,0 0-111-16,0 0-54 15,0 0 48-15,0 116 30 16,6-60-40-16,8 2-25 15,1-2-15-15,1-6-8 16,-3-5-35-16,3-1-146 16,-5-12-182-16,-7-13-349 0</inkml:trace>
  <inkml:trace contextRef="#ctx0" brushRef="#br0" timeOffset="11151.11">8054 3900 692 0,'0'0'395'0,"0"0"-235"16,0 0-54-16,0 0 3 16,-38 124-25-16,38-92-4 15,0-6-20-15,12-3-34 16,11-11 12-16,8-6 48 0,4-6-21 16,-2 0 17-16,0-17 3 15,-4-5 0-15,-7-6-8 16,-6-2-2-16,-7-4-2 15,-9 0-6-15,0 0-23 16,-15 2-22-16,-19 8-22 16,-11 12-42-16,-13 12-59 15,-42 48-91-15,15 12-169 16,6 0-669-16</inkml:trace>
  <inkml:trace contextRef="#ctx0" brushRef="#br0" timeOffset="14766.97">12096 1355 560 0,'0'0'154'15,"0"0"-45"-15,0 0-18 16,0 0-15-16,0 0 12 16,0 0 6-16,0 0 1 0,-10-32 25 15,8 26 18 1,0 2 9-16,0-2 22 0,0 4 13 15,2 0-34-15,0 2-75 16,0 0-41-16,0 24-30 16,0 16 15-16,0 14 35 15,0 10-22-15,4 9-17 16,8-1-4-16,1 0-9 16,1-5-16-16,-4-12-51 15,-1-10-84-15,-2-15-76 16,-2-15-84-16,-3-15-51 15,2 0 81-15,-2-21-269 16,1-17 195-16,-1-8 355 16,-2-5 87-16,0 7 51 15,0 8 146-15,0 8 8 0,11 10-100 16,9 4-82-16,9 2-20 16,4 2-5-16,5 2-24 15,5 0 6-15,-1-2-4 16,-2 0 25-16,-2-4-9 15,-4-4-18-15,-7-2 8 16,-6-3 7-16,-7-3 9 16,-8 2 41-16,-3-2-36 15,-3-2-51-15,0 2-1 16,0 2-18-16,-3 6-1 16,1 8-4-16,0 6-3 15,0 4-12-15,2 2-35 0,0 26 2 16,0 10 33-1,0 12-4-15,0 7 10 0,0 3-2 16,6 0-1-16,-1-2-3 16,-3-2-128-16,-2 2-104 15,0-11-142-15,0-18-387 0</inkml:trace>
  <inkml:trace contextRef="#ctx0" brushRef="#br0" timeOffset="15101.44">12802 1632 1132 0,'0'0'350'0,"0"0"-243"0,0 0-53 16,-41 106-29-16,41-66 13 15,0-4-9-15,12-5-6 16,10-7-14-16,5-8 6 16,6-8 21-16,-2-8 27 15,4 0 15-15,-7-12 18 16,-4-10-13-16,-5-6-12 16,-7-5 0-16,-7-3-5 15,-5 0-11-15,-2 0-30 16,-20 8-25-16,-9 6-31 15,-8 8-3-15,-1 10-93 0,-2 4-117 16,11 0-129-16,13 0-352 16</inkml:trace>
  <inkml:trace contextRef="#ctx0" brushRef="#br0" timeOffset="15412.13">13524 1259 1149 0,'0'0'391'15,"0"0"-131"-15,0 0-45 16,0 0-101-16,0 0-109 15,0 0 7-15,0 0 44 16,-5 124 37-16,22-62-53 16,0 1-19-16,5-3-15 15,3-8-6-15,-3-10-57 16,-4-10-97-16,2-16-97 16,-7-10-253-16,-4-6-178 0</inkml:trace>
  <inkml:trace contextRef="#ctx0" brushRef="#br0" timeOffset="15614.72">13644 1235 998 0,'0'0'529'16,"0"0"-430"-16,0 0-72 15,0 0 7-15,0 0 62 16,0 0 2-16,-15 132-30 15,15-86-30-15,0 4-13 16,4 1-25-16,9 21-16 16,-4-12-190-16,-2-10-324 0</inkml:trace>
  <inkml:trace contextRef="#ctx0" brushRef="#br0" timeOffset="16129.34">14095 1499 1033 0,'0'0'308'0,"0"0"-119"16,0 0-23-16,0 0-10 16,0 0-25-16,0 0-14 15,0 0-31-15,-10-25-35 16,10 25-29-16,0 0-22 0,0 0-6 16,0 0 5-1,0 0-6-15,0 0 1 0,0 0 6 16,0-3 2-16,0 3 5 15,0 0 0-15,0 0-7 16,0 0 0-16,0 0-85 16,-11 0-169-16,0 0-361 15,-7 0-620-15</inkml:trace>
  <inkml:trace contextRef="#ctx0" brushRef="#br0" timeOffset="16534.12">13653 1239 770 0,'0'0'247'0,"0"0"-48"16,0 0-38-16,0 0-10 16,0 0-37-16,0 0-33 15,0 0-35-15,0-8-20 0,2 24-17 16,3 14 35-16,2 14 73 15,-1 12-10-15,5 11-47 16,1 1-26-16,1-2-16 16,-3-6-18-16,-2-6-33 15,-4-10-63-15,-4-7-55 16,0-4-48-16,-2-11-99 16,-10-9-226-16</inkml:trace>
  <inkml:trace contextRef="#ctx0" brushRef="#br0" timeOffset="16951.12">14103 1183 864 0,'0'0'288'0,"0"0"-164"16,0 0-88-16,0 0-1 16,0 0 123-16,0 116-25 15,-2-66-46-15,2 4 2 16,0 2 7-16,0 5-22 16,0 3-37-16,0 2-19 15,0 4-18-15,0-2-63 16,-9 4-108-16,-4-19-224 15,0-21-876-15</inkml:trace>
  <inkml:trace contextRef="#ctx0" brushRef="#br0" timeOffset="17553.95">14513 1532 1064 0,'0'0'252'0,"0"0"-128"0,0 0-42 16,0 0-29-16,0 0-33 15,0 0 14-15,0 0 30 16,0 10-13-16,0 0-28 16,2 2-11-16,8 0-6 15,0-2-5-15,6-2 9 16,2-2 12-16,2-4-15 16,0 0 11-16,-2-2-8 15,-3 0-9-15,-1 0 9 16,-1-10 9-16,-4 0-18 15,-2 2 11-15,-3 2 26 16,-4 4 50-16,2 2-15 16,0 4-73-16,1 28-18 0,5 36 18 15,6 6 59-15,1 18-28 16,4 9-29-16,-3-17-1 16,-1 4 12-16,-7-15-13 15,-8-19-1-15,0-16-36 16,-8-14 3-16,-21-12 34 15,-9-12 32-15,-2 0 8 16,-3-16 4-16,6-20-11 16,5-8-14-16,12-10 6 15,11-5-6-15,9-5-19 16,5 0 0-16,28-4-28 16,14 3-93-16,29-11-145 15,-10 18-224-15,-10 10-193 0</inkml:trace>
  <inkml:trace contextRef="#ctx0" brushRef="#br0" timeOffset="18016.98">15043 1484 909 0,'0'0'325'15,"0"0"-236"-15,0 0-27 16,0 0 2-16,-9 118 40 15,9-72-44-15,0 0-26 16,12-4 8-16,3-5-10 16,1-9-19-16,-5-10-1 15,-2-6 5-15,-5-6-16 16,0-6 16-16,-1 0 34 0,2-9 24 16,1-17 1-1,3-7-52-15,3-2-15 0,-4 3-9 16,-1 8-1-16,-3 10-6 15,3 12-21-15,0 2-41 16,4 8 9-16,2 16 32 16,5 4 27-16,4 2-5 15,0-4 5-15,3-8-6 16,-1-5 7-16,1-9 0 16,-2-4 7-16,-4 0 7 15,-1-17 0-15,-5-3 24 16,-1-5 5-16,-5-6 1 0,-5 1 17 15,-2-4-32 1,0 4 4-16,-11 0 2 0,-9 8-35 16,-3 4-20-16,0 6-44 15,4 6-119-15,5 4-131 16,10 0-406-16</inkml:trace>
  <inkml:trace contextRef="#ctx0" brushRef="#br0" timeOffset="18350.68">15649 1556 1189 0,'0'0'156'0,"0"0"-109"0,0 0-20 16,0 0-8-16,9 132-1 15,11-106 15-15,5-4-1 16,-2-7 35-16,-2-10 23 16,2-5 17-16,-5 0 4 15,-3-4 5-15,-3-15-6 16,-6-8-28-16,-6-5-36 16,0-2-21-16,-6-2-25 15,-17 6-1-15,-6 6-22 16,-4 8-12-16,0 8-46 15,-1 8-25-15,10 0-75 16,7 10-82-16,13 2-261 0</inkml:trace>
  <inkml:trace contextRef="#ctx0" brushRef="#br0" timeOffset="18709.02">16082 1568 924 0,'0'0'311'0,"0"0"-208"0,0 0-60 16,0 0-20-16,-25 114-2 15,25-82 16-15,25-4 3 16,6-8 44-16,8-6 19 15,7-7 13-15,-7-7-40 16,-3 0-22-16,-9-5 22 16,-9-9 27-16,-9-2-18 15,-9-6-8-15,0-2-18 16,-9-2-29-16,-20-2-30 16,-11 2-28-16,-7 8 27 15,-3 6-1-15,4 6-42 16,9 6-33-16,18 0-100 15,13 4-156-15,6 2-251 0</inkml:trace>
  <inkml:trace contextRef="#ctx0" brushRef="#br0" timeOffset="19332.99">16730 1530 1189 0,'0'0'256'0,"0"0"-106"16,0 0-33-16,0 0-24 16,0 0-45-16,-136 18-23 15,105 14-4-15,0 8-5 16,4 10 3-16,7 4-13 0,9 0-6 15,9-5-6-15,2-9-1 16,11-11 5-16,9-6 2 16,5-13 0-16,2-8 1 15,-4-2 5-15,4-4 10 16,-2-18 1-16,0-5 13 16,-8-2-29-16,-3-7 28 15,-6-1 6-15,-3-3-26 16,-3 2 1-16,-2 4 2 15,0 0-12-15,0 2 0 16,0 2 1-16,0 0 0 0,0 0 4 16,0-2-5-1,0 0 0-15,0-4 0 0,0-3-1 16,-2-1 1 0,2 0-1-16,-5 2 0 0,1 2 1 15,0 6 7-15,-3 2-6 16,2 8 5-16,3 4 6 15,0 5 10-15,2 10 5 16,0 1-27-16,0 14-37 16,0 24 31-16,4 20 6 15,14 14 53-15,5 8-25 16,4 2-13-16,-2-1-5 16,2-7-9-16,-4-2 0 0,-7-4-1 15,-1-3-25-15,-1-1-117 16,-3-18-251-1,-3-16-827-15</inkml:trace>
  <inkml:trace contextRef="#ctx0" brushRef="#br0" timeOffset="20602.86">17548 1704 1404 0,'0'0'306'16,"0"0"-163"-16,0 0-1 15,0 0-34-15,0 0-41 16,116-36-26-16,-57 22-26 15,5 2-15-15,13-2-74 16,-15 4-234-16,-16-2-528 0</inkml:trace>
  <inkml:trace contextRef="#ctx0" brushRef="#br0" timeOffset="21083.45">18704 1323 418 0,'0'0'917'0,"0"0"-815"16,0 0-81-16,0 0 81 15,20 129 6 1,-5-78-26-16,8 2-49 0,4-5-11 16,2-8 4-16,0-6-9 15,-5-10 0-15,-4-10-2 16,-4-6 26-16,-3-8 48 15,1 0 18-15,1-16 5 16,3-12-27-16,-1-10-29 16,0-6-3-16,-5-8-8 15,-4-2-30-15,-8 0-2 16,0 1-4-16,0 9 0 0,-12 12-9 16,-1 8-6-16,1 10-16 15,2 8-59-15,-1 6-123 16,3 12-328-16,4 6-104 0</inkml:trace>
  <inkml:trace contextRef="#ctx0" brushRef="#br0" timeOffset="21466.81">19693 1283 1333 0,'0'0'214'0,"0"0"-149"15,0 0-42-15,-131 36-17 16,89-2 19-16,6 2-3 16,14 2 10-16,15 1-22 15,7-3 3-15,22 0 6 16,23 0-19-16,9-2 21 15,8-4-21-15,-2-6-1 16,-5-2 0-16,-12-4 0 16,-14-6 0-16,-14-2-7 15,-13 0 7-15,-2-2-17 16,-15 2 14-16,-20 2 4 16,-12 0 49-16,-12-4 7 15,-3-1-22-15,-2-7 18 0,1 0-22 16,7 0-30-1,14-17-14-15,18 1-161 0,15-6-157 0</inkml:trace>
  <inkml:trace contextRef="#ctx0" brushRef="#br0" timeOffset="21901.44">19936 1518 1066 0,'0'0'231'0,"0"0"-128"16,0 0-4-16,-7 148-47 0,7-96 4 16,3-6 18-16,8-9-52 15,-2-14-6-15,-3-13-10 16,-1-10 19-16,1 0 112 15,4-28 81-15,3-12-122 16,3-12-40-16,-1-6-5 16,-3-4-7-16,-1-2 12 15,-3-4-36-15,4 4-5 16,-1 5 1-16,0 13-7 16,2 12 13-16,-4 12-7 0,0 14-15 15,0 8-17-15,2 0-16 16,4 16 10-16,6 16 23 15,5 10 9-15,8 8-8 16,1 4 8-16,5 7-8 16,5-1 15-16,-3 0-16 15,1-2-60-15,-7 6-146 16,-12-14-274-16,-13-20-228 16</inkml:trace>
  <inkml:trace contextRef="#ctx0" brushRef="#br0" timeOffset="22056.39">20197 1502 1884 0,'0'0'266'0,"0"0"-204"0,113-8-24 16,-41 8-38-16,32 4-44 15,-19 14-357-15,-22-4-1326 0</inkml:trace>
  <inkml:trace contextRef="#ctx0" brushRef="#br0" timeOffset="24868.44">11006 3382 479 0,'0'0'235'15,"0"0"-61"-15,0 0-46 16,0 0-18-16,0 0 13 0,0 0 19 16,0 0 8-16,-46-23-13 15,46 23-35-15,0 0-63 16,0 0-39-16,12 0 2 16,17 0 12-16,7 0 42 15,9 0-21-15,3 0-3 16,2 0-8-16,-6-7-6 15,-3-3 1-15,-8 2-9 16,-8 1-10-16,-10 0-31 16,-9 3-44-16,-3 1 35 15,-3-4 30-15,0-1-19 16,0-3-103-16,-15-3 74 16,-6-3-2-16,2-1 28 15,-6 0 25-15,0 2 7 16,1 2 1-16,2 2 24 15,2 4 3-15,6 2 7 0,3 2 23 16,7 2 8-16,4 2-6 16,0 0-60-16,0 0-9 15,18 0-12-15,8 8 21 16,10 6 0-16,2-2 12 16,-1 2 6-16,-1 0 9 15,-9-4-15-15,-9 2-9 16,-9 0 4-16,-9 7-7 15,-7 6 6-15,-34 14 33 16,-17 13-15-16,-48 44-24 16,12-10-120-16,5-12-227 0</inkml:trace>
  <inkml:trace contextRef="#ctx0" brushRef="#br0" timeOffset="26816.67">10986 5257 91 0,'0'0'100'16,"0"0"-57"-16,0 0 22 16,0 0 47-16,0 0 47 15,0 0 11-15,-85-23-24 16,77 16-11-16,0 1 14 16,2 1 3-16,2-2-19 15,-3 4 7-15,5 0 11 16,0 2 0-16,2 1-50 15,0 0-49-15,0 0-52 0,4 0-4 16,21 0 4 0,12 0 0-16,15 0 22 0,13 1 8 15,6 3-7 1,-3-4-13-16,1 2-8 0,-11 0 4 16,-6 0-6-16,-10 2-7 15,-6 0-21-15,-10 2 3 16,-5-2-10-16,-5 0-3 15,-6 0 6-15,-5-4 8 16,-3 3 2-16,0-3 22 16,-2 0 1-16,0 0 9 15,0 0-1-15,0 0-8 16,0 0 6-16,0 0-1 16,0 0-5-16,0 0 0 15,0 0 1-15,0 0 4 0,0 0 8 16,0 0 14-1,0 0-3-15,0 0-8 0,0 0-17 16,0 0 0-16,0 0 0 16,0 0-6-16,0 0-4 15,0 0-1-15,0 0-37 16,0 0-38-16,0 0-25 16,0 0 29-16,-9 0 24 15,-9 0-5-15,-6 0-18 16,0 0-4-16,-5 0 36 15,2-7 20-15,2-1 29 16,3-2 6-16,7 2 43 16,2 1 48-16,5 3-17 0,4-1 15 15,4 1-26 1,0 2-31-16,0 0-38 0,0-2-30 16,16-2 30-16,3 0 14 15,2-2 14-15,-3 2 7 16,-5 2 6-16,-5 2 27 15,-3 0 12-15,-3 2-8 16,-2 0-10-16,0 0-6 16,0 0-18-16,0 0-8 15,0 0-2-15,0 0-25 16,0 6-3-16,0 16 0 16,0 14 11-16,-4 13-10 15,-5 13-1-15,-2 34-164 16,4-14-204-16,0-18-557 0</inkml:trace>
  <inkml:trace contextRef="#ctx0" brushRef="#br0" timeOffset="27966.87">12963 4855 681 0,'0'0'317'16,"0"0"-91"-16,0 0-74 16,0 0-36-16,0 0-40 15,0 0-59-15,0 0-11 0,17 18 42 16,-5 9 46 0,-2 12 5-16,4 7-54 0,1 10-5 15,-1 6-14-15,-1 4-7 16,-2-1-17-16,-4-6-1 15,-4-6 1-15,-3-11 5 16,0-10 0-16,0-12 2 16,0-6-8-16,0-8-1 15,-3-6 1-15,-2 0 5 16,-1 0 25-16,-3-20-3 16,3-14-17-16,-2-10-11 15,4-12-1-15,2-8 0 16,2-5-14-16,0-1 2 15,0 6 12-15,0 4 1 0,9 4-1 16,6 7 1-16,1 9 0 16,0 8-1-16,-3 8 1 15,-2 10 1-15,0 6 7 16,1 8-8-16,3 0-23 16,3 14 12-16,2 21 10 15,2 6 1-15,3 8 11 16,-3 3-2-16,0-6-7 15,-4-8-1-15,-5-10 5 16,-1-10-4-16,-6-8-2 16,-3-6 1-16,-1-4 9 15,-2 0 5-15,0 0 17 16,2-18 15-16,2-12-32 16,3-10-9-16,2-10-6 15,0 0 0-15,5 2 0 0,-3 7 0 16,1 11 0-16,-2 14-4 15,-1 10-3-15,-1 6-11 16,4 6-9-16,1 24 27 16,5 8 10-16,0 11-1 15,4 1 1-15,3 2-4 16,-1 0-5-16,0-4 0 16,-1-2-1-16,-3-8 1 15,-7-3-1-15,-4-7 0 16,-5-5-6-16,-4-5-47 15,0 5-74-15,-6-7-199 16,-9-8-376-16</inkml:trace>
  <inkml:trace contextRef="#ctx0" brushRef="#br0" timeOffset="28732.69">14058 4899 614 0,'0'0'550'0,"0"0"-308"15,0 0-56-15,0 0-17 16,0 0-55-16,0 0-53 16,0 0-30-16,8 0-18 15,9 0 34-15,5-3 12 16,3-7-11-16,4-2-11 15,-4 1-19-15,-4-3-3 16,-2 1 2-16,-9 1 1 0,-1 0-6 16,-6 2 4-1,-3 0-5-15,0 2-11 0,0 0 0 16,-12 2-6-16,-7 6-2 16,-10 0-24-16,-10 8 23 15,-5 20 9-15,-3 12 1 16,-1 13 1-16,5 7 4 15,7 4 0-15,15 2-5 16,9 0-1-16,12-5 1 16,0-6-1-16,16-10 0 15,11-9 1-15,4-14 2 16,2-8 7-16,3-10 3 16,1-4-2-16,1 0 6 0,3-18-3 15,-4-10 0-15,-3-4 0 16,-7-4 2-16,-5 1-3 15,-9 3-2-15,-4 5-4 16,-7 6-6-16,0 7 14 16,-2 6-1-16,0 4 7 15,0 4-18-15,0 0-3 16,0 16-22-16,0 12 12 16,0 12 10-16,0 6 0 15,2 3 0-15,8 1 2 16,-4 0 4-16,1 0-6 15,-7 4-52-15,0 17-104 16,-11-16-197-16,-5-15-435 0</inkml:trace>
  <inkml:trace contextRef="#ctx0" brushRef="#br0" timeOffset="30299.94">14874 4791 539 0,'0'0'175'15,"0"0"-61"-15,0 0-1 16,0 0 7-16,0 0 13 16,0 0-16-16,0 0-17 15,0-15-8-15,0 13 2 16,0 2-1-16,0-2-1 16,0 0-11-16,0 0-5 15,0 0-6-15,0-2-7 16,0 0-3-16,0-4-17 15,0 2-4-15,0-2 15 16,0 2 1-16,0 2 4 0,0 0 5 16,0 2-6-16,0 2-6 15,0 0-19-15,0 0-33 16,0 8-29-16,2 20 0 16,7 14 29-16,1 15 26 15,2 6-3-15,5 6-13 16,-2-3-8-16,1-4 4 15,-6-8-6-15,-1-10 1 16,-5-9-1-16,-1-13-5 16,-3-8 5-16,0-9 6 15,0-2 3-15,0-3 0 0,0 0 4 16,0 0-7 0,0 0 17-16,0-14-1 0,-11-7-14 15,-2-9-8-15,-1-8-6 16,3-8-6-16,5-6-11 15,0-6-4-15,6-2 2 16,0 0 16-16,0 6-1 16,0 7 4-16,8 9 4 15,-2 8-1-15,1 10 3 16,-3 8 0-16,-2 6-1 16,0 4-8-16,4 2-3 15,0 0-9-15,5 0 0 0,3 10 7 16,3 14-12-1,4 6 19-15,-4 7 7 0,-1 0 6 16,-3-2-4-16,-1-7-2 16,-4-10 0-16,-3-9 1 15,-1-5-1-15,-2-4 7 16,2 0 8-16,8-19 6 16,1-13-20-16,7-12 1 15,3-6-1-15,-1-3 0 16,-2 5-1-16,-2 10 0 15,-5 12 0-15,0 14-2 16,3 12-18-16,-1 10-9 16,8 34 29-16,2 16 14 15,1 18 35-15,3 8-18 16,0 3-16-16,-4-3-15 0,-5-2-6 16,-20 26-40-1,0-21-166-15,-7-19-468 0</inkml:trace>
  <inkml:trace contextRef="#ctx0" brushRef="#br0" timeOffset="32732.77">11049 7072 424 0,'0'0'308'15,"0"0"-115"-15,0 0-66 16,0 0 1-16,0 0-8 15,0 0-4-15,0 0 16 16,0 0 20-16,0 0 13 16,0 0-32-16,0 0-42 15,0 0-35-15,0 0-15 16,2 0 11-16,-2 0 1 16,0 0-10-16,0 0 9 15,0 0-8-15,0 0-7 16,2 0-10-16,7 0-9 0,5-4-9 15,9-2-2 1,16-6 23-16,5 0-5 0,12-2-16 16,6 2-1-16,7 2-2 15,10 0 1-15,2 0-6 16,4 0-1-16,2 2 8 16,-4 0-8-16,-10 2 0 15,-13 0 0-15,-13 0 1 16,-13 4-1-16,-15-2 1 15,-7 4 1-15,-7 0 5 16,-5 0 2-16,0 0 14 16,0 0 1-16,0 0 8 15,0 0-12-15,0 0 10 0,0 0-13 16,0 0-3 0,0 0-7-16,0-2-1 0,0 0-4 15,-7-4-2-15,-5-2-19 16,-3-4-30-16,-7-6-24 15,-5-2-6-15,-2-4 3 16,0-1 21-16,-2 2 9 16,-1 2 18-16,3 6 9 15,0 2 3-15,5 4 9 16,2 2 7-16,4 1 0 16,7 5 13-16,5-2 13 15,3 3-16-15,3 0-10 16,0 0-9-16,13 7-3 15,14 11 12-15,7 1 11 16,8 5 9-16,3-2-2 16,-1-1-12-16,-1-3 5 0,-8 0 11 15,-6 0-9-15,-9 2 4 16,-6 2 0-16,-10 2 3 16,-4 4 15-16,0 2-14 15,-7 2-10-15,-11-4 4 16,1 1-15-16,1-4-47 15,3 1-83-15,5 10-98 16,6-5-275-16,2-13-206 0</inkml:trace>
  <inkml:trace contextRef="#ctx0" brushRef="#br0" timeOffset="35616.25">28182 1034 1234 0,'0'0'293'15,"0"0"-37"-15,0 0-21 16,0 0-61-16,0 0-48 0,0 0-24 16,0 0-51-16,-11-42-44 15,11 42-7-15,0 16-34 16,0 17 33-16,3 13 1 16,3 8 11-16,3 8-10 15,-2-2 1-15,0-2-2 16,-3-8-13-16,-4-8-47 15,0-11-42-15,0-13-18 16,0-9-2-16,0-9 35 16,0 0 87-16,-7-15 42 15,3-20-8-15,1-9-4 16,3-12-5-16,0-6 13 0,0-2 5 16,10 2-24-16,11 3-4 15,6 11 53-15,6 8-42 16,4 10-26-1,-4 10-10-15,-2 8 1 0,-7 6 2 16,-8 6-7-16,-7 0-12 16,-7 20-8-16,-2 10 18 15,-2 3 10-15,-15 0 6 16,1-2 1-16,3-9 10 16,3-10-11-16,8-6 0 15,2-2 0-15,0 0 0 16,5 4 0-16,15-1 12 15,9 6-5-15,4 3 6 16,0 2-12-16,1 4 1 0,-8 0-1 16,-1 4-1-16,-9 2 10 15,-5 2-9-15,-7-2 15 16,-4-1-3-16,-4-2-7 16,-23 0 11-16,-11-3 33 15,-9-4-13-15,-6-7-18 16,2 0-19-16,1-7 9 15,15-4 5-15,10 0-14 16,25 0-91-16,0-4-124 16,21-10-357-16</inkml:trace>
  <inkml:trace contextRef="#ctx0" brushRef="#br0" timeOffset="35882.43">28652 1331 1122 0,'0'0'202'16,"0"0"-137"-16,0 0-45 15,0 0 11-15,0 0 21 16,0 0 37-16,0 0 45 16,99 92-7-16,-48-92 0 15,-2 0-20-15,-1 0-2 16,-9-7 1-16,-8-11 2 0,-11-3-1 15,-11-5-27 1,-9-2-25-16,0 0-55 16,-18 0-1-16,-17 6-155 0,-30 4-84 15,9 8-150 1,11 4-241-16</inkml:trace>
  <inkml:trace contextRef="#ctx0" brushRef="#br0" timeOffset="36151.75">29219 882 1320 0,'0'0'310'0,"0"0"-189"16,0 0-120-16,0 0 31 15,15 128 40-15,-3-68-11 16,0 5-9-16,7-1-29 16,-2 0-2-1,-1-4-21-15,-7 4-75 0,-3-13-303 16,-6-19-699-16</inkml:trace>
  <inkml:trace contextRef="#ctx0" brushRef="#br0" timeOffset="36364.01">29541 902 1315 0,'0'0'366'15,"0"0"-227"-15,0 0-120 16,0 0 0-16,0 114 23 15,0-53-15-15,2 7-10 16,6 8-17-16,-8 26-14 16,0-16-290-16,0-19-559 0</inkml:trace>
  <inkml:trace contextRef="#ctx0" brushRef="#br0" timeOffset="36906.78">29842 1329 1326 0,'0'0'294'0,"0"0"-199"15,0 0-94-15,0 0 16 16,0 0 2-16,0 0-7 15,38 130-11-15,-18-105 28 16,3-6-14-16,-4-4 1 16,0-7 12-16,-4-6-6 0,3-2 28 15,2-2 22 1,2-18-30-16,3-6-11 0,-1-6 8 16,1-3-30-16,-6-1-3 15,-3 4 10-15,-5 8-4 16,-4 12 60-16,-2 12-20 15,-3 0-52-15,-2 49-30 16,0 41 30-16,0 44 22 16,0 24 8-16,-2 5-11 15,2-7-10-15,0-24-3 16,6-25-5-16,1-29 1 16,-3-32 4-16,-4-22-6 15,0-6 0-15,-11-12-30 16,-18-6 30-16,-8-12 22 0,-6-30-2 15,1-18 8-15,6-12-10 16,14-10-1-16,18-7-9 16,4-1-8-16,15-1-42 15,25 8-32-15,11 7-37 16,34-9-135-16,-14 21-238 16,-9 14-299-16</inkml:trace>
  <inkml:trace contextRef="#ctx0" brushRef="#br0" timeOffset="37433.65">30580 1299 1275 0,'0'0'270'0,"0"0"-105"16,0 0-108-16,0 0-50 15,0 0 51-15,0 0 63 16,-2 118-47-16,2-79-14 16,2-1-14-16,9-4-24 15,0-6 2-15,2-6-17 16,-4-6 2-16,3-4-2 16,-2-4-5-16,1-6-1 15,5-2 24-15,5 0-13 16,-2 0-12-16,6-18 22 15,0-6-15-15,-1-2-5 0,-6-2-2 16,-2 4 6-16,-8 9-3 16,-3 5 11-16,-5 9 9 15,2 1-23-15,0 0-8 16,2 6-38-16,6 14 34 16,3 2 12-16,3-1 15 15,3 0-15-15,2-7 1 16,-1-4-3-16,-1-6 2 15,0-4 0-15,-2 0 13 16,1-4 0-16,-5-12 1 16,-1-8-2-16,-8-2 4 15,-4-7-7-15,0 0-9 0,-11 1-9 16,-15-3-53 0,-6 8-34-16,1 6-58 0,9 7-84 15,9 8-243-15,11 4-451 0</inkml:trace>
  <inkml:trace contextRef="#ctx0" brushRef="#br0" timeOffset="37758.83">31249 1307 821 0,'0'0'584'0,"0"0"-460"15,0 0-17 1,0 0-63-16,0 0-26 0,-29 119 14 16,37-87 13-1,17-5 41-15,6-4-18 0,2-10 31 16,3-6-8-16,-3-5-13 16,-4-2-25-16,-6 0 27 15,-8-9-13-15,-8-6-3 16,-5-6-21-16,-2-1-30 15,0-2-13-15,-22 1-29 16,-7 2-47-16,-7 6-32 16,1 4-53-16,2 11-71 15,12 0-150-15,13 0-379 0</inkml:trace>
  <inkml:trace contextRef="#ctx0" brushRef="#br0" timeOffset="38068.58">31723 1453 383 0,'0'0'847'16,"0"0"-697"-16,0 0-55 16,0 0-71-16,0 0 2 15,0 0 28-15,0 0 26 16,45 83 39-16,-10-80 6 15,-1-3 12-15,-1 0-29 0,-8 0 13 16,-6-15 2 0,-5-3-24-16,-5-4-32 0,-9-3-15 15,0 1-30-15,-9 1-22 16,-20 0-25-16,-4 5-31 16,-10 8-43-16,5 7-83 15,11 3-106-15,14 3-269 16,13 7-657-16</inkml:trace>
  <inkml:trace contextRef="#ctx0" brushRef="#br0" timeOffset="38466.96">32290 1458 1237 0,'0'0'348'0,"0"0"-174"16,0 0-53-16,0 0-78 16,0 0-23-16,0 0-11 15,0 0 1-15,-31 45-9 16,31-40 15-16,10-3 62 16,7-2 15-16,1 0-27 15,3 0-23-15,-4-18 4 16,-1-8 30-16,-3-6-17 15,-4-8 0-15,-4-7-45 16,-3 3 25-16,-2 0-8 16,0 8 5-16,0 10 3 0,0 12 18 15,-2 8-20 1,2 6-38-16,0 2-35 16,0 28-2-16,0 16 36 0,11 12 1 15,4 12 9-15,3 3-2 16,2-1-6-16,-2 2-1 15,-10 32-23-15,-5-20-227 16,-3-11-553-16</inkml:trace>
  <inkml:trace contextRef="#ctx0" brushRef="#br0" timeOffset="40717.4">12767 3962 599 0,'0'0'226'0,"0"0"-94"16,0 0 38-16,0 0-21 16,0 0 39-16,0 0-19 15,0 0-49-15,-21-10-40 16,21 10-30-16,3 0-50 16,21 0-24-16,23 0 24 15,37 0 5-15,59 8-5 0,60 2-39 16,27 12-55-16,-1 10-100 15,-65-1-128-15,-54-4-287 0</inkml:trace>
  <inkml:trace contextRef="#ctx0" brushRef="#br0" timeOffset="41650.43">12842 6200 675 0,'0'0'285'16,"0"0"-75"-16,0 0-105 15,0 0-18-15,0 0 9 16,0 0 60-16,218-36-28 16,-35 10-54-16,40 6-44 15,15 8-30-15,-59 10-33 0,-57 2-350 16</inkml:trace>
  <inkml:trace contextRef="#ctx0" brushRef="#br0" timeOffset="45849.89">13299 6699 147 0,'0'0'344'16,"0"0"-151"-16,0 0-53 15,0 0 0-15,0 0-44 16,0 0 38-16,0-36-24 16,0 32 11-16,0 0-8 15,0 0-26-15,0 2 28 0,0 2-15 16,0-2-4-1,0 2-13-15,0 0-19 0,0 0-20 16,0 0-19-16,0 0-19 16,0 8-6-16,0 16 0 15,0 21 0-15,4 13 115 16,5 16-47-16,1 4-32 16,-2-2-23-16,1-6-1 15,-3-8-5-15,-1-11 5 16,0-13-12-16,-1-8-65 15,1-2-101-15,-3-8-182 16,0-8-277-16</inkml:trace>
  <inkml:trace contextRef="#ctx0" brushRef="#br0" timeOffset="46317.1">13279 6962 715 0,'0'0'240'0,"0"0"-139"16,0 0-8-16,0 0 39 16,0 0 10-16,0 0 15 15,0 0-32-15,35-2-43 0,-6-6 33 16,10-2-18-1,9-4-28-15,6-6-15 0,2-2-19 16,-3-2-17-16,-4 2-3 16,-7 0-14-16,-9 6 7 15,-8 3-8-15,-11 6 1 16,-5 3 0-16,-7 0 0 16,-2 1 5-16,0-3 9 15,0 1-3-15,0-6-12 16,-5 1 6-16,-1 2 5 15,-2 2 6-15,4 2 30 16,2 4-1-16,2 0-40 0,-2 0-6 16,2 21-30-1,0 15 30-15,0 11 0 0,0 10 9 16,0 1-9-16,12 0 10 16,-2-6-10-16,-1-6 0 15,-3-2-38-15,-6 2-134 16,0-10-194-16,0-13-528 0</inkml:trace>
  <inkml:trace contextRef="#ctx0" brushRef="#br0" timeOffset="46984.1">14192 6771 1482 0,'0'0'339'0,"0"0"-258"15,0 0-80-15,0 0 13 16,13 133 10-16,-1-77-8 16,1-2-7-16,3-4-2 15,-1-5 2-15,-1-14-9 16,-5-8 0-16,-3-11-1 15,-1-9-13-15,-5-3 14 16,0-1 19-16,0-26-19 16,-5-13-10-16,-5-16-27 15,-2-12 36-15,1-6 1 16,5 2-1-16,3 6 1 16,3 13 0-16,5 13-1 0,12 12-21 15,5 10 15-15,-1 10-3 16,0 8 1-16,-2 0-6 15,-3 22 2-15,-3 10 13 16,-5 7 0-16,-3 2 8 16,-5 0-6-16,0-7-2 15,0-6 7-15,0-8-7 16,0-6 2-16,0-4-2 16,0-2 0-16,16-2 0 15,6-2 1-15,9-2 1 16,3 2-1-16,3 0-1 15,-1 6-2-15,2 6 2 16,-7 4 0-16,-2 4 1 0,-7 4 15 16,-9 0 9-16,-7 2 0 15,-6-2 0-15,-3 2 12 16,-21 1 21-16,-7-5 19 16,-7-2-42-16,-5-6-7 15,1-9 8-15,-1 0-14 16,5-7-22-16,5-2-7 15,10 0-71-15,21-30-100 16,2-5-149-16,2-5-602 0</inkml:trace>
  <inkml:trace contextRef="#ctx0" brushRef="#br0" timeOffset="47336.63">14970 6665 1046 0,'0'0'401'15,"0"0"-251"-15,0 0-90 16,-46 149-11-16,38-93 24 16,8-2-8-16,8-6-13 15,23-10-12-15,11-10-30 16,7-14 8-16,6-12 13 15,1-2-5-15,-2-14-6 16,-10-18 4-16,-11-4 29 16,-10-8 59-16,-17-4-12 0,-6-7-3 15,-19 1-32-15,-26-2-16 16,-18 4-18-16,-12 10-19 16,-6 10-4-16,2 12-7 15,5 16-1-15,11 4-19 16,15 18-75-16,5 46-124 15,16-6-161-15,12-3-479 0</inkml:trace>
  <inkml:trace contextRef="#ctx0" brushRef="#br0" timeOffset="48585.25">11487 9872 555 0,'0'0'199'0,"0"0"-2"0,0 0-76 15,0 0 35-15,0 0-8 16,0 0-19-16,0 0 27 16,-78-39 9-16,76 39-33 15,0 0-31-15,2 0-19 16,0 0-20-16,0-1-28 15,0 1-12-15,0 0-2 16,0 0-20-16,0-3-5 16,18 3-8-16,15-1 13 15,11 1 37-15,12 0-8 16,9 0-8-16,5 0-6 0,-4 0-3 16,-3 4-11-1,-3 0 8-15,-10 0-9 0,-4-4 0 16,-9 2-18-16,-8-2-10 15,-11 0-19-15,-7 0-12 16,-6 0 9-16,-5 0 37 16,0 0 13-16,-3-2 0 15,-12-13-8-15,-7-3-14 16,-5-4 0-16,0 4 7 16,4 0 15-16,4 6 0 15,3 4 8-15,7 4 20 16,5 2 6-16,4 2-8 15,0-2-11-15,0 2-8 16,0 0-7-16,0-2-2 16,0 2 2-16,0 0-12 0,0-2-1 15,0 2 13 1,2 0 0-16,2 0 12 0,3 0 11 16,2 0-21-16,4 2 23 15,3 6-3-15,2 7-6 16,4-1 10-16,3-1 8 15,-1 3-23-15,-2-4 6 16,-1 1-4-16,-6-5 0 16,-7-1-2-16,0-3-10 15,-8-1 5-15,0 1 9 16,0 3-6-16,-12 10-3 16,-15 6 10-16,-8 10-5 15,-7 5-11-15,0 4-83 0,1 2-42 16,6 8-132-16,10-8-216 15,14-13-306-15</inkml:trace>
  <inkml:trace contextRef="#ctx0" brushRef="#br0" timeOffset="50899.75">13729 9194 998 0,'0'0'249'0,"0"0"-158"16,0 0-55-16,0 0 40 15,0 0 41-15,0 0-23 16,123-66-4-16,-102 44-7 15,-5-1-20-15,-5 4-10 16,-7 1 13-16,-4 4-22 16,0 3-12-16,-17 5-32 15,-16 6-1-15,-17 0-33 16,-8 18 15-16,-8 17 17 16,-1 7-1-16,5 4 3 15,12 0 2-15,15-4-2 16,20-4 0-16,15-6-5 15,2-2-8-15,33-4 8 0,19-4 5 16,11-4 7-16,10-2 3 16,3 2-4-16,-5 3-6 15,-4 0 0-15,-13 8 0 16,-9 3 2-16,-15 0 8 16,-20 2-10-16,-12 2 3 15,-4-2 59-15,-33 2 14 16,-13-2-5-16,-6-4-17 15,-4-3-17-15,3-9-8 16,3-4-4-16,7-6-25 16,9-7 0-16,9-1-12 0,12 0-68 15,17-19-97 1,0-10-182-16,13-3-393 0</inkml:trace>
  <inkml:trace contextRef="#ctx0" brushRef="#br0" timeOffset="51146.09">14150 9110 1166 0,'0'0'532'0,"0"0"-388"15,0 0-107-15,0 0-31 0,0 0 83 16,26 132 61-1,-10-66-71-15,4 4-42 0,5 1-15 16,1-1-13-16,1-4-8 16,-6-2-1-16,-6-6-46 15,-13 6-121-15,-2-14-182 16,0-15-293-16</inkml:trace>
  <inkml:trace contextRef="#ctx0" brushRef="#br0" timeOffset="51328.46">14023 9515 1330 0,'0'0'404'16,"0"0"-240"-16,0 0-123 0,114-66-28 15,-54 45-13-15,6 7-17 16,15 3-180-16,-19 4-326 15,-13 3-437-15</inkml:trace>
  <inkml:trace contextRef="#ctx0" brushRef="#br0" timeOffset="51967.1">14598 9475 1249 0,'0'0'323'0,"0"0"-193"0,-98 108-38 16,65-54-20-16,8-2-17 15,9-10-33-15,9-8-6 16,7-7-15-16,0-12-1 16,0-4 2-16,7-10-8 15,9-1 12-15,4-4 7 16,4-18 30-16,5-8-20 15,-2-4-3-15,-2 0-18 16,-9 4 7-16,-8 6 4 16,-3 8-4-16,-5 8 11 15,0 6 19-15,0 2-39 16,2 0-21-16,4 20-3 16,4 6 24-16,3 4 0 0,7-2-1 15,2-5-18 1,2-8-8-16,-1-5 21 0,0-8-7 15,-6-2 1-15,-3 0 12 16,-1-16 11-16,-2-10 2 16,-2-4-13-16,-5-6 14 15,-1 2 3-15,-3 4-11 16,0 6 7-16,0 8-4 16,0 8-9-16,0 8 0 15,8 0-30-15,10 12 7 16,7 18 15-16,3 6 8 0,7 4 0 15,-4-2 6 1,-5-6-2-16,-6-9-4 0,-6-9 1 16,-10-9 0-16,-2-5 19 15,-2 0 61-15,0-16 42 16,0-16-82-16,0-12-35 16,0-6 8-16,0-6 2 15,3 1-16-15,3 4-13 16,5 7 1-16,3 12-59 15,5 9-93-15,-5 14-368 16,-3 5-577-16</inkml:trace>
  <inkml:trace contextRef="#ctx0" brushRef="#br0" timeOffset="52900.92">15620 9226 606 0,'0'0'241'0,"0"0"-34"15,0 0-12-15,0 0-57 16,0 0 3-16,0 0-10 16,0 0-77-16,-4 18-53 15,4 26 40-15,2 16 82 0,9 9-43 16,7 3-47-1,3-6-19-15,-2-12-13 0,-1-12 7 16,-7-16-8-16,-4-14 1 16,-4-8 16-16,-3-4 14 15,0-4 16 1,0-22-11-16,0-10-36 0,0-12 1 16,-3-8-1-16,0-6 0 15,1-3-16-15,2 1 0 16,0 0-18-16,0 8 0 15,0 6-35-15,16 10 25 0,1 11 21 16,2 11 14 0,-3 17 8-16,-1 1-12 0,1 19 13 15,-1 20 17-15,3 9 24 16,0 4 5-16,-2 0-29 16,1-6-8-1,-3-9-2-15,-3-12-4 0,-5-11-3 16,-2-7 1-16,2-7 15 15,-2-5 12-15,2-22-10 16,5-14-18-16,1-9 0 16,-1-6 13-16,-3-4-13 15,2 0-16-15,-1 6-4 16,-1 7 12-16,2 15 1 16,-1 14-9-16,-1 16 7 15,1 2-27-15,3 28 36 0,1 18 11 16,3 12 42-16,-1 9-18 15,3 5-13-15,-3 0-14 16,1 0 0-16,-3-2-8 16,-1-8 0-16,-4-7-117 15,10-27-163-15,-4-16-306 16,1-12-449-16</inkml:trace>
  <inkml:trace contextRef="#ctx0" brushRef="#br0" timeOffset="53166.1">16376 9308 1020 0,'0'0'264'0,"0"0"-164"0,0 0-33 16,-27 124-19-16,27-89-22 16,5-9 5-16,15-6 1 15,7-7-12-15,1-10 8 16,3-3 33-16,0 0 2 15,-4-21-6-15,-4-6 4 16,-7-5 21-16,-10-4-20 16,-6-1-12-16,0 5-36 15,-27 6-14-15,-6 10-1 16,-7 12-46-16,-3 4-94 16,3 12-94-16,9 8-95 15,15-4-513-15</inkml:trace>
  <inkml:trace contextRef="#ctx0" brushRef="#br0" timeOffset="53516.9">16819 9342 1465 0,'0'0'374'0,"0"0"-274"15,0 0-87-15,0 0 41 16,0 0-6-16,58 129-11 16,-31-99-7-16,0-8-16 0,-6-6 3 15,-2-8-3 1,-3-8-2-16,-3 0 16 16,3-16 55-16,1-18-5 15,1-9-39-15,-5-7 17 0,-4 0-17 16,-4 2-33-16,-5 4 6 15,0 8-11-15,0 10 0 16,0 10-1-16,0 6-7 16,0 5-24-16,0 4-85 15,-5 1-120-15,-2 1-283 16,-3 8-185-16</inkml:trace>
  <inkml:trace contextRef="#ctx0" brushRef="#br0" timeOffset="53742.38">17174 9082 1453 0,'0'0'328'15,"0"0"-261"-15,0 0-4 16,21 110 19-16,-5-58-29 15,5 0-33-15,-2-4-20 16,0-4-34-16,-13-7-169 16,-2-13-294-16,-4-12-759 0</inkml:trace>
  <inkml:trace contextRef="#ctx0" brushRef="#br0" timeOffset="53928.18">16998 8919 1302 0,'0'0'515'0,"0"0"-269"16,0 0-246-16,0 0-128 15,0 0-398-15,0 0-607 0</inkml:trace>
  <inkml:trace contextRef="#ctx0" brushRef="#br0" timeOffset="54422.97">17723 9314 841 0,'0'0'1027'0,"0"0"-815"16,0 0-166-16,0 0-46 15,0 0-9-15,0 0 7 0,0 0 4 16,79-10 12 0,-32-16 37-16,1-10-10 15,-2-4-22-15,-11 0 5 16,-13 6-23-16,-11 6 8 0,-11 10-9 15,0 11 3-15,-22 7-3 16,-14 13-15-16,-9 21 8 16,1 8 7-16,9 2 12 15,14-6-12-15,17-4-5 16,4-8-4-16,16-6 9 16,15-6 0-16,7-8-7 15,2-6 4-15,-1 0 3 16,0-8 7-16,-3-10 2 15,-5 0-9-15,-4 0 15 16,-6 2-2-16,-3 4 7 0,-5 8 5 16,-3 4-25-16,1 0-5 15,-3 6 4-15,0 16 1 16,-8 8 6-16,0 10-6 16,-65 41-45-16,0-11-129 15,-8-6-449-15</inkml:trace>
  <inkml:trace contextRef="#ctx0" brushRef="#br0" timeOffset="55335.61">11583 11500 581 0,'0'0'242'16,"0"0"-87"-16,0 0 43 16,-127 20 19-16,111-20 56 15,8 0-87-15,5 0-53 16,3 0-63-16,9 0-58 16,30 0-12-16,16 0 88 15,21-6 12-15,9-4-39 16,6 2-24-16,-7 4-24 15,-6 0-11-15,-15 4 1 16,-12-2-3-16,-15 0 0 16,-11 0-40-16,-10 2 10 0,-9-2 1 15,-4 0 14-15,-2-2 9 16,0-4-7-16,-13-4-4 16,-7 0-19-16,1 0 24 15,-4 1 12-15,7 6 0 16,5 3 6-16,7 2 28 15,4 0-17-15,0 0-17 16,0 0-19-16,22 2 19 16,7 7 10-16,9 2 19 15,6-1-3-15,3-2-20 0,-2-2 19 16,-6-2 15 0,-10 2-31-16,-15 2-9 0,-11 8-14 15,-3 10-1 1,-34 16 14-16,-15 16-53 0,-29 20-149 15,8-9-352-15,16-22-316 0</inkml:trace>
  <inkml:trace contextRef="#ctx0" brushRef="#br0" timeOffset="56084.47">14424 11137 1307 0,'0'0'356'16,"0"0"-83"-16,0 0-202 16,0 0-70-16,0 0 10 15,0 0 11-15,78 152 7 16,-55-95-4-16,-4-5-10 16,-3-8-9-16,-5-10 0 15,-5-10-5-15,-3-12 6 16,-3-8 3-16,0-4 12 0,-11 0 8 15,-14-12-22 1,-4-14-8-16,-2-8-5 0,-5-10 5 16,5-6 11-16,6 0-10 15,8-3-1-15,8 5-21 16,9 8-13-16,0 6 22 16,0 10 11-16,11 10-11 15,2 8 12-15,3 6-13 16,2 0 13-16,4 22 8 15,3 12 12-15,2 8-1 16,0 6 2-16,-4 0-20 16,0-8 6-16,-7-8-7 15,-5-11 1-15,-5-10-1 0,-4-11 11 16,1 0 5 0,2-15 9-16,1-24-18 15,1-13-7-15,1-14 1 0,-1-6 0 16,0 0-1-16,2 3-1 15,2 14-19-15,1 12 19 16,-2 17 1-16,6 18-16 16,2 8 2-16,4 16-2 15,7 28 16-15,5 17 27 16,1 9 5-16,1 6-17 16,-1 2-6-16,-4-2-3 15,-4-1-6-15,-6-7-73 0,-4-4-130 16,-5-18-189-1,-6-22-681-15</inkml:trace>
  <inkml:trace contextRef="#ctx0" brushRef="#br0" timeOffset="56717.78">15273 11278 1446 0,'0'0'341'16,"0"0"-189"-16,0 0-60 16,-81 105-37-16,66-62-18 15,9 1-8-15,6-4-22 16,0-8-5-16,2-10-2 0,15-10 7 16,1-12-1-16,5 0 3 15,1-10 12-15,0-16 11 16,1-4-20-16,-8-6 1 15,0-4 5-15,-11 2-2 16,-4 3-14-16,-2 6-2 16,0 7 9-16,0 9-8 15,-6 13-1-15,-3 0-9 16,-1 10-8-16,2 19-3 16,3 3 19-16,5 1-9 15,0 0 10-15,5-7-25 16,13-6 2-16,-3-4-4 15,-1-6-2-15,-5-6-4 16,-3-2 13-16,-4-2 15 16,3 0 5-16,-2 0 8 0,3-14 2 15,1-6-10-15,1-4 0 16,2 2-1-16,1 4-19 16,0 8-8-16,2 6-8 15,5 4 8-15,4 1 6 16,3 20 13-16,4 7 8 15,2 6 1-15,-2 0 0 16,-2-4 0-16,-5-4-8 16,-6-8-13-16,-8-8-1 15,-3-6-18-15,-3-4 40 16,-2-6 39-16,0-20-9 16,0-10-19-16,0-6 3 0,4-6 8 15,6-2 0-15,3 3-22 16,7 3-11-16,5 8-31 15,10 6-89-15,-4 12-219 16,-6 6-520-16</inkml:trace>
  <inkml:trace contextRef="#ctx0" brushRef="#br0" timeOffset="57083.37">16102 11255 1190 0,'0'0'295'0,"0"0"-224"16,0 0-52-16,0 0 16 16,17 141-11-16,4-100-9 15,3-4-8-15,-1-5 11 16,-6-8-18-16,-1-8 3 15,-7-8 5-15,-3-8-5 16,3 0 59-16,1-16 87 16,0-16-58-16,4-10-23 15,-1-6 3-15,-2-4-18 16,-1-1-7-16,-6 2-30 16,0 4-1-16,0 11-14 0,-4 10 0 15,3 12-1-15,-1 8-59 16,4 6-179-16,2 0-409 15,-2 6-151-15</inkml:trace>
  <inkml:trace contextRef="#ctx0" brushRef="#br0" timeOffset="57649.81">16626 11355 1258 0,'0'0'259'16,"0"0"-149"-16,0 0-60 0,0 0-4 16,0 0 16-16,141-104-5 15,-106 70 4-15,-9-2 14 16,-2 2-18-16,-8 4-1 16,-5 8-12-16,-9 8-18 15,-2 10-26-15,0 4 0 16,-19 16-36-16,-13 22 34 15,-4 8-4-15,3 6 5 16,6-2 1-16,16-8 0 16,9-8 0-16,2-7-16 15,9-9 10-15,13-6 6 16,7-10 0-16,3-2 2 0,3-2 15 16,3-23-6-16,3-8-10 15,0-14 9-15,-3-7 0 16,-5-4-1-16,-6-8 0 15,-11-4-9-15,-9-4 0 16,-7-5-1-16,0-1 0 16,-9 0 1-16,-7 3 0 15,-1 12 5-15,1 12 20 16,3 15 11-16,3 16 39 16,6 16 38-16,-2 6-103 15,1 28 1-15,3 27-11 16,2 19 25-16,0 14-1 15,19 4 4-15,18 0-19 16,7-3 3-16,2-7-6 16,2-6-6-16,-6-6 0 0,-6-5-51 15,-12 11-38-15,-10-18-151 16,-12-14-363-16</inkml:trace>
  <inkml:trace contextRef="#ctx0" brushRef="#br0" timeOffset="58936.42">11574 13453 682 0,'0'0'253'15,"0"0"-84"-15,0 0 5 16,-113-38 3-16,92 28-17 15,8 4 44-15,7 0-8 0,6 4-45 16,0 0-58-16,0 2-45 16,8 0-42-16,24 0 4 15,19 0 57-15,36 0 11 16,30 4-32-16,0-4-11 16,-10 0-13-16,-16 0-16 15,-24 0-6-15,2-2-10 16,-2-4-25-16,-18 2-34 15,-14-2-11-15,-10 2-22 16,-14-4-3-16,-9-4 51 16,-2-5 37-16,0-5-59 0,-21-1 15 15,-8-1 33 1,-3 3 15-16,-2 7 13 0,6 2 13 16,5 6 55-16,7 2 45 15,12 4 0-15,4 0-67 16,0 0-46-16,25 10 0 15,10 8 39-15,13 3 9 16,6-3-19-16,7-2-1 16,-3-6 3-16,-5 0 5 15,-8-2-16-15,-14 0-14 16,-13 8-6-16,-16 10 0 16,-2 18 0-16,-35 20-2 15,-50 46-45-15,9-11-202 16,4-19-426-16</inkml:trace>
  <inkml:trace contextRef="#ctx0" brushRef="#br0" timeOffset="59849.97">13902 12685 484 0,'0'0'371'16,"0"0"-65"-16,0 0-35 15,0 0 4-15,0 0 22 16,0 0-61-16,0 0-71 16,-6-100-113-16,6 136-52 15,0 44 0-15,0 37 15 0,4 17 31 16,10-14-32 0,1-34-2-16,-3-30-3 15,-4-16-3-15,3-3-6 16,1-7 0-16,-3-8 0 0,-3-16 0 15,3-6 6-15,5-16-6 16,3-23 21-16,10-11-4 16,0-1-17-16,-3 0-19 15,-5 13-38-15,-6 18 17 16,-3 14 21-16,0 6-6 16,1 14-29-16,5 22 54 15,5 10 7-15,4 5-1 16,4 0-4-16,0-4-1 15,0-11-1-15,0-10-20 16,-2-14-7-16,-3-12 9 16,0 0 18-16,-1-26 15 15,2-12 4-15,-3-11-2 0,-2-9-4 16,-8-2 12-16,-8-6-4 16,-4-2 3-16,-4 0-18 15,-17 4-3-15,-1 10-3 16,-3 15-6-16,8 19-9 15,0 20-99-15,9 10-238 16,8 11-422-16</inkml:trace>
  <inkml:trace contextRef="#ctx0" brushRef="#br0" timeOffset="60536.08">14957 13186 322 0,'0'0'151'0,"0"0"-6"0,0 0-66 16,0 0 117 0,0 0-15-16,0 0 10 15,0-104 46-15,0 102 20 0,0 2-49 16,-18 20-83-16,-11 24-53 16,-7 12-6-16,3 10-2 15,6 1-29-15,9-5-21 16,13-12-4-16,5-12-10 15,0-12-6-15,5-10 6 16,11-12 1-16,2-4 0 16,6-6 21-16,3-22-5 15,2-10 0-15,-3-10-15 16,1-4 13-16,-6 2-15 16,-8 9 0-16,-7 11-7 15,-2 12 7-15,-4 11 0 0,3 7-9 16,-1 0-4-1,7 10-12-15,4 20 9 0,12 10 16 16,8 8 6-16,9 2-3 16,6-4 3-16,-2-10-6 15,-5-10 0-15,-10-10-19 16,-14-8-5-16,-7-8 24 16,-8 0 12-16,-2-18 40 15,0-16-50-15,-12-12-1 16,-3-10 17-16,-1-6-11 15,5-3-6-15,11 3-1 16,0 6 0-16,25 6-11 0,25 10 3 16,18 8-3-16,7 8 10 15,6 10-10-15,-6 11-42 16,10 3-160 0,-20 7-277-16,-18 5-334 0</inkml:trace>
  <inkml:trace contextRef="#ctx0" brushRef="#br0" timeOffset="60917.09">15857 13180 1287 0,'0'0'337'0,"0"0"-171"16,0 0-135-16,0 0 39 15,42 111 24-15,-11-65-30 16,4 0-36-16,0-4-6 16,-7-8-7-16,-10-8-15 15,-7-10 7-15,-6-10-5 16,-5-6 18-16,0 0 26 15,-5-22-17-15,-8-20-17 16,2-16-6-16,6-16 15 16,5-7 1-16,5 1-9 15,26 6-13-15,9 12-14 16,8 14-16-16,4 16-53 16,8 7-93-16,-15 13-335 0,-13 6-734 15</inkml:trace>
  <inkml:trace contextRef="#ctx0" brushRef="#br0" timeOffset="61463.73">16254 13529 880 0,'0'0'329'0,"0"0"-150"0,0 0-64 16,0 0-25-16,0 0-23 16,0 0-30-1,0 0-20-15,52-2 21 0,-23-6 18 16,6-2-18-1,-2-2-12-15,0-2-6 0,-2-4 5 16,-2-2-1-16,-3-2-1 16,-3-2-1-16,-5 4 5 15,-5 4-9-15,-3 2-3 16,-6 8 4-16,-2 2 21 16,-2 2 0-16,0 2-9 15,0 0-17-15,0 0-12 16,0 0-2-16,0-3-1 15,0-2-96-15,0-3-201 0,0-1-434 16</inkml:trace>
  <inkml:trace contextRef="#ctx0" brushRef="#br0" timeOffset="62899.32">16804 13116 625 0,'0'0'247'16,"0"0"-21"-16,0 0-3 15,0 0-14-15,0 0-27 16,0 0-19-16,0 0-32 15,6-12-71-15,-1 14-60 16,1 20 1-16,8 14 12 16,-1 11 33-16,3 7-4 15,-5 4 8-15,0 0-27 0,-7-6-13 16,-1-8-3-16,-3-12 1 16,0-10-7-16,0-10 0 15,0-6 1-15,0-6 8 16,0 0 2-16,0 0 3 15,0-20-3-15,0-12-12 16,7-10-13-16,1-10 2 16,5 0-8-16,1 6 3 15,3 12 7-15,-1 10 2 16,0 13-10-16,0 11 16 16,2 0-15-16,1 17 1 15,4 13 8-15,-1 8 7 0,0 4 1 16,3-4-1-1,-1-6 1-15,3-10-1 0,2-8 1 16,0-10 8-16,5-4-9 16,1 0 11-16,3-22-3 15,-1-6-6-15,0-4 4 16,-6-6-6-16,-9 0 9 16,-8-1-1-16,-10 3-7 15,-4 7 6-15,0 7-7 16,-9 9-7-16,-13 13-17 15,-9 0-4-15,-3 31 11 16,-1 13 15-16,1 12 2 16,12 6-1-16,10 0 1 0,12-6-1 15,0-6 1 1,25-12-13-16,6-9 4 16,2-11 2-16,4-13 5 15,0-5 2-15,1-4 2 0,0-19 8 16,-1-12 2-16,2-7-5 15,-3-6 4-15,-3 4-10 16,-4 4 0-16,-4 12-1 16,-8 14-12-16,-3 14-16 15,-3 4-5-15,-3 26 13 16,0 10 14-16,-4 4 6 16,-2-6 1-16,0-10 0 15,-2-12 1-15,0-8 11 0,0-6 84 16,0-2 36-16,0-6 14 15,0-18-56-15,0-14-63 16,0-10-16-16,9-6-10 16,7-2-2-1,3-1-10-15,22-7-118 0,-7 12-163 16,-3 10-446-16</inkml:trace>
  <inkml:trace contextRef="#ctx0" brushRef="#br0" timeOffset="63602.81">18722 12633 1672 0,'0'0'488'0,"0"0"-437"16,0 0 0-16,0 140 35 15,2-63-44-15,11 7-19 16,5 0-14-16,-3-4-8 16,-3-10-1-16,-5-12-40 15,-3-15-34-15,-4-18-25 16,0-14 9-16,0-11 51 0,-9-7 1 15,-11-25-16 1,-7-13-6-16,-4-18 37 0,0-11 22 16,2-8 1-16,7-4 0 15,8-2-1-15,12 1-1 16,2 11 2-16,10 12 7 16,16 16 15-16,3 16 29 15,2 15 12-15,-2 17-17 16,2 4-4-16,0 32 1 15,-2 13-6-15,-4 13-9 16,-7 6-16-16,-7 0-12 16,-9-1 9-16,-2-11-9 15,0-12 0-15,-15-14-23 16,-1-10 14-16,-2-10 8 16,3-8-10-16,2-2 11 0,1-4 0 15,5-14-4 1,5-6-31-16,2 0 5 0,0 4 17 15,9 4 0-15,9 10 5 16,-1 6 7-16,6 0 1 16,2 18 0-16,4 15 17 15,2 12 0-15,0 7-10 16,-4 6-5-16,-6 0-1 16,-7-1-1-16,-11-11-1 15,-3-9-1-15,-5-10-4 16,-22-9 6-16,-10-10-33 15,-4-8-105-15,1-6-46 16,7-52-51-16,10 0-93 0,15-3-395 16</inkml:trace>
  <inkml:trace contextRef="#ctx0" brushRef="#br0" timeOffset="63850.48">19136 12996 742 0,'0'0'253'0,"0"0"-41"16,0 0-2-16,127 100-32 15,-86-56-71-15,-6 0-3 16,-6-3-12-16,-6-8-18 16,-12-7-42-16,-9-9-17 15,-2-9 2-15,-2-8 24 16,-21 0 67-16,-4-11-58 0,-4-15-16 16,2-12-9-1,5-7-9-15,8-8-4 0,10-3-12 16,6 4 0-16,4 8-31 15,52 1-93-15,-2 14-151 16,-2 8-291-16</inkml:trace>
  <inkml:trace contextRef="#ctx0" brushRef="#br0" timeOffset="64150.37">19705 13028 639 0,'0'0'623'0,"0"0"-440"0,0 0-54 16,-50 104-22-16,50-68-46 16,0 0-9-16,14-4-25 15,15-6-10-15,7-8 2 16,-1-11 16-16,1-7 17 16,-5 0-4-16,-4-18 6 15,-9-7-4-15,-9-3-29 16,-9-2-8-16,0-2-13 15,-14 4-6-15,-12 2-31 16,-3 4-20-16,4 4-38 16,7 2-19-16,14 2-21 15,4 0-73-15,35-16-145 16,8 3-43-16,3 0-173 0</inkml:trace>
  <inkml:trace contextRef="#ctx0" brushRef="#br0" timeOffset="65021.18">20119 12541 696 0,'0'0'362'0,"0"0"-78"16,0 0-17-16,0 0-29 15,0 0-55-15,0 0-154 16,0 0-15-16,-9 38 64 16,9 26 0-16,0 6-26 15,18 2-21-15,6-2-15 16,1-6-9-16,-1-5-7 15,-5-9-12-15,-11-10-75 16,-3-12-68-16,-5-12-95 0,0-12 25 16,-11-4 118-1,-10-16-36-15,1-16 20 0,5-10 70 16,1-6 53-16,12 0 3 16,2 0 49-16,2 5 56 15,25 3-3-15,4 4 4 16,10 4-13-16,-1 6-12 15,-1 4-22-15,-3 8-11 16,-7 4-10-16,-6 10-13 16,-8 0-6-16,1 22 23 15,-3 18 52-15,1 17 5 16,1 8-36-16,-1 11-17 16,-4 3-17-16,2-3-12 15,-5-8-9-15,-5-7 3 0,-2-17-13 16,0-15 11-16,0-12-12 15,2-12 0-15,7-5-1 16,7 0-1-16,7-18 1 16,12-8-37-16,0-2-27 15,-1 5-17-15,-5 4 48 16,-8 7 26-16,-7 6 8 16,-1 4 0-16,-1 2 0 15,1 0 11-15,5 0 4 16,1 0-14-16,8 0 6 15,0 0-6-15,4-2 8 16,0-10-3-16,-4-2 7 0,-2-4-6 16,-10-2 7-1,-3 4 17-15,-8 2 26 0,-4 6-15 16,0 8-38-16,0 0-4 16,-16 6-22-16,1 16 7 15,-1 6 14-15,7 2-8 16,7 0-19-16,2-6-6 15,4-3-14-15,15-8 20 16,4-4 15-16,4-5 6 16,4-4 7-16,3 0 1 15,2-4 0-15,2-9 5 16,0 4-6-16,-3-1-1 0,-4 6 1 16,-4 4 1-1,-9 0-1-15,-7 0 1 16,-4 0-1-16,-7 0 2 15,0 0 26-15,0 0 23 0,0-9 26 16,0-15-16-16,0-12-43 16,0-8-18-16,2-4 0 15,14 0-55-15,3-2-90 16,0 14-340-16,-11 10-878 0</inkml:trace>
  <inkml:trace contextRef="#ctx0" brushRef="#br0" timeOffset="65229.4">13519 16655 309 0,'0'0'218'16,"-197"-36"-218"-16,151-4-279 0</inkml:trace>
  <inkml:trace contextRef="#ctx0" brushRef="#br0" timeOffset="65860.95">12007 15105 814 0,'0'0'233'16,"0"0"-67"-16,0 0-58 16,0 0-11-16,0 0 23 15,0 0 1-15,0 0-11 16,33 0-26-16,9 0 76 16,16 0-54-16,14-4-50 15,3-2-22-15,4 2-22 16,-8 2-12-16,-9 0-7 15,-10 2-70-15,-15 0-190 16,-10 0-244-16,-12 4 131 16,-10 0-279-16</inkml:trace>
  <inkml:trace contextRef="#ctx0" brushRef="#br0" timeOffset="66118.83">12548 14997 324 0,'0'0'324'15,"0"0"163"-15,0 0-271 16,0 0 28-16,0 0-84 15,0 0-103-15,0 0-57 16,5-12 20-16,35 30 87 16,11 6-26-16,8 0-21 15,5-2-25-15,-5 0-19 16,-5-2 4-16,-13 1-20 16,-22-2-6-16,-19 8-19 15,-11 0 11-15,-36 8 4 16,-18 1-27-16,-8 0-12 15,-3-4-8-15,1-6-11 16,4 0-17-16,5-4-93 0,20-4-37 16,19-10-145-16</inkml:trace>
  <inkml:trace contextRef="#ctx0" brushRef="#br0" timeOffset="66684.07">14395 14704 1265 0,'0'0'385'0,"0"0"1"15,0 0-199-15,0 0-155 16,0 0-32-16,-3 103 24 16,24-33 0-16,4 4-4 15,1-4-2-15,-2-8-11 16,-1-13-6-16,-7-13 4 16,-8-14-5-16,-3-8-28 15,-3-13-5-15,-2-1 11 16,0 0 9-16,-9-10-24 15,-13-17-31-15,-7-14 37 0,0-17 8 16,2-14 15 0,3-10 2-16,8-3-17 0,12 7 11 15,4 12 3-15,0 14-1 16,22 18-6-16,7 14 12 16,2 16 4-16,3 4 27 15,1 24-6-15,-4 18 29 16,1 16-7-16,-8 12-5 15,-6 7-16-15,-7-1-13 16,-11-10-2-16,0-12 1 16,-7-14-7-16,-19-16 10 15,-10-6 4-15,-6-7-15 16,-3-6-11-16,-2-5-34 16,5 0-59-16,-7-30-112 15,13 2-304-15,9-8-759 0</inkml:trace>
  <inkml:trace contextRef="#ctx0" brushRef="#br0" timeOffset="67334.14">15333 15091 664 0,'0'0'876'16,"0"0"-401"-16,0 0-271 16,0 0-44-16,-116-26-77 0,94 26-28 15,-2 0-40 1,-7 2-15-16,-6 24-2 0,0 8-5 16,3 7 0-16,7-1 6 15,14 0-4-15,9-4-2 16,4-12-12-16,4-2 10 15,19-10-15-15,1-4-13 16,3-8-52-16,2 0 77 16,0-8 7-16,-5-18 5 15,-1-4 19-15,-4-2 1 16,-5 4-11-16,-5 2-2 16,-5 12 8-16,-2 5-15 0,0 8-5 15,1 1 4-15,4 6-24 16,4 17 1-16,6 8 24 15,10 5 8-15,4-2-1 16,8-6-6-16,1-6 8 16,-1-10-9-16,-1-6-10 15,1-6 10-15,-2-8 13 16,1-16 3-16,-5-6-2 16,-2-6-4-16,-8-4-2 15,-8-5-8-15,-7 1-8 16,-8-2 7-16,0 0-36 15,0 4-32-15,-3 10-16 16,-2 14 57-16,5 12 19 16,0 6-8-16,0 14-30 0,23 22 33 15,6 4 13-15,8 4 1 16,8 1 0-16,0-4 0 16,0 0 0-16,-6-7 0 15,-5-2-1-15,-7-6-58 16,0-2-119-16,-8-8-130 15,1-6-310-15</inkml:trace>
  <inkml:trace contextRef="#ctx0" brushRef="#br0" timeOffset="68133.81">16337 15035 1106 0,'0'0'490'0,"0"0"-239"15,0 0-75-15,-135 78-58 16,106-40-31-16,14 2-42 16,9-1-26-16,6-6-9 15,6-4-1-15,13-5-9 16,6-12-20-16,6-6-9 16,0-6 29-16,5 0 17 15,1-18 6-15,-2-6-22 16,-9-5-1-16,-4 0-12 15,-8 4-19-15,-5 10 16 16,-7 7 15-16,-2 8 10 16,0 0-10-16,0 9-28 0,0 18 28 15,0 5 0-15,0 2 0 16,4 2 6-16,14-10-6 16,4-2-1-16,3-12-26 15,2-6-35-15,4-6 6 16,0 0 15-16,2-18 5 15,3-10-4-15,2-6-11 16,-2 2-41-16,-3-4-46 16,-2 4 12-16,-6 7 27 15,-5 11 57-15,-9 10 33 16,-2 4 5-16,-3 7 4 16,-1 17 45-16,4 6 42 15,-2 3-41-15,1 2-22 16,1-5-8-16,-1-8-6 0,-4-8-4 15,-2-4-6-15,-2-10 8 16,2 0 26-16,2-4 71 16,5-18 12-16,5-6-85 15,5-12-18-15,4 0-14 16,6 4 0-16,0 1-77 16,0 13-43-16,0 12 37 15,-4 10 44-15,-8 4 26 16,-1 18 13-16,-5 10 20 15,1 5 2-15,1-1-10 16,-3-2-11-16,0-10 0 16,-4-8 9-16,1-6-10 15,-3-10 0-15,3 0 6 16,2-8 6-16,6-16 26 0,4-8-24 16,5-8 4-16,-2 0 5 15,3 1-4-15,-3 7-11 16,-2 6-8-16,-4 12 0 15,2 8 0-15,-3 6-13 16,5 0-19-16,2 16 32 16,19 18 0-16,-6-10-178 15,1 1-444-15</inkml:trace>
  <inkml:trace contextRef="#ctx0" brushRef="#br0" timeOffset="68436.17">17822 15129 854 0,'0'0'406'0,"0"0"-81"15,0 0-131-15,0 0-75 16,-116 57-55-16,102-21-33 16,12 0 8-16,2-2-27 15,12-2 1-15,15-6-7 16,4-6-6-16,4-8-22 15,3-10 22-15,-5-2 37 16,1 0 3-16,-10-10-6 16,-8-8 25-16,-7-6 39 15,-9 2-17-15,0-2-36 16,-23 1-18-16,-8 4-27 16,-4 7-56-16,-1 6-94 0,7 6-91 15,7 0-234-15,15 0-464 16</inkml:trace>
  <inkml:trace contextRef="#ctx0" brushRef="#br0" timeOffset="69134.42">18319 15204 317 0,'0'0'930'15,"0"0"-579"-15,0 0-81 16,0 0-33-16,0 0-120 15,0 0-73-15,-114 76-32 16,114-54-6-16,0 0 4 0,2-4-10 16,16-4 0-16,0-10-16 15,2-2 16-15,3-2 6 16,-4-2 19-16,3-16-3 16,1-4-3-16,-4-6-3 15,-2 4-4-15,-9 1-10 16,2 10-2-16,-8 7 0 15,0 2-7-15,2 4-29 16,-1 0-17-16,5 12 20 16,2 6 33-16,3 6-1 15,2-2 1-15,-1-4 8 16,-3-6-8-16,-2-2-1 16,0-6 1-16,2-2-1 0,2-2 1 15,3 0 7 1,6-2-6-16,3-14 10 0,-4-2-5 15,2-2-6-15,-3 0 0 16,-5 2-18-16,2 4-10 16,-5 4-25-16,5 6 14 15,0 0 16-15,5 4 9 16,3 0 6-16,4 0 2 16,0 0 5-16,2 0-12 15,1 0-14-15,-1-5-4 16,0-8 20-16,-4-14 11 15,-1-5 1-15,-4-4 9 0,-1-8-10 16,-4-10 10 0,-3-2 13-16,-3-6 2 0,-7-2 28 15,-2-7-5-15,-2 1-25 16,0 2 4-16,0 6-5 16,0 10 6-16,0 14 61 15,0 15 9-15,0 18-27 16,0 5-71-16,0 12-18 15,10 28 6-15,5 14 11 16,7 10 0-16,5 8 1 16,2 4-17-16,-4 3-89 15,-21 23-92-15,-4-16-139 16,0-24-377-16</inkml:trace>
  <inkml:trace contextRef="#ctx0" brushRef="#br0" timeOffset="69277.73">19125 14614 1385 0,'0'0'332'0,"201"-58"-185"15,-41 30-56-15,14 4-79 16,-44 14-12-16,-44 4-499 0</inkml:trace>
  <inkml:trace contextRef="#ctx0" brushRef="#br0" timeOffset="69601">11712 17405 971 0,'0'0'135'0,"0"0"-135"0,0 0-112 15,0 0 47-15,134-30-23 16,-71 12-9-16,6 0-70 15,2 4 25-15,24-12 106 16,-14 12 23-16,-12-4-89 0</inkml:trace>
  <inkml:trace contextRef="#ctx0" brushRef="#br0" timeOffset="70185.31">12561 17044 333 0,'0'0'227'0,"0"0"-12"15,0 0-75-15,0 0-30 16,0 0-18-16,-118 0 0 16,116 0-7-16,2 0-23 15,0 4-37-15,9 4 3 16,15 2 150-16,14-2-14 15,11 2-36-15,12-1-15 16,10-9-34-16,11 0-16 16,8 0-23-16,5-14-6 15,5-9-18-15,-2 1-1 16,-4 0 1-16,-7 8-16 16,-11 2-8-16,-11 2-20 15,-19 10-12-15,-13 0-1 16,-12 0-14-16,-13 0 13 0,-8 0 28 15,0 0 14-15,0 0 19 16,-8-4 24-16,-15 0-29 16,-4 0-8-16,-6-2-6 15,-3-2 0-15,-1-2-1 16,1 6-14-16,-2 0-17 16,0 0-27-16,7 4 43 15,4 0 2-15,7 0 14 16,11 0 31-16,5 0 10 15,4 0-22-15,0 0-19 0,13 0 0 16,12 0 0 0,6 12 28-16,5 2 19 15,-3 4 6-15,-6-4-9 0,-8 4-16 16,-11 8-19-16,-8 6-9 16,-10 17 0-16,-34 27-59 15,3-6-223-15,10-16-534 16</inkml:trace>
  <inkml:trace contextRef="#ctx0" brushRef="#br0" timeOffset="72046.92">15019 16302 1277 0,'0'0'486'16,"0"0"-333"-16,0 0-107 15,0 0-27-15,0 139 76 16,0-67-46-16,9 4-23 16,4-6-26-16,23-7-51 0,-5-17-177 15,-5-24-416-15</inkml:trace>
  <inkml:trace contextRef="#ctx0" brushRef="#br0" timeOffset="72417.1">14693 16138 1237 0,'0'0'392'16,"0"0"-239"-16,0 0-119 16,0 0-5-16,0 0 110 15,146 84-17-15,-75-44-22 0,5 14-41 16,-1 13-29-16,-6 13-13 16,-9 10-17-16,-15 2 0 15,-16 3-2-15,-18-9 7 16,-11-12-6-16,-4-14 1 15,-30-12 0-15,-6-16 15 16,-9-6 9-16,-4-8-1 16,-1-9 3-16,1-5 8 15,8-4-20-15,7 0-14 16,14 0-45-16,24-4-80 16,0-1-199-16,16-3-670 0</inkml:trace>
  <inkml:trace contextRef="#ctx0" brushRef="#br0" timeOffset="72637.92">15531 16798 1452 0,'0'0'693'0,"0"0"-484"15,0 0-89-15,0 0-102 16,0 0-2-16,0 0-4 16,23 126-12-16,-3-74 0 15,2 6-141-15,-6-13-220 16,-6-18-523-16</inkml:trace>
  <inkml:trace contextRef="#ctx0" brushRef="#br0" timeOffset="72833.97">15475 16437 1787 0,'0'0'541'0,"0"0"-458"0,0 0-83 16,0 0-173-16,0 0-155 15,-13 106-426-15</inkml:trace>
  <inkml:trace contextRef="#ctx0" brushRef="#br0" timeOffset="73278.64">16218 16663 1189 0,'0'0'256'16,"0"0"-103"-16,0 0-67 15,0 0-26-15,-116 63-27 16,100-31-8-16,12-4-13 16,4 6-11-16,6 2 4 15,30-4 1-15,13 0-6 16,11-2-29-16,7-4 27 16,-3-4-24-16,-8-4 26 15,-11 0-6-15,-16-8 6 16,-16 2 7-16,-13-6 8 15,0 2 58-15,-13 2 76 16,-18 3-45-16,-10-4-54 16,-5 0-23-16,-3-1-26 0,0-7-1 15,6-1-13-15,-1 0-87 16,13-5-150-16,11-8-304 0</inkml:trace>
  <inkml:trace contextRef="#ctx0" brushRef="#br0" timeOffset="74300.67">16592 16842 310 0,'0'0'1241'16,"0"0"-934"-16,0 0-110 15,0 0-111-15,0 0-57 16,0 0 41-16,0 0-4 16,87 116-35-16,-61-80-29 15,1-8 7-15,-4-6-9 16,-5-10-8-16,-5-6-7 16,-7-6-5-16,4 0 2 15,-4-28 17-15,5-16-1 16,3-6-10-16,1-2-31 0,3-2-33 15,2 14 15 1,0 8 33-16,3 14 16 0,-4 14 2 16,4 4-7-16,4 5-2 15,2 18 18-15,4 7 1 16,7-2 1-16,7 2 0 16,1-4 0-16,6-6 5 15,2-4-5-15,-4-6 4 16,-2-10-4-16,0 0 0 15,-6 0 0-15,-1-10 13 16,-6-12 12-16,-8-4 4 16,-9-6-7-16,-8-4 4 15,-8 2-15-15,-4 2-12 16,0 0 3-16,-9 9 25 16,-7 1 16-16,-1 10 5 0,-4 6-30 15,-1 6-18 1,-1 0-1-16,0 18 0 0,0 14 0 15,12 3-7-15,9 7 13 16,2-6-8-16,24-2 3 16,17-6-2-16,9-12 1 15,15-6 0-15,7-10 1 16,1 0 5-16,0-10-5 16,-5-16-1-16,-10 0 0 15,-10-6 1-15,-10 2 0 16,-13 2-1-16,-12 6 0 15,-8 8 0-15,-5 5 0 0,0 9 37 16,0 0-15-16,0 10-22 16,-2 21-7-1,2 5 6-15,0 8 1 0,8 0 0 16,21-4-2-16,5-12-16 16,5-10-45-16,4-10-11 15,1-8 16-15,-2-4-11 16,1-22-4-16,-3-2 8 15,-4-8 32-15,-7 2 22 16,-2 6 9-16,-5 2 1 16,1 12 1-16,0 10-1 15,6 4 1-15,5 22 28 16,4 24 60-16,7 16 15 16,2 18-31-16,1 18-22 0,-3 5-23 15,-7-1-27 1,-15-12-71-16,-21-24-26 0,-8-22-95 15,-36-25 123-15,-22-19 69 16,-15-31 34-16,-7-27 51 16,-1-14 21-16,9-12 29 15,18-2-23-15,20 1-43 16,23 9-30-16,17 6-39 16,15 6-24-16,56 6-125 15,-1 10-227-15,-10 16-1059 0</inkml:trace>
  <inkml:trace contextRef="#ctx0" brushRef="#br0" timeOffset="75345.95">12878 18562 1128 0,'0'0'295'16,"0"0"-84"-16,0 0-78 16,0 0-2-16,114-32 26 15,-59 10-86-15,10 4-29 16,2-4-28-16,-3 10-13 16,-2 2 0-16,-6 6-1 15,-4 4-9-15,-8 0 7 16,-8 0-8-16,-7 0 10 15,-9 4-2-15,-7-4-8 16,-7 0-10-16,-3 0 20 16,-3 0 12-16,0 0-11 15,-7 0 14-15,-12-14-9 0,-6 0-6 16,-2-2-1 0,0 6 0-16,5 2 1 0,4 8 0 15,4-4 9-15,10 4 16 16,4 0-24-16,0 0-1 15,0 0-18-15,14 0 2 16,8 0 16-16,7 0 12 16,4 0 10-16,0 0 14 15,-1-6-1-15,-6 2 33 16,-7 0-26-16,-11 4-8 16,-6 0-28-16,-2 0 10 15,0 8-7-15,-6 16-9 0,-14 10 26 16,-4 8-23-1,-1 2-3-15,13 4-136 0,8-12-155 16,4-18-427-16</inkml:trace>
  <inkml:trace contextRef="#ctx0" brushRef="#br0" timeOffset="75709.88">15839 18231 196 0,'0'0'143'0,"0"0"-143"15,0 0-36-15,0 0-110 0</inkml:trace>
  <inkml:trace contextRef="#ctx0" brushRef="#br0" timeOffset="76082.06">15273 17748 1205 0,'0'0'335'0,"0"0"-199"15,0 0-65-15,15 126 100 16,-3-45-32-16,3 7-47 16,1-2-50-16,-1-6-22 15,1-4-10-15,-3-9-10 16,-3-9-58-16,-8-4-136 15,0-14-146-15,-2-18-278 0</inkml:trace>
  <inkml:trace contextRef="#ctx0" brushRef="#br0" timeOffset="76651.09">15101 17947 687 0,'0'0'290'15,"0"0"-103"-15,0 0-25 16,0 0-59-16,0 0-16 16,0 0-35-16,0 0-36 15,-2 0-16-15,2 0-20 16,0 0-31-16,0 0-1 16,0 0 13-16,0 0 24 15,0 0 15-15,0 0 0 16,0 0 1-16,0 0 32 15,0 0 25-15,0 0 10 16,0 0-21-16,0 0-21 16,0 0-16-16,0 0-10 0,0 0 0 15,0 0 1-15,0 0 6 16,0 0 8-16,0 0 8 16,0 0 22-16,0 0-2 15,0 0-2-15,0 0-24 16,0 0-15-16,0 0 6 15,0 0-8-15,0 0 0 16,0 0-1-16,0 0 1 16,0 0-1-16,0 0-1 15,0 0-24-15,0 0-53 16,-7 8-61-16,-1 6-52 16,-4-2-160-16</inkml:trace>
  <inkml:trace contextRef="#ctx0" brushRef="#br0" timeOffset="77469.42">14992 17870 814 0,'0'0'298'0,"0"0"-107"16,0 0-73-16,0 0-59 15,27-116-6-15,2 92 9 16,7 8 1-16,6 16 4 0,1 4-19 16,9 62-13-1,0 42 81-15,-8 45-8 0,-11 15-54 16,-16-29-29-16,-17-41-10 16,0-40-15-16,-7-18 0 15,-13 0 0-15,-7-8 0 16,-4-1-1-16,-3-22 1 15,1-9 7-15,0 0-7 16,1-27-8-16,8-9-26 16,1-13 20-16,12 1 14 15,9 2 6-15,2 6-5 16,7 10-1-16,20 12-2 16,10 12 2-16,10 6 5 15,12 10 20-15,3 22-14 16,9 2-11-16,2 2-28 0,1-4-116 15,11-18-205-15,-18-6-165 16,-17-8-510-16</inkml:trace>
  <inkml:trace contextRef="#ctx0" brushRef="#br0" timeOffset="77754.88">15718 18272 967 0,'0'0'390'15,"0"0"-90"-15,0 0-99 16,0 0-66-16,0 0-59 16,-96 128-32-16,96-104-22 15,21-2-22-15,12-8-11 16,9-14 11-16,5 0 14 16,5-6 1-16,-6-20 3 0,-6-4-6 15,-9-6-1-15,-10 4-2 16,-17 2 0-16,-4-3-8 15,-9 11-1-15,-22 8-47 16,-14 6-3-16,-8 8-60 16,-3 8-105-16,-4 6-21 15,16 3-146-15,15-16-575 0</inkml:trace>
  <inkml:trace contextRef="#ctx0" brushRef="#br0" timeOffset="78302.47">16040 17405 1360 0,'0'0'290'0,"0"0"35"16,0 0-127-16,0 0-118 15,-56 108-28-15,56-41 8 16,0 9-27-16,8-2-24 16,17-10-3-16,2-10-12 15,0-14-16-15,-8-13-125 16,-3-13-28-16,-5-10 5 0,-7-4-24 16,-1-14 118-1,-3-22 57-15,0-13 7 0,0-5 11 16,-3-8-5-16,-7 4 0 15,-1 4 6-15,4 10 35 16,0 13 39-16,5 12 19 16,0 6 14-16,2 9-4 15,0 4-36-15,0 0-67 16,4 27 16-16,14 9 37 16,5 8 27-16,6 6-36 15,0-10-28-15,-1-6-14 16,-4-10-2-16,-5-12 0 15,-4-6 6-15,-3-6 1 0,-4 0-6 16,3-10 18 0,-1-8-2-16,0 0-6 0,-1 6-11 15,3 12-10-15,3 0-42 16,7 26-20-16,12 14 17 16,10 13 13-16,41 15-168 15,-9-14-168-15,-3-14-525 0</inkml:trace>
  <inkml:trace contextRef="#ctx0" brushRef="#br0" timeOffset="79501.07">17020 17991 1337 0,'0'0'376'0,"0"0"-123"16,0 0-58-16,0 0-60 16,0 0-55-16,0 0-43 15,0 0-4-15,-27 0-19 16,27-4-14-16,0 4 0 15,5 0-12-15,3 0 12 16,4 0 12-16,-1 0 1 0,-1 0-2 16,0 0-1-16,-3 0-1 15,-3 0 0-15,-4 0-8 16,2 0 10-16,-2 0-2 16,0 0 13-16,0 0-6 15,0-6-4-15,2-8-6 16,2-8-1-16,1-8-5 15,-3-2-18-15,-2 5-16 16,0 5 0-16,0 8-11 16,-13 14-8-16,-16 0 29 15,-13 22 17-15,-12 24-4 16,-2 17 11-16,3 13 0 16,11-2 7-16,13-6 5 0,18-6-6 15,11-12-6-15,0-5-1 16,25-9 0-16,8-6-17 15,7-6 18-15,4-4 0 16,7-10 0-16,3 0 11 16,2-6-5-16,-1-4-6 15,-1 0-16-15,-7-10-20 16,-5-12-4-16,-4-4 6 16,-9-6 12-16,-7-4 0 15,-7-4 0-15,-7 6 10 16,-8 1 6-16,0 15 5 15,0 8-4-15,-10 10-9 16,-9 0 14-16,-4 18 0 0,1 19 1 16,2 9 3-1,8 2 7-15,10-4-10 0,2-4 0 16,5-12-1-16,15-6-24 16,3-14 23-16,0-4 1 15,4-4 10-15,0-8 3 16,0-18 3-16,0-10-5 15,-3-8-11-15,-4-6 6 16,-2-4 4-16,-7 5-2 16,-2 9-3-16,-2 16-4 15,-3 8-1-15,-2 16 0 16,-2 0-25-16,5 22-13 16,-1 14 38-16,6 8 30 0,5 1-8 15,5-5-2 1,3-4-19-16,3-8-1 0,-2-8-10 15,1-10 10-15,0-10 12 16,-4 0-11-16,4-4 19 16,0-20-9-16,-1-10-4 15,-1-6-7-15,-4-10-15 16,0-3 3-16,-9-1-20 16,-1-4-1-16,-2-4-11 15,-7-2 1-15,0-6-15 16,0-7 10-16,0 1-8 15,0 6 0-15,0 6 40 16,0 12 16-16,-7 16 0 16,5 13 56-16,-2 18 74 0,4 5-68 15,-3 10-29 1,3 26-20-16,0 12 55 0,0 10-22 16,7 4-11-16,13-4-13 15,5 0-14-15,2-8-7 16,2-1 9-16,2-9-2 15,-2 4-8-15,0-4-1 16,-5 2-33-16,-19 20-101 16,-5-8-144-16,0-10-390 0</inkml:trace>
  <inkml:trace contextRef="#ctx0" brushRef="#br0" timeOffset="79655.56">17929 17838 1247 0,'0'0'293'0,"0"0"-123"15,0 0-54 1,145-88-34-16,-56 60-82 0,-16 10-53 16,-8 4-579-16</inkml:trace>
  <inkml:trace contextRef="#ctx0" brushRef="#br0" timeOffset="80768.03">18523 18013 616 0,'0'0'266'16,"0"0"-15"-16,0 0-51 0,0 0 1 15,0 0-63 1,0 0-29-16,0 0-33 0,-13-22-26 16,13 22-18-16,0 0-32 15,0 26 3-15,13 14-3 16,5 14 94-16,3 8-16 15,0 0-18-15,4-3-23 16,0-13-30-16,0-10-7 16,-1-12-12-16,-4-14 12 15,0-4-1-15,-3-6 0 16,2 0-13-16,-3-18-3 16,-1-6-2-16,-5-10-8 15,-2 2 14-15,-6-4-5 16,-2 5 18-16,0 12 12 15,0 2 2-15,0 14 36 16,0-4-16-16,0 7-34 16,0 0-21-16,15 0-82 0,23-4-96 15,1-10-322-15,-4-4-801 0</inkml:trace>
  <inkml:trace contextRef="#ctx0" brushRef="#br0" timeOffset="81011.69">19063 17554 1418 0,'0'0'478'0,"0"0"-317"16,0 0-75-16,0 0 19 0,15 160-40 15,5-98-34-15,7 4-21 16,4-7-10-16,-2-5-20 16,0-4-79-16,-6-12-96 15,-17-10-134-15,-6-10-218 16,0-10-329-16</inkml:trace>
  <inkml:trace contextRef="#ctx0" brushRef="#br0" timeOffset="81201.82">19167 17393 751 0,'0'0'541'0,"0"0"-316"0,0 0-65 16,0 0 11-16,159-82-54 15,-96 64-72-15,1 6-45 16,5 12-102-16,-17 0-297 15,-21 0-921-15</inkml:trace>
  <inkml:trace contextRef="#ctx0" brushRef="#br0" timeOffset="81365.89">19323 17718 1053 0,'0'0'781'0,"0"0"-531"15,0 0-141-15,0 0-98 16,0 0-11-16,152-58-11 16,-78 44-225-16,-8 6-374 0</inkml:trace>
  <inkml:trace contextRef="#ctx0" brushRef="#br0" timeOffset="81650.87">19782 17674 1500 0,'0'0'290'0,"0"0"-145"15,0 0-44-15,-53 156-48 0,53-103-27 16,13-3-8-16,16-10-18 16,11-18-22-16,3-12 22 15,3-10 3-15,2-14 22 16,-6-22 3-16,-9-4-12 15,-8-9 3-15,-17 3 18 16,-8-6 34-16,-4 2-19 16,-27 2-43-16,-9 12-8 15,-5 14-1-15,-4 16-85 16,-9 16-137-16,11 24-273 16,14-2-357-16</inkml:trace>
  <inkml:trace contextRef="#ctx0" brushRef="#br0" timeOffset="81877.35">20204 17588 1642 0,'0'0'489'16,"0"0"-334"-16,0 0-82 15,0 0-54-15,-42 152 2 16,36-90-21-16,6-3-9 16,0-5-103-16,0-22-147 15,0-10-263-15,0-22-271 0</inkml:trace>
  <inkml:trace contextRef="#ctx0" brushRef="#br0" timeOffset="82010.89">20117 17628 1367 0,'0'0'302'0,"0"0"-73"16,145 32 49-16,-25 8-108 16,38 10-96-16,11-10-74 15,-37-14-42-15,-34-22-495 0</inkml:trace>
  <inkml:trace contextRef="#ctx0" brushRef="#br0" timeOffset="83481.42">18816 5095 499 0,'0'0'91'16,"0"0"-91"-16,0 0-46 15,155 54 46-15,-119-16-16 16,-9 20 10-16,-9-10-65 16,-7-7-109-16</inkml:trace>
  <inkml:trace contextRef="#ctx0" brushRef="#br0" timeOffset="86618.09">12173 2458 760 0,'0'0'123'0,"0"0"-25"16,0 0 6-16,0 0 44 15,0 0-50-15,0 0-14 16,-26-8-8-16,26 6 4 16,0 2 6-16,0 0-6 0,0-2-16 15,0 2-2-15,0-4-24 16,0 2-10-16,11-4-2 15,7-2 0-15,4-2-5 16,7 0 2-16,2-2 6 16,7 2-17-16,5-2 1 15,7 2 8-15,11 0-5 16,3 0-5-16,8 2 3 16,3 2-6-16,4 0 3 15,3 2-5-15,0 2-5 0,8 0 1 16,1 0 7-1,5 2-9-15,4-2 0 16,7-1 1-16,0 2 0 0,5 1 0 16,-6 0 1-16,-1 0-1 15,-5 0 0-15,-2 0 2 16,-4 0-2-16,-1 1 0 16,-1-1 0-16,-3 0 7 15,0 0-2-15,-2 0-6 16,0-7 1-16,-5-1 6 15,-1 2-5-15,-4 0 5 16,-1 2-6-16,0-1 0 16,-2 4 13-16,-1-2-13 15,-4 2 6-15,1-1 0 16,-4 2-1-16,1 0-4 16,-5 0-1-16,1 0-1 15,-3 7 0-15,0 6 0 16,0-3 1-16,3 0 0 15,-1 0 1-15,2-4-2 0,1 0 6 16,0 0-6-16,-5 0 6 16,0 2-6-16,-4 2 0 15,2 0-1-15,-4 2-4 16,0 2 5-16,2-2 0 16,-2 0 0-16,2-2 0 15,2-4 0-15,4 0 7 16,-1-2-5-16,-2 0-1 15,-3 0 0-15,-5-2-1 16,-7 2 3-16,-1-2-2 16,-5 0-1-16,2 0 0 15,1 0 0-15,3-2 0 16,3 2 2-16,6-2-1 0,0 2-1 16,6-2 1-16,3 4 0 15,0 0-1-15,1 0-1 16,-1 4 1-16,0-2 1 15,1 1 1-15,-1-4-1 16,3 1-1-16,1-2 0 16,4 0 0-16,1-2 2 15,0 2 5-15,1-2 1 16,-1 2-8-16,2 2-1 16,1 0 1-16,-1 2 0 15,1 1 5-15,-5 0-4 0,-4 0-1 16,-5-2 1-16,0-1-1 15,-5 0 0-15,1 1 9 16,0-1-9-16,2 0 12 16,-2 0-3-16,2-1 2 15,2 1-1-15,0-1-3 16,7-2 7-16,0 2 2 16,-1-3-9-16,3 0 4 15,1 0-5-15,-1 0 7 16,-5 0 3-16,-3 0-2 15,-8 0-13-15,-6 0 5 16,-2 0-4-16,-3 0 10 0,4 0 2 16,1 0-6-16,3-4 5 15,-4 1 2-15,-6 3-6 16,-2 0 1-16,-6 0-9 16,-3 0 6-16,-6-1 8 15,-2 1-9-15,-8 0 3 16,-4 0-8-16,-7 0 0 15,-2 0-1-15,0 0-8 16,-55 4-198-16,-8 8-547 16,-15-6-793-16</inkml:trace>
  <inkml:trace contextRef="#ctx0" brushRef="#br0" timeOffset="87360.13">12034 3148 358 0,'0'0'78'16,"0"0"-60"-16,0 0-18 15,0 0 1-15,0 0 71 16,0 0 26-16,-10-102 32 16,6 92 18-16,-1-1-65 15,3 3 37-15,-2 3-36 16,2 0-49-16,0 1-19 0,-1 3-15 16,1-2-1-16,-2 2-14 15,1-1-35-15,-2-2 24 16,3-3-1-16,-2 2 20 15,2-4 6-15,0 1-36 16,-3-2-76-16,-4-5-91 16,2 2-34-16</inkml:trace>
  <inkml:trace contextRef="#ctx0" brushRef="#br0" timeOffset="88320.07">12125 2723 819 0,'0'0'152'16,"0"0"-97"-16,0 0 30 15,0 0 45-15,0 0-40 16,0 0-7-16,0 0-34 16,29-4-27-16,-2 0-20 15,10 2 25-15,16 2-2 16,19-2-2-16,13 2 0 16,30 0 7-16,30 0-16 0,32 0-1 15,12 0 3-15,-9 0 8 16,-15 0-1-16,-18 0-4 15,-5 0-6-15,-5 0-3 16,0 0-4-16,0 0-4 16,1 0 6-16,2 0-2 15,2 0-5-15,6-4 0 16,-1-2 2-16,-2 6-2 16,-12 0 1-16,-21 0-1 15,-26 0 8-15,-20 2-9 16,-6 4-1-16,9 0 1 15,13 0 0-15,9 0 1 16,0-4 0-16,1 2 8 0,-1-4 0 16,-2 4-8-16,1 0 6 15,-1 2-7-15,-2 4 1 16,0 4 0-16,2 2 1 16,-3 2 2-16,-1 0-3 15,-4 2-1-15,-6-2 1 16,1-2 9-16,-3-2-10 15,4-4 1-15,-2-2 8 16,4-1-8-16,-2-6 9 16,-4 1 1-16,-3 0-1 15,-3-2-9-15,-7 2 6 16,-2 2 3-16,-3 0-9 16,-2 0 1-16,3 0-1 0,0 1 6 15,0-4-1 1,1-1 3-16,7 0 5 0,0 0 8 15,5 0 6-15,-2-1-3 16,-1-4 1-16,-1 1-1 16,-3 0-4-1,-4 3 4-15,2-2 0 0,1 3-9 16,-1 0-8-16,4 0 5 16,1 0-12-16,-1 0 9 15,4 0-9-15,-3 0 0 16,-3 0 0-16,-4 0 6 15,-5 3 1-15,-6-2-7 0,-9 2 9 16,-7-2-2 0,-7-1 5-16,-11 0 0 0,-3 0 18 15,-6 0 6-15,-1 0 15 16,-3 0 0-16,0 0-2 16,0 0-8-16,2 0-29 15,2 0-12-15,16 0-1 16,0 0-181-16,-4-1-491 15</inkml:trace>
  <inkml:trace contextRef="#ctx0" brushRef="#br0" timeOffset="88793.71">16948 4271 777 0,'0'0'0'0</inkml:trace>
  <inkml:trace contextRef="#ctx0" brushRef="#br0" timeOffset="90111">21754 7471 350 0,'0'0'75'15,"0"0"-57"-15,0 0-11 16,0 0-7-16,0 0-14 15,0 0-38-15,33 85-6 16,-19-80-7-16,-5-2 5 16,-5-2-25-16</inkml:trace>
  <inkml:trace contextRef="#ctx0" brushRef="#br0" timeOffset="92067.76">15155 4044 570 0,'0'0'0'16,"0"0"-137"-16,0 0-121 0</inkml:trace>
  <inkml:trace contextRef="#ctx0" brushRef="#br0" timeOffset="93882.38">16322 3587 768 0,'0'0'67'0,"0"0"-67"15,0 0-178-15,0 0 67 16,0 0-62-16</inkml:trace>
  <inkml:trace contextRef="#ctx0" brushRef="#br0" timeOffset="94086.04">16322 3587 26 0,'-22'86'739'0,"22"-75"-739"16,-5 0-205-16,1 0-125 15</inkml:trace>
  <inkml:trace contextRef="#ctx0" brushRef="#br0" timeOffset="94228.82">16416 3695 575 0,'0'0'0'0</inkml:trace>
  <inkml:trace contextRef="#ctx0" brushRef="#br0" timeOffset="95842.88">21084 4038 310 0,'0'0'137'0,"0"0"-96"0,0 0-8 16,0 0 0-16,0 0 18 16,0 0 45-16,-5 0 11 15,3 0-6-15,-1 0-20 16,1 0-36-16,2 0 27 16,-2-1-33-16,2-2 6 15,-2 3-3-15,2-2-1 16,0 2 5-16,0-2-1 15,0 2-3-15,0-2 0 16,0 2-10-16,0 0 12 16,0-2-8-16,0 2 14 0,0-2-2 15,-2 1 6 1,2-2-9-16,-2-3-23 0,0 2 0 16,2 2 1-16,0-2-2 15,-3 4-7-15,3-2 5 16,0 2-10-16,0 0 13 15,0-2-1-15,0 0-5 16,0 2 3-16,0 0 0 16,0-2-2-16,0 2-5 15,0 0 4-15,0 0-3 16,0 0 5-16,0 0-6 16,0 0-4-16,0 0 4 15,0 0 9-15,-2 0-12 16,2 0-8-16,0 0-1 0,0 0-31 15,0 12-192 1,0 6-286-16,-2-3-201 0</inkml:trace>
  <inkml:trace contextRef="#ctx0" brushRef="#br0" timeOffset="96735.39">21137 4135 481 0,'0'0'163'0,"0"0"-48"15,0 0-15-15,0 0-6 16,0 0-26-16,0 0 31 16,0 0 1-16,-24-40-26 15,24 37-6-15,0-1-5 16,0 3-17-16,0-2-1 16,0 1 9-16,0-2-2 15,0 0-11-15,0-2-2 16,0-2-14-16,0 0 3 15,4 0 7-15,3 1 3 16,-1-4 4-16,8-1-21 16,1-2-9-16,8-2-12 15,6-2 6-15,4-2-5 16,3 4-1-16,-1 0 12 16,-1 6-11-16,-5 6-1 0,-7 4-5 15,-7 8-13-15,-9 24-11 16,-6 18 22-16,-16 12 7 15,-24 7 12-15,-10-3-12 16,-6-10-41-16,6-12 15 16,7-12 16-16,12-12-1 15,11-8 11-15,11-8 7 16,9-2 0-16,0-2-7 16,7 0-31-16,19 0 24 15,13-2-4-15,5-4 11 0,5 2 7 16,-5 4-7-16,-4 0 0 15,-1 0 0-15,-8 18 0 16,0 8 1-16,-2 6 12 16,-5 8 13-16,-6 2-24 15,-11 5 12-15,-7-3 7 16,0-6-8-16,-18-2 0 16,-15-6 12-16,-12-2 18 15,-9-6-1-15,-4-2-4 16,-1-6 0-16,1-5-14 15,8-8-13-15,13-1 1 16,12 0-12-16,25-22-77 16,2-4-168-16,23-6-630 0</inkml:trace>
  <inkml:trace contextRef="#ctx0" brushRef="#br0" timeOffset="97101.83">21870 4389 1096 0,'0'0'173'16,"0"0"-128"-16,0 0 18 15,-85 131 40-15,70-76-29 16,11 0-38-16,4-7-4 15,11-10-7-15,20-6 6 0,9-10-14 16,5-10 59-16,1-8 18 16,1-4-2-16,-3-4-13 15,-3-18-13-15,-8-8 12 16,-8-2-7-16,-14-6 22 16,-11 0-28-16,0-4-30 15,-25 4-35-15,-15 6-14 16,-11 10-39-16,-7 14-114 15,-9 8-121-15,13 16-96 16,21-1-447-16</inkml:trace>
  <inkml:trace contextRef="#ctx0" brushRef="#br0" timeOffset="97851.65">22608 4556 1433 0,'0'0'274'16,"0"0"-265"-16,0 0 1 15,0 0 7-15,0 144-8 16,0-100 0-16,0-8 0 15,0-7 5-15,4-14-12 16,2-11 5-16,4-4 21 0,-1-5 68 16,4-24-34-16,3-9-37 15,2-6-2-15,1-4-4 16,4-4 5-16,2-3-11 16,4 4-13-16,2 6 0 15,4 9-20-15,-1 16 11 16,-3 16-10-16,-6 4-12 15,-6 24-2-15,-3 14 22 16,-7 10 11-16,-3 1 1 16,-1-3 0-16,-5-8 1 15,0-8-1-15,0-10 8 16,0-10-8-16,0-4 9 16,3-6 8-16,-1 0 11 0,4-2-1 15,5-14-12 1,7-10-15-16,5-4 1 0,3-6 4 15,1 2-6-15,2 6 0 16,-7 6 0-16,-2 9-14 16,-4 13-19-16,-2 0 1 15,-2 18 13-15,7 13 19 16,2 3 0-16,4 2 7 16,2-4-1-16,0-4-3 15,0-8-2-15,-6-8 7 16,0-8-7-16,-3-4-1 15,1 0 0-15,-1-6 9 0,5-14 2 16,-6-4 5-16,1-2-4 16,-5 0-3-16,-4 2 6 15,-4 4-6-15,0 5 5 16,-3 10 17-16,0 5-31 16,2 0-22-16,3 4-4 15,5 15 20-15,3 6 6 16,3 1 0-16,1 0-22 15,2-2-123-15,-5-6-214 16,-8-10-735-16</inkml:trace>
  <inkml:trace contextRef="#ctx0" brushRef="#br0" timeOffset="98025.83">23470 4213 757 0,'0'0'885'16,"0"0"-648"-16,0 0-44 16,0 0-75-16,0 0-117 15,0 0-1-15,0 0-182 16,-4 48-297-16,17-22-797 0</inkml:trace>
  <inkml:trace contextRef="#ctx0" brushRef="#br0" timeOffset="98251.43">23780 4024 1470 0,'0'0'207'0,"0"0"-177"16,10 111 89-16,2-41-8 15,5 8-52-15,6 2-26 16,4-2-23-16,2-5-10 16,8-1-155-16,-8-18-159 15,-4-22-248-15</inkml:trace>
  <inkml:trace contextRef="#ctx0" brushRef="#br0" timeOffset="98588.03">24118 4118 1164 0,'0'0'380'0,"0"0"-125"15,0 0-114-15,0 0-117 16,0 0-23-16,0 0 84 16,5 139-29-16,6-77-30 15,7 2-12-15,4-2-13 16,5-5 4-16,2-7-5 15,0-14-39-15,0-12-51 16,-5-12 56-16,-2-10 13 0,1-2 21 16,-6-2 0-1,-1-10 13-15,-5 4-12 0,-1 2 9 16,-4 6 3-16,1 0-2 16,-1 0-10-16,4 6 14 15,0 10 3-15,1 2-10 16,-1 2-8-16,-10 4-128 15,0-6-356-15,0-6-484 0</inkml:trace>
  <inkml:trace contextRef="#ctx0" brushRef="#br0" timeOffset="98750.33">24434 4066 1485 0,'0'0'328'0,"0"0"-142"0,0 0-19 16,0 0-102-16,0 0-65 16,0 0-20-16,0 133-196 15,0-81-804-15</inkml:trace>
  <inkml:trace contextRef="#ctx0" brushRef="#br0" timeOffset="99302.34">21672 5993 525 0,'0'0'172'15,"0"0"-49"-15,0 0 21 16,0 0 77-16,0 0-10 15,0 0-20-15,0 0-80 16,0-27-42-16,0 45 43 16,0 9 96-16,0 12-54 0,0 7-43 15,0 8-43 1,0 2-36-16,0 4-12 0,0 2-20 16,0 1-5-1,0 9-144-15,0-16-351 0,0-22-264 0</inkml:trace>
  <inkml:trace contextRef="#ctx0" brushRef="#br0" timeOffset="99618.15">21988 6228 1358 0,'0'0'275'15,"0"0"-198"-15,0 0-40 0,-24 144-15 16,24-102-5-16,0-6 26 16,20-7 31-16,7-9-58 15,4-10 17-15,7-10 30 16,2 0 2-16,2-18 3 16,3-16 22-16,-3-6-14 15,-4-9-8-15,-11-1-24 16,-12 2 7-16,-15 4-45 15,0 6-6-15,-25 8-8 16,-10 14-62-16,-30 16-138 16,12 14-155-16,6 8-397 0</inkml:trace>
  <inkml:trace contextRef="#ctx0" brushRef="#br0" timeOffset="100401.89">22795 6214 622 0,'0'0'1087'16,"0"0"-798"-16,0 0-221 15,0 0-68-15,0 0 1 16,0 0 15-16,31 113-2 15,-17-70-1-15,-1-6-2 16,-5-9-10-16,0-13 8 0,-4-6-8 16,-2-7 14-1,-2-2 0-15,2 0 14 0,5-16-1 16,4-12-16 0,7-11-11-16,7-5-1 0,4-4-8 15,4 6-8-15,-2 6-18 16,-6 12 12-16,-6 12 10 15,-3 8 11-15,-7 4-19 16,-5 10-1-16,-1 18 12 16,-1 8 9-16,-2 4 9 15,0 0 3-15,0-6-5 16,0-9-5-16,0-7 4 16,0-10-6-16,0-5 7 0,0 0-6 15,0-3 11-15,0 0-2 16,0 0 2-16,0 0-12 15,-5-9 0-15,-3-6-46 16,-3-6 5-16,-3-2 17 16,1-6-34-16,-1-1 20 15,-1 0 16-15,-3 2 21 16,1 4-8-16,-4 4 9 16,-1 6 0-16,-5 10 0 15,-7 4 8-15,-5 20-7 16,-9 24 29-16,6 12 28 15,7 10-15-15,14 4-17 16,21 1-4-16,0-9-7 0,25-6-3 16,11-10-12-1,4-14 0-15,2-14 6 0,-4-10 5 16,0-8 6-16,0-4 3 16,-4-20 4-16,-1-10 1 15,-4-10 5-15,-4-4 7 16,-8-6 3-16,-8-4-3 15,-7-2-18-15,-2 3-19 16,0 7-12-16,-13 8 12 16,-8 12 12-16,0 12-12 15,-8 8-9-15,0 10-18 16,-4 8-171-16,10 16-179 16,10-2-346-16</inkml:trace>
  <inkml:trace contextRef="#ctx0" brushRef="#br0" timeOffset="101122.93">23601 6228 1692 0,'0'0'275'0,"0"0"-231"15,0 0-3-15,-11 131-3 16,11-77-14-16,0-2 2 16,11-8-1-16,3-8-14 0,-5-12-10 15,-3-8 8 1,-4-10-1-16,0-6 10 0,4 0 10 16,-2-14-10-16,3-16 14 15,5-12-20-15,5-9-10 16,5-4 4-16,4 1-5 15,5 3-1-15,6 11-14 16,-2 12 7-16,1 12-2 16,-1 14 9-16,-4 2-19 15,-2 10 11-15,-4 16-9 16,-5 4 11-16,-4 2 6 16,-4-6 1-16,-4-4 0 15,-2-8-1-15,-3-4 7 0,-1-7-1 16,0-2 3-16,0-1-5 15,2 0 4-15,6-1 1 16,7-16 17-16,6-9-14 16,6-2-12-16,0 0-6 15,-2 8-3-15,-8 12-12 16,-3 8 0-16,-5 8-5 16,1 21-5-16,-2 4 31 15,3 6 0-15,1-6 6 16,-1-2-6-16,3-11-7 15,-1-6 6-15,-1-8-17 16,-1-6 18-16,1 0 8 0,4-2-7 16,2-16 10-1,-1-7 2-15,2-2-4 0,-3 0-8 16,-7 4 8-16,-3 2-3 16,0 9 9-16,-6 9 23 15,0 3-38-15,0 0-4 16,5 13-36-16,-1 14 40 15,3 2 16-15,3 6-8 16,-2-1-8-16,2-2-70 16,-5-4-128-16,-5-6-290 15,-2-12-445-15</inkml:trace>
  <inkml:trace contextRef="#ctx0" brushRef="#br0" timeOffset="101273.43">24379 5999 1088 0,'0'0'623'0,"0"0"-498"15,0 0-104-15,0 0-21 16,0 0-80-16,113 12-538 0</inkml:trace>
  <inkml:trace contextRef="#ctx0" brushRef="#br0" timeOffset="101506.67">24771 6050 1796 0,'0'0'283'0,"0"0"-233"15,-2 108-22-15,2-42 12 16,0 12-24-16,18 5-16 16,4-5-63-16,0 2-229 15,-4-24-352-15,-5-22-212 0</inkml:trace>
  <inkml:trace contextRef="#ctx0" brushRef="#br0" timeOffset="101775.27">25136 6118 1530 0,'0'0'233'0,"0"0"-196"16,0 0 105-16,-10 126 12 16,5-66-62-16,5 3-38 15,0-3-31-15,0-4-2 16,11-10-21-16,5-10-2 15,-1-10 1-15,1-10-10 16,-1-8-14-16,2-8 25 16,4 0 17-16,6-14-5 0,2-10-12 15,0 0-80 1,0-6-79-16,-11 8-127 0,-9 6-368 16</inkml:trace>
  <inkml:trace contextRef="#ctx0" brushRef="#br0" timeOffset="102106.18">22790 7401 1375 0,'0'0'258'0,"0"0"-158"15,0 0-14-15,114-58 29 16,-47 48-66-16,-9 4-49 16,-14 0-298-16</inkml:trace>
  <inkml:trace contextRef="#ctx0" brushRef="#br0" timeOffset="104952.81">26518 4167 753 0,'0'0'220'16,"0"0"-35"-16,0 0-62 16,0 0 41-16,0 0-3 15,0 0-18-15,13-83-54 16,-10 83-65-16,-3 18-24 15,2 25 0-15,-2 17 129 16,0 18 13-16,0 8-73 0,0 6-35 16,0 1-10-16,0-7-11 15,0-4 0-15,0-8 7 16,0-14-10-16,0-13-1 16,0-15-9-16,0-17 0 15,0-8-13-15,0-7 13 16,-2-2 8-16,-8-24 6 15,0-14-14-15,1-13-16 16,-1-11-12-16,4-8 3 16,2-10 7-16,4-4 8 15,0-5-5-15,0 3 14 16,0 10 2-16,0 14-1 0,2 17 20 16,2 20 9-1,-2 13 5-15,0 14-13 16,3 8-21-16,6 43-42 0,16 38 42 15,7 7 46-15,1-4-12 16,7-3-28-16,-3-21-2 16,7 6 2-16,6-2-4 15,-6-14-2-15,-1-15 9 16,-7-15-4-16,-7-12-5 16,-4-9 0-16,-8-7 2 15,1 0 8-15,-3-9 3 16,-2-19 7-16,-1-17-3 0,-4-11-8 15,-1-14 3 1,-5-8 8-16,-2-7 8 0,2 3 6 16,0 8-13-16,-2 14-2 15,-2 14 38-15,0 18-5 16,0 10-15-16,0 10-14 16,0 4-22-16,0 4-1 15,0 0-76-15,0 6-143 16,0 38-72-16,0-2-215 15,0-2-228-15</inkml:trace>
  <inkml:trace contextRef="#ctx0" brushRef="#br0" timeOffset="105368.34">27369 4734 1247 0,'0'0'225'16,"0"0"-182"-16,0 0 39 15,0 0-13-15,0 0-16 16,0 0-5-16,156-42-7 16,-103 16 10-16,-6 0 11 15,-7-2-17-15,-11 0-4 16,-13 4 1-16,-9 2-6 15,-7 4-7-15,-5 5 24 16,-28 9-31-16,-16 4-20 16,-12 11 8-16,-5 18-1 0,3 14-9 15,12 9 10-15,13 2-9 16,18 4-1-16,15 1 0 16,5-5 0-16,21-4 2 15,16-8 8-15,13-8 2 16,8-10 3-16,4-10 1 15,1-10-6-15,-1-4-10 16,5-22-106-16,-16-8-218 16,-15-4-474-16</inkml:trace>
  <inkml:trace contextRef="#ctx0" brushRef="#br0" timeOffset="105579.22">27891 4181 1401 0,'0'0'307'16,"0"0"-188"-16,0 0-80 15,0 0 4-15,0 0 126 16,-2 128 5-16,2-58-86 16,2 7-10-16,17 2-39 15,8 4-29-15,-4 1-10 16,-3-4-98-16,-9 2-212 15,-9-21-358-15,-2-23-524 0</inkml:trace>
  <inkml:trace contextRef="#ctx0" brushRef="#br0" timeOffset="105750.52">27795 4582 1618 0,'0'0'313'0,"0"0"-199"15,0 0-67-15,127-71 19 16,-60 53-5-16,10 5-51 16,28-1-10-16,-17 5-211 15,-17 0-630-15</inkml:trace>
  <inkml:trace contextRef="#ctx0" brushRef="#br0" timeOffset="106402.13">28617 4247 593 0,'0'0'325'0,"0"0"-130"15,0 0-30-15,0 0 5 16,0 0 12-16,0 0-48 0,0 0-47 15,-47-94-38-15,38 91-11 16,-2 3-1-16,-4 0-8 16,-8 3-5-16,-4 21 9 15,-4 10-2-15,0 18-2 16,9 28 24-16,19 29-7 16,6 29-8-16,30 4 14 15,10-22-28-15,-8-27 7 16,-12-33-31-16,-4-4 7 15,0 8-1-15,-4 9-5 16,1 3 5-16,-12-6-6 16,-4-4 0-16,0-2 0 15,-11-4-65-15,-25 1-89 0,5-15-181 16,2-19-391-16</inkml:trace>
  <inkml:trace contextRef="#ctx0" brushRef="#br0" timeOffset="106546.79">28488 5143 1322 0,'0'0'350'0,"0"0"-233"16,0 0-90-16,0 0-15 16,176-46-12-16,-116 40-96 15,-9-2-434-15</inkml:trace>
  <inkml:trace contextRef="#ctx0" brushRef="#br0" timeOffset="106778.35">28942 4209 1045 0,'0'0'282'15,"0"0"46"-15,0 0-79 16,0 0-160-16,0 0-62 15,0 0 136-15,0 146-5 16,11-58-63-16,5 8-40 16,4-1-17-16,2-5-14 0,-1-5-21 15,-4-8-3 1,-11-2-162-16,0-23-339 0,-6-20-522 0</inkml:trace>
  <inkml:trace contextRef="#ctx0" brushRef="#br0" timeOffset="106998.35">29368 4660 1603 0,'0'0'292'0,"0"0"-248"16,0 0 116-16,0 118-61 15,0-68-55-15,0 0-16 16,2-1-28-16,9-7-31 0,-7-12-149 16,-2-10-314-16,-2-16-446 0</inkml:trace>
  <inkml:trace contextRef="#ctx0" brushRef="#br0" timeOffset="107206.4">29275 4187 1674 0,'0'0'314'0,"0"0"-113"16,0 0-76-1,0 0-78-15,0 0-47 0,0 0-52 16,0 0-19-16,35 80-214 15,-24-52-601-15</inkml:trace>
  <inkml:trace contextRef="#ctx0" brushRef="#br0" timeOffset="107586.2">30029 4588 1631 0,'0'0'226'15,"0"0"-178"1,0 0-5-16,-143 128 2 0,101-72-9 16,5 3-14-16,6-5-22 15,6-8-39-15,7-14-34 16,3-12-14-16,2-16-3 15,1-4-55-15,3-12-12 16,7-20 73-16,2-12 12 16,0-6 72-16,19-5 13 15,8 5 96-15,2 10 88 16,3 14-1-16,3 16-35 16,6 10-65-16,9 12-25 0,6 26-12 15,4 10-17-15,5 10-19 16,-5 7-12-16,0 27-11 15,-14-18-214-15,-23-12-546 0</inkml:trace>
  <inkml:trace contextRef="#ctx0" brushRef="#br0" timeOffset="107934.92">26873 5797 1159 0,'0'0'611'16,"0"0"-506"-16,0 0-65 15,235-36 27-15,-36 10 39 16,32 0-12-16,6 8-8 16,-19 8-14-16,-35 8 5 15,-14 2-7-15,-10 0-30 16,-17 0-17-16,-28 2-7 16,-30 3-16-16,-29 4-28 15,-28 7-170-15,-13 0-362 16,-14 0-310-16</inkml:trace>
  <inkml:trace contextRef="#ctx0" brushRef="#br0" timeOffset="108101.59">27268 6102 1980 0,'0'0'494'15,"248"-27"-425"-15,46 24-41 16,74 3 15-16,35 38 5 15,-13 28-17-15,-47 10-15 0,-89-16-16 16,-55-20-595-16</inkml:trace>
  <inkml:trace contextRef="#ctx0" brushRef="#br0" timeOffset="109610.16">27744 7200 848 0,'0'0'245'16,"0"0"-85"-16,0 0-63 16,0 0 3-16,0 0-6 15,0 0-40-15,0-23-28 16,0 23 0-16,0 0 12 16,0 0 13-16,0 0 9 15,0 0-4-15,0 0 10 16,0 0 12-16,0 0-10 15,0 0 1-15,0 0-5 0,0 0-20 16,0 0-13-16,0 0-13 16,0 0-6-16,0 0-6 15,0 0 1-15,0 0 3 16,0 0-4-16,0 0 2 16,0 0-1-16,0 0-5 15,0 0 9-15,0 0-11 16,0 0-8-16,0 0 2 15,0 0-15-15,0 0-96 16,0 8-152-16,0 6-91 16,0-4-312-16</inkml:trace>
  <inkml:trace contextRef="#ctx0" brushRef="#br0" timeOffset="110901.67">27137 7240 68 0,'0'0'395'15,"0"0"-206"-15,0 0-65 16,0 0 2-16,0 0 13 16,0 0 16-16,0 0-48 15,0-11 3-15,0 11 9 16,0 0-5-16,2 0-37 16,-2 0-35-16,0 0-5 0,3 0-18 15,1 0-9-15,14 0-4 16,15-7-5-16,46-4 37 15,54-10 41-15,63-6-11 16,30-5-22-16,-2 5-9 16,-26 11-21-16,-44 14-7 15,-34 2-9-15,-12 10-6 16,-37 11-172-16,-29-6-442 0</inkml:trace>
  <inkml:trace contextRef="#ctx0" brushRef="#br0" timeOffset="111134.84">27326 7441 1465 0,'0'0'306'16,"0"0"-154"-16,159-44-85 15,42 8-32-15,48-4-4 16,27 6-13-16,-6 10-7 16,-29 14-10-16,-10 10 0 15,-21 0-1-15,-59 10-188 16,-46-2-730-16</inkml:trace>
  <inkml:trace contextRef="#ctx0" brushRef="#br0" timeOffset="111272.01">29969 7564 386 0,'256'0'0'0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4:1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9869 6581 525 0,'0'0'247'16,"0"0"-91"-16,0 0-24 15,0 0 43-15,0 0-33 16,0 0-35-16,0 0-34 15,4-2-11-15,-4 0-5 16,2 2-28-16,0-2-7 0,4 2 12 16,1-2 5-1,9-2 29-15,3-2-8 0,6 0 3 16,6-2-4-16,5 0-35 16,4 0-2-16,5 2-10 15,-1 4 10-15,5 2-21 16,3 0 48-16,0 0-28 15,2 0-14-15,4 6-5 16,7 2 33-16,6-2-14 16,9 0-15-16,10 0 6 15,7-2-10-15,9 2 7 16,0-2-8-16,6 0 0 16,15 0 7-16,17 0-1 15,-14 2-6-15,-15-2-1 16,-14 4 12-16,-21-2-12 0,13 2 0 15,13-2 0-15,-6 2 0 16,-3 0 0-16,-1-2 0 16,-4 2 0-16,-3 0 6 15,-2 2-5-15,0-2 11 16,0 0-12-16,-3 0 22 16,3-2-15-16,0 2-6 15,0 0 16-15,-2 1 1 16,-1-2-17-16,-1 1 11 15,-1-2-3-15,0-2 2 16,1-1-10-16,4-3-1 16,2 0 15-16,1 0-14 15,3 0 6-15,1 0-6 0,-1 0 10 16,1 0-10-16,1 0 10 16,-1 0-9-16,2 0 4 15,-3 0-5-15,-1 0 8 16,-5 0-9-16,-5 0 1 15,-2 0 9-15,1 0-1 16,-2 0 11-16,6 0-4 16,6-3 0-16,5-1-7 15,7 1-9-15,2-1 0 16,3 0 1-16,0 1-1 16,-6 3 0-16,-4 0 1 15,-7 0 7-15,-4 0-7 0,0 0 7 16,0-2-2-1,5 0 16-15,3 0-10 0,24-2-11 16,-13 3 1-16,6-4 8 16,2 3 5-16,-18-2-15 15,12 0 1-15,0 1 21 16,-4-2-20-16,0-1 13 16,0 2-8-16,0-2 14 15,-1 0-9-15,-1 0-1 16,0 0 9-16,-2 0-18 15,6 0 10-15,16-2 0 16,20 2 2-16,22-2-13 16,2-2 13-16,-8 2-6 0,-15-2-8 15,-14 4 12 1,0 2-3-16,4 0 4 0,0 0-12 16,0 0 1-16,2 4 12 15,-4-2-8-15,0 2-4 16,-2 0 3-16,-6 0-4 15,-1 0 4-15,-2 0-4 16,1-4-1-16,-1-2-1 16,-1 0 0-16,-1 0 1 15,-3 0 12-15,1 2-11 16,-2-2 15-16,-16 4-10 16,-15 0 6-16,-15 2 5 15,-3 0-10-15,13 0 4 16,12 0-10-16,5 0 5 15,-11 0-4-15,-8 0-1 0,-13 0 0 16,-9 0 1 0,-12 0 4-16,-9 0-6 0,-2 0 1 15,-6 0 6-15,-3 0-5 16,-2 0 13-16,-6 0-1 16,-4 0 3-16,-3-2 10 15,-3 2 16-15,-2-2-5 16,-2 2-5-16,0 0-6 15,0-2-21-15,0 2-6 16,-10-4-24-16,-57-6-140 16,0 0-134-16,-20-10-485 0</inkml:trace>
  <inkml:trace contextRef="#ctx0" brushRef="#br0" timeOffset="4649.6">9935 6302 593 0,'0'0'123'0,"0"0"-84"16,0 0 30-16,0 0 38 15,0 0-25-15,0 0-50 16,0 0-9-16,75-42-7 0,-68 36-7 16,-3 2-8-16,-4 2 10 15,0 2-10-15,0 0-1 16,0 0 1-16,0 0 12 16,0 0 74-16,0 0 0 15,0 0-18-15,0 0-6 16,0 0-2-16,0 0-16 15,2 0-13-15,-2 0-24 16,0 0 5-16,3 0-12 16,-1 0 1-16,3 0-1 15,1 0 37-15,3 0-3 16,0 0 3-16,0 2 15 16,0 4-23-16,1-2-6 15,4 0 3-15,-1 2-8 16,6 0 0-16,1 0 0 0,2-2-2 15,0 2-6-15,3 0 4 16,-3-2-5 0,2 3-4-16,3-2 4 0,2 1-1 15,2 1-3-15,2-2 10 16,5 1-8-16,3 1 5 16,1-3-6-16,1 1-6 15,-3 0 0-15,-1-1-1 16,-3 0 11-16,3-3-10 15,-2-1-1-15,3 0 1 16,5 0 7-16,1 0-7 16,10 0 13-16,5 0-12 15,3 0-1-15,9 0 20 16,1-1-9-16,4-3 1 16,0-3-4-16,-5 0-2 0,-2-4 3 15,-3 0-9-15,-11-2 0 16,-5-1 5-16,-7 0-5 15,-1-2 11-15,3 0 2 16,4-4-6-16,7 0 5 16,6-2 8-16,5-2 4 15,1 2-16-15,-1 2 2 16,-3 0 9-16,-3 2 0 16,-3-2-8-16,-4 2-1 15,0-4-10-15,0 1 12 0,-1-1-7 16,3-2 2-1,2 2-1-15,4-1-6 0,1-4-1 16,-1 3 1-16,-1 0 9 16,-5 0 3-1,-7 4-11-15,-9-2 11 0,-8 2 3 16,-7-2-2-16,-3-4-1 16,-3-4 24-16,-2-8-7 15,4-6-29-15,-1-5 11 16,3 1-6-16,-1 2 5 15,0 2-11-15,-1 4 1 16,-3 4 0-16,-2 0 20 16,-2 4-9-16,-1-3-11 15,-1 1 6-15,-1 0 5 16,0 0-1-16,0-2-2 0,6-4-8 16,0-2 1-1,6-6 5-15,6-3-7 0,0 1-2 16,2-1 1-16,1 0 0 15,-3 3 1-15,-4 2 1 16,-5 4 10-16,-4 0-10 16,2 0 1-16,-2-3 4 15,2 1-6-15,0 0-6 16,3-2 5-16,-2 0 1 16,4-2 1-16,2-4-1 15,2-2 0-15,0-5 0 16,0 0 0-16,0-4 0 15,0 1 0-15,0 2 2 0,0 4 5 16,0 4-6-16,-1 2 5 16,1 3 5-16,2 3-11 15,-2-2 2-15,2 2 5 16,-2 0-6-16,-2 0 7 16,0 0-8-16,-2 0 1 15,0 1 6-15,-2 1 2 16,2 2-9-16,-2 2 1 15,-1 2-2-15,3 0 0 16,-4 0 1-16,2 0 1 16,0 1 0-16,0-1 11 15,0 0-12-15,2 3 0 16,-1-2 11-16,1 1-11 16,-1-2-17-16,0-2 14 0,-1 2 3 15,-6 0 18-15,1-1-13 16,-1 1-5-16,0 3 0 15,-1 1 0-15,1 1 8 16,4 1-8-16,1 0-2 16,0 2 2-16,-2 4 1 15,-2 4-1-15,-3 4 0 16,-4 4 0-16,3 0 2 16,-1 0-1-16,3-2 0 15,-1-2 1-15,3-2-2 16,3 0 0-16,-2 2-1 15,4 2 1-15,-3 0 0 16,2 0-1-16,0 1-1 0,-1 4-14 16,-4 0 16-1,1 1 0-15,-1 2 0 0,6 0 0 16,0 0 0-16,1 0 1 16,2 0-1-16,-3 3 0 15,-3 0-1-15,3 3 0 16,-4 0-11-16,4 0 4 15,1 0 0-15,1 0 7 16,-1 0 2-16,-2 0-1 16,1 0 0-16,-1 4 0 15,0 2 0-15,1 1 1 16,-1-2 0-16,7 3-1 16,4 2 0-16,9 0 3 0,6 2 6 15,-2 2-2 1,6 0-6-16,-2 3 0 0,4-3 5 15,2-2-4-15,0-1 5 16,-3 0-6-16,-4-1 9 16,-6-2-2-16,-8-1-8 15,-6 2 0-15,-5-1-1 16,-1 0-6-16,-3 2 6 16,5 2-12-16,-2 0 13 15,4 4 0-15,0 2 0 16,2 0 0-16,-2 2-6 15,2 0 6-15,0 0-1 0,0 0 1 16,2 1 8-16,0-2-7 16,1 2-1-16,-1 1 2 15,2 2 5-15,0-1-6 16,3 4 0-16,-3-1 6 16,1 0-5-16,-1 2-2 15,-2 0-6-15,0 2 6 16,-2 0 0-16,-2-2 0 15,-2 0 1-15,-2-2 7 16,-2-1-8-16,2-3 6 16,-5-3-6-16,-1 2 0 15,-1 1 0-15,-1 0-15 16,-1 6 5-16,1 0 10 16,4 6 13-16,-4 0-2 15,3 0 4-15,0 0-5 0,-3 0-9 16,-2-2 8-16,1 1-8 15,-3-5 1-15,1 2 4 16,-4-2-6-16,1 0 0 16,1 2 1-16,-4 4 0 15,5 2-1-15,-3 2 14 16,4 4 2-16,-1 0-1 16,0 4-15-16,-2 2 1 15,2 1 5-15,0-5-6 16,1-4 0-16,-2-6 1 15,-1-6 11-15,-1-4-12 16,-2-2 0-16,3 3 2 16,-3-2-1-16,4 4 1 15,1 2 5-15,-1 0-1 16,4 1 2-16,1 0-7 0,1 0 6 16,2 0 10-16,0-2-2 15,0-2-14-15,-3-2 0 16,-1-4-1-16,-1-4 1 15,0 0 0-15,1 2 0 16,1 0 0-16,5 2 5 16,1 2 0-16,0 7-6 15,4 0 0-15,0 6 1 16,4 3 1-16,4 2 4 16,3 4-6-16,1-2 0 15,4 0 0-15,-3-6 0 16,2-2 0-16,-3-3 0 15,2-1 3-15,1-2-2 0,-3 0 5 16,1 4 2-16,3 0-8 16,-4 2 0-16,5 4 1 15,-1 4-1-15,3-2 2 16,-2 3-2-16,-1-7-1 16,-1-3-1-16,0-2 2 15,-2-1 1-15,0-2 0 16,0 0-1-16,-1 4 2 15,2 0 7-15,-1 6-3 16,4 2-6-16,-3 3 2 0,6-2 5 16,-3 0-1-1,4-5-5-15,-7-6 1 0,-3-6-2 16,-1-4 1-16,-6-2 13 16,3-2-5-16,-3 2-9 15,2-2 6-15,2 4 3 16,4 0 4-16,0-2-7 15,3 3 9-15,2-2-9 16,-1-1 2-16,-1 0 4 16,-1-1-3-16,2-2-3 15,-1 2 7-15,-2-3-1 16,1-1 3-16,0 0-3 16,-1-1-3-16,-1 0-8 0,1 0 5 15,5-2-6 1,3 2 9-16,6 0 5 0,2 0-13 15,-2 2 5-15,0-2 0 16,-1 0 3-16,0 0-3 16,1 0-4-16,-1-2 8 15,0 0-2-15,-2-2-8 16,1 0 1-16,-2-2 7 16,4 0-7-16,-2 0 14 15,2-2-15-15,2 0 1 16,1-2 5-16,0 2-5 15,3 0 7-15,3 0-2 16,-3 2-6-16,-5 0 1 16,-3 0-1-16,-6 0 1 15,-2 0 0-15,1-2 5 16,1 0-5-16,3-2 0 16,4 2 7-16,0-1-8 0,3 0 1 15,-5 1 6-15,-2 0-6 16,-5-1-1-16,-5 1 6 15,2-3-6-15,-8 2 0 16,0-2 2-16,1 1 4 16,-1-2-6-16,4 2 0 15,1 0 0-15,1 1-8 16,-1-2 8-16,-2 2 0 16,-8-2 1-16,-5-1 1 15,-5 3-1-15,-8-3 1 16,-1 0-1-16,-5 0 8 15,0 0-3-15,0 0-5 0,0 0 5 16,0 0 0-16,2 0 0 16,-2 0-4-16,0 0 5 15,0 0 0-15,0 0-6 16,0 0-1-16,-2 0 0 16,3 1 1-16,-3-1 5 15,0 0-5-15,2 0 0 16,-2 0-1-16,0 0 2 15,0 0-2-15,0 0 0 16,0 0 0-16,0 0-3 16,0 0-13-16,0 0-102 15,0 13-114-15,-9 1-229 16,-16-5-293-16</inkml:trace>
  <inkml:trace contextRef="#ctx0" brushRef="#br0" timeOffset="7749.17">12624 7510 882 0,'0'0'271'0,"0"0"-145"16,0 0-12-16,0 0 15 16,0 0-28-16,0 0-24 15,2 0-10-15,-2 0 5 16,0 0-15-16,0 0-23 16,2 0-12-16,2 1-14 15,3 17 31-15,3 6 35 16,-4 5-36-16,0 3-17 0,-1 2-21 15,-3 6-1 1,-2 0-27-16,0 20-152 16,-15-10-168-16,-6-7-262 0</inkml:trace>
  <inkml:trace contextRef="#ctx0" brushRef="#br0" timeOffset="8234.6">12321 7465 1105 0,'0'0'302'0,"0"0"-135"15,0 0-54 1,0 0-21-16,0 0-7 0,0 0-38 16,0 0-21-16,116-62 2 15,-60 62 25-15,6 4 5 16,3 14-19-16,-1 6-5 16,-4 6-28-16,-6 4 2 15,-10 9 4-15,-6 1-10 16,-11 2-2-16,-7 0 0 15,-11 0-12-15,-9-6-19 16,0-2 18-16,-11-4 11 16,-16-3 2-16,-6-5 33 15,-8-5-5-15,-1-2-14 0,-4-3 3 16,-2-7 0-16,6 0-2 16,2-5-5-16,4-4 2 15,11 0 3-15,6 0 22 16,9 0-16-16,6-4-21 15,4-6-44-15,10-18-115 16,11 3-221-16,2-1-465 0</inkml:trace>
  <inkml:trace contextRef="#ctx0" brushRef="#br0" timeOffset="8648.51">13079 7572 1160 0,'0'0'290'15,"0"0"-185"-15,0 0-91 16,0 0 45-16,0 0 25 15,126 78-40-15,-92-40-22 16,-3 0-2-16,-2-2 17 16,-4-4-5-16,-10-8 2 0,-7-4-34 15,-5-4-3 1,-3-6-29-16,0 0 32 0,-5-3 19 16,-10-6 25-16,-3-1-3 15,1 0 7-15,1-14 25 16,5-14-46-16,7-10 4 15,4-4 10-15,0-4 8 16,12 2-17-16,13 6-8 16,4 6-24-16,5 7-30 15,5 14-120-15,-7 4-322 16,-10 7-346-16</inkml:trace>
  <inkml:trace contextRef="#ctx0" brushRef="#br0" timeOffset="9616.9">13719 7574 1137 0,'0'0'322'16,"0"0"-190"-16,0 0-46 15,0 0 53-15,0 0-72 16,0 0-57-16,0 0-9 16,-79 74 6-16,50-24 10 15,8 4-17-15,11-2-11 16,10-6-3-16,0-6 13 0,8-9 2 16,11-12 20-16,-2-6-8 15,1-9 0-15,-3-4 8 16,3-3 17-16,1-16 16 15,0-9-19 1,-1-9-11-16,-1-3-15 0,-3 0 7 16,-5 0-7-16,-3 8-2 15,-3 6-6-15,-3 10 9 16,0 8-10-16,0 8-40 16,0 0-28-16,0 18-25 15,0 14 90-15,0 6 2 16,0 0 1-16,9 0-11 15,4-7 1-15,1-6 10 0,-1-6 0 16,-2-5 0-16,-4-7 1 16,0-7 5-16,-1 0 16 15,5-1 30-15,7-22-6 16,5-7-22-16,4-4-2 16,-1-4-9-16,3 0-11 15,-5 6-2-15,3 6-1 16,-4 8-13-16,-2 12 8 15,-2 6-14-15,-1 0-16 16,-5 24 0-16,1 8 14 16,-4 4 22-16,-1 0 19 15,-2-1 0-15,-2-10-19 16,-3-5 0-16,-2-10-9 16,0-6 9-16,0-1 61 0,0-3 32 15,0 0 15-15,0-12-7 16,0-11-79-16,0-4-3 15,9-8-1-15,1 3-18 16,9 4-31-16,-2 8-9 16,5 8 2-16,-1 12 4 15,-4 0 10-15,-1 26-10 16,-5 8 15-16,-5 4 10 16,0 0 9-16,-6-2-4 15,2-8 4-15,-2-7 13 16,0-10-12-16,0-4 10 15,2-7 1-15,0 0 16 16,0-4 29-16,7-21-36 16,3-4 0-16,1-10-14 15,7-3 1-15,2 0-8 0,0 4-35 16,5 6-1-16,-4 10 14 16,-2 10 14-16,0 12 7 15,-5 0-25-15,-3 14-4 16,0 12 18-16,0 6-24 15,0 2-72-15,4-2-115 16,0-6-54-16,14-10-101 16,-4-10-30-16,-2-6-281 0</inkml:trace>
  <inkml:trace contextRef="#ctx0" brushRef="#br0" timeOffset="9966.03">14901 7610 857 0,'0'0'349'15,"0"0"-62"-15,0 0-15 16,0 0-128-16,0 0-74 16,0 0 10-16,-141 94-18 15,110-52-9-15,12-2-16 16,5-4-15-16,11-8-22 16,3-6 3-16,0-8-3 15,0-8 2-15,11-6 11 16,5 0 9-16,5-4 23 15,6-17-17-15,-1-10-12 0,0 1-1 16,-3 0-9-16,-8 8 3 16,-5 8 19-16,-4 8 0 15,-2 6-28-15,3 0-25 16,5 12 13-16,5 8 12 16,5 4 6-16,10 0-6 15,7-4-22-15,11-4-58 16,50-12-149-16,-11-4-348 15,-2 0-685-15</inkml:trace>
  <inkml:trace contextRef="#ctx0" brushRef="#br0" timeOffset="11132.61">16726 6802 844 0,'0'0'315'16,"0"0"-52"-16,0 0-48 16,0 0-5-16,0 0-40 15,0 0-66-15,0 0-40 16,0-13-25-16,0 31-36 16,0 47 5-16,-7 73 98 15,-13 87 25-15,-7 64-23 16,3 37-14-16,12 11 15 15,12-14-37-15,0-14-45 16,23-31-7-16,2-49 7 16,-6-69-9-16,-7-55-7 15,-8-41-1-15,-4-22 1 16,0-4-11-16,0-6 17 0,0-2-17 16,0-13 14-16,0-7-14 15,0-6 0-15,0-3 0 16,0 2-6-16,0-3 5 15,0 0-14-15,0 1-23 16,0 2-26-16,0 4-26 16,0 4-30-16,0 3-123 15,2 0-292-15,3-13-449 0</inkml:trace>
  <inkml:trace contextRef="#ctx0" brushRef="#br0" timeOffset="12081.63">16289 10487 927 0,'0'0'381'0,"0"0"-39"0,0 0-115 15,0 0-69-15,0 0-79 16,0 0 11-16,0 0 71 16,-2 161-69-16,15-87-54 15,3 2-18-15,-1-6-20 16,-1-10-37-16,-5-9-89 16,-9-15-128-16,0-18-310 15,-3-14 42-15,-15-4 351 16,-3-33-117-16,-4-13 285 15,-2-13 3-15,2-6 166 16,6-1-23-16,5 2 37 16,12 6 61-16,2 4-12 15,4 8-103-15,21 7 39 16,6 7-46-16,4 10-30 16,1 8 12-16,-3 8-8 0,-6 6-47 15,-4 4-46-15,-10 22-3 16,-6 10-7-16,-7 7-1 15,0 1 3-15,-25-2-16 16,-6-6-14-16,0-6 38 16,2-8 0-16,9-8-22 15,9-8 22-15,9-4 0 16,2-2-12-16,10 0-69 16,24 0 65-16,9 0 16 15,5 6 0-15,6 2-8 16,-6 8-1-16,-3 4 9 15,-11 6 25-15,-9 6 42 16,-13 4 14-16,-12 8-16 0,0 5-11 16,-29-1 23-1,-13 0-11-15,-9-6-22 0,0-6-1 16,2-12 11-16,5-6-23 16,5-8-4-16,10-6-27 15,10-4-20-15,9 0-78 16,18-20-80-16,21-10-213 15,8-6-479-15</inkml:trace>
  <inkml:trace contextRef="#ctx0" brushRef="#br0" timeOffset="12383.95">16924 10760 766 0,'0'0'706'16,"0"0"-525"-16,0 0 0 0,0 0-36 15,-94 140-41-15,85-105-37 16,9-6-26-16,0-4-41 16,16-10 1-16,15-7 17 15,7-8 25-15,2 0 13 16,5-19-8-16,-3-13-16 16,-2-11 35-16,-9-3-6 15,-6-2-8-15,-11 2-2 16,-12 6 3-16,-2 8-35 15,-12 12-19-15,-21 8-24 0,-11 12-10 16,-8 0-58-16,0 18-54 16,6 18-92-16,15-4-155 15,18-10-372-15</inkml:trace>
  <inkml:trace contextRef="#ctx0" brushRef="#br0" timeOffset="12626.06">17630 10564 1401 0,'0'0'395'0,"0"0"-186"16,0 0-106-1,0 0 12-15,-134 98-15 0,114-50-52 16,7 4-31-1,7-2-17-15,6-4-34 0,0-8-29 16,0-8-44-16,-7-6-106 16,-2-7-135-16,-4-8-362 0</inkml:trace>
  <inkml:trace contextRef="#ctx0" brushRef="#br0" timeOffset="12773.91">17247 10772 1169 0,'0'0'592'15,"0"0"-375"-15,0 0-119 16,0 0 41-16,0 0 16 16,127 30-71-16,-53-10-42 15,12 2-42-15,34-4-27 16,-22-6-306-16,-19-6-932 0</inkml:trace>
  <inkml:trace contextRef="#ctx0" brushRef="#br0" timeOffset="13798.28">16403 11303 461 0,'0'0'941'16,"0"0"-690"-16,0 0-184 16,9 102 90-16,3 5 42 15,9 41-74-15,1-3-63 16,-4-27 2-16,-4-36-5 16,-4-38-32-16,-1-4-15 15,-1-3-11-15,-2-9-1 16,-4-14 6-16,0-10 3 15,-2-4 6-15,0 0-2 16,2-21-1-16,1-11-12 16,1-14-14-16,2-8 13 15,8-4-22-15,4 4-24 16,0 8 20-16,2 14 9 0,2 15 9 16,-2 16-9-16,5 1 18 15,0 18 7-15,1 14 7 16,6 4 11-16,1 0-16 15,0-4-9-15,3-4 6 16,-1-8-5-16,1-5 0 16,-5-10-1-16,0-5 1 15,-2 0 4-15,-2-10 1 16,-2-12 6-16,-6-8 3 16,-5-2-6-16,-10-4 0 15,-4 6-8-15,0 4 12 0,0 10 23 16,0 10 10-16,0 6-34 15,0 0-12-15,0 18-18 16,0 14 18 0,13 8 18-16,6 4-8 0,5-6-10 15,-1-6-34-15,-2-8-27 16,0-8-63-16,-10-14-127 16,-4-2-240-16,-7 0-331 15</inkml:trace>
  <inkml:trace contextRef="#ctx0" brushRef="#br0" timeOffset="13973.13">17016 11560 1443 0,'0'0'478'0,"0"0"-246"0,0 0-117 16,0 0-69-16,0 0-46 15,0 0-148-15,0 0-152 16,35 24-393-16</inkml:trace>
  <inkml:trace contextRef="#ctx0" brushRef="#br0" timeOffset="14251">17332 11404 1587 0,'0'0'520'16,"0"0"-419"-16,0 0-85 16,0 0 104-16,15 128 9 15,1-66-37-15,3 12-37 16,6 5-21-16,0-1-22 15,-3-4-12-15,0-8-67 16,-4-14-43-16,-11-5-60 16,-5-15-185-16,-2-14-400 0</inkml:trace>
  <inkml:trace contextRef="#ctx0" brushRef="#br0" timeOffset="14390.37">17457 11656 1617 0,'158'-48'508'16,"45"-4"-393"-16,37-10-87 15,-55 18-28-15,-53 13-544 0</inkml:trace>
  <inkml:trace contextRef="#ctx0" brushRef="#br0" timeOffset="14995.55">12071 7642 541 0,'0'0'0'0</inkml:trace>
  <inkml:trace contextRef="#ctx0" brushRef="#br0" timeOffset="16332.6">13519 6409 1048 0,'0'0'146'0,"0"0"-105"16,0 0 51-16,0 0 51 16,0 0 6-16,32 120-61 15,-22-90-12-15,0-2-27 16,-1-4 0-16,-5-6-23 16,-2-2-13-16,0-6 2 15,-2-2-5-15,2-4 0 16,-2-4-2-16,0 0 4 0,0 0 7 15,0 0 17-15,0-20 14 16,0-8-49 0,0-10 12-16,3-4 5 0,-1 2-6 15,1 6-1-15,-1 12 13 16,-2 10-6-16,0 12-18 16,0 0-2-16,0 30-38 15,0 16 40-15,-2 10 12 16,-3 4 8-16,5-4-19 15,0-8-2-15,0-14 1 16,0-10 0-16,0-12-1 16,0-6-3-16,0-6 4 15,2 0 15-15,1 0 14 0,-1-18 1 16,2-7-7-16,-1-8-17 16,-3-3 6-16,0-4-10 15,0 6-1-15,0 4 0 16,0 8-1-16,0 12 0 15,0 10-31-15,0 0-22 16,-3 28 1-16,1 8 43 16,2 6 9-16,0 0 1 15,0-6 6-15,0-10 2 16,0-9-2-16,0-7-5 16,0-6-2-16,0-4 13 15,0 0 15-15,0 0-4 16,0-8 4-16,0-16-28 0,0 3-93 15,-9 2-294-15</inkml:trace>
  <inkml:trace contextRef="#ctx0" brushRef="#br0" timeOffset="22159.79">13322 5923 606 0,'0'0'217'0,"0"0"-102"16,0 0-6-16,0 0 27 15,0 0-45-15,0 0-68 16,54-38 9-16,-15 16 1 16,1 0 12-16,0 0-9 15,-7 6 4-15,-6 4-16 16,-11 4-24-16,-10 6 0 16,-6 2-17-16,-4 0-50 15,-29 22 67-15,-17 10 12 16,-16 6 5-16,-11 2 0 0,4-4-16 15,7-4 21 1,12-7-22-16,16-7 0 0,14-8 13 16,15-5-13-16,9-5-42 15,0 0 29-15,31 0 13 16,13-11 22-16,12-7-8 16,6-4 1-16,3-3 5 15,-7 1 3-15,-11 6 0 16,-9 4-5-16,-16 6-11 15,-13 8-7-15,-9 0-65 16,-6 10-18-16,-31 18 83 16,-11 9 15-16,-8 0-8 15,-4-2-6-15,2-3-1 16,7-6 7-16,8-6-1 16,10-4-5-16,12-6 8 0,11-4-9 15,7-4-6-15,3-2-55 16,11 0 20-16,20-2 41 15,10-12 12-15,8-4-4 16,4-2 4-16,-1 0-11 16,-8 4 7-16,-11 2-7 15,-10 7-1-15,-12 6-10 16,-11 1-16-16,-2 0-51 16,-30 18 77-16,-14 8 8 15,-10 4-1-15,-8 0 3 0,-1-6-9 16,3-2 6-16,8-4 11 15,12-6-5 1,8-4-7-16,17-2 8 16,10-4-14-16,7-2-29 0,9 0 12 15,22 0 17-15,13-2 8 16,10-8-7-16,6-4-1 16,-2 0 0-16,-2 0-10 15,-8 0 8-15,-11 2-11 16,-14 6 12-16,-11 2-5 15,-12 4-8-15,-12 0-35 16,-25 2 49-16,-19 16 2 16,-9 2 11-16,-8 4-12 15,-3 0 1-15,5 0 9 16,4-6-9-16,9-2 31 0,9-4-8 16,11-4 22-16,11-4-18 15,12-2 5-15,11 1-24 16,4-3-10-1,0 0-9-15,21-3 9 0,13-11 24 16,11-4-22-16,7-6 6 16,2-2 0-16,0 0 0 15,-7 2-7-15,-9 4 6 16,-15 8-6-16,-23 8-1 16,-3 4-90-16,-46 4 38 15,-40 22 51-15,-40 8 0 16,-45 4 1-16,-9-2 8 15,31-12 40-15,37-8 67 0,48-9-19 16,14-2-13-16,-1-2-20 16,7 0-27-16,9-3 24 15,21 0-53-15,17 0-7 16,2 0-35-16,38-6 35 16,18-10 0-16,15-2-13 15,12-3 1-15,6 0 2 16,-1 3-2-16,-11 4-1 15,-11 6-29-15,-20 6-41 16,-14 2 3-16,-20 0 3 16,-14 0-5-16,-10 4 13 15,-32 10 69-15,-20 6 21 16,-16 2 3-16,-9 0-10 16,-2 0 25-16,0-2 9 15,8 0-4-15,8-3-3 0,13-3-17 16,12-3-6-16,17-4 7 15,16-6-4-15,15-1-21 16,0 0-4-16,31-5 4 16,21-16 22-16,19-3-22 15,12-3-19-15,8-2-6 16,-3 1-29-16,-3 2 9 16,-9 2 15-16,-13 4 15 15,-21 6 15-15,-20 6-1 16,-22 8-6-16,-6 0-25 0,-54 14 32 15,-14 10 21 1,-18 10 1-16,-10 0-14 0,13-2 4 16,-7 1-5-1,9-5-6-15,7-5 1 0,8-2-1 16,8-3 9-16,8-7 0 16,18 0 11-16,14-7-20 15,19-4-1-15,5 0-71 16,29 0 67-16,23-6-2 15,12-12-10-15,12-2-10 16,9-2 6-16,0-3 7 16,-6 3 7-16,-5 2-1 15,-16 4 7-15,-20 4-13 16,-18 6-12-16,-20 6 11 16,-7 0 11-16,-33 0 3 15,-18 2 12-15,-11 10 2 0,-11 3 8 16,-4 0 0-16,-1-1 13 15,-2 3-2-15,4-5 2 16,3-2-2-16,8-5-2 16,8-1 15-16,11-4-25 15,10 0-1-15,14 0 9 16,12 0-14-16,7 0-15 16,8 0-30-16,2 0-35 15,0 0-30-15,0 0 52 16,4-4 43-16,13-4 0 15,1-2 16-15,3 1-9 16,4-4-5-16,-5 3-2 16,-4 5-7-16,-8 1 5 15,-5-1 2-15,-3 5-1 0,-16 0-32 16,-24 0 33-16,-20 0 6 16,-31 6-5-16,-5 2 10 15,-7 1 5-15,-6-4 4 16,16-1 21-16,-7-1-10 15,13 0 9-15,17 0-2 16,24-3-11-16,19 0 15 16,22 0-36-16,5 0-5 15,23-13-1-15,25-6 15 16,17-6-14-16,11-1-1 16,7 0-6-16,-1 2 6 15,-2 2-7-15,-9 2-18 0,-10 4-5 16,-20 4-4-16,-18 6-1 15,-23 4 18-15,-6 2-21 16,-40 0 38-16,-18 2 16 16,-18 12-9-16,-7 2-6 15,-5 0 27-15,7 0-5 16,11-4 8-16,17-4 14 16,20-2-16-16,22-4-29 15,17 0-9-15,22-2-74 16,54 0 83-16,51 0 22 15,45 0-21-15,17 0-1 16,-4 0-5-16,-16 0-5 16,-20-8-50-16,1-10-1 15,-10-4 12-15,-27 2 11 16,-30 6 16-16,-29 6 21 0,-23 6-21 16,-12 2 7-16,-11 0-14 15,-8 0-39-15,-31 14 68 16,-27 4 38-16,-19 6-11 15,-8-2 23-15,-6 2-2 16,5-3 0-16,1 0-19 16,11-2-10-16,12-4-5 15,15-2-8-15,18-5 8 16,18-2-14-16,11-5-67 16,16 3 49-16,33-1 18 15,33-3 2-15,36 0-2 16,-2 0-35-16,-9 0-25 15,-16-4-1-15,-21-2-20 0,-1 2-22 16,-7 0 28-16,-24 1 14 16,-20 3 21-16,-18 0-6 15,-12 7 46-15,-28 7 49 16,-11 1 22-16,-4 3 17 16,-5-1 3-16,4-5-13 15,8-1-28-15,13-2 9 16,16-5-11-16,11-4 7 15,8 0-55-15,14 0-19 16,26-4 19-16,16-12 14 16,13-2-14-16,7 0-13 0,1 2-13 15,-4 2 13-15,-3 4-20 16,-12 3 20-16,-14 6-18 16,-15 1-27-16,-12 0-1 15,-17 1 24-15,-8 13 20 16,-32 4 15-16,-11 7 50 15,-14 1-21-15,-2-2 39 16,3-2-3-16,8-4-15 16,16-4-29-16,13-4-2 15,17-6-19-15,10-2-64 16,10-2 14-16,26 0 50 16,13 0 5-16,12 0-5 15,-1-4-29-15,0-2-16 16,-5 4 6-16,-8 0 10 0,-9 2 16 15,-11 0 4 1,-11 0 2-16,-12 0-1 0,-4 0-9 16,-2 0 17-16,-25 0 20 15,-9 12 6-15,-11 2 8 16,-2 2-11-16,0 0-7 16,6-4 3-16,15 0-8 15,10-6-11-15,14 0-10 16,4-2-67-16,11-4 39 15,20 0 38-15,12 0 1 16,3 0 8-16,3 0-9 16,-2-4 1-16,-4 0-1 15,-8 0-4-15,-6 0 4 16,-7 4 1-16,-6 0 5 16,-10 0-6-16,-4 0-7 0,-2 0-10 15,0 0-11-15,-4 0 28 16,-11 8 67-16,-3-2-12 15,0 2-20-15,2-4-1 16,8-2-13-16,8-2-21 16,0 0-43-16,2 0 8 15,20 0 35-15,9-2 0 16,5-8 0-16,4-2-8 16,0 2-21-16,-7-2 16 15,-6 2 13-15,-9 2 0 16,-9 4 20-16,-9 4 33 15,0 0 2-15,-9 0 33 16,-18 0-21-16,-4 6-27 16,-4 2-10-16,4 2-12 15,8-4 11-15,12-2-10 0,11-2-19 16,0-2-75-16,17 0 65 16,19 0 10-16,11-4 5 15,9-8-5-15,-1-2-12 16,-3 0-13-16,-7 2 25 15,-12 0 1-15,-7 2 8 16,-10 2 3-16,-7 2 44 16,-7 2 66-16,-2 2 11 0,0 2-19 15,0-2-23 1,0 2-32-16,-2 0-33 0,-1-2-4 16,3 0-16-16,0 0-6 15,0-2-11-15,0-2 4 16,17-4-2-16,0 0 6 15,5-5-4-15,-1 2 5 16,-2 1 2-16,2-3-1 16,-6 0 1-16,1 1 0 15,-5 0 2-15,-2 3 4 16,-5 3 1-16,-4 5-7 16,0 3-15-16,-2 0 2 15,-16 0 4-15,-7 0 9 16,-2 0 11-16,2 0 4 15,4 5-6-15,10-3-6 16,6 1-3-16,3-3-18 16,2 0-8-16,0 0-10 0,0 0-42 15,0 1-57 1,-9 7-179-16,-6-2-74 0,-5-3-825 0</inkml:trace>
  <inkml:trace contextRef="#ctx0" brushRef="#br0" timeOffset="23389.65">12038 4714 895 0,'0'0'216'16,"0"0"-135"-16,0 0 1 16,0 0-11-16,0 0 25 15,0 0 3-15,15-48-19 16,-15 40-6-16,0 0 50 15,2 0-26-15,-2 0 8 16,0 2-5-16,0 2-40 16,0 0-1-16,0 0-7 0,0 2-19 15,0 2 5 1,0 0-12-16,0 0-11 0,0 0-16 16,0 0-20-16,0 16-9 15,12 14 29-15,3 14 6 16,5 14 37-16,7 8-16 15,4 5-12-15,1 1 0 16,1 0-3-16,-4-2-12 16,-6-2 0-16,-11 0-65 15,-12 19-170-15,-10-19-446 16,-17-18-422-16</inkml:trace>
  <inkml:trace contextRef="#ctx0" brushRef="#br0" timeOffset="23749.04">11922 5394 1250 0,'0'0'216'0,"0"0"-177"15,0 0 24-15,0 0 46 16,145 36-33-16,-97-24-42 15,4 0-14-15,-1-6-8 16,-2-6-11-16,-8 0 17 16,-6-2-18-16,-6-14 0 15,-7-6 0-15,-2-4 1 16,-4-4 7-16,-5-2 3 16,-2-2 7-16,-5 6 27 15,-2 3 55-15,-2 11 32 0,0 10-2 16,0 4-115-16,0 11-15 15,0 22-3-15,0 16 3 16,0 15 21-16,-4 36-21 16,-7-16-205-16,-2-13-550 0</inkml:trace>
  <inkml:trace contextRef="#ctx0" brushRef="#br0" timeOffset="25052.37">7847 3641 1107 0,'0'0'303'16,"0"0"-75"-16,0 0-26 16,0 0-34-16,0 0-18 15,0 0-56-15,0-26-31 16,0 26-10-16,0 0-24 16,0 0-29-16,0 14-40 15,0 24 40-15,0 19 1 0,0 12 55 16,0 12-19-16,4-3-11 15,1-7-11-15,-1-12 10 16,2-10-15-16,0-13 1 16,-2-6-5-16,-2-10 3 15,0-6-2-15,0-2 5 16,-2-6-3-16,3 0-3 16,-1-4-6-16,0 0 0 15,2 2 1-15,1-2 10 16,2 2-10-16,4 0 8 15,5 0-3-15,3-2 1 16,6 0-1-16,6-2 1 16,3 0 7-16,5 0-1 15,0 0-4-15,-1-2-9 0,-7-4 0 16,-7 2 0 0,-8 0-63-16,-16 0-93 0,0 0-181 15,0-2-519-15</inkml:trace>
  <inkml:trace contextRef="#ctx0" brushRef="#br0" timeOffset="25469.58">8192 4177 567 0,'0'0'708'16,"0"0"-637"-16,0 0-56 16,0 0 63-16,0 0 15 15,0 0-32-15,127-4-23 16,-94-10 9-16,3-3-1 16,-5-2 10-16,-6-4-4 15,-5 1-11-15,-9 3 0 16,-7 1-20-16,-4 1 1 15,0 3-16-15,-4 6-6 16,-13 4-21-16,-10 4 8 16,-4 2 3-16,-7 24 10 15,-1 8 13-15,6 6 5 0,8-1-18 16,12-5-9 0,11-7-18-16,2 0 27 0,0-5-11 15,17-2 11-15,8-4 13 16,2-4 2-16,6-6-15 15,17-6-100-15,-10-10-294 16,-3-10-961-16</inkml:trace>
  <inkml:trace contextRef="#ctx0" brushRef="#br0" timeOffset="26001.04">8876 3924 198 0,'0'0'691'16,"0"0"-600"-16,0 0-8 15,0 0 84-15,0 0-18 16,0 0-33-16,0 0-11 15,22-34 12-15,-22 32 2 16,0 0-21-16,0 0-20 16,-4 0-40-16,-10 0-17 0,-3 2-1 15,-6 0 7 1,-6 2-5-16,-4 16-3 0,0 6-4 16,4 4-7-16,4 2-8 15,8 0-15-15,9-1-1 16,8-2 2-16,0-3 14 15,12 1 0-15,13-5 9 16,4-4 6-16,6-2-2 16,1-2 3-16,1-4-16 15,-1 0 1-15,-5-4 5 16,-6 2-5-16,-7-2-1 16,-9 0 0-16,-7-2-1 15,-2 2-5-15,0 2-23 16,-7 2-27-16,-17 2 56 15,-5 4 37-15,-7-2-27 16,1 0-10-16,3-4-69 16,16-8-186-16,10 0-250 0,6-18-383 0</inkml:trace>
  <inkml:trace contextRef="#ctx0" brushRef="#br0" timeOffset="26416.31">9458 3906 819 0,'0'0'249'0,"0"0"-168"16,0 0 20-16,0 0 43 15,0 0-41-15,0 0-39 16,0 0-22-16,-129 28 6 15,104-8 7-15,-2 4 14 16,4 2-19-16,8 2-27 16,9 0-23-16,6-4-19 15,0-3 9-15,6-3 10 16,17-4 3-16,8-2 14 16,7-4-14-16,4-1-3 15,3 2-8-15,-3-1 8 16,-9-2 6-16,-8 0-5 0,-12 0-1 15,-8-2-8-15,-5 4-9 16,-5 2 17-16,-21 4 40 16,-11 2 26-16,-5 0-33 15,-2-2-21-15,-3-4 1 16,7-2-13-16,5-8-70 16,10 0-123-16,13 0-139 0</inkml:trace>
  <inkml:trace contextRef="#ctx0" brushRef="#br0" timeOffset="26953.44">10303 3662 899 0,'0'0'267'15,"0"0"-125"-15,0 0 53 16,0 0-63-16,0 0-52 16,-141 108 46-16,105-53-71 15,5 6 7-15,11-1-6 16,11-6-50-16,9-6-6 0,0-5 0 16,23-10 1-1,10-7-2-15,9-8-5 0,31-15-175 16,-11-3-160-16,-6 0-403 15</inkml:trace>
  <inkml:trace contextRef="#ctx0" brushRef="#br0" timeOffset="27356.77">10694 3752 1015 0,'0'0'152'0,"0"0"-99"0,0 0 75 16,0 0-1-16,0 0-35 16,-136 126-6-16,116-94-54 15,11-2-32-15,7-4-19 16,2-6 12-16,7-4 7 15,13-6 26-15,9-4 4 16,2-6 15-16,3 0-9 16,-1-4-12-16,-2-10-7 15,-6-4 2-15,-4-4 2 16,-7-4 2-16,-5-4-8 16,-9-2-9-16,0 2-6 15,-11 2-8-15,-20 10-9 16,-10 8 8-16,-7 10-33 0,-4 0-36 15,-4 21-103-15,17 4-135 16,12-9-715-16</inkml:trace>
  <inkml:trace contextRef="#ctx0" brushRef="#br0" timeOffset="28412.6">11051 3848 1311 0,'0'0'330'0,"0"0"-274"16,0 0-48-16,0 0 74 15,0 0 9-15,44 116-44 16,-28-82-31-16,-1-4 1 15,-1-10-2-15,-7-6-8 16,-3-8 1-16,-2-4 1 16,0-2 5-16,-2 0 17 15,2-10 32-15,6-18-25 16,3-10-17-16,9-8-20 16,8-6-1-16,9-2-10 15,7 5-35-15,-2 12 16 16,-2 11 14-16,-6 13 6 0,-10 13-2 15,-6 0-6-15,-7 14 5 16,-6 15-12-16,-5 0 7 16,0 2 17-16,0-3-1 15,-8-6 1-15,0-4 6 16,-1-8 20-16,3-2-3 16,3-6 8-16,1-2 6 15,-1 0 7-15,3-4 3 16,0-18-41-16,0-8-5 15,0-8-1-15,10-5 0 16,5 2 0-16,-1 4-7 16,-1 10-5-16,-1 9 6 15,-2 7-1-15,-1 11-6 0,5 0-8 16,1 0 3-16,3 18 17 16,6 0 0-16,1 2 1 15,4-1 0-15,0-6 0 16,2-4 0-16,-2-9-11 15,-2 0 0-15,-3-3 4 16,-2-12 7-16,-4-6 1 16,-2-3 1-16,-7-4-1 15,-3 0 10-15,-6-4-3 16,0 2 12-16,0 0-1 16,0 6 1-16,0 4 20 15,-4 10 24-15,0 8-35 16,4 2-29-16,0 18-39 15,0 26 27-15,0 16 12 16,8 17 8-16,17 9-2 0,6 6-5 16,3 0 5-16,-1-8-5 15,-6-12-1-15,-5-18-20 16,-4-18 8-16,-9-13 0 16,-4-15-3-16,-5-8 15 15,0 0 28-15,0-13 12 16,-5-14-21-16,-11-11-2 15,-4-15-7-15,-4-6-10 16,4-12 9-16,1-5-9 16,13-4-13-16,6 1 3 15,0 7 9-15,25 14-10 16,2 14 5-16,2 14-1 0,-5 14 6 16,-2 10-11-16,-4 6 0 15,-3 2-13-15,-5 20 8 16,-2 4 17-16,-5 6 10 15,-3 0 5-15,0 0-15 16,-13 2 1-16,-16 1 5 16,-8-3 19-16,-5-3-25 15,-2-3-3-15,-8 1-93 16,15-9-120-16,8-12-415 0</inkml:trace>
  <inkml:trace contextRef="#ctx0" brushRef="#br0" timeOffset="29166.16">12169 3784 1139 0,'0'0'168'16,"0"0"-101"-16,0 0 79 15,0 0-54-15,127-89-57 16,-96 57-20-16,-2 2-4 16,-8 0 29-16,-9 0 22 15,-9 4 54-15,-3 2-57 16,0 4-2-16,-5 6-17 0,-10 10-40 16,-5 4-26-1,-5 10 26-15,0 22 19 0,2 12 2 16,4 8-20-1,11 0 0-15,8-3 6 0,0-6-7 16,8-8-2-16,15-7 2 16,2-12 2-16,2-8 20 15,1-8-6-15,3 0 2 16,7-22 2-16,2-10-7 16,2-8-7-16,-3-7-4 15,-6-3 7-15,-9-2 0 16,-12-2-1-16,-10-6-2 0,-2-2-6 15,-4-2 0 1,-17-2 0-16,1-1 1 16,-2 5 11-16,4 8-11 0,3 10 13 15,3 16 54-15,6 14-4 16,3 12-43-16,3 2-21 16,0 28-43-16,0 20 43 15,11 16 12-15,10 12 8 16,1 2-8-16,3-1-1 15,-1-3-4-15,2-8-5 16,-3-8-1-16,-6-12 1 16,-1-11 0-16,-7-16 6 15,-3-9-7-15,0-7 4 16,-2-3 16-16,0-4 10 16,1-19-19-16,1-7-6 0,2 0 2 15,-4 4-8 1,-2 6 0-16,0 8 0 0,0 10-9 15,3 2-18-15,-1 6-22 16,8 18 27-16,-1 6 15 16,4 3 7-16,1-2-25 15,1-4-18-15,-1-8-36 16,-3-5-70-16,1-14-151 16,-5 0-228-16,-3-1-500 0</inkml:trace>
  <inkml:trace contextRef="#ctx0" brushRef="#br0" timeOffset="29329.92">12566 3284 1151 0,'0'0'284'0,"0"0"-161"16,0 0-30-16,0 0 58 15,114-74-90-15,-56 56-61 16,-12 6-152-16,-6 0-476 0</inkml:trace>
  <inkml:trace contextRef="#ctx0" brushRef="#br0" timeOffset="29492.35">12833 3284 1437 0,'0'0'206'0,"0"0"-107"16,0 0 50-16,0 0-149 16,0 0-271-16,0 0-333 0</inkml:trace>
  <inkml:trace contextRef="#ctx0" brushRef="#br0" timeOffset="29968.09">13181 2980 948 0,'0'0'290'0,"0"0"-111"0,0 0 66 16,0 0-22-16,0 0-103 15,0 0-57-15,0 0-35 16,2 27-10-16,4 10 110 16,4 13-29-16,1 10-25 15,2 8-44-15,5 8-8 16,2 0-8-16,2-1-14 16,-2-5-27-16,-1-10-78 15,-9-2-73-15,-5-18-133 16,-5-15-316-16</inkml:trace>
  <inkml:trace contextRef="#ctx0" brushRef="#br0" timeOffset="30140.64">13172 3194 1320 0,'0'0'327'0,"0"0"-143"15,0 0-24-15,0 0 23 16,138-82-68-16,-91 68-79 16,1 4-36-16,17 4-85 15,-13 0-235-15,-13 0-546 0</inkml:trace>
  <inkml:trace contextRef="#ctx0" brushRef="#br0" timeOffset="30335.52">13553 3455 1129 0,'0'0'155'16,"0"0"19"-16,0 0 28 16,33 122-21-16,-21-80-77 15,-3-2-64-15,-3-1-40 16,-6-7-137-16,0-10-216 15,0-18-816-15</inkml:trace>
  <inkml:trace contextRef="#ctx0" brushRef="#br0" timeOffset="30508.41">13482 2970 1684 0,'0'0'235'16,"0"0"-198"-16,0 0-37 15,0 0-192-15,0 0-292 0</inkml:trace>
  <inkml:trace contextRef="#ctx0" brushRef="#br0" timeOffset="31049.6">13845 3349 1313 0,'0'0'247'16,"0"0"-209"-16,0 0 14 15,0 0 23-15,-101 132-24 16,76-70-12-16,13 4-28 16,9-6-10-16,3-8-2 15,7-16 1-15,13-13 0 16,7-15 1-16,-2-8 15 16,1-10 0-16,-2-19-16 0,-1-7-7 15,-8-4 6-15,-1-2 1 16,-5 4 0-16,-1 0 1 15,4 6 4-15,-3 6 3 16,-1 6 0-16,4 10-8 16,-3 8-18-16,-1 2-8 15,4 10 1-15,-1 16 8 16,-3 2 17-16,2 0 18 16,-1-4 44-16,-5-6-16 15,0-6 19-15,-2-6-18 16,3-6 5-16,2 0 46 0,8-20-7 15,8-12-61-15,6-12-17 16,4-2-11-16,1 0-1 16,-3 8 6-16,-7 7-7 15,1 13 0-15,-5 13-6 16,0 5-9-16,-5 5-9 16,-10 44-159-16,-5-3-327 15,0-2-646-15</inkml:trace>
  <inkml:trace contextRef="#ctx0" brushRef="#br0" timeOffset="31784.23">9117 4845 544 0,'0'0'72'16,"0"0"-55"-16,0 0-15 15,0 0 27-15,0 0 55 16,0 0 58-16,0 0 50 16,75-18-11-16,-19 1-26 15,29-7-26-15,48-6-62 16,57-12-32-16,29-2-15 15,8 0-4-15,-16 4 3 16,-30 8-8-16,-14-1-4 0,-16 4 0 16,-30 4 3-1,-34 7-4-15,-27 6-4 16,-16 6-2-16,1 5-84 0,-9 1-193 16,-17 0-282-16</inkml:trace>
  <inkml:trace contextRef="#ctx0" brushRef="#br0" timeOffset="32100.1">8857 5007 1187 0,'0'0'296'0,"0"0"-133"0,0 0-146 16,0 0 46-16,249-62 74 15,-37 22-36-15,39-6-22 16,14-1-33-16,-10 5-14 16,-31 2 11-16,-10 6 0 15,-22 2-11-15,-22 4-10 16,-44 8-2-16,-36 8-4 16,-35 4-6-16,-19 2 6 15,-10 4-16-15,-8 2 0 16,-11 0-96-16,-7 0-38 15,-71 26 8-15,0 0-226 0,-8-8-805 16</inkml:trace>
  <inkml:trace contextRef="#ctx0" brushRef="#br0" timeOffset="33748.44">17884 8546 722 0,'-124'24'0'0,"3"1"-167"0</inkml:trace>
  <inkml:trace contextRef="#ctx0" brushRef="#br0" timeOffset="36320.9">13577 4616 884 0,'0'0'198'0,"0"0"-38"15,0 0 7-15,0 0 3 16,0 0-2-16,0 0-10 16,0 0-51-16,0-56-25 15,0 56-6-15,0 0-9 16,0 0-24-16,0 0-11 15,0 0-14-15,0 0-18 16,0 18-22-16,3 16 22 0,-1 20 61 16,2 16 40-1,-4 12-31-15,2 25-21 0,-2 25 0 16,0 38-22-16,0 21 2 16,0-7-17-16,0-13 33 15,2-33-15-15,1-10-14 16,-1-5-10-16,-2-21-4 15,0-17 16-15,0-21-9 16,0-6-9-16,0 6 17 16,-5 8 11-16,-1 10-17 15,-1 14 12-15,3-7-22 16,2 3 20-16,2-2 42 16,0-18-39-16,0 4-13 15,9-9-1-15,1-9-10 16,2-12 19-16,-3-12-5 0,-3-10-13 15,-1-8 0-15,-3-6 0 16,0-2 8-16,-2 4-8 16,3 2 10-16,-1 3-11 15,0 1 6-15,1 0 0 16,-1-4-4-16,0-4 4 16,0-6-5-16,-2-4 10 15,2 0 10-15,-2-4 6 16,0-16-6-16,0-6 3 15,0-5-15-15,0-3-9 16,0 0 0-16,0 4 1 16,0 4-1-16,0-2 1 15,0-2 0-15,0-6-1 16,0-14-1-16,0-12 1 0,-2-27-1 16,-2-27-27-16,-5-28 12 15,-3-15-22-15,6-3 10 16,2 1-41-16,1 5 2 15,3-4 5-15,0-3 1 16,0 1 15-16,0 5 4 16,0 13 15-16,0 29 12 15,0 31 11-15,0 22 4 16,0 6 0-16,0-8 2 16,-2-6 11-16,-2-5-13 15,-1 7-6-15,0 14 5 16,3 10 0-16,0 14 1 15,0 12 1-15,2 8-1 16,0 8 0-16,0 2-20 16,0 4-11-16,0 26 3 15,0 38 12-15,13 51 16 0,18 53 30 16,3 32 8-16,0 15-12 16,-9-6-5-16,-11-19-5 15,-9-3-4-15,-3-19-5 16,-2-36 4-16,0-37-5 15,0-39 3-15,0-22-9 16,2-4 0-16,0-8-1 16,-2-6 1-16,2-12 9 0,-2-6-7 15,0-2 7 1,0 0-9-16,0 0 2 0,0 2-2 16,0 0-5-1,0 0 4-15,0 0 1 0,0 0-7 16,0-2 6-16,0 0 2 15,0 0 0-15,0-6 24 16,0-14-25-16,0-12-6 16,0-10-7-16,0-8-16 15,-4-3-27-15,-2-1-37 16,-3 0-21-16,-1 6-38 16,2 0 22-16,-3 6-62 15,-12-16-48-15,5 10-102 16,-1 3-184-16</inkml:trace>
  <inkml:trace contextRef="#ctx0" brushRef="#br0" timeOffset="64834.23">16715 6349 512 0,'0'0'202'0,"0"0"-81"16,0 0-17-16,0 0-3 16,0 0-24-16,0 0 23 15,0 0 7-15,0 0-13 16,0 0 31-16,0 0-13 15,0 0-37-15,0 0-20 16,0 0 21-16,0 0 36 16,0 0-16-16,0 0-2 15,0-3-9-15,0-7-29 16,6-10-30-16,5-8-24 0,1-6 4 16,1-4 4-1,-3 2-9-15,0 4-1 0,-6 6 1 16,-1 6-1-16,-3 8 1 15,0 8-1-15,0 4 0 16,0 6-20-16,-19 28-5 16,-2 18-3-16,-2 16 3 15,1 0-19-15,11-4-5 16,7-15-54-16,4-17 42 16,0-12 22-16,0-14 10 15,4-6 6-15,7 0 3 16,3-20 20-16,3-16 1 15,3-12 10-15,-3-6-10 16,0-3 26-16,-7 9-2 16,-2 10 27-16,-6 12 16 15,-2 14 2-15,0 8-27 0,0 4-22 16,0 0-21-16,0 8-6 16,-5 14 5-16,-4 6-5 15,5 4-60-15,4 6-63 16,11-10-53-16,7-14-560 0</inkml:trace>
  <inkml:trace contextRef="#ctx0" brushRef="#br0" timeOffset="70152.86">12468 6629 388 0,'0'0'178'16,"0"0"-44"-16,0 0-27 16,0 0-15-16,0 0-21 15,0 0-22-15,0 0-8 16,-2 0 2-16,2 0-1 15,0 0-10-15,19 0-3 16,12-10 24-16,10-8 23 16,8-4 8-16,6-4-13 0,4-4-14 15,1-2-18 1,0 0-14-16,0 0-12 0,-6 1 1 16,-6 5-8-16,-8 5-6 15,-8 4 1-15,-12 5 0 16,-9 6-1-16,-11 6-9 15,0 0-8-15,-24 8-17 16,-24 19 26-16,-18 10 8 16,-15 8 0-16,-1 3 7 15,0-2 0-15,9-8 8 16,12-8 2-16,16-10-4 16,16-8-1-16,18-6-3 15,11-6-9-15,7 0-14 0,26-8 8 16,17-14 6-1,10-8 6-15,9-8-5 16,4-4 6-16,1 0-6 0,-5 0 1 16,-5 3 7-16,-12 7-7 15,-14 10-1-15,-16 8-1 16,-15 10 0-16,-7 4 0 16,-16 4 1-16,-29 23-1 15,-17 10-18-15,-11 6 4 16,-6 0 2-16,4-2 11 15,13-9 0-15,10-10 1 16,19-8 0-16,17-10 17 16,16-4 20-16,0-10-36 15,36-24 6-15,15-13-7 16,11-8 0-16,12-6 0 0,2 1 1 16,-3 2 0-16,-6 4 0 15,-9 8-1-15,-11 10 12 16,-18 12 1-16,-11 10-12 15,-16 7 10-15,-2 7 4 16,-22 0-2-16,-20 11-13 16,-14 11-5-16,-9 4 4 15,1 2 2-15,8-4 0 16,11-6 0-16,14-6-1 16,15-4 0-16,14-8 0 15,2 0-20-15,20-8 5 16,18-18 15-16,13-10 0 0,11-8-1 15,5-5 1-15,1-1 1 16,-4 2-1-16,-6 4 0 16,-14 6 1-16,-10 8-1 15,-16 8 7-15,-14 12-7 16,-4 10 0-16,-29 0-16 16,-20 14-17-16,-18 18 17 15,-8 6 8-15,-4 6 6 16,4-3 2-16,11-5 0 15,12-8 0-15,19-10 2 16,17-9-4-16,16-9-4 16,4 0-16-16,37-11 13 15,21-22 9-15,15-9 7 0,15-6 3 16,6-2-3 0,-7 0-7-16,-6 8 1 0,-13 8-1 15,-21 10 2-15,-16 10-2 16,-17 8-1-16,-16 6-7 15,-2 4-3-15,-31 22 11 16,-22 12-2-16,-16 8-29 16,-10 2-8-16,-5 0 11 15,2-8 28-15,8-4-6 16,12-9 6-16,15-9 1 16,20-10 23-16,25-8 32 15,4-4-55-15,47-27 1 16,22-10 6-16,19-13-7 15,10-9 7-15,3 1-8 16,-5-2 1-16,-9 4 11 16,-16 7 4-16,-17 13 4 15,-19 12-8-15,-18 14-12 0,-17 14-12 16,-2 0 5-16,-29 27 7 16,-23 13 0-16,-14 10 0 15,-10 1 0-15,-4 2 0 16,-1-5 1-16,10-8 0 15,13-8 0-15,14-8-1 16,15-10 0-16,17-8 5 16,12-6-5-16,8 0-24 0,27-18 24 15,14-10 0 1,11-6 1-16,4-4-1 0,2 2 0 16,-9 2 1-16,-8 8 4 15,-13 8-4-15,-14 8-2 16,-13 6 0-16,-9 4-6 15,0 4-5-15,-13 24 11 16,-20 8 1-16,-10 8 1 16,-4 2-1-16,0-6-1 15,10-6-1-15,10-10 2 16,14-10-1-16,13-6-20 16,4-5-12-16,29-3 20 15,11 0 11-15,8-11-6 16,6-3 6-16,-4 0 2 15,-6 4-1-15,-12 8-8 0,-12 2-1 16,-15 0-15-16,-9 22 15 16,-4 8 10-16,-27 9 2 15,-14 3-2 1,-8 6 0-16,-3-2 1 0,-2-2 7 16,7-4-8-16,8-8 1 15,17-6-1-15,15-8 0 16,11-6-13-16,16-8-14 15,28-4 1-15,16 0-7 16,11-18-25-16,5-6 3 16,-5 2 13-16,-11 2 20 15,-14 6 9-15,-21 10 3 16,-19 4-25-16,-6 6-20 16,-27 24 49-16,-23 8 6 15,-8 6 9-15,-4 0-8 0,-5-1 9 16,5-7 26-16,4-8 13 15,10-4-13-15,9-6-10 16,12-8 11-16,12-4-10 16,11-4 9-16,4-2-36 15,4 0-5-15,25-8-6 16,9-12 11-16,11-2 1 16,-1-5 6-16,0 8-6 15,-11 1 8-15,-10 8-9 16,-12 6 0-16,-9 4-1 15,-6 0 1-15,0 0 10 16,-16 10 10-16,-16 9-6 16,-5 6 1-16,-8 1-2 15,-2 0 6-15,4-6 7 16,8-6 16-16,8-4-6 0,12-6-12 16,15-4-7-16,0 0-17 15,25-6-36-15,23-16 18 16,12-8 18-16,12-6 0 15,-1 2-9-15,-6 1 0 16,-11 9 7-16,-15 8-7 16,-14 6 2-16,-16 10-17 15,-9 0-1-15,-9 8 25 16,-24 16 16-16,-15 7-3 16,-7 3 0-16,-3-2 5 15,0-4 15-15,5-6-4 0,5-6 6 16,15-6 6-16,14-6 13 15,9-4 23-15,10 0-53 16,8-4-24-16,23-16 0 16,11-8 0-16,7-4 1 15,2 2-1-15,-4 2 0 16,-7 4 0-16,-11 5-6 16,-11 5 6-16,-11 4 12 15,-7 2 10-15,0 6-2 16,-32 2-6-16,-13 0-14 15,-15 0 10-15,-13 14-6 16,-2 4-4-16,-2 3 0 0,15-6 0 16,12-2 9-1,22-5-9-15,12-6 0 0,14-2-1 16,2 0-15-16,15 0-24 16,24-17 4-16,12-4 20 15,11-4 1-15,6-1 6 16,-4 2-11-16,-9 4-9 15,-8 6-9-15,-18 6-41 16,-14 4 6-16,-11 4 24 16,-4 0 49-16,-25 2 56 15,-20 14-27-15,-13 7-1 16,-9 4-6-16,-4 1-13 16,0 0 20-16,5-3-7 15,14-6-12-15,9-5 0 16,16-3-3-16,16-7 9 0,11-4-16 15,0 0-22-15,33 0-42 16,15-18 63-16,12-4-18 16,7-3-5-16,-1-1-30 15,-5 4 9-15,-12 2-25 16,-14 8 2-16,-19 4-6 16,-16 6 42-16,-3 2 32 15,-34 0 22-15,-19 8-5 16,-15 10 8-16,-10 6 2 15,-8 2 27-15,0 1-22 16,5-1 23-16,8-4-17 16,11-4-16-16,17-6-8 15,15-6-5-15,18-4 13 16,15-2-22-16,3 0-25 0,32-14-19 16,17-12 21-16,12-6-12 15,9-4 22-15,4-3-7 16,-6 1 4-16,-7 6-32 15,-12 4 6-15,-17 6 13 16,-15 8 16-16,-20 8 13 16,0 6 0-16,-33 0 3 15,-16 2 11-15,-16 16-5 16,-8 6 6-16,-3 2 5 16,5 1-3-16,6-4 1 15,14-5-4-15,11-4-2 16,15-6-2-16,17-3-4 15,8-5-6-15,6 0-20 0,32-10 20 16,13-15 0-16,12-3 2 16,8-2-2-16,0-4 1 15,-2 2 0-15,-6 4 0 16,-17 4 0-16,-13 8 0 16,-17 4 6-16,-16 8-1 15,0 4 16-15,-33 0-20 16,-14 4-2-16,-11 14 1 15,-9 2-1-15,0 2 6 16,3 0-5-16,8-4 9 16,12-4-8-16,7-2 5 0,18 0-7 15,17 4-38 1,2 1-133-16,0-8-148 0</inkml:trace>
  <inkml:trace contextRef="#ctx0" brushRef="#br0" timeOffset="73750.3">9589 6234 560 0,'0'0'145'15,"0"0"-54"-15,0 0-34 16,0 0 30-16,0 0-39 16,0 0 1-16,0 0-33 15,-38-46 13-15,36 36-6 16,2 0 9-16,-2-4 7 15,2-4 6-15,0-2 0 16,0-4-3-16,0-2-8 0,0-2-2 16,0-4-11-1,8 1-14-15,2-1-1 0,3 2 4 16,-2-2 0 0,5-2-1-16,-3 2-1 0,1 2 7 15,1 2 11-15,-1 4-14 16,1 0-11-16,1 1-1 15,1 0 1-15,1 1 0 16,3-2-1-16,-2 2 1 16,-1 1 0-16,0 1 1 15,-2 2 11-15,-3 4 6 16,1 0-5-16,-1 4-3 16,-3 0 2-16,4 2-6 15,-3 2-5-15,3 0 4 16,1 0 0-16,1 0 4 15,1-2-4-15,2 0 12 0,-4 2-17 16,3 4-1-16,0 2 0 16,0 0 0-16,2 0 0 15,-1 0-2-15,2 4 1 16,-1 4 1-16,0 2-2 16,-2-2 1-16,2 0 0 15,0 0 1-15,0 2 1 16,0-2-1-16,0 2 10 15,-2 0-10-15,1 0 2 16,0 0-1-16,1 0 5 16,-1 0 4-16,2 0-1 15,1-2 4-15,0 0-3 16,3-2 9-16,2 1 0 0,-1-2-9 16,3 1-3-16,0 1-6 15,0 0 5-15,3 1-6 16,-3 0 2-16,-2 1-2 15,-4 0 1-15,-2 0 1 16,-1-1 0-16,-3-2-1 16,-1-1-1-16,0 2 8 15,2-1-2-15,-1-1 4 16,3 2 7-16,1-3-8 16,4 0-7-16,-2-2 12 15,4-2 5-15,2 0 12 16,2 0 10-16,0-14 3 15,1 0-15-15,-3-4-7 0,2 0-8 16,-2 0-3-16,-2 1-5 16,-3 1-6-16,-6 0 10 15,-2 0-9-15,-5 0 13 16,0 0 2-16,-2-4-4 16,0-2 4-16,-3 0-6 15,2-2-9-15,-2 2 9 16,0-2-10-16,-1 0 2 15,-1 0 4-15,0 0-5 16,0 2 0-16,-4 0 0 16,2 0 12-16,-2 4-11 15,0 1 5-15,2 3-7 16,-2 4 1-16,2 1 0 0,-2 0 0 16,0 4 0-16,2-2 5 15,-2 1-6-15,0 2 6 16,0 0 2-16,0 4 12 15,0-2-1-15,0 2-8 16,0 0-11-16,0 0-17 16,0 0-2-16,0 0-1 15,2 8 9-15,3 7 11 16,1 0 0-16,4 6 0 16,-2 1 0-16,1 2 0 15,0-1 1-15,0 2 0 16,2-3-2-16,0-2 8 15,1 2-7-15,1 0 0 16,3 0-7-16,3 0 7 16,1 2 8-16,5-2-8 0,0-4 0 15,1-2 5-15,-2-2-5 16,3-4 0-16,-2-2 2 16,0-4-2-16,-1 0 1 15,0-4 2-15,5 0 6 16,0 0-8-16,2 0 0 15,3 2-1-15,-1-2 1 16,-2 0 5-16,-2 0 0 16,-2 0 2-16,-2 0-6 15,0-10 7-15,-1-4-9 16,5-4 21-16,7-6-5 16,4-4 9-16,4 0-4 0,-1 0-21 15,-4 2 15-15,-1 2-14 16,-1-2 5-16,-4 2-4 15,0 1-1-15,-2 1 0 16,3 0 0-16,1 0-1 16,1 1 1-16,-1-4-1 15,-4 3 0-15,-4 2 2 16,-4 2-1-16,-4 2 0 16,0-2 6-16,-1 0-6 15,1-2 8-15,2 0-3 16,1 0 0-16,-2-2 1 15,2 2 2-15,-2 0-7 16,0-2 5-16,0 2-4 0,3 0-3 16,-4-1 1-1,2 7-1-15,-5 2 0 0,-3 5-8 16,0 0 8-16,1 1 1 16,1-2 0-16,5-2 11 15,0 2-11-15,2 0 0 16,3 2-1-16,-1 2 0 15,5 2-7-15,3 2 5 16,1 0 4-16,-2 0-2 16,2 0 1-16,-4 0 5 15,1 0-5-15,-4 4 5 16,-1 0-6-16,-3 0 2 16,0 0-1-16,-4 0 1 0,-2 0-2 15,0 2 0-15,-3 2-1 16,5 0 1-16,-1 2 6 15,1 0 0-15,3 2-5 16,-4-2 4-16,-1 3-4 16,-1-4 0-16,-4 0 0 15,-1-1 0-15,-6-2 1 16,0-1 0-16,0-1-2 16,-1 0 5-16,-1-1-5 15,-2-1 0-15,2 0-2 16,-2 0 10-16,0-2-7 15,0 0-1-15,0 0 1 16,0 0 23-16,0 0 22 16,0 0 2-16,0 0-12 0,0 0-1 15,0 0 0-15,0 0 9 16,0 0-8-16,0 0-5 16,0 0-7-16,0 0-7 15,0 0-2-15,0 0-2 16,0 0-4-16,0 0-7 15,0 0-1-15,0 0 11 16,0 0-12-16,-4 0-9 16,-25 8-151-16,-3 14-405 15,-10 0-661-15</inkml:trace>
  <inkml:trace contextRef="#ctx0" brushRef="#br0" timeOffset="75710.12">11988 7273 1092 0,'0'0'155'0,"0"0"-71"15,0 0-59-15,0 0-25 16,0 0-129-16,0 0-82 15,-26 6 44-15,31 4-203 0</inkml:trace>
  <inkml:trace contextRef="#ctx0" brushRef="#br0" timeOffset="75874.86">11728 7349 1134 0,'0'0'0'0</inkml:trace>
  <inkml:trace contextRef="#ctx0" brushRef="#br0" timeOffset="77068.07">8261 7507 825 0,'0'0'182'15,"0"0"-13"-15,0 0-42 16,0 0-86-16,0 0-41 16,0 0 52-16,12 159 32 15,-4-85-37-15,3 0-15 16,1-10-22-16,-3-15-10 16,-1-18 0-16,-1-12-11 15,-7-13-16-15,0-6 27 0,0-2 14 16,0-26-14-1,-13-11-14-15,2-8-20 0,-5-8 19 16,3-7 15 0,-1-2 0-16,1-4 1 0,7 0 0 15,6-1 12-15,0 9-3 16,17 8 34-16,18 14-19 16,8 16 2-16,3 18-18 15,2 4-9-15,-2 32 1 16,-5 12 7-16,-8 10-2 15,-9 0-4-15,-10 0 5 16,-12-7 3-16,-2-11 0 16,0-6 3-16,-2-12-1 15,-5-6 22-15,5-8-7 0,2-4-27 16,0 0-1-16,22-2 1 16,11-12 6-16,8-2 0 15,5 2 5-15,4 6 8 16,-6 5-11-16,-7 3-6 15,-8 0-2-15,-13 17 0 16,-16 5 1-16,0 8 9 16,-35 8 9-16,-19 4 5 15,-12 0-10-15,-9 1-8 16,0-7 4-16,8-7-10 16,12-4-24-16,17-5-85 15,36-7-88-15,2-4-408 16,19-9-255-16</inkml:trace>
  <inkml:trace contextRef="#ctx0" brushRef="#br0" timeOffset="77970.39">9569 7597 601 0,'0'0'129'15,"0"0"17"-15,0 0-5 16,0 0 46-16,0 0-80 15,0 0-53-15,0 0-28 16,-2 9 9-16,2 18 55 16,0 4-18-16,0-3-22 15,13-2-34-15,5-8-15 16,-3-4 11-16,2-4-11 0,-2-6 5 16,3-4-5-16,-1 0 13 15,4-16 8-15,3-12-7 16,1-8-8-16,-3-6 6 15,-4 0-4-15,-7 6-8 16,-5 7 5-16,-1 14-6 16,-3 8 0-16,1 7-14 15,1 2-20-15,7 21 20 16,5 3 13-16,3 0 1 16,8-2-1-16,0-6 0 15,4-4 1-15,0-8 0 16,0-6 0-16,1 0 10 15,-1-4-9-15,-2-14 0 0,-2-6 9 16,-3 0-1 0,-6 2 1-16,-7 5 8 0,-4 7 4 15,-5 9-22-15,0 1 0 16,-2 1-25-16,0 22 25 16,0 4 26-16,-2 8-1 15,-16-1-6-15,-6-2-7 16,-3 2-12-16,-4-4-101 15,0-2-103-15,6-8-151 16,7-14-416-16</inkml:trace>
  <inkml:trace contextRef="#ctx0" brushRef="#br0" timeOffset="78801.98">12058 6607 819 0,'0'0'249'0,"0"0"-58"15,0 0-20-15,0 0-48 16,0 0-21-16,0 0-14 16,0 0-53-16,-29 32-10 15,27 32 131-15,2 35-15 0,0 31-48 16,22 24-7-16,13 3-6 16,4-11-37-16,-4-15-17 15,-12-5-15 1,-8 2-4-16,-13 6 5 0,-2 3-11 15,0 1-1-15,-4 3-3 16,-3-25-31-16,5-26-11 16,2-34-100-16,0-25 13 15,0-10 23-15,0-6 42 16,0-4-11-16,0-11-29 16,2-15-38-16,7-16-89 15,0-7-348-15</inkml:trace>
  <inkml:trace contextRef="#ctx0" brushRef="#br0" timeOffset="79126.61">12117 8137 178 0,'0'0'940'15,"0"0"-647"-15,0 0-129 16,0 0-126-16,0 0-37 15,0 0 99-15,-17 145 27 16,32-77-48-16,8-6-24 16,2-8-11-16,1-12-21 15,1-10-15-15,-5-8 7 16,-2-10-6-16,-4-8 0 0,-3-4-9 16,-2-2 11-16,5-10 20 15,5-24 29-15,2-12-17 16,4-12-20-16,0-2-6 15,-2 6-11-15,-8 8 1 16,-3 15-7-16,-5 15-41 16,-9 16-139-16,0 0-325 15,0 7-348-15</inkml:trace>
  <inkml:trace contextRef="#ctx0" brushRef="#br0" timeOffset="80199.14">11222 10028 734 0,'0'0'98'0,"0"0"-46"16,0 0 62-16,0 0 6 0,0 0-39 16,136-50-20-16,-113 24-15 15,-4 0 27-15,-5-2-36 16,-7 6-16-16,-7 2-10 16,0 7-11-16,-21 13-24 15,-16 0 24-15,-17 25 11 16,-8 23-10-16,-7 18 6 15,4 12 10-15,5 6 8 16,13-2 22-16,13-5 15 16,15-13-4-16,12-14-5 15,7-10-24-15,9-12-17 16,25-8-6-16,12-10 1 0,12-10-7 16,11 0 0-16,11-8-10 15,39-36-164-15,-19 4-125 16,-16-4-540-16</inkml:trace>
  <inkml:trace contextRef="#ctx0" brushRef="#br0" timeOffset="80508.39">11691 10140 1024 0,'0'0'206'0,"0"0"-84"16,0 0-41-1,-110 136-19-15,97-103-33 0,11-13-10 16,2-6-18-16,0-8 11 16,6-6 2-16,14 0 17 15,4 0 2-15,3-22-1 16,2-6 18-16,-2-4 11 16,-4 0-33-16,-10 1 7 15,-9 12-17-15,-4 6-4 16,-2 13-6-16,-27 0 8 15,-11 10-16-15,-9 19-37 16,0 3-3-16,4 0 5 16,14-4-17-16,24-10-101 15,7-6-138-15,0-12-53 0</inkml:trace>
  <inkml:trace contextRef="#ctx0" brushRef="#br0" timeOffset="80852.53">12163 9922 1106 0,'0'0'317'16,"0"0"-172"-16,0 0-75 16,0 0-19-16,0 0-11 15,0 0-4-15,-69 116-21 16,69-98-8-16,0-2-7 0,8-2 2 15,11-4 9 1,2 2-2-16,0-2 14 0,-3-2-1 16,-3 1-13-1,-9-4 3-15,-3 1-11 0,-3 4 19 16,0 9 29-16,-24 5 12 16,-7 6-32-16,-6-1-10 15,-5 0-19-15,5-5-18 16,3-10-31-16,10-6-51 15,12-8-65-15,7-16-106 16,5-8-245-16</inkml:trace>
  <inkml:trace contextRef="#ctx0" brushRef="#br0" timeOffset="81129.64">12287 9589 1003 0,'0'0'330'0,"0"0"-118"16,0 0-122-16,0 0-63 16,0 0 98-16,40 114 32 15,-17-54-62-15,4 6-23 16,-1-3-32-16,6-3-24 15,-3-8-16-15,-3-6-2 16,-6-10-68-16,-4-10-65 16,-7-7-139-16,-9-14-70 0,0-3-48 15,-19-2-233-15</inkml:trace>
  <inkml:trace contextRef="#ctx0" brushRef="#br0" timeOffset="81260.86">12285 9894 1117 0,'0'0'507'0,"0"0"-277"16,0 0-93-16,181-134-67 16,-83 87-60-16,45-23-10 15,-24 12-272-15,-18 6-808 0</inkml:trace>
  <inkml:trace contextRef="#ctx0" brushRef="#br0" timeOffset="82549.97">13212 9597 502 0,'0'0'404'15,"0"0"-104"-15,0 0-80 16,0 0-6-16,0 0-55 15,0 0-90-15,-27-30-52 16,27 30-15-16,4 0 12 16,23 0 29-16,11 0 72 15,16-4-22-15,10 2-13 16,10 0-20-16,4 0-23 16,-2 2-28-16,-5 0-9 15,-9 0 0-15,-10 4 0 16,-10 4-9-16,-15-4-4 15,-10 0-7-15,-7 0 4 0,-10 4 16 16,0 8 7-16,-12 12-5 16,-19 18 13-16,-9 18 7 15,-10 11-22-15,0 8-19 16,3 2-77-16,-4 13-176 16,12-22-265-16,10-21-361 0</inkml:trace>
  <inkml:trace contextRef="#ctx0" brushRef="#br0" timeOffset="83036.42">14147 10293 405 0,'0'0'1047'15,"0"0"-712"-15,0 0-138 0,0 0-62 16,-113 10-108-16,93 46-18 16,0 10 11-16,5 6-11 15,10-8-8-15,5-10 2 16,0-14-2-16,22-11-1 16,2-11 0-16,3-12 2 15,-2-6-1-15,-2-4 16 16,-4-20 9-16,1-10 2 15,-9-7-1-15,-3-4-9 16,-8 2-6-16,0 7-10 16,-8 8-2-16,-11 10-16 15,-10 12-20-15,-5 6-18 16,-4 14-73-16,-2 28-112 16,11-3-253-16,12-10-285 0</inkml:trace>
  <inkml:trace contextRef="#ctx0" brushRef="#br0" timeOffset="83300.25">14429 10208 1141 0,'0'0'281'0,"0"0"-212"15,0 0 129-15,117 31 20 16,-72-3-67-16,-5 2-95 15,-7-4-37-15,-12-4-9 16,-10-8-10-16,-11-10 1 16,0-4 46-16,-3-6 64 0,-14-22-75 15,1-12-35-15,3-10 21 16,8-11-22-16,5-3-28 16,27-14-117-16,11 14-182 15,-2 20-522-15</inkml:trace>
  <inkml:trace contextRef="#ctx0" brushRef="#br0" timeOffset="83700.27">14676 11141 1265 0,'0'0'385'16,"0"0"-163"-16,0 0-83 15,-85 119 5-15,52-50-45 16,0 7-28-16,-1-3-16 15,0-9-15-15,3-10-21 16,2-12-1-16,7-12-8 16,4-9 14-16,7-12 6 15,9-4-9-15,2-5-21 0,15 0-40 16,50 0 19-16,57 0 21 16,77-10 17-16,44-9-17 15,26 1-21-15,-4 6-8 16,-82 3-126-16,-40 0-515 0</inkml:trace>
  <inkml:trace contextRef="#ctx0" brushRef="#br0" timeOffset="85333.61">10881 11416 641 0,'0'0'273'0,"0"0"-64"15,0 0 39-15,0 0-46 16,0 0-36-16,0 0-43 0,-48-40-56 15,48 72-48 1,0 36 6-16,0 10 61 0,13 14-6 16,5 5-45-16,-1-21-11 15,6-2-17-15,1-18-6 16,3-18 5-16,2-14-6 16,2-14-5-16,7-10-1 15,4 0 6-15,10-26-20 16,8-10-66-16,23-26-147 15,-15 10-245-15,-12 4-510 0</inkml:trace>
  <inkml:trace contextRef="#ctx0" brushRef="#br0" timeOffset="86235.26">11741 11660 876 0,'0'0'138'16,"0"0"-97"-16,0 0-24 15,0 0-10-15,0 0-6 16,0 0-1-16,123-106-33 16,-111 88-2-16,-6 2 4 15,-6 2 29-15,0 2 2 0,0 8 42 16,0 4 38-16,-16 0-4 15,-1 12 18-15,-6 20-43 16,1 8 23-16,2 2-12 16,4 0-9-16,5-7-17 15,7-10-13-15,4-7-12 16,0-10-10-16,0-5 8 16,15-3 66-16,5 0 35 15,5-14-18-15,4-12-29 16,2-10-25-16,-3-7-8 15,1-3-23-15,-4-4 23 16,-4 2-3-16,-9 6-8 16,-4 8-4-16,-4 12-14 15,-4 9-1-15,0 13-8 16,-2 0 8-16,-18 21 0 0,-3 15-2 16,1 10 2-16,4 4 0 15,10-2 0-15,8-8-1 16,0-8 0-16,15-7-8 15,12-10-2-15,4-7 0 16,0-8 10-16,2 0 1 16,3-8 28-16,-3-16-22 15,4-8 10-15,-2-6-2 0,-4 0-3 16,-4 2-10 0,-7 6-1-16,-4 8 0 0,-10 8-1 15,-2 8-1-15,-4 6-22 16,0 0-49-16,0 0 25 15,0 2 26-15,0 10 9 16,-4 4 13-16,-2-2 0 16,-2-2-1-16,6-6 0 15,0-4 1-15,2-2-8 16,0 0 8-16,0 0-70 16,16-22 36-16,3-8 34 15,8-12 13-15,0-6 0 16,0-2-7-16,-7 1-5 15,-7 11 6-15,-6 12-6 16,-5 10 8-16,-2 10-8 0,0 6 28 16,0 0-14-1,0 0-15-15,3 10 0 0,8 8 4 16,4 2-4-16,10-4 0 16,6 0 0-16,2-6 10 15,3-4-1-15,-2-2-8 16,-6 0 14-16,-5 1-1 15,-9 3-14-15,-14 7-22 16,-21 48-16-16,-21-5-85 16,-12 4-546-16</inkml:trace>
  <inkml:trace contextRef="#ctx0" brushRef="#br0" timeOffset="86509.4">11334 12535 1213 0,'0'0'336'16,"0"0"-109"-16,0 0-98 15,0 0-96-15,114-96 22 16,-41 39 65-16,12-7-32 15,4-2-24-15,4 0-35 16,-5 6-29-16,-7 12-31 16,-7 9-127-16,4 19-97 15,-20 11-28-15,-23 9-128 0</inkml:trace>
  <inkml:trace contextRef="#ctx0" brushRef="#br0" timeOffset="86678.93">11745 12569 1413 0,'0'0'355'0,"0"0"-178"16,150-169-69-16,4 55-72 16,64-18-36-16,-19 21-129 15,-33 29-372-15</inkml:trace>
  <inkml:trace contextRef="#ctx0" brushRef="#br0" timeOffset="90234.37">10262 12342 753 0,'0'0'197'16,"0"0"8"-16,0 0-2 15,0 0-14-15,0 0-82 16,0 0-50-16,-31 10-29 15,39 4-3-15,17 10 62 0,8 8-6 16,12 10-5 0,13 10-11-16,16 9-7 0,28 17 4 15,32 14 17-15,24 4 7 16,2-9-21-16,-26-27-28 16,-38-28-27-16,-31-22 7 15,-7-10-16-15,9 0-1 16,10-6 0-16,10-18 0 15,5-8 4-15,19-15 8 16,25-4 6-16,26-10-5 16,8 3-2-16,-12 4-4 15,-33 10 3-15,-38 8-8 16,-18 2-2-16,-5-4-6 16,15-12 6-16,12-11 3 15,11-11-1-15,-2-2-2 0,-2 0 7 16,-4-1-6-16,-5 7 5 15,-6 6-6-15,-10 4-8 16,-6 2 7-16,-4-4 1 16,-11-2 0-16,0-10 2 15,-10-5 13-15,-5-7 4 16,-8-2 3-16,-10-5-1 16,1-19-9-16,-5-26-3 15,2-33-8-15,-5-11 1 16,-2 0-2-16,-6 7 0 0,-4 13 0 15,0-1 0 1,0-1 11-16,0-1-11 16,0-1 7-16,0-3 6 0,11-1-11 15,5 2-2-15,-3 1-2 16,-2 3-18-16,-7 3 14 16,-4 5 6-16,0 8 0 15,0-3 0-15,-2-7-1 16,-11-1-1-16,-7 9 1 15,-7 28-6-15,3 33 7 16,4 23 0-16,-3-10 15 16,2-4-6-16,-2-14-8 15,3-13 8-15,5 17-8 16,-1-10 11-16,-2-10-10 16,0 11-2-16,-2-1 12 0,-2 0-2 15,2 16-10-15,-7-12 0 16,-2-1-8-1,-2 3 8-15,-3 4 1 16,7 10 5-16,1 7-4 0,6 9 11 16,6 4-13-16,3 6 1 15,5 6-1-15,0 2 9 16,2 7-8-16,0 6 5 16,0 0-5-16,-1-3 0 15,-1-6 0-15,-4-8 0 16,2-6-1-16,-1-6 0 15,5 2 1-15,-1 5-1 16,3 9 10-16,2 8-9 0,-3 6 0 16,3 4-1-1,-2 0 1-15,-2 2-1 0,-1-4-1 16,-1-4-6-16,-1 0 7 16,-2-3 0-16,0 2 0 15,1 0 2 1,-4 3-2-16,-1 0 0 0,-2-4-2 15,-6-2 2-15,-1 0 0 16,-3 2-6-16,-2 4 5 16,4 5-1-16,-4 7 1 15,0 3 0-15,0 3-8 16,-2 2 7-16,-2 2 1 16,0 2-5-16,-1-1 5 15,-1 6 1-15,2-2-1 0,-5 3-6 16,1 0 6-16,-6 0 1 15,-1 0-1-15,0 0-5 16,-1 7-12-16,1 3 2 16,-1-2 3-16,3 2 12 15,-2-1 1-15,0 1 0 16,-5 5-7-16,-2-1 7 16,-2 4-5-16,0 0 5 15,-5 2 7-15,2 2-6 16,-1 2-1-16,-3 2-2 15,0 2 2-15,0 0 0 16,-2 2-1-16,-3-2-1 16,1 2 1-16,-5-2-3 15,-1 4 4-15,-9 1 0 0,-2 1-2 16,-6 4-4-16,-4 4-1 16,-3 4 6-16,-1 4-10 15,1 4 2-15,3 2 8 16,4 1-1-16,5-3 2 15,6-6-1-15,10-2 1 16,6-6 1-16,7 0-1 16,4 3-2-16,5 3 1 15,-1 2-7-15,3 6 6 16,3 2 2-16,-1 2 0 16,-1-2-2-16,8-2 9 15,0-6-1-15,7-6-5 16,-1-6 0-16,3-3-1 15,-1-1 2-15,2 2-2 0,-2 4 2 16,-1 4-1-16,-1 6-1 16,0 6 0-16,1 7-2 15,2 3-4-15,-1 4 6 16,4 2 5-16,-2 2-5 16,3 1-7-16,1 3 7 15,1 4 1-15,3 4 7 16,1 4-2-16,8 5 1 15,0-1-6-15,4 0 1 16,0 0-1-16,0 0 1 0,0-3-1 16,0-5 0-1,0-4 9-15,6-4-9 0,4-4 5 16,-2-1-6 0,3-3 1-16,3 2 0 0,-1 2 8 15,3 7-9-15,-1 21 0 16,5 22 14-16,-4-5-5 15,0-12-2-15,1-10 1 16,1-23-2-16,7 4-5 16,2 2 1-16,4-11-1 15,-2-7 1-15,0-4-2 16,2 0 6-16,2 2-5 16,3 5 8-16,2 1-9 0,7 2 12 15,1 2-3 1,6 2-9-16,0 1 0 0,4 1 0 15,-2 0 0-15,0 2 6 16,-6 0-5-16,2 0 1 16,-4-3-2-16,-3-7 1 15,-6-2 0-15,-3-4 0 16,-1-4 0-16,-2-2 0 16,3 0 0-16,-1 1 0 15,0 1 11-15,8 2-11 16,-1 2 5-16,2 2-6 15,3-2 1-15,-3-4 0 16,1-1-1-16,-3-7 1 16,-5-8 0-16,-4-4 1 15,-8-10-2-15,-8-6 1 16,-3-6-1-16,-4-6 1 16,1 0 0-16,5 4 6 0,1 2-6 15,8 8 5-15,6 4 6 16,2 6-3-16,4 6-4 15,1 3-4-15,-1-1-1 16,-6-4 0-16,-4-8 7 16,-9-6-6-16,-5-8-1 15,-2 0 7-15,-3 0-5 16,4 0-4-16,-2 0 4 16,1 4-4-16,0 2 2 15,2 4-1-15,0 6 1 16,1 6 6-16,1 5 0 0,-1 4 0 15,0 6 1 1,1 9-7-16,3 6 2 16,5 2-2-16,0-4 1 0,2-8-1 15,-3-14 1-15,-5-9 0 16,-3-11 1-16,-5-6 1 16,-3-4 3-16,0-4-11 15,-1 0 13-15,1-2-8 16,0 2 0-16,6 0-9 15,-2 2 2-15,3 0 5 16,1 0 1-16,-1 0-4 16,-3-2 5-16,0-2 1 15,-4 0 1-15,0 0-1 16,-1-2 5-16,1 0-5 0,-2 2-1 16,2 0 1-16,-1-2-1 15,2 2 1-15,-5-4 0 16,2 2-1-16,-2-2-42 15,6 6-96-15,7-6-134 16,-1 2-270-16,-5-2-442 16</inkml:trace>
  <inkml:trace contextRef="#ctx0" brushRef="#br0" timeOffset="94401.84">26195 3126 940 0,'0'0'188'16,"0"0"-61"-16,0 0 34 16,0 0 52-16,0 0-47 15,0 0-36-15,0 0-34 16,2-16-9-16,1 16-32 16,-3 0-23-16,0 0-8 15,2 0-19-15,-2 0-5 16,2 0-1-16,4 12 1 15,3 6 3-15,5 10 9 16,1 2 4-16,1 4-8 16,-3 3-8-16,-1 0-15 15,-8 2-102-15,-4 7-130 16,0-10-306-16,-6-12-224 0</inkml:trace>
  <inkml:trace contextRef="#ctx0" brushRef="#br0" timeOffset="94851.57">26096 3100 798 0,'0'0'364'0,"0"0"-204"16,0 0 14-16,0 0-26 15,0 0 4-15,0 0-54 0,-17-115-31 16,17 104 11 0,7 3-40-16,15-1-27 0,14 5-11 15,10 3-6-15,14 1 6 16,10 0 0-16,1 15 0 16,-4 10 0-16,-7 4 0 15,-13 10-6 1,-13 3 6-16,-11 4 1 0,-11 0 0 15,-8 0 8-15,-4-4-8 16,0-4 8-16,-16-2 1 16,-10-3 4-16,-8-1-3 15,-8-2 4-15,-2 0-3 16,-5-6-11-16,-1-2 9 16,4-6-2-16,4-4-7 15,5-6 0-15,12-6 13 0,6 0-14 16,13 0-55-16,6-10-66 15,21-12-191-15,6-4-598 0</inkml:trace>
  <inkml:trace contextRef="#ctx0" brushRef="#br0" timeOffset="95517.61">27149 3200 1109 0,'0'0'222'0,"0"0"-47"16,0 0 42-16,0 0-54 16,0 0-64-16,0 0-15 15,0 0 7-15,-66-44-17 16,49 44-55-16,-7 22-19 15,-3 12-2-15,0 6-6 16,10 4 7-16,5-2-7 16,10-3 2-16,2-11-26 15,0-10-7-15,9-9 11 16,2-6 23-16,2-3 5 16,3-6 20-16,1-18 4 15,2-8-4-15,-3-3-5 0,-3 3-4 16,-7 8-3-16,-2 6 1 15,-4 8-8-15,2 6-1 16,2 4-17-16,-2 0-8 16,6 4-16-16,3 12 16 15,7 2 16-15,5 0-3 16,-1-1-7-16,4-9-2 16,1-8 12-16,0 0 9 15,2-15 0-15,0-10 11 16,-2-10-5-16,-5-5 8 15,-2-4 20-15,-9-4 6 16,-2-2 0-16,-6-3 0 0,-3 3-24 16,0 6 6-1,0 6 20-15,0 12 9 0,-5 10-3 16,2 8-1-16,1 6-10 16,2 2-37-16,0 0-23 15,0 10-12-15,0 16 18 16,0 10 16-16,0 4 1 15,14 5-6-15,1-3 6 16,3-4-1-16,-3-2-14 16,1-4-55-16,-5-4-32 15,-3 6-69-15,-4-6-174 16,-4-10-257-16</inkml:trace>
  <inkml:trace contextRef="#ctx0" brushRef="#br0" timeOffset="95690.81">27260 3080 1113 0,'0'0'205'16,"0"0"-134"-16,0 0 80 16,0 0-58-16,149-74-93 15,-76 60-11-15,-12 6-185 16,-8 1-198-16</inkml:trace>
  <inkml:trace contextRef="#ctx0" brushRef="#br0" timeOffset="96084.07">27897 3164 1068 0,'0'0'233'16,"0"0"-127"-16,0 0 81 16,0 0-51-16,0 0-95 15,-116 4-34-15,81 14 0 16,-5 8-6-16,3 0 6 16,12-2-7-16,8-4-2 15,11-4 0-15,6-5-4 16,0-6 5-16,0-3-5 15,15 1 6-15,8-3 2 16,8 0 14-16,0-10 7 0,2-7 2 16,-6 3-1-16,-4 2-5 15,-12 4-5-15,-5 6-14 16,-1 2-1-16,0 0-6 16,5 0-5-16,9 2 12 15,7 10 2-15,8 0-2 16,26-2-49-16,-9-6-141 15,0-4-313-15</inkml:trace>
  <inkml:trace contextRef="#ctx0" brushRef="#br0" timeOffset="96528.16">28802 2789 217 0,'0'0'703'0,"0"0"-487"15,0 0 7-15,0 0-29 16,0 0-93-16,0 0-81 15,0 0-8-15,-5 32 4 16,21 2 29-16,4 10-7 16,4 5-17-16,-1-3-11 15,2-1-10-15,-8-6-121 16,-6-7-109-16,-6-12-96 16,-5-8-292-16</inkml:trace>
  <inkml:trace contextRef="#ctx0" brushRef="#br0" timeOffset="96884.16">28479 2847 127 0,'0'0'704'16,"0"0"-612"-16,0 0-53 16,0 0-8-16,135-64 29 15,-76 64-15-15,1 0 12 16,4 12 11-16,1 14-3 15,-1 4-20-15,1 6-12 0,-5 4 16 16,-8 3-21-16,-13 1-6 16,-12-1-2-16,-13 2-19 15,-14 1 13-15,0-4-2 16,-16-2 8-16,-15-4 22 16,-5-8 22-16,-3-8-5 15,-2-6 14-15,1-5 0 16,5-5-12-16,1-4 4 15,9 0-21-15,7 0-20 16,7 0-24-16,11 0-21 16,19-13-158-16,14-5-149 15,7-4-639-15</inkml:trace>
  <inkml:trace contextRef="#ctx0" brushRef="#br0" timeOffset="97082.5">29462 3088 1094 0,'0'0'299'0,"0"0"-215"16,0 0-58-16,0 0-11 16,0 0 53-16,0 0-29 15,0 0-24-15,66 124-15 16,-48-104-10-16,-2-10-149 15,-8-6-170-15,-1-4-767 0</inkml:trace>
  <inkml:trace contextRef="#ctx0" brushRef="#br0" timeOffset="97270.03">29310 2871 1330 0,'0'0'199'16,"0"0"-86"-16,0 0 21 16,0 0-82-16,0 0-52 15,0 0-142-15,0 0 16 16,94 14-188-16,-63-4-424 0</inkml:trace>
  <inkml:trace contextRef="#ctx0" brushRef="#br0" timeOffset="97650.49">29824 3021 1264 0,'0'0'201'16,"0"0"-122"-16,0 0 55 15,0 0-28-15,0 0-71 16,0 0-27-16,0 0-8 15,-57 77 0-15,68-59 16 16,13 2-5-16,5-2-10 0,7 2-1 16,-1-4 1-1,1 2 8-15,-5 0 0 0,-6 0-9 16,-10 4-2-16,-8 0 2 16,-7 3 8-16,0 0-7 15,-20 0 43-15,-13-6 13 16,-7-2-29-16,-5-5-11 15,5-9-2-15,9-3 1 16,6 0 12-16,14-14-27 16,11-8-1-16,9-10-41 15,31-5-117-15,47-28-80 16,-7 11-250-16,-6 0-674 16</inkml:trace>
  <inkml:trace contextRef="#ctx0" brushRef="#br0" timeOffset="97880.27">30308 2737 1016 0,'0'0'198'16,"0"0"-72"-16,0 0 108 16,0 0-95-16,0 0-88 15,0 0-38-15,0 0 50 16,-38 68 38-16,38-20-53 15,0 4-24-15,0 5 2 16,15 1-14-16,3 0-12 0,1-2-75 16,-8 2-141-1,-5-14-171-15,-6-14-510 0</inkml:trace>
  <inkml:trace contextRef="#ctx0" brushRef="#br0" timeOffset="98051.81">30285 2963 1265 0,'0'0'200'0,"0"0"-110"16,0 0 63-16,0 0-83 0,148-50-70 16,-86 46-100-1,-8 0-258-15,-15 4-827 0</inkml:trace>
  <inkml:trace contextRef="#ctx0" brushRef="#br0" timeOffset="98589.37">30660 3449 1026 0,'0'0'177'15,"0"0"-79"-15,0 0 126 16,0 0-58-16,0 0-45 16,0 0-23-16,49-112 9 15,-45 84-41-15,0-3-35 0,0 3-11 16,-4 6-9-16,0 6 6 16,0 4-7-16,0 6-10 15,-10 4-53-15,-3 2 6 16,-3 0 10-16,5 12-28 15,5 10-10-15,6 2 16 16,0 2-37-16,23 3 65 16,10-6 18-16,4-1 13 15,-1-3 1-15,-1-6-1 16,-6-3 1-16,-4-3 0 16,-8-6 22-16,-3-1-2 15,-5 0 33-15,2-1 16 0,-2-13-10 16,0-4-3-1,-1-3-9-15,-3 6-26 0,-2 3 17 16,-1 6 2 0,-2 2-7-16,0 4-19 0,0 0-15 15,2 0-21-15,0 0-14 16,5 15 10-16,1 3 23 16,4 4 2-16,-1 1 0 15,0-5 0-15,-2-2-29 16,0-5-59-16,0-8-105 15,-1-3-193-15,-2 0-467 0</inkml:trace>
  <inkml:trace contextRef="#ctx0" brushRef="#br0" timeOffset="98763.52">30999 3048 16 0,'0'0'1507'15,"0"0"-1271"-15,0 0-46 16,0 0-23-16,0 0-128 16,0 0-39-16,0 0-181 15,11 4-200-15,4 4-26 0</inkml:trace>
  <inkml:trace contextRef="#ctx0" brushRef="#br0" timeOffset="99767.06">31122 2803 1300 0,'0'0'187'16,"0"0"-107"-16,0 0-47 16,0 0-22-16,0 0 38 15,23 110 4-15,0-61 9 16,4 3-9-16,2-4-19 15,-2-4-17-15,-6-6-11 16,-5-10 9-16,-3-10-14 16,-5-6 0-16,-4-4 8 15,-2-6 0-15,0-2 7 16,1 0-6-16,-1 0 18 0,2-6-4 16,5-10-17-16,0 0-6 15,0-4 0-15,4 2 0 16,1 0 0-16,1 2-1 15,1 0 0-15,-3 4-1 16,1 0 1-16,-3 6 3 16,-7 2 3-16,-2 2-4 15,0 2-2-15,1 0-21 16,-1 6 8-16,3 12 8 16,1 6 5-16,3 2 8 15,0 0-8-15,2-4 0 16,2-4 0-16,1-6 1 15,3-4 0-15,6-6 0 0,4-2 0 16,4 0 11-16,2-6-11 16,-1-12 11-16,-6 0-7 15,-5 0-4-15,-10 4 11 16,-7 6-2-16,-2 4-1 16,-2 2-9-16,0 2-15 15,4 0-11-15,1 2 7 16,4 10 6-16,2 4 13 15,5-2 5-15,1-2-5 16,4-4 0-16,1-8 1 16,0 0 0-16,0 0 11 15,1-20-5-15,-4-6 4 16,0-8-10-16,-6-4 0 0,-4-7 21 16,-4 0-2-16,-5-4 10 15,0-1-29-15,0 0 24 16,-5 6-16-16,-7 6 22 15,4 10 22-15,1 10 9 16,3 8-12-16,2 6-30 16,0 4-20-16,2 0-9 15,0 12-32-15,0 16 12 16,0 14 28-16,13 8 1 16,5 4 0-16,3 1 2 15,4-5-2-15,0-6 0 16,-6-8-19-16,-3-8 1 15,-3-6-13-15,-1-10 15 16,-5-6 15-16,-3-4 1 0,2-2 6 16,0 0 8-16,0-8 4 15,1-12-3-15,-1-2-8 16,1-1 6-16,-2 5-12 16,-5 7 7-16,2 4 5 15,-2 6-11-15,0 1-2 16,0 0-12-16,2 4-31 15,2 16 32-15,3 2 10 16,4 4 1-16,5-2-34 16,-1-2-36-16,7-6-60 15,-3-4-149-15,-6-8-238 0</inkml:trace>
  <inkml:trace contextRef="#ctx0" brushRef="#br0" timeOffset="99913.59">32166 2795 1467 0,'0'0'171'0,"0"0"-136"16,0 0-35-16,174-64-73 16,-110 48-314-16,-12 2-635 0</inkml:trace>
  <inkml:trace contextRef="#ctx0" brushRef="#br0" timeOffset="100025.95">32365 2741 1478 0,'0'0'198'0,"0"0"-8"0,0 0-19 16,0 0-171-16,0 0-540 0</inkml:trace>
  <inkml:trace contextRef="#ctx0" brushRef="#br0" timeOffset="101419.13">26663 4161 508 0,'0'0'291'16,"0"0"-150"-16,0 0 24 15,0 0-4-15,0 0-38 16,0 0-43-16,-43-12-3 16,17 12-41-16,-8 14-23 15,-6 5 9-15,0 2-3 16,7 1 0-16,6-2-19 15,11-2-9-15,12 0-8 16,4 0 5-16,0 2-1 16,20 4 0-16,16 2 3 15,6 3 10-15,5 0 0 16,4 3 1-16,-4 2 6 0,-5 3-1 16,-8-6-6-1,-13 2 0-15,-9-5-1 0,-12-2 1 16,0-2-6-16,-9-4 6 15,-18 2 6-15,-7-4 28 16,-3-2-10-16,-5-4 16 16,1-6-1-16,6-2-11 15,3-4-28-15,11 0 0 16,11-2-53-16,14-34-116 16,26 2-313-16,8-4-171 15</inkml:trace>
  <inkml:trace contextRef="#ctx0" brushRef="#br0" timeOffset="101628.32">26867 4281 1128 0,'0'0'291'16,"0"0"-133"-16,0 0-60 15,0 0-83-15,0 0-14 16,0 0 6-16,-2 140 32 15,23-77-19-15,5 1-6 16,4 2-14-16,3-4-9 16,2-2-128-16,-8-14-151 15,-12-19-442-15</inkml:trace>
  <inkml:trace contextRef="#ctx0" brushRef="#br0" timeOffset="101780.59">26867 4403 1179 0,'0'0'255'0,"0"0"-255"16,0 0-6-16,141-38-167 16,-85 28-449-16</inkml:trace>
  <inkml:trace contextRef="#ctx0" brushRef="#br0" timeOffset="102518.1">27449 4528 1287 0,'0'0'210'16,"0"0"-79"-16,0 0-33 15,0 0-18-15,-113 36-62 16,74-6 2-16,6 4-11 16,8 0-9-16,12-2-20 15,11-6 8-15,2-4-2 16,5-8 3-16,13-6 11 16,7-8-10-16,0 0 10 15,7-4 10-15,-3-16 10 16,-5-2 21-16,-3 0-22 0,-8 2 6 15,-7 6 19-15,-4 8 30 16,-2 2-32-16,0 4-42 16,0 0-3-16,3 0-24 15,4 2-34-15,4 12 32 16,5 0 23-16,5 2 5 16,6-6-8-16,4-8-1 15,3-2-5-15,-1-2 15 16,1-20 1-16,-2-8 9 15,-4-8 9-15,-4-5-9 0,-3-2 2 16,-6-5 3-16,-3-5 10 16,-6 5-6-16,-4 4 4 15,-2 8-1 1,0 10 12-16,0 12-11 0,0 6-2 16,0 8-5-16,0 2-16 15,0 6-29-15,0 20-4 16,0 14 27-16,0 8 6 15,5 8 1-15,8-1 5 16,0-7-6-16,1-6-1 16,-1-10 1-16,-4-6-2 15,1-10-11-15,-4-6-2 16,-2-6 6-16,3-4-8 16,-1 0 0-16,4 0 14 15,1-14 3-15,-1-2 13 0,2 2 6 16,-5 6-6-1,-3 2-6-15,2 6-7 0,4 0-9 16,7 0-10-16,10 2 4 16,4 10-37-16,5 4-84 15,7 4-102-15,-10-4-152 16,-11-6-527-16</inkml:trace>
  <inkml:trace contextRef="#ctx0" brushRef="#br0" timeOffset="102695.12">27844 4305 1322 0,'0'0'191'0,"0"0"-146"16,0 0-2-16,162-18-43 15,-73 16-68-15,-15 2-189 16,-16 0-594-16</inkml:trace>
  <inkml:trace contextRef="#ctx0" brushRef="#br0" timeOffset="103001.17">28245 4520 159 0,'0'0'1107'16,"0"0"-839"-16,0 0-20 15,0 0-39-15,0 0-121 16,0 0-88-16,0 0-3 15,2 48 0-15,10-18 2 16,3 2-51-16,12-12-184 16,-1-8-133-16,-6-12-283 0</inkml:trace>
  <inkml:trace contextRef="#ctx0" brushRef="#br0" timeOffset="103203.19">28118 4088 1558 0,'0'0'266'0,"0"0"-189"15,0 0-77-15,0 0 0 16,0 0-267-16,0 0-73 15,0 0-466-15</inkml:trace>
  <inkml:trace contextRef="#ctx0" brushRef="#br0" timeOffset="103560.75">28570 4421 918 0,'0'0'602'16,"0"0"-528"-16,0 0 53 16,0 0 28-16,0 0-85 15,0 0-55-15,0 0-15 16,-38 56-10-16,38-44 1 16,18 5 3-16,9 2 6 15,10 6 4-15,3 3-2 16,-1 0 12-16,-4 4-5 0,-8-4-3 15,-12 0-5-15,-10-4 6 16,-5-4-1-16,-5-2-6 16,-19-6-1-16,-8-2 1 15,-1-6 13-15,0-4 12 16,6 0-25-16,10-16-60 16,17-12-56-16,21-32-187 15,22 6-246-15,6 2-248 0</inkml:trace>
  <inkml:trace contextRef="#ctx0" brushRef="#br0" timeOffset="103741.56">28953 4285 682 0,'0'0'497'16,"0"0"-260"-16,0 0 32 16,0 0-79-16,0 0-127 15,0 0-54-15,0 0 50 16,-15 62-16-16,15-16-19 15,9 4-12-15,11 6-12 16,2 1-31-16,-4 3-136 16,-7-16-222-16,-7-14-471 0</inkml:trace>
  <inkml:trace contextRef="#ctx0" brushRef="#br0" timeOffset="103891.95">28884 4407 1458 0,'0'0'223'0,"0"0"-165"16,0 0-58-16,174-32-69 15,-100 22-422-15,-12 2-671 0</inkml:trace>
  <inkml:trace contextRef="#ctx0" brushRef="#br0" timeOffset="104052.01">29256 4561 793 0,'0'0'652'15,"0"0"-604"-15,0 0 27 0,0 0 20 16,0 0-50-16,23 113-45 16,-15-87-164-16,-1-12-229 0</inkml:trace>
  <inkml:trace contextRef="#ctx0" brushRef="#br0" timeOffset="104204.04">29078 4273 1460 0,'0'0'58'16,"0"0"-58"-16,0 0-229 0,0 0-351 0</inkml:trace>
  <inkml:trace contextRef="#ctx0" brushRef="#br0" timeOffset="104507.26">29693 4696 1495 0,'0'0'196'0,"0"0"-91"16,0 0 10-16,0 0-70 15,0 0-22-15,0 0-21 16,0 0-2 0,-13 78 0-16,13-74-1 0,9-4-18 15,13 0 19-15,11-18 0 16,7-10 54-16,2-4-38 15,-3-2 16-15,-8 6-16 16,-12 8-5-16,-7 6-3 16,-1 14-8-16,9 6-183 15,-2 20-215-15,0 2-283 0</inkml:trace>
  <inkml:trace contextRef="#ctx0" brushRef="#br0" timeOffset="105267.53">26618 5889 1313 0,'0'0'269'15,"0"0"-75"-15,0 0-96 16,0 0-57-16,0 0-41 16,0 0 0-16,0 0 49 15,7 125-5-15,4-71-24 16,4-2-19-16,1-8-1 16,-1-8-8-16,-1-12-26 15,-7-10-29-15,-1-10-3 16,-1-4 44-16,2-10 22 15,2-24-7-15,4-18 16 16,3-16-3-16,-1-13-6 16,1-5 19-16,-1-2 0 15,-1 8-13-15,-1 10 19 0,1 17 12 16,-6 19 15-16,-1 16 8 16,-3 12-29-1,1 6-31-15,2 0-21 0,6 22 10 16,9 12 11-16,8 12 18 15,5 7-6-15,5 3-3 16,3 0-7-16,1 0-2 16,1-4-21-16,-5-5-58 15,2-2-67-15,-11-13-123 16,-13-11-137-16</inkml:trace>
  <inkml:trace contextRef="#ctx0" brushRef="#br0" timeOffset="107018.12">26997 5934 1450 0,'0'0'253'16,"0"0"-149"-16,0 0 0 15,0 0-37-15,0 0-56 16,123-67-11-16,-68 51-38 15,-1 6-16-15,-7 4-47 16,-7 6 13-16,-11 0 5 16,-5 0 26-16,-4 16 31 15,-4 4 18-15,-1 8 0 0,-1 4 8 16,-1 7 1 0,1-3 15-16,-3-3-3 0,-1-4-12 15,0-7 10-15,-6-10-3 16,1-4-7-16,-5-6 17 15,2-2 24-15,0 0 61 16,2-12 17-16,3-14-83 16,7-9-33-16,3-5-4 15,5-4-36-15,5 5-29 16,2 2 2-16,0 9 23 16,-4 10 13-16,-8 10 20 15,-1 8-19-15,-5 0 1 16,5 18 25-16,2 10 0 15,6 6 1-15,5 2 9 16,2-3-4-16,3-8-1 0,-1-7-5 16,-4-10-8-16,2-8 8 15,-2 0 3-15,0-14 65 16,3-12-15-16,-1-2 5 16,-2-4-16-16,-2 0-17 15,-5 0-7-15,-7 4-12 16,-6 4-6-16,-7 10-15 15,-2 10-10-15,0 4 12 16,-19 0-88-16,-13 16 95 16,-1 12 6-16,0 4 9 15,4 6-9-15,11-2 11 16,9-2-11-16,7-3-7 16,2-8-7-16,0-6 3 0,4-6-1 15,7-7 3-15,3-4-13 16,1 0 22-16,5-11 47 15,1-11 25-15,0-3-28 16,-3-1-8-16,-2 4-14 16,-7 6 5-16,-5 4-25 15,-1 8-2-15,-3 4-32 16,4 0 10-16,5 0-29 16,7 11 38-16,1 2 13 15,3-1-1-15,-1-1 1 16,-2-6 0-16,-1-5-20 15,-1 0 14-15,1-9 6 16,-1-16 40-16,3-5-1 0,-3-6-10 16,4-6 4-16,-6-4-19 15,-2-4 4-15,-6-5-9 16,-3 4 1 0,-2 4-6-16,0 7 44 0,-2 14-32 15,-8 10-16-15,-1 16-14 16,-4 0-50-16,-3 26 64 15,0 19 10-15,3 10-10 16,6 8-7-16,9 1-2 16,0-4-9-16,0-6-20 15,15-10 7-15,1-10 11 16,1-11 4-16,-3-9 8 16,2-9-6-16,-3-5-11 15,0 0 25-15,3-4 55 0,2-10-6 16,-4-2-23-16,-1 0-8 15,-5 6-12-15,-3 4-6 16,-2 4-19-16,1 2-27 16,0 0-30-16,3 0-36 15,6 0 55-15,1 6 28 16,3 2 7-16,1 0 4 16,0 1 8-16,0-2 10 15,0 1-1-15,-3 4-7 16,-1 8-12-16,1 9 13 15,-3 9 7-15,1 14 36 16,3 10 2-16,1 10 3 16,8 6-27-16,2 2 5 15,-1-5-6-15,-2-17-12 16,-8-18-1-16,-11-18-12 0,-5-18 12 16,-5-4 72-16,-17-24 4 15,-1-14-25-15,6-14 15 16,6-8 1-16,11-8-17 15,0-5-9-15,9-3-9 16,18 2-14-16,6 2-12 16,0 6-5-16,1 9-1 15,-5 15 10-15,-7 10-9 16,-11 14 11-16,-5 6-12 16,-3 8-40-16,-3 4 22 15,0 0-35-15,0 4-61 16,-7 16 39-16,1 4 50 15,6 4 24-15,0 2 1 0,4 0-1 16,16 0 1-16,4-3-9 16,1-1 8-16,-3 0-5 15,-9 0 4-15,-3 0-15 16,-10 2 2-16,0 0 15 16,-12-2-11-16,-9-2 11 15,-6-2 9-15,0-8-9 16,2-6 18-16,5-5 4 15,7-3-2-15,6 0 7 16,7-17-27-16,0-9-8 0,15-4 2 16,17-2-40-1,8 0-41-15,2 4-32 0,2 6-50 16,-5 6 34-16,-8 7-12 16,-9 8 22-16,-6 1 50 15,-7 0 6-15,-5 0 60 16,0 10 9-16,-1 6 139 15,0 4 49-15,1 2-55 16,-2 4-36-16,2 4-27 16,1 2-34-16,-5 12-36 15,0-8-152-15,0-8-619 0</inkml:trace>
  <inkml:trace contextRef="#ctx0" brushRef="#br0" timeOffset="109168.61">26364 6972 955 0,'0'0'223'0,"0"0"-167"16,0 0 5-16,0 0 30 15,0 0-11-15,0 0-14 16,127-38 25-16,-89 30-9 15,0-2-9-15,-4 0-35 0,-5 2-15 16,-8 0-14 0,-5 2-2-16,-7 2 1 0,-9 2-8 15,0 2-15-15,-13 0 9 16,-25 12-1-16,-22 16-9 16,-14 14 7-16,-6 12 9 15,2 9 12-15,11-1-11 16,20-2 11-16,18-4-2 15,18-6-3-15,11-4-7 16,7-4-1-16,30-4-2 16,15-6 2-16,15-3 1 15,11-10 0-15,9-6-6 0,2-9-20 16,0-4-69 0,-2 0-49-16,-7-15-51 15,-11-6 4-15,-11-8 4 0,-16-3 46 16,-17-2 38-16,-17 4 43 15,-8 2 60-15,-4 6 45 16,-23 10 94-16,-8 10 36 16,-7 2-29-16,-5 12 13 15,2 16-57-15,8 2-30 16,10 2-45-16,16-2-22 16,11-2-5-16,2-6-1 15,24-4-6-15,15-6-9 16,5-10-5-16,8-2 21 15,2-6 7-15,2-13 22 16,-5-8 1-16,-8 1-6 0,-12-2 5 16,-10 2 1-1,-13 4 7-15,-7 0-37 0,-3 4 1 16,0 4 0-16,-13 2-1 16,1 2 0-16,1 4-6 15,7 2 5-15,4 2-25 16,0 2-93-16,2 0-56 15,21 0 140-15,2 0 34 16,10 6 1-16,0 8 0 16,3 0 20-16,-5 2-3 15,-6-2 7-15,-4-2-4 0,-10-2-1 16,-7-4-13 0,-2-4 5-16,-4-2 71 0,2 0 30 15,-2 0-16-15,4 0-8 16,0-8-37-16,5-12-50 15,7-4 6-15,3-8-7 16,8 0-7-16,4-3-25 16,5 6-24-16,1 7 18 15,0 8-1-15,-4 7 31 16,-2 7-19-16,-7 0-17 16,-1 21 44-16,-3 5 6 15,0 2 4-15,-2 0 4 16,0-4 0-16,-1-4-7 15,-1-6-6-15,-3-8 0 16,1-4 9-16,-1-2-9 0,5 0 30 16,4-12 15-1,2-8-19-15,1-5 1 0,-2 2-14 16,-4 1-13-16,-1 4-1 16,-3 4-6-16,-1 5-10 15,-1 4-28-15,1 2-23 16,1 3 0-16,4 0 35 15,3 0 12-15,0 0 4 16,2-4 10-16,-1-3-9 16,2-6 15-16,-6-5 0 15,2-4 15-15,-4-4-6 16,1-4 7-16,-5-2 17 16,-3 0-1-16,-4 0 16 0,-4 4-17 15,-2 6 13-15,0 8-19 16,0 8 51-16,0 6-50 15,0 0-26-15,2 30-41 16,7 18 41-16,9 18 0 16,11 16 9-16,9 4-9 15,7 5 11-15,-3-5-10 16,-4-4 11-16,-7-6-12 16,-13-9-1-16,-7-17 0 15,-9-18-31-15,-2-18-5 16,0-14 37-16,-9 0 17 15,-9-24-16-15,-3-14 11 16,-2-9-5-16,0-4-6 16,4-6 15-16,3-1 0 0,7 2-14 15,9 0-1-15,0 6 18 16,18 6 18-16,11 8-21 16,8 10-16-16,6 9-3 15,1 13-3-15,-3 4-16 16,-3 3 21-16,-5 16 1 15,-4 7 1-15,-8 1 8 16,-9-1 1-16,-9 0-2 16,-3-2 8-16,0-2 16 15,-23-2-7-15,-4-2-22 16,-2-6-3-16,-4-12-110 16,7 0-181-16,10 0-451 0</inkml:trace>
  <inkml:trace contextRef="#ctx0" brushRef="#br0" timeOffset="109307.23">29094 7140 1833 0,'0'0'252'0,"0"0"-140"16,0 0-19-16,0 0-93 15,0 0-90-15,0 0-716 0</inkml:trace>
  <inkml:trace contextRef="#ctx0" brushRef="#br0" timeOffset="110717.5">23401 5452 859 0,'0'0'171'15,"0"0"5"-15,0 0 24 16,0 0-8-16,0 0-27 0,0 0-15 16,0 0-9-1,-25-66-31-15,25 66-17 0,0 0-32 16,-2 0-30-16,2 0-3 16,-2 0-11-16,-7 0-3 15,-9 0-6-15,-17 0-2 16,-46 8-6-16,-59 14-14 15,-69 2-9-15,-37-2-20 16,-17-8 13-16,5-10 18 16,17-4 5-16,3 0-5 15,4 0 12-15,9-4 9 16,20 2-8-16,22 0 1 0,46 2 4 16,45 0 6-16,34 0 16 15,27 0 21-15,6-2-6 16,9 2-4-16,3 0-24 15,11 0-15-15,2-2-23 16,0 2-30-16,7 0-17 16,17-2 44-16,12-2 15 15,8 0 10-15,8-4-8 16,1 0-1-16,1 0-47 16,-3-4-3-16,-2-2-11 15,3-4 31-15,-2-4 40 16,4-2 4-16,-2 0-3 15,-6 0 8-15,-9 6-7 0,-10 6 5 16,-13 6 3-16,-7 3-2 16,-7 3 5-16,-2 0-13 15,-25 9-2-15,-18 13 2 16,-10 6 8-16,-13 4-1 16,-3-2 3-16,-2-4 1 15,4-4-5-15,1-6-5 16,10-6-1-16,10-2-1 15,10-6 1-15,16-2 0 16,11 0 10-16,11 0-10 16,0 0-51-16,13 0-11 15,22 0 56-15,13 0-6 16,7 0 12-16,8 0 2 0,1 10-1 16,1 2 10-1,-3 0-3-15,-1-4-2 0,-3-2-5 16,-6-2-1-16,-2-4 0 15,-6 0 0-15,-9 0 0 16,-6 0 0-16,-8 0-18 16,-7 0-12-16,-10 0-7 15,-2 0 21-15,-2 2 16 16,0 0 5-16,0 0 7 16,0 0 14-16,0-2-7 15,0 2-6-15,-2 0-6 16,-5 4-7-16,-19 26-17 0,1 0-116 15,-6-1-349-15</inkml:trace>
  <inkml:trace contextRef="#ctx0" brushRef="#br0" timeOffset="114176.15">18404 9074 626 0,'0'0'89'16,"0"0"-21"-16,0 0-6 16,-125-36 16-16,105 17-24 15,11-3-25-15,9-6-29 16,0-4-12-16,19-6 11 16,33-22-19-16,-6 8-28 15,-1 1-112-15</inkml:trace>
  <inkml:trace contextRef="#ctx0" brushRef="#br0" timeOffset="116068.19">20625 5568 392 0,'0'0'129'15,"0"0"-26"-15,0 0 1 16,0 0-7-16,0 0-21 16,0 0 25-16,0 0 22 15,-118 13-10-15,113-13 0 16,3 0-8-16,0 0-14 16,2 0-9-16,0 0 8 15,0 0-5-15,0-11-25 0,20-9-59 16,20-12 13-16,15-8-13 15,17-4 21-15,10-4-4 16,5 4-17-16,0 0 9 16,-4 3-3-16,-10 8-5 15,-13 2 5-15,-12 9 3 16,-17 8-9-16,-14 6 8 16,-11 6-8-16,-3 0-1 15,-3 2 18-15,0 0-2 16,0 0-9-16,-16 0-6 15,-15 16 0-15,-12 4 0 16,-14 8 6-16,-10 5-5 0,-7 3-1 16,-6 2 0-16,-6 2 1 15,-3 0 0-15,-1-4 4 16,12-4-6-16,16-8 1 16,20-10 0-16,19-8 6 15,21-6-7-15,2 0-17 16,31 0-39-16,23-6 56 15,15-2 19-15,9 2 15 16,0 2-10-16,-2 4-6 16,-10 0-12-16,-5 0-5 15,-13 4 7-15,-3 4 0 16,-5-2 3-16,-7-2-10 16,-1 0 8-16,-3-2-8 15,-5-2 0-15,-3 0 0 0,-6 0-1 16,-7 0 0-16,0 0 8 15,-6 0-2-15,0 0 10 16,-2 0 27-16,0 0 19 16,0-2 0-16,2-10-13 15,3-6-29-15,1-4-18 16,6-6-1-16,-1 0-1 16,2 0 1-16,-2 2-1 15,2 3 0-15,-2 2 1 16,1 1-1-16,1-4 1 15,3-2-2-15,1-6 1 16,1 1 0-16,-3 3 0 16,-3 8 14-16,-7 10 3 15,-3 4-6-15,-2 6 8 0,0 0 2 16,0 0-11 0,0 0-10-16,0 2-2 0,-13 73-22 15,-8-2-122-15,-16-5-350 0</inkml:trace>
  <inkml:trace contextRef="#ctx0" brushRef="#br0" timeOffset="121334.7">14112 13906 882 0,'0'0'272'16,"0"0"-18"-16,0 0-4 15,0 0-43-15,0 0-14 16,0 0-66-16,-71-76-35 16,69 74-38-16,2 2-34 15,0 0-20-15,0 0-18 16,0 8-13-16,0 22 9 0,10 16 22 15,9 10 22-15,-2 9 2 16,1-1 0-16,0-6-8 16,-5-10-16-16,-2-10 0 15,-3-12-10-15,-4-10-36 16,-2-8-3-16,-2-8 13 16,0 0 29-16,0-8 4 15,0-22-32-15,-6-12-14 16,-8-10 25-16,1-6 10 15,-3 0 8-15,5-3-16 16,1 9-11-16,4 12 32 0,2 14 1 16,4 8 23-1,0 14-14-15,0 4-9 0,13 10-25 16,21 20 25-16,10 10 5 16,12 9-4-16,6 2 18 15,-2-2-18-15,-2-7 17 16,-4-10-18-16,-12-12 7 15,-11-8-6-15,-8-8 0 16,-8-4 15-16,-6 0 15 16,-2-12 31-16,-5-14 15 15,-2-8-25-15,0-6-6 16,-4-3 9-16,-14-1 0 16,-3 2-24-16,2 8-12 15,5 10-8-15,3 10-11 0,11 10-52 16,0 4-159-1,21 0-427-15,4 6 26 0</inkml:trace>
  <inkml:trace contextRef="#ctx0" brushRef="#br0" timeOffset="121902.18">15001 14167 98 0,'0'0'1386'0,"0"0"-1096"16,0 0-129 0,0 0-99-16,0 0-55 15,0 0 25-15,0 0 28 16,69-56-14-16,-51 34-14 0,-5-2-7 16,-6 2-11-16,-7 0 5 15,0-2-13-15,-9 7-6 16,-16 5-3-16,-6 10-30 15,-2 2-17-15,-3 10 0 16,5 21 16-16,6 5 34 16,10 4 1-16,9-2 0 15,6-4-1-15,6-4 0 16,21-8-10-16,8-6 3 16,10-6 7-16,4-10 0 15,5 0 17-15,2-14 31 16,-4-14-32-16,-2-8 17 15,-8-4 2-15,-9-6 5 0,-8-2-9 16,-9-1 5-16,-10-1-5 16,-6-2-26-16,0 6-4 15,-8 4 19-15,-10 8-19 16,5 8 8-16,3 8 11 16,4 8 9-16,3 7-21 15,3 3-8-15,0 7-42 16,9 21 10-16,14 8 32 15,3 8 7-15,8 4-6 16,-1 2 0-16,0-6 5 16,1 5 0-16,-3 1-6 15,-6 4-52-15,-5-6-118 16,-11 6-110-16,-7-16-326 0,-2-14-641 0</inkml:trace>
  <inkml:trace contextRef="#ctx0" brushRef="#br0" timeOffset="122046.43">15413 13979 1035 0,'0'0'359'16,"0"0"-102"-16,0 0-132 15,78-107 16-15,-24 73-44 16,8 2-39-16,7 6-58 16,20-8-64-16,-15 10-325 15,-14 4-1172-15</inkml:trace>
  <inkml:trace contextRef="#ctx0" brushRef="#br0" timeOffset="122436.12">16229 13569 1620 0,'0'0'304'0,"0"0"-185"16,0 0-80-16,0 0-8 16,0 0-28-16,0 0 12 15,-139-8-3-15,101 48-12 0,1 17 47 16,8 11-6-16,14 0-1 16,15 4-24-16,4 2-10 15,32-3 3-15,12-2-8 16,8 0 8-16,4-1 7 15,2 2 5-15,1 0-5 16,-3 3-2-16,-4 1-14 16,-5 2 8-16,-6 2-2 15,-10-2-6-15,-8-3-34 16,-11-15-46-16,-10-10-37 16,-6-12-11-16,-2-18-54 15,-47-18-83-15,5 0-105 16,-3-18-438-16</inkml:trace>
  <inkml:trace contextRef="#ctx0" brushRef="#br0" timeOffset="122565.2">16227 14664 358 0,'0'0'796'0,"0"0"-541"15,0 0-101-15,85-106-68 16,-23 68-31-16,13-2 5 16,6 0-60-16,-2 1-70 15,15-19-147-15,-20 12-165 16,-18 2-453-16</inkml:trace>
  <inkml:trace contextRef="#ctx0" brushRef="#br0" timeOffset="122763.88">16750 13766 400 0,'0'0'736'16,"0"0"-406"-16,0 0-59 0,0 0-113 15,0 0-124 1,0 0-33-16,0 0 89 0,29 112-1 15,7-62-12-15,1 1-22 16,4 0-26-16,-7-1-29 16,-3 1-88-16,-10 5-132 15,-7-14-182-15,-12-14-644 0</inkml:trace>
  <inkml:trace contextRef="#ctx0" brushRef="#br0" timeOffset="123016.21">17133 13848 1333 0,'0'0'237'0,"0"0"-118"16,0 0 87-16,0 0-97 15,65 120-32-15,-39-86-37 16,3-6-6-16,-2 3-15 16,0-3-19-16,-2-2-60 15,0 4-82-15,-8-6-160 16,-9-8-316-16</inkml:trace>
  <inkml:trace contextRef="#ctx0" brushRef="#br0" timeOffset="123217.86">17164 13607 1726 0,'0'0'369'15,"0"0"-160"-15,0 0-121 16,0 0-88-16,0 0-171 15,0 0-11-15,0 0-294 16,54 44-525-16</inkml:trace>
  <inkml:trace contextRef="#ctx0" brushRef="#br0" timeOffset="123585.15">18169 13614 1879 0,'0'0'233'16,"0"0"-165"-16,-78 112-68 16,42-46-6-16,5 0-81 15,2-2-40-15,2-15-6 0,2-16-6 16,0-16-29-1,-2-17 106-15,0-10 40 0,2-29 22 16,-1-11 11-16,6-6 26 16,2 4 89-16,9 12 32 15,9 14 47-15,0 14-7 16,15 12-96-16,24 0 15 16,14 20 0-16,14 8-34 15,13 8-37-15,5 2-44 16,4-2-2-16,32 2-168 15,-24-8-187-15,-14-17-554 0</inkml:trace>
  <inkml:trace contextRef="#ctx0" brushRef="#br0" timeOffset="124517.79">20154 13411 1111 0,'0'0'213'16,"12"112"-23"-16,11-39-91 15,10 3-31-15,9-4-39 16,4-10-14-16,4-16-15 15,-1-12 1-15,-7-14-1 16,-4-16 0-16,-7-4 0 16,-4-24 9-16,-7-16 26 15,-7-10 26-15,-11-6-3 16,-2-2-12-16,0 8-9 16,-13 9-13-16,-1 11-24 0,8 16 36 15,6 13-30-15,0 1-6 16,12 18-24-16,19 11 24 15,13 7 1-15,10-1-1 16,4-3 1-16,4-10-1 16,-2-6 5-16,-7-12-5 15,-4-4 0-15,-7-2 6 16,-8-20 55-16,-8-8 45 16,-7-7 8-16,-11-5-17 15,-8-4-40-15,0-4-48 0,-17 0-9 16,-10 4-66-1,3 8-25-15,5 12-44 0,6 14-6 16,11 9-104 0,2 3-314-16,7 15 320 0,15 9-73 15,5 4 29-15,4-2 191 16,3-4 92-16,-1-6 137 16,2-4 98-16,1-8 6 15,-1-4 2-15,1 0-8 16,0-4-37-16,2-12-25 15,-2-4-56-15,-3-4-41 16,-4 0-21-16,-7 2-24 16,-6 2-17-16,-12 6 6 0,-4 4 5 15,-2 10 46 1,-25 0-56-16,-11 18-14 0,-6 18-1 16,-1 8 14-16,7 0-13 15,16-2 35-15,15-7-28 16,7-6-8-16,7-4-1 15,24-6 0-15,8-6-3 16,9-9 4-16,8-4 22 16,8 0-22-16,13-21-14 15,40-25-155-15,-16 4-341 16,-10 2-978-16</inkml:trace>
  <inkml:trace contextRef="#ctx0" brushRef="#br0" timeOffset="125101.14">22977 13311 1267 0,'0'0'407'16,"0"0"-166"-16,0 0-114 16,0 0-53-16,-26 120 7 15,26-64-34-15,24 3-25 16,10-9-7-16,8-9 3 15,7-10-18-15,0-12 0 16,2-12-5-16,-4-7-11 16,-3-8 16-16,-5-16 3 15,-8-11 17-15,-7 1-3 16,-8-2 17-16,-5 4-21 16,-7 8 14-16,-4 10-14 15,2 6-13-15,4 8-7 16,2 0-47-16,7 6 19 15,10 12 35-15,11 2 13 16,6 3-13-16,7-5 9 0,3-5-6 16,-3-4-2-16,-5-9-2 15,-4 0-13-15,-11-3 14 16,-7-15 11-16,-11-4 50 16,-6-8 15-16,-5-2-15 15,-7-4-27-15,-20-2-19 16,-8 4-15-16,-5 2-80 15,0 3-75-15,15 8-137 16,11 5-256-16,14 3-482 0</inkml:trace>
  <inkml:trace contextRef="#ctx0" brushRef="#br0" timeOffset="125283.82">24243 13218 684 0,'0'0'1039'16,"0"0"-826"-16,0 0-97 0,0 0 31 16,0 0-64-16,27 125-50 15,-7-93-33-15,5 2-42 16,-4-4-175-16,-4-10-311 16,-11-10-632-16</inkml:trace>
  <inkml:trace contextRef="#ctx0" brushRef="#br0" timeOffset="125446.1">23954 12901 1815 0,'0'0'324'0,"0"0"-98"0,0 0-153 15,0 0-73-15,0 0-225 16,0 0-167-16,0 0-389 0</inkml:trace>
  <inkml:trace contextRef="#ctx0" brushRef="#br0" timeOffset="126068.86">24497 12896 1137 0,'0'0'236'16,"0"0"-21"-16,0 0-24 15,0 0-11-15,0 0-23 16,0 0-62-16,0 0-30 16,-2-35-36-16,2 65-10 15,9 15 59-15,11 11 9 16,6 8-41-16,8 4-12 15,1 1-25-15,2 0 6 16,-2 0 0-16,-1-3-15 16,-5-4 0-16,-3-10-21 0,-2-10 6 15,-6-12 4-15,-1-12 0 16,-9-8 9-16,-4-6-11 16,1-4 13-16,-3 0-3 15,4-14 3-15,4-16 33 16,-1-10-17-16,1-8-1 15,-2-10-4-15,-2-6-11 16,-4-3-13-16,-2 2 13 16,0 2 11-16,0 9-10 15,0 8 9-15,0 12 0 16,0 14-10-16,0 8 11 16,0 10 8-16,0 2-19 15,0 2-4-15,0 24-20 0,0 16 23 16,7 8 1-1,11 6 11-15,8-1-11 0,1-8 0 16,2-11-4 0,-4-7 2-16,-7-9-8 0,-3-6-14 15,-9-8 12-15,2-2-9 16,-6-4 5-16,0 0 9 16,5 0 7-16,4-12 0 15,9-10-21-15,24-18-169 16,-1 5-197-16,-3 3-413 0</inkml:trace>
  <inkml:trace contextRef="#ctx0" brushRef="#br0" timeOffset="127785.35">26736 12946 1288 0,'0'0'355'15,"0"0"-201"-15,0 0-88 16,0 0-26-16,0 0 107 16,0 0-14-16,63 140-53 15,-39-88-30-15,-1-4-23 16,-6-9-12-16,-1-11-7 16,-7-12-8-16,-5-9-16 15,-4-4 16-15,0-3 7 16,0-7 12-16,0-21-19 15,0-12-40-15,0-10 38 0,0-4-4 16,18 4-22-16,9 6 0 16,7 12 5-1,3 14 9-15,3 16-2 0,-1 2-28 16,-4 22 29-16,-4 14 15 16,-7 10 6-16,-4 4 0 15,-9-5-5-15,-1-9 11 16,-6-11-11-16,-4-9-1 15,0-7 2-15,0-8 14 16,0-1 9-16,0 0 19 16,2 0 15-16,-2-19-38 15,7-13-15-15,5-11-6 16,5-3 0-16,10-2-16 0,6 8-19 16,0 10-1-16,1 14-4 15,-3 12 14-15,-4 4-24 16,2 10 19-16,0 16 29 15,4 8 1-15,0 2 1 16,3-2 0-16,0-6 0 16,2-10-13-16,2-8-11 15,4-10-3-15,8 0 27 16,3-20 12-16,3-10-3 16,-2-4 0-16,-5-2-3 15,-6 0-5-15,-12 0 0 16,-10 6 8-16,-14 6 6 15,-9 8-14-15,0 10 8 0,-27 6 8 16,-11 6-17-16,-9 24 0 16,-2 12-9-16,4 6 4 15,12 0 4-15,10-4-12 16,17-6-18-16,6-10-41 16,0-8 19-16,4-7 27 15,14-12 5-15,5-1 5 16,8-12 16-16,5-16 24 15,-1-6-4-15,1-4-5 16,-7 2-5-16,-7 4 3 16,-7 10-12-16,-7 8-1 15,-4 10-6-15,-2 4-38 16,3 6 0-16,5 20 44 0,9 4 0 16,7 2 0-1,8-4-26-15,6-8-8 0,2-10-13 16,-2-10 24-16,0 0 23 15,-4-20 19-15,-5-10 49 16,-6-6 20-16,-5-4 4 16,-7-6-6-16,-4-4 3 15,-9-4-39-15,0-3-14 16,0-1-4-16,-20 0-17 16,0 6-9-16,-3 6 1 15,4 14 63-15,5 12 15 16,5 12-5-16,3 8-80 0,4 18 0 15,2 26-15 1,0 20 15-16,2 8 0 0,17 6 0 16,8-1-18-16,2-5 8 15,-4-8-2-15,-7-12-6 16,-7-12 2-16,-5-16 4 16,-4-9 6-16,-2-14 6 15,0-1 15-15,0-1 1 16,0-22-16-16,0-9-55 15,5-10 42-15,11-8-5 16,6 0-16-16,12 3 0 16,6 7 7-16,-3 10 0 15,-4 10-10-15,-10 12-1 16,-14 8-67-16,-9 10-79 16,-5 24 155-16,-26 11 29 0,-6 3 8 15,-3 0 3 1,3-8-9-16,11-8 37 0,12-8 22 15,14-6-13-15,0-4-29 16,29-2 35-16,17-4 14 16,11-4-18-16,12-4-10 15,5 0-34-15,4 0-6 16,22-8-109-16,-17-2-128 16,-12-2-322-16</inkml:trace>
  <inkml:trace contextRef="#ctx0" brushRef="#br0" timeOffset="128301.53">29873 12647 1023 0,'0'0'249'16,"0"0"-78"-16,0 0 35 0,0 0 8 16,0 0-49-16,0 0-27 15,0 0-12-15,-12-2-6 16,12 2-13-16,0 0-6 15,0 0-35-15,0 0-22 16,0 0-15-16,0 0-16 16,0 0-13-16,0 0-4 15,0 2-20-15,0 20 10 16,6 10 14-16,9 10 33 16,5 2-8-16,1 2-13 15,-4-6 2-15,-1-1-4 16,-3-10 4-16,-2-2-13 15,-4-5 6-15,0-2-5 16,-5-4-2-16,0-2 0 16,0-2-37-16,-2-2-37 15,2-4-41-15,-2-4-23 0,0 0-9 16,0-2-19-16,0 0 6 16,-4-8-8-16,-11-12-353 15,-5-2-494-15</inkml:trace>
  <inkml:trace contextRef="#ctx0" brushRef="#br0" timeOffset="128801.76">28964 13162 479 0,'0'0'776'0,"0"0"-613"16,0 0-99-16,0 0 141 15,0 0 10-15,0 0-40 16,145-4-37-16,-104-8-57 0,-8-2-38 16,-4 0-14-1,-9 2-11-15,-9 2 7 0,-6 2 2 16,-5 0 21-16,0 2-48 16,-12-2 3-16,-12 6-4 15,-10 2 1-15,-4 0-13 16,-2 14 13-16,3 10 0 15,8 4 1-15,10 0-1 16,15 0-6-16,4 0 4 16,4-2-14-16,21-4-8 15,11-5 6-15,9-7 12 16,8-8-10-16,7-2-9 16,35-19-111-16,-14-9-165 0,-10-2-498 15</inkml:trace>
  <inkml:trace contextRef="#ctx0" brushRef="#br0" timeOffset="129320.23">29795 12709 1121 0,'0'0'298'16,"0"0"-29"-16,0 0-73 15,0 0-28-15,0 0-47 16,0 0-71-16,0 0-4 16,87-6 62-16,-33 24-35 15,4 6-40-15,4 10-13 16,-2 8-11-16,-6 5-1 15,-10 4-7-15,-13 4-1 16,-10-1-9-16,-19 0-13 0,-2-2-9 16,-20-2 0-16,-18-5 10 15,-4-12 11-15,-5-8 10 16,3-9 5-16,3-8 8 16,5-8-13-16,9 0-32 15,21-31-88-15,6-5-196 16,0-4-638-16</inkml:trace>
  <inkml:trace contextRef="#ctx0" brushRef="#br0" timeOffset="129667.99">30437 12916 1565 0,'0'0'244'0,"0"0"-195"16,0 0 10-16,0 0 39 15,99 118-26-15,-76-80-41 16,-2-4-15-16,-10-4-9 16,-7-4 1-16,-4-8-8 15,0-4 1-15,0-8 0 16,-13-6 15-16,-7 0 2 15,0-11 4-15,-2-22-9 0,6-11-13 16,3-12 0-16,8-4 6 16,5 0-6-16,5 6-6 15,24 8-24 1,15 9-43-16,30 3-135 0,-10 12-277 16,-10 8-490-16</inkml:trace>
  <inkml:trace contextRef="#ctx0" brushRef="#br0" timeOffset="131067.66">31023 12773 1305 0,'0'0'288'0,"0"0"-103"0,0 0-80 16,0 0 24-16,-134 118-6 15,105-68-36-15,9 1-35 16,11-3-28-16,9-6-24 16,0-6-8-16,3-10-2 15,15-6-30-15,-1-10 3 16,3-6-13-16,3-4 5 16,-1 0 45-16,0-14 18 15,1-8 2-15,-3-2-1 16,-3 0-7-16,-6 4-12 15,-6 8 2-15,-2 6-2 16,-3 6-14-16,0 0-11 16,0 14-16-16,0 14 40 0,0 6 1 15,6 2-14-15,5-1-24 16,5-9 0-16,-3-8 10 16,3-8 3-16,-5-9-21 15,3-1-12-15,-1-7 58 16,2-18 43-16,1-8-8 15,-1-4 22-15,1-3-20 16,2-2 2-16,2 4-9 16,0 4-26-16,-1 8-3 15,4 9-2-15,-3 14-13 16,-2 3-30-16,0 10 29 16,0 22 15-16,-3 6 27 15,-4 6-9-15,-4-2-5 0,-2-6-12 16,-3-5 1-16,-2-12 13 15,0-6 20-15,-2-5 21 16,-14-5 19-16,1-3-29 16,-4 0-21-16,6 0-4 15,2-18-21-15,6-7-6 16,5-8-47-16,0-7 45 16,21 0 7-16,8 4-14 15,2 4-17-15,0 12-4 16,-4 10-2-16,-2 10 8 15,-8 0-34-15,-3 16 13 16,-3 10 40-16,-5 4 11 0,-4 0 9 16,-2-4-1-1,0-6 1-15,0-6-7 0,0-8 5 16,0-4 14-16,0-2 11 16,5 0 14-16,2-8-9 15,2-12 4-15,4-8-22 16,7-4-9-16,3-2-2 15,3 2-8-15,0 6 0 16,1 8-13-16,0 8-11 16,0 10-7-16,-2 0-2 15,-1 8-8-15,3 14 25 16,-1 2 16-16,3 0 5 16,0-2-5-16,-2-4 0 15,0-6 0-15,-7-4 0 16,-3-8 1-16,0 0 14 0,-5 0 37 15,5-16 2-15,-7-4-9 16,-1 0-7-16,-2 0-10 16,-4 4 2-16,-3 4 0 15,0 8-7-15,0 4 5 16,-10 0-28-16,-9 20-11 16,-6 10-7-16,2 4 7 15,10 2-11-15,7-2-16 16,6-4-17-16,0-8 15 15,0-5 21-15,9-10-1 16,3-4-9-16,2-3 22 16,4 0 7-16,2-19 53 15,3-9-12-15,-2-4-16 0,0-4-10 16,-5 2 0-16,-3 4-5 16,-7 8-8-16,-2 10-2 15,-4 8-23-15,3 4-41 16,-3 0-16-16,5 8 20 15,-1 12 52-15,7 4 8 16,2 0 0-16,1-2-6 16,1-4-1-16,-1-8 6 15,-1-4-5-15,1-6-13 16,-1 0 19-16,5 0 58 16,-1-16 20-16,6-2-6 15,-5 0-2-15,-1 4-13 0,-3 4-9 16,-5 4-12-1,-1 4 1-15,-1 2-33 0,0 0 5 16,2 2-6-16,2 12 16 16,-2 4 1-16,-4 0-11 15,-3 0-2-15,-2 0 1 16,0 0 1-16,-16 0 1 16,-22 2-10-16,-43 9-65 15,6-6-156-15,0-5-374 0</inkml:trace>
  <inkml:trace contextRef="#ctx0" brushRef="#br0" timeOffset="131502.34">29321 13858 846 0,'0'0'332'0,"0"0"-91"0,0 0-57 15,0 0-12-15,0 0-87 16,0 0 2-16,0 0 72 16,145-24 7-16,-39 14-64 15,37-2-31-15,32-4-7 16,9 0 1-16,-10-2-1 16,-21 2-23-16,-24 2-16 15,-21 0-13-15,-23 1-12 16,-25 6 0-16,-9-4-23 15,-2 1-21-15,-3 2-35 16,-5 1-71-16,-19 3-100 16,-22 4-32-16,-22 0-64 15,-17 0-184-15</inkml:trace>
  <inkml:trace contextRef="#ctx0" brushRef="#br0" timeOffset="131702.87">28976 14043 798 0,'0'0'828'0,"0"0"-511"16,0 0-168-16,0 0-65 15,0 0-44-15,272-22 130 16,26-5-23-16,50 1-47 16,8 6-21-16,-31 4-6 15,-15 0-36-15,-21 4-37 16,-35-8-9-16,-78 6-170 15,-53-2-512-15</inkml:trace>
  <inkml:trace contextRef="#ctx0" brushRef="#br0" timeOffset="135436.04">17617 14945 827 0,'0'0'210'16,"0"0"-25"-16,0 0-20 15,0 0-24-15,-121 4-55 16,88 18-31-16,0 14-5 15,-1 8-2-15,8 2 11 16,7-2-21-16,15-3-21 16,4-5-9-16,20-9-1 15,22 0-7-15,14-1-2 16,9-8 2-16,4 4 0 16,-2-4 0-16,-7 8 1 0,-11-2-1 15,-14 10 0 1,-16-2 0-16,-17 3-7 0,-2 1-4 15,-23 0 11-15,-19-8 0 16,-11-2 12-16,-8-4-12 16,-3-8 15-16,1-6-14 15,8-8 24-15,13 0-14 16,13 0-11-16,20-14-22 16,24-29-174-16,25 3-121 15,11-2-272-15</inkml:trace>
  <inkml:trace contextRef="#ctx0" brushRef="#br0" timeOffset="135858.94">18283 15133 484 0,'0'0'147'16,"0"0"13"-16,0 0-14 15,0 0-26-15,0 0-7 16,0 0-17-16,0 0-15 16,-4 3-15-16,4-3-12 15,0 0 16-15,0 0 1 16,0 0 21-16,0 0 12 15,0 0-19-15,0 0 1 16,-3 0-6-16,-1 0-12 16,1-3-38-16,1 3 6 0,2 0-15 15,0 0-5-15,0 0-8 16,-2 0-8-16,2 0 8 16,0 0-8-16,0 0 1 15,0 0 6-15,0 0-6 16,0 0 0-16,0 0 0 15,0 0-1-15,0 0-32 16,-2 8-159-16,-2 10-342 16,-3-5-43-16</inkml:trace>
  <inkml:trace contextRef="#ctx0" brushRef="#br0" timeOffset="136397.37">18087 15276 827 0,'0'0'233'0,"0"0"-17"16,0 0-23-16,0 0-20 16,0 0-39-16,0 0-35 15,0 0-36-15,0-13-60 16,0 13-3-16,0 0-69 15,0 0-58-15,0 0-69 16,0 0 24-16,0 3 24 16,0 7 106-16,0-2 24 15,-2 6 17-15,-3 0-92 16,1-2-210-16</inkml:trace>
  <inkml:trace contextRef="#ctx0" brushRef="#br0" timeOffset="136901.91">17697 15133 584 0,'0'0'204'0,"0"0"46"15,0 0-101-15,0 0-77 16,0 0-57-16,0 0 30 16,0 0 71-16,47-24-19 15,-25 16 24-15,1-6-3 16,-2-6-17-16,2 0-28 16,-5-2-20-16,-3 0-21 0,-6 4-17 15,-2 0 1-15,-7 4-9 16,0 6-7-16,0-4-19 15,-18 6-38-15,-9 6 57 16,-6 0 0-16,-9 0 0 16,-5 22 0-16,0 10-1 15,4 12 2-15,6 8-1 16,10 7 0-16,16-1 2 16,11 0 14-16,2-6-7 15,29-4-9-15,11-10 8 16,6-6-2-16,0-6 2 15,4-8 6-15,-3-4 11 0,2-6 12 16,2-6-9-16,3-2-13 16,5 0 6-16,3-10-21 15,1-12-46-15,15-26-136 16,-17 4-324-16,-15 2-579 0</inkml:trace>
  <inkml:trace contextRef="#ctx0" brushRef="#br0" timeOffset="138602.07">18392 14869 1401 0,'0'0'382'0,"0"0"-202"16,0 0-109-1,0 0 9-15,38 120 29 0,-14-62-53 16,3 0-29-16,2-4-17 15,2-5 5-15,1 1-9 16,-8-10-6-16,-3-6-1 16,-8-6-12-16,-5-10-18 15,-3-10-16-15,-5-2 4 16,0-6 23-16,0 0 20 16,0-2 0-16,0-20-7 15,0-14-95-15,0-8 73 16,0 0 7-16,7-5-1 15,17 13-14-15,9 14 6 16,4 14-1-16,2 8-33 16,1 16 35-16,3 11 28 0,-1 5 2 15,4 0 0-15,4-6 1 16,-3-4-1-16,2-12-28 16,-4-10-20-16,-6 0 48 15,-1-10 19-15,-2-16 21 16,-3-6 9-16,-2-8 3 15,-6-1-7-15,-7 1 17 16,-9 0-16-16,-9 10 13 16,0 6 24-16,-2 10-57 15,-19 10-7-15,-3 4-19 16,-2 20-22-16,-6 24-37 16,-1 12-13-16,6 8 6 0,7-5 6 15,13-9-4-15,7-10 15 16,2-14-12-16,21-8 3 15,1-10 23 1,3-8 24-16,2 0 11 0,4-18 27 16,0-10 43-16,4-6-5 15,-4-6-19-15,-2 4-11 16,-9 1-29-16,-4 13-5 16,-7 12-1-16,-4 9-27 15,-5 1-78-15,3 14 92 16,3 13 13-16,3 4 0 15,7 1 0-15,3-4-54 16,4-8-6-16,0-6 34 0,0-8 19 16,-2-6-6-1,-1 0 13-15,-2-10 18 0,2-8 31 16,1-12-19-16,4-2-18 16,4 0-11-16,0-4 5 15,2 9 1-15,1 1-7 16,-5 12 1-16,0 6 0 15,-2 8-1-15,-4 8 0 16,2 16 27-16,-2 10-7 16,1-2-10-16,-2 3-4 15,-4-7-6-15,-3-6 0 16,-5-12 0-16,-6-4-1 16,-2-6 1-16,0 0 12 15,-2 0 11-15,5-12 37 16,1-16-36-16,4-2-15 0,7-6-8 15,3 1-1-15,5 7-55 16,2 6 23-16,-1 10 20 16,-1 10-7-16,-3 2-43 15,1 6 60-15,-4 14 2 16,4 3 18-16,-3 0-17 16,-3-5-1-16,-1-1 0 15,-3-7 0-15,-1-2 1 16,-5-7 0-16,-1-1-1 15,-2 0 1-15,5-5 9 16,5-16 18-16,3-7-11 16,6-2-10-16,4-2-2 15,2 0-5-15,0 10-1 0,2 4 0 16,-2 8-6 0,0 10 6-16,2 0-59 0,0 18 60 15,5 10 13-15,8 2-7 16,5 2 10-16,9-5 0 15,3-8-10-15,1-11 4 16,-4-8-9-16,-2 0 16 16,-6-18 5-16,-7-9 2 15,-5-4-1-15,-7-9-1 16,-6 0-1-16,-8-4 2 16,-5 4-8-16,-10 4-2 15,-2 8 12-15,0 12 17 0,-12 10 53 16,-7 6-38-1,-1 14-57-15,-3 18-1 0,8 10-8 16,5 0 9-16,10 2-14 16,0-12-45-16,14-6-49 15,11-12 44-15,4-6 32 16,0-8 11-16,0 0 21 16,-3-12 1-16,-1-12 15 15,-3-10 6-15,-1-4 9 16,-6-6 15-16,-1-4 4 15,-4-2-13-15,-1-3-24 16,-3 5 14-16,0 6-11 16,-2 10 14-16,-2 12 11 15,-2 10 9-15,0 10-7 16,0 0-43-16,2 14 1 0,1 24 0 16,5 12 16-1,4 9-1-15,5-1-15 0,8-4 0 16,2-6 0-16,0-8 6 15,-1-8-6-15,-2-14 20 16,-3-8-9-16,-1-8 1 16,-1-2 20-16,0 0 4 15,3-12-24-15,-2-6-1 16,-2 4-3-16,-3 2-9 16,-1 6-16-16,-3 2 0 15,-1 0-12-15,0 4 7 16,3 0 4-16,1 0-69 15,1 0-112-15,1 0-152 0,-7 0-535 0</inkml:trace>
  <inkml:trace contextRef="#ctx0" brushRef="#br0" timeOffset="138779.2">22514 15163 1403 0,'0'0'480'15,"0"0"-436"-15,0 0-44 0,0 0-489 16,0 0-848-16</inkml:trace>
  <inkml:trace contextRef="#ctx0" brushRef="#br0" timeOffset="139118.47">18566 16226 1360 0,'0'0'203'0,"-139"14"-72"16,62-6-51-16,1 2-40 15,18-2-12-15,20-4 38 0,27-4 71 16,11 0-80-16,58-4-33 16,74-26 3-16,79-16 11 15,50-16 27-15,31-4-15 16,-5 4-16-16,-24 7-33 16,-2 5 8-16,-16 2-8 15,-15 2 0-15,-22 6-1 16,-23 2-6-16,-44 6-15 15,-37 10-44-15,-36 8-60 16,-22 4-88-16,-6 3-83 16,-13 2-67-16,-17 5-199 0</inkml:trace>
  <inkml:trace contextRef="#ctx0" brushRef="#br0" timeOffset="139335.96">18040 16633 1714 0,'0'0'478'16,"0"0"-420"-16,250-80-28 16,84-28 4-16,109-25-11 15,85-7 72-15,20 16 15 16,-30 17-59-16,1 3-51 15,-134 24-110-15,-68 0-470 0</inkml:trace>
  <inkml:trace contextRef="#ctx0" brushRef="#br0" timeOffset="142136.91">5906 9104 1264 0,'0'0'297'15,"0"0"-52"-15,0 0-66 16,0 0-16-16,0 0-39 16,0 0-41-16,-53-33-15 15,53 30-9-15,0-4-2 16,0-4-57-16,6-10-6 0,17-7 6 16,10-4 13-16,9 0-13 15,9 12-10-15,5 18-4 16,0 6-7-16,-3 42 4 15,-1 39 16-15,-15 29 1 16,-14-2 0-16,-15-14-11 16,-8-22-44-16,-2-27 5 15,-11-4-5-15,-5-4 40 16,3-17 15-16,-3-10 7 16,1-10 5-16,0-4 4 15,2 0-4-15,4-8-12 0,6-8 0 16,5 0-16-1,0 4 3-15,18 2 12 0,18 8 2 16,10 2 11 0,12 0-12-16,9 18-7 0,34 6-147 15,-19-2-196-15,-16-10-237 0</inkml:trace>
  <inkml:trace contextRef="#ctx0" brushRef="#br0" timeOffset="142451.9">6706 9276 1177 0,'0'0'299'0,"0"0"-141"16,0 0-48-16,-35 137-58 15,35-107-24-15,6-6 28 16,14-10-18-16,2-9-6 15,3-5 18-15,-3 0 30 16,0-7 37-16,-2-14-24 16,-4-5-1-16,-7-2-23 15,-9-2-12-15,0 2-8 16,-9 0-48-16,-20 6 8 16,-7 6-9-16,-4 10-43 15,-4 6-71-15,-8 26-93 16,15 8-103-16,8-4-313 0</inkml:trace>
  <inkml:trace contextRef="#ctx0" brushRef="#br0" timeOffset="143243.71">7341 8653 546 0,'0'0'243'15,"0"0"-70"-15,0 0-40 16,0 0 3-16,0 0-21 16,0 0-8-16,0 0 5 15,-13-7-9-15,13 6-28 16,-2 1-20-16,2 0-8 0,0-3-12 15,0 3-13-15,-3 0 2 16,3 0-14-16,0 0-1 16,-2 0-9-16,2 0 0 15,-2 0 0-15,0 0-6 16,0 0-1-16,-1 0 1 16,0 0-19-16,3 0-48 15,-2 0-44-15,2 0-5 16,0 0 30-16,0 0 31 15,0 0 25-15,0 0 16 16,0 0 2-16,0 0-109 16,0 4-157-16,0 3-103 0</inkml:trace>
  <inkml:trace contextRef="#ctx0" brushRef="#br0" timeOffset="143768.97">7397 9194 745 0,'0'0'262'16,"0"0"-16"-16,0 0-80 16,0 0 48-16,0 0-70 15,0 0-28-15,0 0-13 16,-13-50 27-16,10 50-34 16,1 0-47-16,-5 0-39 15,-4 0-10-15,-9 20 0 16,-4 10 7-16,-3 6-1 15,0 4-5-15,9-2-1 16,5-6 0-16,9-4 0 16,4-6-8-16,0-4-11 0,0-4 7 15,15-4-5-15,5-6-4 16,7-4-7-16,2-1-2 16,4-21 30-16,-1-9 11 15,-6-3 8-15,-4-2-6 16,-6 0-13-16,-9 6 6 15,-7 6-12-15,0 8-6 16,-9 6-38-16,-18 10 18 16,-8 0-71-16,-6 14-90 15,-6 14-103-15,10-4-53 16,12-10-136-16</inkml:trace>
  <inkml:trace contextRef="#ctx0" brushRef="#br0" timeOffset="144170.79">8028 8598 1232 0,'0'0'278'15,"0"0"-84"-15,0 0-95 16,0 0 8-16,0 0-10 15,0 0-59-15,-141 22-15 16,112 26-8-16,8 5-9 16,11 1 26-16,10-10-26 15,0-8-6-15,20-12-5 16,5-8 3-16,-6-10-4 16,4-6-8-16,-5 0 3 0,1-20 11 15,0-10 21-15,-4-8-5 16,-4 0 16-16,-2 2-9 15,-5 10 8-15,-4 8 41 16,2 16-7-16,5 2-65 16,7 24-13-16,8 22 13 15,6 14 31-15,7 8-12 16,2 4-19-16,3 40-64 16,-9-19-161-16,-14-9-311 0</inkml:trace>
  <inkml:trace contextRef="#ctx0" brushRef="#br0" timeOffset="144862.94">7689 10160 1124 0,'0'0'361'16,"0"0"-83"-16,0 0-130 0,0 0-56 16,0 0-2-16,0 0 11 15,0 0 104-15,58 44-113 16,-34-17-14-16,5 7-23 15,2 2-55-15,0 2-34 16,0 10-220-16,-6-10-375 16,-11-10-806-16</inkml:trace>
  <inkml:trace contextRef="#ctx0" brushRef="#br0" timeOffset="145171">8273 10024 1350 0,'0'0'355'0,"0"0"-184"16,0 0-96-16,31 122-53 16,-10-92-13-16,6-12-9 15,2-9-7-15,0-9-22 16,-4-3 29-16,0-19 95 15,-8-6 28-15,-5-8-15 16,-8-2-18-16,-4 0-11 16,0 2-14-16,-20 0-27 15,-7 6-19-15,-2 6-3 16,-2 6-16-16,-3 11-62 16,-12 26-81-16,7 19-136 15,4 6-352-15</inkml:trace>
  <inkml:trace contextRef="#ctx0" brushRef="#br0" timeOffset="145550.12">8179 10896 1401 0,'0'0'358'0,"0"0"-135"16,0 0-163-16,0 0-60 16,0 0 8-16,0 0 15 15,0 0 16-15,111 79-3 16,-76-43-36-16,4 4-109 16,-1 4-136-16,-11-10-352 0,-8-12-373 15</inkml:trace>
  <inkml:trace contextRef="#ctx0" brushRef="#br0" timeOffset="145863.01">8765 10483 1594 0,'0'0'402'0,"0"0"-167"0,0 0-148 16,0 0-62-16,0 0-3 15,0 0 8-15,0 0-30 16,129 168-101-16,-98-105-420 16,-11-7-551-16</inkml:trace>
  <inkml:trace contextRef="#ctx0" brushRef="#br0" timeOffset="146819.37">8161 11909 1106 0,'0'0'483'16,"0"0"-257"-16,0 0-125 15,0 0-29-15,0 0-24 16,0 0 9-16,0 0 79 15,110 30-31-15,-53-18-34 16,15-6-9-16,9-6-28 16,27-4 14-16,23-38 0 15,23-28-2-15,-11-4-27 16,-27 0 23-16,-34 9-18 16,-10-11-8-16,11-36 7 0,11-43-6 15,-3-23-15 1,-26-1 14-16,-22 7-10 0,-18 12 3 15,-10 1-3-15,-9 5-5 16,-6 7 0-16,0 15 9 16,-25 8-1-1,-10 1-2-15,-9-3-7 0,-12-6 0 16,-9-7-10-16,-6 1 10 16,-5-1 0-16,-7 5 0 15,12 26-26-15,11 24 8 16,10 27 17-16,2 15 1 15,-12-3 0-15,-11-4 10 16,-14-1-10-16,-6 2 0 16,-5 6-8-16,-4 1 7 15,-18-4 0-15,-27-8-13 16,-26-1-6-16,-19 2-4 16,-2 8-15-16,-4 10 6 0,-5 8 5 15,-10 2 19-15,-8 6 9 16,9 8-8-16,9 10-8 15,11 0 4-15,12 18-6 16,9 12 2-16,-1 8 4 16,1 10-19-16,-3 18-17 15,0 17 19-15,4 25 20 16,5 32-3-16,12 27 10 16,10 23 4-16,23 14 13 15,28 11-14-15,35 10 14 16,37 12-2-16,18 7 7 15,52 5-11-15,35 1 1 16,35-5 0-16,34-13 5 0,40-13 8 16,43-22 2-16,37-19-12 15,40-19 4-15,31-23-1 16,19-22-15-16,18-33-1 16,-8-36-48-16,-13-39-63 15,-29-30-153-15,-98-26-126 16,-66-16-407-16</inkml:trace>
  <inkml:trace contextRef="#ctx0" brushRef="#br0" timeOffset="156670.6">12682 17987 654 0,'0'0'160'16,"0"0"-89"-16,0 0-36 15,0 0-16-15,106 110-6 16,-83-100-3-16,-3-2 13 16,-5-8 3-16,-4 0-3 15,-3 4 23-15,-4-4 9 16,0 0 12-16,-2 0 17 16,1 0-10-16,-1 0 1 15,0-8 8-15,2-10 12 16,4-8 18-16,-4-14-10 15,0-6-32-15,-2-8-6 0,-2-3-11 16,0 3-9-16,0-4-24 16,0 0-2-16,0 4-19 15,0 6-2-15,0 4-49 16,-8 3-155-16,-6 14-156 16,1 8-555-16</inkml:trace>
  <inkml:trace contextRef="#ctx0" brushRef="#br0" timeOffset="157131.59">13584 17558 929 0,'0'0'264'0,"0"0"-67"15,40 112-66-15,-20-64-61 16,5-4-37-16,0 2-33 16,-2-2-59-16,-4-9-155 15,-11-16-290-15</inkml:trace>
  <inkml:trace contextRef="#ctx0" brushRef="#br0" timeOffset="157359.41">13259 17137 954 0,'0'0'702'0,"0"0"-583"15,0 0-119-15,0 0-27 16,0 0-241-16,0 0-343 0</inkml:trace>
  <inkml:trace contextRef="#ctx0" brushRef="#br0" timeOffset="158102.31">14161 17536 225 0,'0'0'1256'15,"0"0"-1061"-15,0 0-137 0,0 0-17 16,0 0 9-16,0 0-30 15,42-113-20-15,-33 77-7 16,-4 6-2-16,-3 8-3 16,-2 8 11-16,0 10-32 15,0 4 33-15,-2 12-45 16,-14 20 45-16,1 16 21 16,-1 10-5-16,7-3-7 15,5-1-9-15,4-10 0 16,0-12-17-16,11-10-10 15,9-6-11-15,2-14 21 16,0-2-6-16,3 0 5 16,-2-14 18-16,-4-8 29 0,-1-6 37 15,-5 2-18-15,-3 4 15 16,-4 8-13-16,-4 6-18 16,3 8-32-16,1 0-56 15,8 22 56-15,8 10 3 16,4 8 13-16,4-2-10 15,3-2-6-15,0-12-4 16,-4-6-6-16,-2-10 2 16,-4-8 2-16,-5 0-24 15,-5-14 25-15,0-8 5 16,-4-10 21-16,-2-6-10 16,-3 2 6-16,-4 0-1 15,2 10-10-15,-2 8 10 0,0 12-2 16,0 2-14-1,2 4-10-15,5 0-22 0,3 0 0 16,2 0 32-16,2 0-1 16,-1 0-32-16,-2-8-45 15,-3-2 40-15,-8-8 38 16,0-4 33-16,-8-9 33 16,-11 3 25-16,-10-2 1 15,0 2-13-15,-5 2-29 16,5 4-33-16,5 8-17 15,5 2-40-15,9 6-115 16,5 6-216-16</inkml:trace>
  <inkml:trace contextRef="#ctx0" brushRef="#br0" timeOffset="158619">15117 17415 1401 0,'0'0'303'0,"0"0"-164"16,0 0-90-16,0 0-27 15,0 0-13-15,9-120 0 16,-9 102-7-16,0 4-2 0,0 10 8 15,0 4 1-15,0 4-9 16,0 26 0-16,-5 10 13 16,5 10-13-16,0-2-6 15,3-2-22-15,17-10 2 16,2-9-12-16,2-9 10 16,1-10 6-16,-5-8-16 15,0 0-18-15,-4-8 56 16,-1-20 66-16,-1-7-3 15,-1-6-22-15,-1-8-13 16,-6 5 7-16,1 4 15 16,-5 14 5-16,-2 8-5 15,4 12-47-15,2 6-3 0,11 0-44 16,9 10 44-16,8 12 16 16,3-4-4-16,6 4-12 15,-3-4 0-15,-2-4-5 16,-5-6 5-16,-6-8-10 15,-2 0-3-15,-6-10-29 16,8-34 12-16,-7 4-108 16,-1 0-239-16</inkml:trace>
  <inkml:trace contextRef="#ctx0" brushRef="#br0" timeOffset="159135.47">13991 18977 1446 0,'0'0'205'0,"0"0"-85"0,206-142 18 16,-30 12 9-16,24-20-70 16,-1-5-42-1,-16 17-35-15,-66 49-124 0,-20 17-609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7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36 4169,'0'0'5876,"-2"-2"-5220,0 0-591,0 0 0,1 1 0,-1-1-1,0 1 1,0 0 0,-1 0 0,1-1 0,0 1 0,0 1 0,0-1 0,-1 0-1,1 1 1,0-1 0,-1 1 0,1-1 0,-1 1 0,1 0 0,0 0 0,-1 0-1,1 1 1,0-1 0,-1 0 0,1 1 0,-3 0 0,0 1-58,0 0 1,0 0-1,0 0 1,0 1-1,0-1 1,1 1-1,0 0 1,-1 0-1,1 1 1,-6 6-1,3-2-8,1 1-1,-1-1 1,2 2-1,0-1 1,0 0-1,0 1 1,1 0-1,1 0 1,0 0 0,0 0-1,1 1 1,0-1-1,1 1 1,0 0-1,1-1 1,0 1-1,2 17 1,-2-26-3,1 0 1,-1 0-1,0 0 1,1 0-1,0 0 0,-1 0 1,1 0-1,0 0 1,0-1-1,0 1 1,0 0-1,0 0 1,0-1-1,1 1 1,-1-1-1,0 1 1,3 0-1,-1 1-2,0-1 0,1 0 1,0 0-1,-1 0 0,1 0 0,0-1 0,8 3 0,3-2 7,0 1-1,1-2 0,22 0 0,-31-1 15,1-1-1,-1 0 0,1-1 1,-1 1-1,1-1 0,-1 0 1,0-1-1,0 0 0,0 0 0,0-1 1,-1 0-1,1 0 0,-1 0 1,0-1-1,0 0 0,7-8 1,-7 7 6,0-1 0,-1 1 0,0-2 0,0 1 0,0 0 0,-1-1 0,-1 0 0,1 0 0,-1 0 0,0 0 0,-1-1 0,0 1 0,0-1 0,0-9 0,-2 10-7,1-1 32,-1-1 0,0 1 1,-2-16-1,2 23-39,-1 0 0,1-1 0,-1 1 0,0 0 0,0-1 0,0 1 0,0 0 1,0 0-1,-1 0 0,1 0 0,-1 0 0,1 0 0,-1 1 0,1-1 0,-1 0 0,0 1 0,0-1 0,-3-1 0,-3-1-16,0 0-1,0 1 0,-1 0 0,1 0 1,-1 1-1,1 0 0,-1 0 0,0 1 1,-12 0-1,-22 0-3451,37 1 2708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47:38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5204 5424 846 0,'0'0'156'0,"0"0"-62"16,0 0 37-16,0 0-6 15,0 0-12-15,0 0-26 16,-85-78-11-1,85 56-16-15,0-4-50 0,3-5-3 16,21 3 9-16,12 0-2 16,9 10-3-16,3 10-6 15,4 8-5-15,-6 24 0 16,-3 46 18-16,-20 47-7 16,-17 1 2-16,-6-8-2 15,-18-16-11-15,-13-37-8 16,-5-1 8-16,-1-8-2 15,3-16 2-15,12-14 1 0,7-12-1 16,9-6 0-16,6-1-12 16,2-20-55-16,27-3 42 15,17-2 25-15,9 2 8 16,14 6-8-16,4 8 8 16,4 6-8-1,-4 4-44-15,-2 0-58 0,12 2-101 16,-19 6-147-16,-12-8-225 0</inkml:trace>
  <inkml:trace contextRef="#ctx0" brushRef="#br0" timeOffset="297.77">5830 5675 760 0,'0'0'224'0,"0"0"-88"0,0 0-35 16,0 0-23-16,0 0-33 15,0 0-27-15,0 0-17 16,2 29 15-16,21-29 66 16,6 0 26-16,4-15-11 15,-2-10-21-15,-2-7-35 16,-6-1 3-16,-8-2-6 16,-5 7-12-16,-10 4-8 15,0 10 0-15,-3 6 17 16,-21 8-32-16,-7 0-3 15,-7 8-19-15,-1 16-14 16,4 4-57-16,8 4-39 0,7-5-98 16,11-9-106-16,7-14-474 0</inkml:trace>
  <inkml:trace contextRef="#ctx0" brushRef="#br0" timeOffset="599.64">6149 5069 827 0,'0'0'172'15,"0"0"-21"-15,0 0 8 0,0 0 33 16,0 0-12-16,0 0-56 15,0 0-77-15,-11-32-47 16,11 48-18-16,18 12 18 16,9 12 23-16,6 6 11 15,2 8-16-15,3 4-17 16,0 5-1-16,-2 1-13 16,6 20-180-16,-11-15-207 15,-6-19-424-15</inkml:trace>
  <inkml:trace contextRef="#ctx0" brushRef="#br0" timeOffset="916.16">6679 5324 796 0,'0'0'414'16,"0"0"-316"-16,0 0-59 15,0 0 18-15,0 120 1 16,0-98-20-16,21-10 2 16,2-10 14-16,9-2 9 15,1-4-8-15,3-20 27 16,-4-8-21-16,-6-6-15 0,-6 0 14 16,-11 0-6-1,-9 3 15-15,0 7-22 0,-22 5-25 16,-11 6 5-16,-10 9-27 15,-4 8-9-15,0 8-44 16,1 28-78-16,-14 41-96 16,12-9-128-16,6-4-412 0</inkml:trace>
  <inkml:trace contextRef="#ctx0" brushRef="#br0" timeOffset="1216.3">5612 7325 1156 0,'0'0'246'16,"0"0"-134"-16,0 0-61 15,0 0 26-15,124-161 36 16,-52 85-1-16,12-8-38 16,6 0-30-16,3 6-22 15,-1 3-13-15,-5 11-9 16,-7 8-64-16,-2 2-127 16,-22 16-175-16,-23 14-210 0</inkml:trace>
  <inkml:trace contextRef="#ctx0" brushRef="#br0" timeOffset="1367.57">5842 7221 1443 0,'0'0'177'0,"0"0"-102"16,218-195 5-16,-66 73 3 15,10 0-24-15,-13 17-46 16,-44 39-13-16,-45 26-262 0</inkml:trace>
  <inkml:trace contextRef="#ctx0" brushRef="#br0" timeOffset="3237.52">10939 4548 613 0,'0'0'255'0,"0"0"-151"0,0 0-33 15,0 0 9 1,0 0 8-16,0 0-46 0,-73 50-20 15,44-16 1-15,0 8 10 16,2 2-7-16,7-2-7 16,11-4-10-16,7-8-9 15,2-3 6-15,6-8-6 16,21-2 0-16,9-5-13 16,11-6 5-16,4-5-18 15,2-1 26-15,-1 0 3 16,-8 0 9-16,-9 0-11 15,-10 0-1-15,-11 0-3 16,-12 7 3-16,-2 15 6 16,-14 12 12-16,-19 8-4 0,-11 8-4 15,-6 0 2 1,0-4-11-16,0-9 9 16,13-10-9-16,10-10 5 0,16-11-6 15,11-19-38-15,17-19-246 16,12-10-323-16</inkml:trace>
  <inkml:trace contextRef="#ctx0" brushRef="#br0" timeOffset="3456.9">11078 4517 967 0,'0'0'208'0,"0"0"-108"16,0 0-58-1,0 0-32-15,0 0 10 0,0 0 21 16,0 0 60-16,60 83-15 16,-22-41-38-16,4 8-19 15,3 2-18-15,-3 0-11 16,3 20-90-16,-12-15-151 16,-14-13-270-16</inkml:trace>
  <inkml:trace contextRef="#ctx0" brushRef="#br0" timeOffset="3654.38">11028 4856 1149 0,'0'0'175'0,"0"0"-121"16,0 0 40-16,129-80 5 15,-77 56-39-15,19-8-60 16,-11 8-114-16,-10 4-221 0</inkml:trace>
  <inkml:trace contextRef="#ctx0" brushRef="#br0" timeOffset="4671.12">11448 4977 1154 0,'0'0'184'0,"0"0"-135"15,0 0 34-15,0 0 52 16,118-121-60-16,-94 83-43 16,-6 4-18-16,-5 2-6 15,-6 8-1-15,-7 4-3 16,0 8-4-16,-5 8-5 15,-14 4 5-15,-8 8 0 16,-5 26-3-16,3 12 3 16,5 8-3-16,11 3-3 15,13-5 0-15,0-10-1 0,31-14-12 16,7-10-4 0,6-14-9-16,3-4 32 0,-1-12 22 15,-1-16 0-15,-7-8-12 16,-5-9 2-1,-8-2-3-15,-9-6-2 0,-9-3 3 16,-7 0-10-16,0 0 2 16,-14 2 8-16,-8 5-3 15,2 9 27-15,1 11-11 16,9 12 30-16,5 17-18 16,5 4-35-16,9 49-72 15,29 41 52-15,20 40-40 16,4 16-70-16,-8-23-44 0,-14-35-53 15,-16-42 159-15,-3-13 31 16,-4-1-40-16,-1-4 55 16,-3-2 14-16,-11-15 5 15,-2-8 3-15,0-7 129 16,-17-2 12-16,-6-26-49 16,-6-12-4-16,2-17 40 15,-2-11-33-15,8-10-46 16,3-6-6-16,9 0-14 15,9 3-17-15,0 9-11 16,6 12 0-16,15 16-1 16,3 12-6-16,5 10 4 15,4 12 1-15,6 8-10 0,0 2 2 16,1 0 9-16,1 12-7 16,-10 4 7-16,-9-2 7 15,-8 2-7-15,-12 0 1 16,-2 2 6-16,-4 2 15 15,-23 2-6 1,-7 0-3-16,-4-2-13 0,2-6-24 16,9-8-49-16,12-6-46 15,13-6-93-15,2-26-114 16,33-12 25-16,14-8 10 16,11-3 54-16,2 1-17 15,-4 8 254-15,-9 8 110 16,-14 13 131-16,-13 10-67 15,-16 15-29-15,-4 0 32 16,-13 26 50-16,-16 18-43 0,0 5-57 16,2 3-48-16,12-8-4 15,13-12-38-15,2-10-23 16,15-10 20-16,16-4 30 16,3-6-19-16,1-2-13 15,-6 0 3-15,-6 0-16 16,-9 0-11-16,-12 0-8 15,-2 14 0-15,-14 10-13 16,-19 10-3-16,-5 6-93 16,-18 5-124-16,12-12-77 15,7-15-653-15</inkml:trace>
  <inkml:trace contextRef="#ctx0" brushRef="#br0" timeOffset="5218.6">13437 3775 1335 0,'0'0'235'16,"0"0"-146"-16,0 0-89 0,0 0 35 16,29 123 75-16,2-49-11 15,10 13-50-15,5-1-38 16,8-4 1-16,2-8-12 15,-8-16-10-15,-1-14-20 16,-11-16-33-16,-7-14 15 16,-7-10 4-16,-4-4 11 15,-2-6 2-15,-3-18 14 16,1-6-1-16,-6-2 18 0,-1 4 0 16,-1 4 11-16,-4 8 21 15,0 8 22-15,1 6-7 16,4 2-47-16,6 0-5 15,7 2 5-15,9 8 13 16,5 0-13-16,3-4 0 16,1-2-4-16,0-4-30 15,-7 0-20-15,-6 0-3 16,-11-8 3-16,-14-4-52 16,-25-4-47-16,-17 2-133 15,-16 4-268-15</inkml:trace>
  <inkml:trace contextRef="#ctx0" brushRef="#br0" timeOffset="5340.94">13542 4233 120 0,'0'0'894'16,"0"0"-565"-16,0 0-148 15,129-141-3-15,-46 79-41 16,8-6-75-16,49-34-62 16,-22 16-2-16,-16 3-287 0</inkml:trace>
  <inkml:trace contextRef="#ctx0" brushRef="#br0" timeOffset="6216.82">15625 3756 889 0,'0'0'184'16,"0"0"-50"-16,0 0-9 16,0 0 50-16,0 0-39 0,0 0 2 15,-34-36-60 1,34 47-78-16,0 42 4 0,5 41-4 16,15 36 72-16,7 1-43 15,-2-23-10-15,-1-38-13 16,0-24 2-16,3 2-8 15,2-3 1-15,0-3 1 16,-2-15-2 0,-3-13 0-16,3-10-10 0,9-4 10 15,8-13 20-15,12-21-9 16,6-9-11-16,5-5-105 16,20-20-129-16,-18 12-275 15,-11 6-283-15</inkml:trace>
  <inkml:trace contextRef="#ctx0" brushRef="#br0" timeOffset="7116.98">16717 3950 1026 0,'0'0'161'16,"0"0"-112"-16,0 0 47 15,0 0 50-15,0 0-28 16,0 0-9-16,0 0-18 16,-69-52-25-16,59 48-9 15,-5 2-26-15,-3 2-5 16,-9 2-8-16,-6 28-18 0,-7 18-6 16,-2 18 6-1,-1 9 0-15,10-3 0 16,10-8 1-16,17-14-1 0,6-16-19 15,0-12-19-15,22-12 6 16,5-10 30-16,4 0 2 16,3-8 8-16,-1-18-8 15,-2-6 0-15,-2-8 0 16,-6-2 0-16,-6-2 0 16,-8 6 10-16,-4 5-9 15,-5 12 0-15,0 6-1 16,0 13-10-16,0 2-5 0,2 10-33 15,7 18 38-15,6 5 1 16,10-1-17-16,8-6-49 16,6-8 24-16,0-10 24 15,1-8 3-15,-4 0 23 16,-7-16 1-16,-2-10 0 16,-9-6 9-16,-3-8-1 15,-5-5 10-15,-8-5 1 16,-2 0 22-16,0 6-8 15,0 6-1-15,0 10 15 16,-2 14 1-16,-2 14-48 16,4 0-3-16,0 26-19 15,0 14 16-15,6 10 5 0,13 2-37 16,8-8-24 0,2-10 13-16,2-11 27 0,0-15 14 15,-4-8 8-15,-2 0 8 16,-6-18-7-16,0-13 33 15,-3-9 1-15,-6-4 1 16,1-2 5-16,-4-2 5 16,-2 8-17-16,-1 8-10 15,1 7-18-15,-1 14-1 16,2 11-12-16,4 0-11 16,5 8 4-16,6 16 10 15,5 6 9-15,0-2 0 16,3-2 0-16,-2-8-8 15,-2-6 7-15,-5-8 1 16,-2-4 0-16,0-2 0 0,-1-22 17 16,1-8 14-16,3-6-6 15,-2-5-11-15,4 2-13 16,1 0-1-16,3 5 0 16,2 6-1-16,0 8-5 15,2 8-23-15,11 6-69 16,-8 2-188-16,-3 2-533 0</inkml:trace>
  <inkml:trace contextRef="#ctx0" brushRef="#br0" timeOffset="7635.29">18410 3234 773 0,'0'0'515'16,"0"0"-451"-16,0 0 42 15,0 0 48-15,0 0-61 16,-156 75-17-16,109-15 25 16,5 8-36-16,9 2-20 15,15 0-17-15,18-4-20 16,0-2-8-16,24-4-8 15,18-5 7-15,16-7-7 0,9-8 1 16,9-12 7 0,2-12-16-16,-2-14-14 0,-7-2 30 15,-9-22 15 1,-8-12-5-16,-6-8 5 0,-9 0 8 16,-7 8 9-16,-8 8-6 15,-11 12-9-15,-6 7-17 16,-3 7-12-16,-2 0-7 15,0 8-26-15,0 15 18 16,0 3 1-16,0 0-21 16,0-4-13-16,-4-8-2 15,-3-10 44-15,-2-4 17 16,0-10 1-16,0-22-36 0,4-14 35 16,3-15 1-1,2-11 1-15,5-6-1 0,19 0 0 16,12 6-43-16,22 0-99 15,-7 17-135-15,-9 17-377 0</inkml:trace>
  <inkml:trace contextRef="#ctx0" brushRef="#br0" timeOffset="8299.84">19263 3702 1418 0,'0'0'231'0,"0"0"-231"16,0 0 0-16,0 0 85 0,0 0 10 15,136-71-31-15,-102 39-31 16,-5-2-20-16,-7 4-7 16,-9 8-5-16,-13 6 13 15,0 8-14-15,-13 8-35 16,-18 0-9-16,-5 18 0 15,0 12 30-15,5 4 14 16,9 2 0-16,13-2-13 16,9-4-6-16,0-8-19 15,18-6 17-15,13-9 11 0,9-7 10 16,9-4 9 0,0-23 1-16,0-9-8 0,-5-4 5 15,-7-2 3 1,-11 2-8-16,-6 6 7 0,-9 8-7 15,-6 10 9-15,-5 10 0 16,0 6-11-16,0 4-20 16,-7 24 20-16,-4 8 0 15,5 2 0-15,6 0-19 16,0-10 3-16,4-10 6 16,11-10 8-16,7-8 2 15,3-6 9-15,2-26 6 16,2-10 0-16,0-12-5 15,-2-8 3-15,-5-3 5 16,-9-1 1-16,-4 0 10 0,-9 0 7 16,0 2 4-1,-2 4-31-15,-16 7 5 0,0 12 13 16,0 14 55-16,7 18 3 16,3 9-66-16,6 14-19 15,2 26 0-15,0 12 1 16,4 8-1-16,20 2 0 15,7 0-4-15,5-2 2 16,2-2-26-16,2 0-124 16,7 19-47-16,-9-17-103 15,-11-14-383-15</inkml:trace>
  <inkml:trace contextRef="#ctx0" brushRef="#br0" timeOffset="8439.89">19856 3327 1345 0,'0'0'248'16,"0"0"-181"-16,0 0-48 16,0 0-7-16,0 0-12 15,131-99-44-15,-79 81-171 16,-8 6-191-16</inkml:trace>
  <inkml:trace contextRef="#ctx0" brushRef="#br0" timeOffset="8735.62">20293 3447 1023 0,'0'0'510'0,"0"0"-510"15,0 0 0-15,0 0 119 16,0 0-9-16,0 0-5 16,0 0-33-16,108-105-35 15,-102 95-14-15,-6 6-1 16,0 4-22-16,0 3 0 15,-6 21 15-15,0 6 9 16,6 8 26-16,0 2-6 16,4-2-28-16,21-8-7 15,8-10-9-15,6-10 9 16,3-10-3-16,4 0-6 16,6-18-24-16,37-42-186 15,-12 4-410-15,2-2-427 0</inkml:trace>
  <inkml:trace contextRef="#ctx0" brushRef="#br0" timeOffset="9100.84">22518 2909 1480 0,'0'0'241'16,"0"0"-195"-16,0 0-10 16,38 137 46-16,-5-75-19 15,12 2-35-15,2-6-25 16,0-8 6-16,-3-6-9 16,-13-5-117-16,-31-10-166 15,0-8-231-15,-19-11-349 0</inkml:trace>
  <inkml:trace contextRef="#ctx0" brushRef="#br0" timeOffset="9383.76">22080 3204 1386 0,'0'0'205'16,"0"0"-160"-16,129-70-23 15,-44 46 31-15,10 4 21 16,5 10 27-16,0 10-11 15,1 0 24-15,-7 18-79 16,-9 18-28-16,-14 10-7 16,-15 10-27-16,-23 6-115 15,-22 4-16-15,-11 2 74 0,-29-1 54 16,-27-7 1 0,-15-10-8-16,-14-10 5 0,-4-12-46 15,7-14-43-15,12-14 70 16,17-25-11-16,20-18-132 15,21-5-426-15</inkml:trace>
  <inkml:trace contextRef="#ctx0" brushRef="#br0" timeOffset="9635.19">23102 3168 421 0,'0'0'325'16,"0"0"-100"-16,123 30-28 15,-69-2-21-15,1 6-44 16,0 2 5-16,-3 5-16 15,-5-1-49-15,-7 0 11 16,-13-2 66-16,-12-8-88 0,-13-10-61 16,-2-8 0-16,-2-10 37 15,-18-2-6-15,-4-8-19 16,1-26-12-16,8-14 0 16,8-17 0-16,7-7-11 15,5-4-73-15,26 0-64 16,9 4-51-16,24-2-80 15,-5 18-21-15,-11 16-390 0</inkml:trace>
  <inkml:trace contextRef="#ctx0" brushRef="#br0" timeOffset="10482.85">23835 2952 1114 0,'0'0'301'0,"0"0"-203"15,-76 124-34-15,55-64 36 16,9-4-33-16,12-4-11 16,0-12-9-16,27-8-30 15,8-11-2-15,4-12-14 16,1-9 14-16,-3 0-2 16,-3-22-11-16,-5-14 12 15,-3-6-1-15,-3-6-5 0,-8 0-7 16,-3 2 10-1,-3 8-11-15,-5 11-1 0,0 12-10 16,3 12-5 0,0 3-6-16,4 17 4 0,5 17 18 15,3 6 12-15,4 2-12 16,-1-4 2-16,-2-6-1 16,-4-6 6-16,-7-10 0 15,-3-6 1-15,-2-6 5 16,-4-4 21-16,4 0 34 15,0-7 13-15,7-18-35 16,7-7-38-16,6-8-8 16,10 0 0-16,-1 6-8 15,3 8-6-15,-7 14-6 16,-6 12 0-16,-2 0 4 16,-5 12 5-16,-5 14 11 15,-5 0-6-15,-1 0 6 0,-5-4 7 16,0-6 1-16,0-10 0 15,0-4 10-15,0-2 6 16,0 0 23-16,-3-18-25 16,1-8-15-16,2-6-7 15,0-6-1-15,16 2-17 16,9 3-5-16,1 14-20 16,5 10-9-16,-2 9 10 15,4 3 17-15,2 19 24 16,0 2-19-16,3 2-30 15,0-6-21-15,1-6 3 16,0-10 18-16,-6-4 25 16,1-2 25-16,-3-18 0 0,0-6 2 15,-2-7 9-15,-2-3 11 16,0-1 7-16,-3 1-4 16,-4 3-7-16,-5 7-4 15,-5 12 0-15,-6 10 2 16,-2 4-8-16,-2 14 3 15,0 20 34-15,0 6-4 16,0 0-19-16,2-7-10 16,7-8-5-16,5-7-6 15,3-7 10-15,10-9 24 0,8-2 18 16,13-10 38 0,8-16-51-16,2-6-22 15,6-21-18-15,-13 11-143 0,-18 2-440 0</inkml:trace>
  <inkml:trace contextRef="#ctx0" brushRef="#br0" timeOffset="49684.92">11971 7118 415 0,'0'0'119'0,"0"0"-81"15,0 0 25-15,0 0 40 16,0 0-29-16,0 0 1 0,7 0 0 15,-1 0-12 1,1-4 0-16,2-4 0 0,2 1 4 16,0-4-22-1,3 1 1-15,-1-4 5 0,3 0 11 16,-3-2-17 0,-2 0-3-16,-4 0-4 0,-5 2-7 15,-2 0-7-15,0 2-22 16,-4 4 5-16,-21 4-7 15,-13 4-20-15,-17 10-10 16,-37 34 15-16,-1 8 15 16,-15 12 29-16,4 11 18 15,21-7-28-15,3 4 17 16,25-10 12-16,23-12-29 16,26-12-10-16,6-8-6 15,29-6 44-15,19-3 20 16,10-6 14-16,7-4-18 0,2-5 8 15,-7-5-22-15,-6 2-33 16,-10-3-16-16,-6 0-68 16,9 1-189-16,-12 2-144 15,-4-3-279-15</inkml:trace>
  <inkml:trace contextRef="#ctx0" brushRef="#br0" timeOffset="50051.98">12267 7401 932 0,'0'0'260'0,"0"0"-150"16,0 0-65-16,0 0 22 15,-136 91-6-15,114-48-10 16,11 1-18-16,11-3-4 16,0-9-21-16,25-8 21 15,12-8-24-15,12-10-4 16,2-6 9-16,1-2 22 16,-6-22 2-16,-7-4 2 15,-15-6 55-15,-10-1-24 16,-14 2 1-16,0 2-7 15,-25 8-27-15,-17 5-21 0,-8 9-13 16,-5 9-31-16,6 0-55 16,13 9-85-16,16 6-127 15,18-3-273-15</inkml:trace>
  <inkml:trace contextRef="#ctx0" brushRef="#br0" timeOffset="50633.99">12726 7419 933 0,'0'0'291'0,"0"0"-217"0,0 0-67 15,0 0 66-15,0 0 44 16,43 123-24-16,-30-75-26 15,3 0-30-15,-3-4-14 16,-2-8-11-16,0-8-5 16,-4-10-4-16,-5-8 3 15,0-10-5-15,-2 0 40 16,0-10 0-16,0-20-25 16,0-12-15-16,5-8 11 15,1-6-12-15,6-2-1 16,5 4-9-16,3 9-9 0,1 11 9 15,0 14-6-15,2 12 6 16,-3 8-18-16,-2 10-3 16,0 20 15-16,-1 6 16 15,-1 2 13 1,-3 1-3-16,-1-7-9 0,-6-6 7 16,1-11-8-16,-5-4 0 15,-2-9 15-15,0-2 23 16,0-4 14-16,0-20-46 15,0-12-5-15,0-4 1 16,4-3-2-16,10 1-9 16,1 10-20-16,6 10 10 15,-1 12 10-15,2 10-14 0,2 0-7 16,-3 22 30-16,-1 10 9 16,-3 2-2-16,-3 4-7 15,-3-2 0-15,-4-4 0 16,-5-1-58-16,-2-3-104 15,-5-8-167-15,-5-10-677 0</inkml:trace>
  <inkml:trace contextRef="#ctx0" brushRef="#br0" timeOffset="51317.48">13480 7411 831 0,'0'0'130'0,"0"0"-73"16,0 0 35-16,0 0 18 16,0 0-46-16,0 0-25 15,0 0 7-15,23 16 62 16,-2-8 37-16,8-2-50 16,4 0-19-16,5-4-13 15,3-2-13-15,-2 0-18 16,-3 0-17-16,-3-8-4 15,-6-2-2-15,-7 0-9 16,-9-2-18-16,-9 2-1 16,-2-2-16-16,-6 2-82 15,-23 4 84-15,-9 4 12 0,-11 2-1 16,-7 6 14-16,1 20 8 16,6 8-1-16,11 5 1 15,18-2-8-15,17 4 1 16,3-5-3-16,25-2 8 15,17-8-4-15,12-6 6 16,6-10 2-16,7-10-2 16,2 0-10-16,3-8-83 15,21-30-167-15,-20 3-85 16,-10 2-365-16</inkml:trace>
  <inkml:trace contextRef="#ctx0" brushRef="#br0" timeOffset="52105.77">14239 7357 438 0,'0'0'232'16,"0"0"-98"-16,0 0-27 15,0 0 16-15,0 0 10 16,-138 86 0-16,100-40-9 16,9 3-47-16,11-4-27 15,16-4-23-15,2-7-26 16,16-8 6-16,12-10-7 15,9-12-28-15,2-4 27 16,1-16-45-16,3-18-36 16,-5-10 27-16,-7-9 29 0,-11-5 25 15,-11-6 1 1,-9-4 31-16,0-8-12 0,-18-4-11 16,-7-3 2-16,-1 3-5 15,-1 12 75-15,3 12 11 16,3 18-5-16,8 12-1 15,2 16-12-15,4 10-41 16,1 12-32-16,3 44-12 16,3 38 12-16,3 0 18 15,17-1-6-15,7-11-11 16,1-20 6-16,6 8-6 16,6 5 11-16,-5-13-12 15,1-15 0-15,-5-16-36 16,0-19 20-16,1-12 16 0,-1-12 37 15,2-23-9-15,-4-6-2 16,-4-5-14-16,-7 1-1 16,-7 7-11-16,-7 8-2 15,-4 14-8-15,0 10-18 16,0 6 11-16,0 8-30 16,0 18 28-16,0 6 17 15,4-2-59-15,10-2-2 16,1-6 16-16,6-7-44 15,-1-9 34-15,4-6 57 16,5 0 1-16,4-17 17 0,6-9-7 16,-4 1 45-16,-1-2-32 15,-7 9-3-15,-4 8 11 16,-7 10-32 0,-3 12 22-16,-7 32 20 0,-4 18 46 15,-2 19-53-15,0 9-25 16,0 0 41-16,0-3-21 15,-14-15-21-15,-11-20 2 16,-8-18 7-16,-5-22-8 16,-2-12 24-16,5-22 57 15,8-26-14-15,15-19-24 16,12-7-9-16,8-8-23 16,27 2-21-16,30-6-64 15,-9 19-117-15,-10 19-443 0</inkml:trace>
  <inkml:trace contextRef="#ctx0" brushRef="#br0" timeOffset="52717.11">11541 8386 854 0,'0'0'277'16,"0"0"-151"-16,0 0 22 15,138-26 37-15,-64 6-15 16,15 0-57-16,24-4-5 16,24-2-21-16,-13 1-39 15,-13 9-27-15,-17 2-11 16,-25 8-10-16,5 2-126 16,13 4-126-16,-25 0-135 0,-22 0-273 15</inkml:trace>
  <inkml:trace contextRef="#ctx0" brushRef="#br0" timeOffset="52947.51">11822 8745 1054 0,'0'0'199'0,"0"0"-101"16,0 0 94-16,151 0-35 15,-73-5-59 1,56-9-62-16,-17 3-36 0,-7-5-339 0</inkml:trace>
  <inkml:trace contextRef="#ctx0" brushRef="#br0" timeOffset="55117.73">9763 7459 793 0,'0'0'190'0,"0"0"-7"16,0 0-96-16,0 0-2 16,0 0-12-16,0 0-37 15,-2 0-27-15,2 0 2 16,0 0 33-16,0 0 12 16,0 0 6-16,0 0-3 0,0 0-5 15,0 0-17-15,0 0 2 16,0 0-4-16,13 0 18 15,11 0 3-15,12 0-3 16,9 0-16-16,11 0-12 16,6-2-10-16,3-8-7 15,4 0-8-15,-3 0 0 16,1 2 0-16,0 0-36 16,-5 0-24-16,-4 0 1 15,-9 2 14-15,-11 0 15 16,-13 2 6-16,-10 2 12 15,-8 2 0-15,-5 0 12 16,-2 0 6-16,0-2 9 16,0 2 2-16,0 0 4 15,0-2-11-15,-2 0-10 0,-5-2 0 16,3 2 1-16,-3-2 7 16,1-2-8-16,-1 0 0 15,-5 0-12-15,2-2-10 16,-6-2 12-16,-4 0 1 15,-2 0 2-15,-3 2 7 16,3 2 0-16,-2 0 0 16,3 2 0-16,4 2 0 15,1 2 1-15,7-2 4 16,5 2 5-16,2 0 2 16,2 0-12-16,0 0 0 15,0-2-1-15,11 2 1 16,9-2 12-16,6 0 10 15,1 2 2-15,2 0-5 0,-2 0 6 16,-3 0-5-16,-3 0-7 16,-8 8-2-16,-7 8-10 15,-4 4 16-15,-2 6 4 16,0 2-14-16,-11 6 7 16,-13 0-14-16,-3 3-5 15,-15 4-168-15,6-9-231 16,7-14-557-16</inkml:trace>
  <inkml:trace contextRef="#ctx0" brushRef="#br0" timeOffset="68584.97">27274 6647 1131 0,'0'0'222'0,"0"0"-160"0,0 0 33 16,0 0 126-16,0 0-26 16,0 0-70-1,0 0-45-15,0-2-5 0,0 0 1 16,0 2-2-16,0-2-11 15,0 2-15-15,2-2-4 16,-2 0-5-16,2-2 3 16,0 0-7-16,-2 2-9 15,2-2-11-15,-2 2-8 16,0 2-7-16,0 0-136 16,0 12-434-16,-8-2-639 0</inkml:trace>
  <inkml:trace contextRef="#ctx0" brushRef="#br0" timeOffset="69852.89">26625 5733 1144 0,'0'0'233'16,"0"0"-54"-16,0 0-71 15,0 0 78-15,0 0-24 16,0 0-35-16,0-33-35 0,0 30-27 16,0-1-21-16,0 4-17 15,0 0-27-15,0 4-5 16,0 20 5-16,-14 14 12 16,-3 16 29-16,-3 10-14 15,2 4 3 1,5 3-3-16,6-8-13 0,7-6-5 15,0-5 0-15,0-10-3 16,0-8-5-16,7-6 0 16,-3-10 6-16,0-6-6 15,-2-6-1-15,3-4-6 16,-1-2 5-16,4-3-18 0,7-24-15 16,7-9-35-1,3-8 23-15,-4 2 26 0,-2 12 18 16,-9 10 1-16,-2 14-17 15,-6 6 0-15,0 2-4 16,3 20-3-16,3 8 25 16,6 4 1-16,3 2 8 15,6-6-8-15,2-4 0 16,6-6 0-16,0-8-1 16,7-8 9-16,1-4 0 15,4-6 0-15,1-20 14 16,-2-10-6-16,-3-12 17 15,-6-8 15-15,-6-4-11 16,-12-4-23-16,-10 3-14 16,-5 9 8-16,0 8 0 0,-9 12-9 15,-9 8-8-15,3 8 2 16,-1 6-11-16,3 4-72 16,2 4-72-16,-1 2-189 15,4 8-258-15,3 6-2 0</inkml:trace>
  <inkml:trace contextRef="#ctx0" brushRef="#br0" timeOffset="70518.3">27519 6342 1285 0,'0'0'267'0,"0"0"-190"15,0 0 2-15,0 0 120 16,115-94-55-16,-82 62-57 16,-6 0-37-16,-4 0-20 15,-8 0-20-15,-8 0 5 16,-7 1 15-16,0 6-11 15,-14 0-18-15,-10 6-1 16,-4 2-7-16,-7 7-36 16,0 8-23-16,-1 2 24 15,5 0 26-15,4 18-7 0,12 2-22 16,9 4-4-16,6 2 12 16,6 1 11-16,19 1 2 15,8 0 7-15,3 2-1 16,1 0 18-16,1 0 1 15,-5-2 5-15,-2 0-5 16,-1-2 15-16,-8-1 5 16,-2-6-8-16,-2-2-12 15,-2-8 7-15,-1 0 2 16,1-8-4-16,1-1-6 16,8 0 0-16,2-15 0 15,4-10-3-15,0-5 3 16,0-2 0-16,-6-2 6 0,-8 0-6 15,-3 4 0-15,-5 4 6 16,-7 6 10-16,-2 6 27 16,0 6 10-16,0 6-16 15,0 2-28-15,0 0-9 16,2 10-22-16,6 12 9 16,2 8 13-16,6 2 8 15,2 0-7-15,0-4-1 16,-1-6-26-16,-1-6-81 15,-3-14-85-15,-2-2-186 16,-9 0-944-16</inkml:trace>
  <inkml:trace contextRef="#ctx0" brushRef="#br0" timeOffset="70717.28">28058 5807 1564 0,'0'0'288'16,"0"0"-217"-16,0 0 38 15,0 0 58-15,0 0-98 16,0 0-69-16,0 0-75 16,12 2-179-16,7 4-255 15,1-4-455-15</inkml:trace>
  <inkml:trace contextRef="#ctx0" brushRef="#br0" timeOffset="70952.92">28255 5623 1270 0,'0'0'315'0,"0"0"-242"16,0 0-72-16,0 0 52 15,0 0 102-15,0 0-10 16,61 150-31-16,-35-96-56 16,3 2-23-16,1 0-20 0,-6-3-15 15,-6-6-68 1,-11 4-173-16,-5-15-267 0,-2-12-453 16</inkml:trace>
  <inkml:trace contextRef="#ctx0" brushRef="#br0" timeOffset="71157.97">28301 5847 624 0,'0'0'950'15,"0"0"-835"-15,0 0-76 16,116-4 93-16,-70 2 7 15,1 0-92-15,2 0-47 0,11-2-99 16,-11 0-215 0,-13-2-601-16</inkml:trace>
  <inkml:trace contextRef="#ctx0" brushRef="#br0" timeOffset="71725.78">28755 6116 352 0,'0'0'989'0,"0"0"-887"15,0 0-66-15,0 0 156 0,0 0 55 16,0 0-81-16,115-6-82 16,-92-14-44-16,-3-4-27 15,-7-4-3-15,-3-3-10 16,-10 5-7-16,0 4-9 15,-8 6-26-15,-18 12-56 16,-8 4-50-16,-6 13 54 16,3 16 78-16,6 10 6 15,10-2-25-15,15 2-6 16,6-5-6-16,4-8-50 16,25-8 50-16,7-6 47 15,4-10 8-15,4-2 3 16,1 0 4-16,0-18-5 0,-1-4 5 15,-1-4 18-15,-3 1 15 16,-9 2-8-16,-4 6 24 16,-7 6-22-16,-5 8-2 15,-2 3-39-15,3 13 0 16,-1 19 6-16,1 10 22 16,-1 6 23-16,-1-2-26 15,-5-6-5-15,-5-13-20 16,-2-12-1-16,-2-11 0 15,0-4 23-15,4-14 19 16,4-22-32-16,5-10-10 16,12-8 15-16,6-6 14 15,5-1-20-15,3 1-9 16,0 6 0-16,-8 10 0 16,-9 14-38-16,-15 20-54 0,-7 10-116 15,0 0-504-15</inkml:trace>
  <inkml:trace contextRef="#ctx0" brushRef="#br0" timeOffset="73353.12">26716 7792 329 0,'0'0'157'0,"0"0"-91"16,0 0 28-16,0 0 58 15,0 0-22-15,0 0-35 0,0 0-13 16,5 2 5-16,-5-2-3 16,0 0-17-16,0 0-9 15,2 0 0-15,0 0-4 16,5 0-11-16,1 0-9 16,4-2 2-16,1-4 9 15,3-4-13-15,-1 0-4 16,-1 0 1-16,-1 0-13 15,-2 2 11-15,1 0 9 16,-6 0 2-16,-1 2-8 16,-3 0-10-16,-2 2 20 15,0 0 1-15,0 4-9 0,-9 0-32 16,-18 0 0-16,-6 2-8 16,-9 22 8-16,-1 8-1 15,1 8 1-15,9 6 0 16,8 0-1-16,16 1 1 15,9-5 0-15,0-4 1 16,18-2-1-16,15-2 2 16,8-2-2-16,3-2-44 15,5-4 18-15,0 0 26 16,-2 0 1-16,-7-4-1 0,-11 1-3 16,-9-1 1-1,-13-3-8-15,-7 2-1 0,-5-1 11 16,-24 2 27-16,-11-2-4 15,-13-4 4-15,-7-6-4 16,-7-2-1-16,-1-8-2 16,6 0 8-16,7 0-13 15,12 0-5-15,14-8 14 16,10 2-18-16,11 2-6 16,8 0-24-16,10-8-112 15,17 0-228-15,6-6-517 0</inkml:trace>
  <inkml:trace contextRef="#ctx0" brushRef="#br0" timeOffset="73680.92">27320 7668 1141 0,'0'0'297'16,"0"0"-146"-16,0 0 12 16,0 0-14-16,0 0-70 15,0 0-42-15,0 0 89 16,-38 132-18-16,32-65-52 15,6-2-13-15,0 0-24 0,6-7-5 16,12-8-7 0,0-6-7-16,-2-8-23 0,-7-4-129 15,-5-7-317-15,-4-14-232 0</inkml:trace>
  <inkml:trace contextRef="#ctx0" brushRef="#br0" timeOffset="73878.42">27289 7957 932 0,'0'0'295'0,"0"0"-150"16,149-29-52-16,-78 18 86 15,-2-2-22-15,-9 4-101 16,6-8-56-1,-18 6-224-15,-17-4-520 0</inkml:trace>
  <inkml:trace contextRef="#ctx0" brushRef="#br0" timeOffset="74624.48">28008 8025 1083 0,'0'0'207'0,"0"0"-128"16,0 0-42-16,-129-2 114 15,78 16 5-15,-4 10-41 16,-1 6-34-16,6 4-33 16,13 2 2-16,14-4-35 15,14-5-4-15,9-4-10 16,0-5-1-16,14-4 4 16,6-6-3-16,7-8-1 15,6 0 2-15,2-4 15 0,4-18-17 16,-1-6-7-16,-1-6 7 15,-3 0 2-15,-10 0 14 16,-8 8-4-16,-7 6-5 16,-5 10 24-16,-4 10-31 15,0 0-3-15,0 10-28 16,0 16 30-16,5 6 1 16,3 4 0-16,9-2-10 15,5-1-10-15,9-10 4 16,5-6-4-16,1-7 20 15,5-10 0-15,-1 0 5 16,-5-4-3-16,-3-19 15 0,-4-4-6 16,-10-8-8-1,-2-3-2-15,-11-2-2 0,-6-2-15 16,0 0-28-16,0 6 37 16,-4 6 5-16,-3 8-9 15,5 9-17-15,2 8-3 16,0 5-80-16,7 1-162 15,15 26 225-15,5 9 48 16,6 8 35-16,1 6-16 16,-1-4 11-16,0-2 68 15,-4-7-22-15,-4-10 17 16,-6-7-31-16,-7-8-23 0,-5-8-5 16,-3-2-7-1,2-2-27-15,6 0-15 0,28-32-97 16,-2 0-284-1,4-4-582-15</inkml:trace>
  <inkml:trace contextRef="#ctx0" brushRef="#br0" timeOffset="75034.95">29238 7881 929 0,'0'0'271'16,"0"0"-136"-16,0 0 0 15,0 0 50-15,0 0-45 16,0 0-16-16,-113 58-39 16,86-26-10-16,5-2 13 15,9 2-20-15,5-4-31 16,8 2-6-16,0-2 9 16,8 0-25-16,13-2-3 15,10-2-12-15,6-4-5 0,3-4-88 16,6-6-25-1,1-8-32-15,5-2-106 0,19-16-47 16,-11-12-37-16,-8 0-165 0</inkml:trace>
  <inkml:trace contextRef="#ctx0" brushRef="#br0" timeOffset="75622.23">29586 7977 792 0,'0'0'191'15,"0"0"-84"-15,-120 54 23 16,84-26 8-16,12 0-6 0,10-2-40 16,9-2-44-1,5-2-19-15,3-4 19 16,17-6-3-16,7-2 8 16,6-6-4-16,7-4 6 0,3 0-11 15,-1-6-27-15,0-12-12 16,-3-4-5-16,-6 0-14 15,-12 2-27-15,-7 4 9 16,-7 8 32-16,-7 6-63 16,0 2 19-16,0 0 15 15,-2 10 29-15,-3 4-11 16,5 0-60-16,0 0-11 16,3-6-24-16,17-6-68 15,6-2 126-15,7 0 48 0,4-14 2 16,-2-8 11-16,-2-4-2 15,-3 0 2 1,-8-2 19-16,-5 0 41 0,-6 6-1 16,-1 5 4-16,-8 7-2 15,0 6-16-15,0 4-58 16,0 0-2-16,5 11-12 16,5 10 14-16,3 8 47 15,7 3-19-15,5 0 4 16,-2-2 7-16,-1-6-8 15,-4-4 20-15,-9-6 31 16,-4-4-23-16,-7-6-49 16,-3-2 39-16,-23-2 32 15,-12 0-28-15,-7 0-24 0,-4-14-21 16,7-4-8-16,11-4-40 16,10-2-18-16,17-4-74 15,16-24-153-15,19 6-344 16,5 2-353-16</inkml:trace>
  <inkml:trace contextRef="#ctx0" brushRef="#br0" timeOffset="75798.34">30285 7560 1207 0,'0'0'302'15,"0"0"-254"-15,0 0-42 16,0 0 145-16,0 0 27 15,29 138-24-15,-6-78-70 16,10 4-37-16,7-4-14 0,5-3-33 16,9 3-93-16,-14-14-285 15,-11-16-588-15</inkml:trace>
  <inkml:trace contextRef="#ctx0" brushRef="#br0" timeOffset="77604.86">30174 7740 859 0,'0'0'307'16,"0"0"-139"-16,0 0-23 15,0 0 60-15,0 0-27 16,0 0-2-16,0 0-50 16,11-24-59-16,18 16-23 15,11-2-13-15,12 0 14 16,4 2-8-16,-1 2-15 16,-6 6-15-16,9 0-7 15,-13 4-101-15,-16 6-454 0</inkml:trace>
  <inkml:trace contextRef="#ctx0" brushRef="#br0" timeOffset="78434.89">26754 6627 400 0,'0'0'587'0,"0"0"-425"0,0 0-103 16,0 0 45-16,0 0 81 15,0 0-11-15,0 0-16 16,174-14-19-16,-67 2-42 16,31 0-5-16,20 0-24 15,-11 2-10-15,-31 2-15 16,-33 6-22-16,-23 2-15 15,5 0 2-15,-3 0-6 16,-4 0-2-16,-20 2-35 16,-18 16-142-16,-25 30-99 15,-21-4-22-15,-15 4-213 0</inkml:trace>
  <inkml:trace contextRef="#ctx0" brushRef="#br0" timeOffset="79008.17">26705 8899 546 0,'0'0'200'0,"0"0"-62"15,0 0 24-15,0 0 45 16,0 0-36-16,0 0-11 16,0 0-27-16,0 0-18 15,0 0 45-15,0 0-3 16,4 0-51-16,21 0-20 16,20-4-14-16,39-12-27 15,41 2-11-15,36 2-21 16,-10 6-13-16,-13 6-22 15,-49 0-221-15,-44 0-564 0</inkml:trace>
  <inkml:trace contextRef="#ctx0" brushRef="#br0" timeOffset="83068.34">26750 3184 646 0,'0'0'183'0,"0"0"-90"15,0 0 38-15,0 0 69 16,0 0-22-16,0 0-28 16,-27-2 3-16,23-2-11 15,1 2-12-15,1 0-9 16,2 2-29-16,0 0-29 0,0-2-46 16,0 2-17-16,0-2-20 15,5-2 17-15,10-2 3 16,5-2 22-16,2-2-1 15,1 0-7-15,-5 0-3 16,-5 2-11-16,-7 4-10 16,-4 0 9-16,-2 2-7 15,0 2-54-15,-21 0 53 16,-20 0-11-16,-12 16-23 16,-9 8 28-16,-5 8 15 15,9 0-1-15,13-2 0 16,16-4-1-16,20-3-13 15,9-1-32-15,13 1-65 0,24 1 35 16,7 2 26 0,8 1 47-16,2-4 4 0,2 2 1 15,-4-5 9-15,-10 0 0 16,-9-4-9-16,-12 0 8 16,-11-4-9-16,-10 0 1 15,0 0 4-15,-10 4 34 16,-22 4 24-16,-7-2-15 15,-7 0-14-15,-2-4-4 16,1-6-7-16,7-4 2 16,9-4-7-16,8 0-6 15,8 0-12-15,15-12-92 0,0-4-138 16,4-2-540-16</inkml:trace>
  <inkml:trace contextRef="#ctx0" brushRef="#br0" timeOffset="83886.24">27247 3359 1154 0,'0'0'236'0,"0"0"-128"16,0 0 33-16,0 0 56 0,0 0-3 16,0 0-58-16,0 0-70 15,-2-39-64-15,0 39-2 16,-4 21-8-16,4 9 8 16,2 8 21-16,0 2-5 15,0-2-9-15,4-2-6 16,12-6 10-16,1-6-3 15,-2-6 0-15,-2-6-7 16,-4-4-1-16,-2-6-9 16,-1-2-10-16,1 0 5 15,2 0 14-15,2-10 5 16,2-14 1-16,1-4-5 16,1-6 0-16,-1-2-1 15,-3 4 1-15,-3 6 4 16,0 4-5-16,-2 4-8 0,-4 8 7 15,-2 6-7-15,0 2-28 16,0 2-21-16,0 0-26 16,5 11 30-16,-1 7 52 15,8 3 1-15,1-3 1 16,3-2 5-16,1-4 3 16,3-4 2-16,7-4 7 15,2-4 0-15,3 0-1 16,1-6-6-16,0-14 5 15,-4-2-4-15,-2-2 1 0,-10-5-12 16,-8 3 12-16,-4 1-13 16,-5 3-7-16,0 1-18 15,-9 3 12-15,-6 4 1 16,-2 4 6-16,0 2-1 16,1 4-14-16,8 2 2 15,1 2-9-15,7 0-48 16,0 2-17-16,13 14 52 15,16 7 30-15,11 4 11 16,7 4 12-16,5 1-2 16,-4 1-1-16,-5 0 0 15,-10-1 7-15,-6-4 13 16,-9-4 8-16,-8-4-17 16,-4-4-11-16,-6-4-4 15,0-4-4-15,0-2-1 0,0-4 0 16,0-2-41-1,10-8-101-15,9-14-161 0,-2-6-629 0</inkml:trace>
  <inkml:trace contextRef="#ctx0" brushRef="#br0" timeOffset="84302.98">28196 3296 1147 0,'0'0'215'0,"0"0"-170"16,0 0 87-16,0 0 62 0,0 0-88 15,0 0-69-15,0 0 32 16,26 50-6-16,-6-25-2 16,1 3-1-16,-2 2-18 15,4 0-16-15,-3 0-2 16,0-4-15-16,-2-2-3 15,-3-6 4-15,-3-6 0 16,-6-4-2-16,-1-6-2 16,-1-2 4-16,-2 0 15 15,0-8 8-15,3-16 5 16,0-12-17-16,1-8-14 16,-4-9-7-16,1 2 1 0,-1-2-1 15,-2 7 27 1,0 6-19-16,0 6 3 15,0 8-11-15,0 10 0 0,0 4-54 16,0 8-83-16,0 4-167 16,14 0-303-16,-1 6 248 15,3 4-624-15</inkml:trace>
  <inkml:trace contextRef="#ctx0" brushRef="#br0" timeOffset="85058.96">28675 3334 795 0,'0'0'127'0,"0"0"-17"0,0 0 101 16,0 0-10-1,0 0-60-15,114 16-28 0,-85-17-42 16,0-14-24-16,-2 0-31 16,-6-4 4-16,-7-1 13 15,-8 0 18-15,-6-2-28 16,0 4-14-16,0 0 29 15,-16 6-29-15,-5 6-9 16,-6 6-6-16,-6 6-11 16,-1 22 11-16,1 10 6 15,8 4 1-15,11 2-1 16,14 3-13-16,2-7 5 16,30-2 8-16,8-8 0 15,9-8-6-15,5-10 6 16,2-8 24-16,-3-4-23 0,0-6 10 15,-6-16-1 1,-7-6-3-16,-7-6 1 0,-8-2 6 16,-12-4-6-16,-8-2-7 15,-5 3-2-15,0 7-17 16,0 6 18-16,-5 10 10 16,-1 10-10-16,3 6-15 15,3 0-20-15,0 20-6 16,0 10 33-16,7 4 7 15,11-2-40-15,5-4 22 16,4-6 9-16,-4-9-3 16,4-9 12-16,0-4 1 15,0 0 10-15,2-9 0 0,0-10-4 16,2-6 0-16,-4 1 0 16,-5 1-4-16,-4 2-1 15,-7 5 11-15,-4 8-11 16,-7 8-1-16,0 0-3 15,0 20-80-15,0 24 83 16,0 20 39-16,0 29 4 16,4 35-26-16,21-3 57 15,3-11-16-15,6-16 44 16,-8-36-80-16,-1-6 18 16,-9-10-40-16,-14-24 11 15,-2-16-11-15,-24-6 58 16,-16-10-22-16,-8-26-8 15,-2-16 3-15,3-14-22 0,9-8 14 16,9-2-23-16,11 1-21 16,16 7 1-16,20-12-21 15,19 18-151-15,11 8-371 0</inkml:trace>
  <inkml:trace contextRef="#ctx0" brushRef="#br0" timeOffset="85786.63">30372 3332 1202 0,'0'0'177'15,"0"0"-131"-15,0 0 21 16,0 0 55-16,0 0-2 16,0 0-44-16,0 0-27 15,-44-110-33-15,13 108-2 16,-10 2 8-16,-1 2 8 16,0 18-3-16,7 7-10 15,8-2-3-15,11 1-4 16,9-4-10-16,7-5 0 15,0-3-1-15,3-9 0 16,15-2-28-16,6-3 26 16,7-7 3-16,5-17 10 0,2-10-8 15,-3-6 5-15,-4-4-1 16,-4-8-3-16,-4-4 3 16,-6-6 0-16,-3-6 6 15,-1-1-6-15,-2 5 12 16,3 6 20-16,-3 12-16 15,2 14-13-15,-4 10 10 16,-2 10 6-16,-1 12-25 16,-2 0-13-16,4 34-22 15,3 34 35-15,-1 34 51 0,6 39 7 16,-3 15-20-16,-5 7-10 16,-8-3-19-16,0-6-3 15,-8 7-6-15,-11-7-19 16,1-25-46-16,7-35-10 15,9-38-15-15,2-24-21 16,8-12-125-16,19-12 236 16,7-8 19-16,-1-12 45 15,0-26-43-15,-6-12 24 16,-9-10 15-16,-11-11-27 16,-7-3-32-16,0 2 104 15,0 8 0-15,-7 6-27 16,-2 9 1-16,7 8-16 15,2 5-17-15,6 1-35 16,25 1-11-16,41-16-82 0,-5 6-167 16,-7 2-545-16</inkml:trace>
  <inkml:trace contextRef="#ctx0" brushRef="#br0" timeOffset="87726.88">31357 3064 415 0,'0'0'519'0,"0"0"-376"16,0 0 15-1,0 0 53-15,0 0-73 0,0 0-82 16,0 0-15-16,-145 38-18 15,110-6 10-15,6 2-19 16,11-2-6-16,10-4-8 16,8-6-4-16,0-2-13 15,0-8 17-15,6-2 10 16,9-4 12-16,6-6-10 16,3 0 1-16,3 0 4 15,4-18-16-15,-3-4 11 16,-3-4-3-16,-7-2 0 15,-5 6 2-15,-8 2 5 16,-5 6 2-16,0 6 0 16,0 6 17-16,0 2-35 15,-3 0-6-15,-7 16 6 16,3 10-9-16,3 6 5 0,4 2-31 16,0-2 7-16,15-4 20 15,10-2 8-15,6-8 0 16,2-8 15-16,5-6 7 15,3-4 7-15,-2 0-11 16,1-18 7-16,-2-5-16 16,-4-6 19-16,-10-3-2 15,-6 0-4-15,-7 2-3 16,-7 6-19-16,-4 4-14 16,0 6 14-16,0 6 10 15,0 4 19-15,0 2-28 0,0 2-1 16,0 0-13-1,-2 12-15-15,-2 12 28 0,4 4-7 16,0 4 4-16,0 0-5 16,4-4 8-16,12-2 18 15,1-8 7-15,4-5 10 16,1-8-7-16,5-5 15 16,2 0 9-16,5-9-11 15,-3-18-16-15,0-1-13 16,-6-6-4-16,-8-2-7 15,-6-2-1-15,-8 2-14 16,-3 6 14-16,0 4-11 16,0 8-9-16,0 10-20 15,0 8 32-15,-3 0-14 16,-2 14-6-16,3 18 28 0,2 10-12 16,0 2-10-16,12 0 9 15,17-3 13-15,9-8 1 16,4-7 5-16,5-9 6 15,-1-10 4-15,4-7-9 16,-11 0-1-16,1-7 0 16,-3-14 3-16,-9-2-9 15,-8-4 14-15,-2-1-8 16,-7-2-6-16,0-2 0 16,1 0-27-16,1 4-7 0,-2 4-3 15,0 6-25-15,0 4 1 16,1 8 7-16,-1 4 10 15,-3 2 12 1,2 0 8-16,-4 0 16 0,-4 0 0 16,1 0 8-16,-3 0 1 15,0 0 33-15,0 0 35 16,0 0 25-16,0 0 5 16,0-4-17-16,-9-2-82 15,-16 0-9-15,-6 4 9 16,-7 2-14-16,-2 6 12 15,2 18 2-15,7 4 0 16,14 4-6-16,7 2-13 16,10 0-6-16,0-4-18 15,20 0 42-15,12-7-20 0,3-5 5 16,9-10 0 0,1-7 5-16,-1-1 3 0,1-4 8 15,-7-18 8-15,-5-8 6 16,-6-8 1-16,-8-6-1 15,-11-6 0-15,-8-8 9 16,0-3-23-16,-6-1 0 16,-15 0 2-16,1 0 26 15,1 6-9-15,2 8 10 16,7 10-16-16,-2 10 33 16,5 12-24-16,5 9-2 15,-2 7-20-15,0 0-49 16,-1 29-12-16,1 17 61 15,2 14 25-15,2 10-14 0,0 6-5 16,0-1 0-16,17-5 4 16,6-6-10-16,1-10-1 15,3-10 1-15,1-12 12 16,-1-10-11-16,0-10-1 16,0-12 8-16,0 0-8 15,-3-9 1-15,-4-18 0 16,-4-5-1-16,-10 0-6 15,-3 2-12-15,-3 6 18 16,0 10 6-16,0 8-6 16,0 6-9-16,0 2-41 0,0 22 22 15,0 8 28 1,4 6 19-16,8 0-19 16,1-4-20-16,16-5-61 15,-5-11-150-15,3-13-333 0</inkml:trace>
  <inkml:trace contextRef="#ctx0" brushRef="#br0" timeOffset="87910.74">32905 2743 1377 0,'0'0'346'16,"0"0"-266"-16,0 0-20 15,0 0 110-15,0 0-81 0,0 0-89 16,0 0-71 0,68 24-109-16,-37-10-444 0</inkml:trace>
  <inkml:trace contextRef="#ctx0" brushRef="#br0" timeOffset="89454.32">31344 3880 971 0,'0'0'138'0,"0"0"-109"16,0 0 130-16,0 0 57 16,0 0-69-16,125 2-14 15,-85-2-47-15,0-12-24 16,-4-2-11-16,-3-2-4 16,-9 0-19-16,-6 2-12 15,-11 0 9-15,-7 2-25 16,0 3-9-16,-22 4-20 15,-19 2 28-15,-14 3 1 16,-8 8-7-16,1 21 6 16,7 7 0-16,10 6-5 0,14 2 5 15,16 4-12 1,11-4-5-16,4 0-2 0,8-6 10 16,17-7 0-16,6-9 10 15,4-8 10-15,5-6 3 16,7-8-2-16,2 0 7 15,0-8 0-15,0-17-5 16,-4-3-1-16,-8-8 1 16,-1 0-7-16,-7 0-6 15,-7 4-12-15,-4 12 10 16,-4 8-6-16,-6 12-16 0,-1 0-23 16,0 10 9-1,2 12-1-15,-1 6 12 0,-1-2 21 16,0-2-6-1,-2-8 12-15,-5-3 1 0,2-7 15 16,0-6 24-16,-2 0 27 16,2 0 8-16,5-5-4 15,3-17-1-15,11-12-64 16,6-4-6-16,4-4-59 16,0 4-47-16,0 8-15 15,-6 12 1-15,-3 8-1 16,-2 10 17-16,-2 0 34 15,-1 10 46-15,2 10 9 16,1 2 15-16,-1-2 0 16,4-2 8-16,2-6-1 0,2-4 5 15,-2-6 25-15,4-2 20 16,3 0-10-16,-3-8 1 16,0-8-22-16,-7 0 2 15,-1-2 13-15,-11 2 1 16,-3 2 14-16,-7 0-46 15,0 2 8-15,-22 4-18 16,-12 6 0-16,-10 2-5 16,-6 10-1-16,-2 20 6 15,0 6 1-15,14 6-1 16,14-2-1-16,17 2-18 16,7-6 12-16,11-1 7 15,25-7 26-15,9-6-2 16,7-10-12-16,6-6 10 0,3-6-2 15,1 0-5-15,-2-10-8 16,-4-11-1-16,-6-2 10 16,-13-4-7-16,-10 1 4 15,-16 0-9-15,-11 6-4 16,0 8 0-16,-25 10 0 16,-15 2 0-16,-6 14 0 15,-1 12 6-15,9 5-5 16,16-2-1-16,15-2-23 15,7-3 0-15,23-4 15 16,25-4 8-16,19-8 3 0,13-6 22 16,7-2-24-1,-2 0-1-15,-14-14-21 0,-33-16-114 16,-22 4-182-16,-16-1-673 16</inkml:trace>
  <inkml:trace contextRef="#ctx0" brushRef="#br0" timeOffset="105591.78">26244 3956 234 0,'0'0'596'0,"0"0"-445"16,0 0-8-1,0 0 35-15,0 0-16 16,0 0-45-16,0 0-43 0,-2 0-17 16,2 0 8-16,0 0-6 15,0 0-15-15,0 0-5 16,0 2 2-16,-3 2-2 15,-7 4-3-15,-9 8 1 16,-12 12 17-16,-11 8-16 16,-14 10-11-16,-15 7-14 15,-30 15 6-15,-34 22-8 16,-39 20-11-16,-9 8 9 16,27-15-7-16,45-27 6 15,44-28-8-15,12-5-1 0,-3 1 1 16,-5 2 8-16,1 4-7 15,6-8 0-15,7-4-1 16,7-8 0-16,6-4 1 16,7-6 1-16,9-6 4 15,7-4-6-15,6-6 1 16,2-2-1-16,5 0 1 16,-2-2 0-16,2 2-1 15,0-2 8-15,0 0-8 16,0 2 1-16,0-2 0 15,0 0 1-15,0 0 15 16,0 0 3-16,0 0 0 16,0 0 5-16,0 0-9 0,0 0-1 15,0 0-14-15,0 0-1 16,0 0-42-16,18 2-153 16,7 0-437-16,8-2-59 0</inkml:trace>
  <inkml:trace contextRef="#ctx0" brushRef="#br0" timeOffset="106535.72">26219 4081 523 0,'0'0'178'16,"0"0"-32"-16,0 0-22 16,0 0-26-16,0 0 15 15,0 0 12-15,0 0-59 16,0-75-8-16,0 61 5 0,2 2 15 15,-2 0-12-15,2 2 8 16,-2 4 15-16,0 0-11 16,0 4-1-16,0 2-13 15,0 0-15-15,0 0-18 16,0 0-12-16,4 0-19 16,0 6-20-16,2 20 0 15,7 12 20-15,8 10 31 16,1 11-3-16,7-1-17 15,2 2 3-15,3 2 6 16,1 0-1-16,1 0-2 16,-3 1-16-16,0-5 1 15,-6-2 5-15,-2-4-6 16,-2-2 0-16,-6-2 5 16,-1-4-5-16,-3-6 0 0,-5-4-1 15,2-6 2-15,-3-3-1 16,-3-5 12-16,-2-4-11 15,0-4 3-15,0-2-5 16,-2 0 0-16,2 2 6 16,-2 0 6-16,3 0 2 15,-3 0-5-15,3 0 6 16,-1-2-13-16,0 0 5 16,0-4-7-16,0-2 1 15,-2 0 0-15,3-4 5 16,-3 0-6-16,0 0 8 0,0 0 5 15,0 0-13 1,-3-8-43-16,-17-12-143 0,-5-8-650 0</inkml:trace>
  <inkml:trace contextRef="#ctx0" brushRef="#br0" timeOffset="107475.09">26289 3866 492 0,'0'0'140'15,"0"0"-35"-15,0 0-9 16,0 0 24-16,0 0-38 16,0 0-24-16,0 0-6 15,-10-12 23-15,10 12-7 16,0 0-4-16,0 0-6 0,0 0-20 16,0 0-18-1,0 0-20-15,2 6-1 0,23 16 1 16,13 10 77-16,13 12 33 15,16 6-21-15,7 4-38 16,6 5-23-16,0 1 4 16,3-2-14-16,1 2-11 15,1-2 2-15,4-2-8 16,5-2 2-16,1-7-2 16,3-5 7-16,-2-4 2 15,-5-4-10-15,-10-4 0 16,-12-2-1-16,-11-4 1 15,-14-4 0-15,-8-4 3 16,-9-4-2-16,-12-4 6 0,-4-4-6 16,-5-2 17-1,-6-2 15-15,2 2 25 0,-2-2 2 16,0 0-13-16,0 0-13 16,0 0-7-16,0 0-5 15,0 0-10-15,0 0-5 16,0 0 8-16,0 0 0 15,0 0 4-15,0 0 5 16,0 0 10-16,0 0 0 16,0 0-6-16,0 0-10 15,0 0-8-15,0 0-9 16,0 0-1-16,0 0-45 16,-25-8-104-16,2-4-169 0,-3-2-303 15</inkml:trace>
  <inkml:trace contextRef="#ctx0" brushRef="#br0" timeOffset="108953.13">26202 3789 77 0,'0'0'584'0,"0"0"-470"16,0 0 45-16,0 0 15 16,0 0-35-16,0 0-65 15,0 0-21-15,-7 0 24 16,12 4-27-16,18 1-21 0,14 3 36 16,13 2 15-16,17 4-16 15,16 0 1-15,24 6-16 16,31 8-6-16,30 2-17 15,5 2-13-15,-8-4-12 16,-18-6 10-16,-20-3-10 16,-20-1 8-16,-22-4-9 15,-21-5 5-15,-3 4-4 16,3-2-1-16,3 1 6 16,2 2-5-16,-11-4-1 15,-11-2 0-15,-7-3 1 16,-5-3 1-16,-4 0-1 0,-4-2 6 15,0 1-6-15,2 3 0 16,-2-1 6-16,0 1-1 16,-1 2-5-16,-1-2-1 15,-3 1 0-15,1 4 5 16,-4-4-5-16,1 2 0 16,-4-3 0-16,-3 0-2 15,-4-1 2-15,-2 0 0 16,-5-3 0-16,-2 0 2 15,3 2-2-15,-3-2 2 16,0 0 10-16,0 0 12 16,0 0 16-16,0 0-3 15,0 0-11-15,0 0-8 16,0 0-11-16,0 0 1 16,0 0-7-16,0 0 7 0,0 0-7 15,0 0 1-15,0 0 9 16,0 0-10-16,0 0 5 15,0 0-4-15,0 0 4 16,0 0 4-16,0 0 0 16,0 0 4-16,0 0 0 15,0 0-8-15,0 0-6 16,-10 0-69-16,-7 2-216 16,-8-2-371-16</inkml:trace>
  <inkml:trace contextRef="#ctx0" brushRef="#br0" timeOffset="111599.04">24326 4985 332 0,'0'0'120'0,"0"0"-81"16,0 0 18-16,0 0 17 15,0 0-41-15,0 0 15 16,0 0 8-16,2 0 13 15,-2 0 11-15,0 0-4 16,0 0-32-16,0-2 21 16,0 0 1-16,0 2 4 15,0 0-24-15,0 0-2 16,0 0-4-16,0 0-9 16,0 0-14-16,0 0-4 0,0 0-3 15,0 0 5-15,0 0 4 16,0 0 0-16,0 0 1 15,0 0-1-15,0 0 1 16,0 0 1-16,0 0-7 16,0 0 5-16,0 0-3 15,0 0-3-15,0 0 0 16,0 0-4-16,0 0 1 16,0 0 0-16,0 0 4 15,0 0 0-15,0 0-1 16,0 0-1-16,0 0-6 0,0 0-5 15,0 0 7 1,0 0-6-16,0 0 4 0,0 0 0 16,0 0-6-16,0 0 3 15,0 0 4-15,0 0-14 16,0 0 5 0,0 0-75-16,0 4-182 0,0 10-16 15,0-2-45-15</inkml:trace>
  <inkml:trace contextRef="#ctx0" brushRef="#br0" timeOffset="112637.75">22098 5606 863 0,'0'0'261'0,"0"0"-151"15,0 0 12-15,0 0 39 16,0 0-56-16,0 0-59 16,0 0-25-16,24-10-5 15,3-2 29-15,2-2 8 16,4 0-5-16,-2-1-23 15,-4-2-13-15,-2 1 2 16,-5 0-5-16,-7 2 1 16,-4-2-4-16,-9 4 6 15,0 0-12-15,-27 2-12 16,-15 6-51-16,-14 4 42 16,-13 0 21-16,-6 24 15 15,-6 10-15-15,8 6-6 0,5 4 6 16,13 3-2-16,15-1-5 15,13-5 0-15,12 0 7 16,10-3 1-16,5 0 1 16,7 0-2-16,22-4 6 15,6-2-6-15,10-6 7 16,6-3-7-16,5-8 8 16,0-5 5-16,-2-2-3 15,-2-4 0-15,-4-4-1 16,-4 0-9-16,-3 0-30 15,9-5-92-15,-7-13-165 16,-7-3-279-16</inkml:trace>
  <inkml:trace contextRef="#ctx0" brushRef="#br0" timeOffset="113005.63">22433 5789 1018 0,'0'0'169'15,"0"0"-127"-15,0 0 9 16,0 0 14-16,0 0-7 16,0 0-20-16,0 0 0 15,-19 106-12-15,42-98 0 16,5-4 18-16,6-4 11 15,4 0-8-15,-1-8-12 0,-3-8 14 16,-5-4 24-16,-11-2 9 16,-7 0-1-1,-11 0-8-15,0 0-17 0,-13 4-6 16,-22 6-50-16,-11 4-30 16,-5 8-1-16,-5 0-39 15,5 6-58-15,10 16-66 16,15-4-186-16,17-8-368 0</inkml:trace>
  <inkml:trace contextRef="#ctx0" brushRef="#br0" timeOffset="113635.87">22897 5723 1141 0,'0'0'307'0,"0"0"-290"15,0 0-4-15,0 0-13 16,0 0 48-16,0 0-19 16,0 0 6-16,34 112-16 15,-27-94-6-15,-3-4-5 0,0-6-7 16,1-4 6-16,-5-2-6 15,2-2 6-15,-2 0 25 16,0 0 54-16,0 0 30 16,0-6-6-16,2-12-55 15,5-6-46-15,4-6-9 16,4 2-1-16,4 0-10 16,3 2-8-16,0 2 12 15,-2 6 1-15,-2 3 4 16,-3 10-6-16,-3 5-6 15,1 0-5-15,0 9 5 16,1 16 5-16,1 0 9 16,-1 4 0-16,-1-1 0 15,1-4 0-15,-6-6 0 16,-1-4 2-16,-3-4-2 16,-2-6 0-16,-2-2-9 0,4-2 9 15,-4 0 11-15,0-2 11 16,4-16-18-16,2-10-4 15,5-10-16-15,7-5 14 16,2 4-15-16,0 2 7 16,1 12 10-16,-9 8 0 15,0 12 0-15,-5 5-9 16,1 0-4-16,1 7 5 16,1 14 2-16,0 2 6 15,1 2 0-15,1-1 1 16,1-2-1-16,18 0-24 15,-4-6-125-15,0-8-350 0</inkml:trace>
  <inkml:trace contextRef="#ctx0" brushRef="#br0" timeOffset="114120.93">23724 5729 515 0,'0'0'360'0,"0"0"-222"15,0 0-54-15,0 0 62 16,0 0-8-16,0 0-44 16,0 0-2-16,85-34-16 15,-59 18-14-15,-1 0 3 16,-5 2-14-16,-4 0-13 16,-8 2-16-16,-1 2-3 15,-7 1-6-15,0 1 2 16,0 4-15-16,-22 3-40 0,-11 1 20 15,-10 5 20 1,-1 17 29-16,-1 10-28 0,11 0 2 16,13-1-3-16,11-3 0 15,10-4 0-15,0-2 1 16,27-6-1-16,13-4 2 16,14-4 8-16,12-6-10 15,48-2-42-15,-18-4-229 16,-9-8-300-16</inkml:trace>
  <inkml:trace contextRef="#ctx0" brushRef="#br0" timeOffset="114986.64">24424 5556 905 0,'0'0'219'0,"0"0"-105"0,0 0 9 15,-119 18 9-15,82 8-50 16,5 5-30-16,10 1-17 16,9 0-34-16,13-6 0 15,0-2 13-15,9-8-7 16,13-4-6-16,5-6 0 16,4-6 7-16,3 0 0 15,3-10-8-15,3-16-11 16,-5-8 3-16,-2-4 8 15,-12-6 1-15,-7-2 0 16,-7-3 7-16,-7 3 2 0,0 0 9 16,0 4-5-16,-11 2-5 15,-3 6 9-15,1 6 17 16,-1 7 17-16,5 6 25 16,1 7 0-16,0 5-11 15,4 3-64-15,-2 4-2 16,-1 25-21-16,1 11 10 15,3 12 11-15,3 8 0 16,0 2 6-16,18-2 3 16,9-3 1-16,4-11-9 15,2-12 0-15,0-12 0 16,-1-10 12-16,-1-10-11 0,0-2 8 16,2-2 0-1,-2-18 1-15,1-6-10 0,-5-5 8 16,-9 4-9-16,-7 4 12 15,-5 7-11-15,-6 9 7 16,0 4-8-16,0 3-9 16,0 0-24-16,0 17 10 15,0 6 14-15,0 5 9 16,0-2-25-16,0-5-28 16,0-7 12-16,16-8 15 15,-1-6 14-15,6 0 2 16,-1-10 9-16,-3-10 1 15,1-5 1-15,-2 2 0 16,-7 2 8-16,-2 6-3 16,-5 8 20-16,-2 7 0 0,0 7-26 15,0 26-5 1,0 21 5-16,0 35 30 0,0-1-3 16,0 10-15-16,0 5-3 15,0-21-8-15,-4 2 2 16,-15-14-3-16,-10-17-27 15,-17-24-32-15,-12-16 44 16,-7-13 15-16,-1-21 41 16,6-25-19-16,14-14 23 15,22-10-14-15,24-2-15 16,9-3-10-16,42 9-6 16,21 8-14-16,10 14-17 15,21 6-111-15,-21 14-236 0,-22 6-1124 16</inkml:trace>
  <inkml:trace contextRef="#ctx0" brushRef="#br0" timeOffset="123805.97">22126 6389 383 0,'0'0'160'16,"0"0"-52"-16,0 0 21 16,0 0-28-16,0 0-29 15,0 0-10-15,-24 0-23 16,22 0-10-16,2 0-6 15,-2 0-5-15,2 0-2 16,-3 0 10-16,1 0 30 16,0 0 11-16,-5 0-15 15,3 0-1-15,-1 0 2 16,-1 0-16-16,-2 0 3 0,4 0 32 16,-2 0-17-16,4 0-27 15,-1 0 8-15,1 0-4 16,2 0 18-16,0 0-2 15,0 0-5-15,0 0-2 16,0 0 0-16,0 0 32 16,0 0-4-16,0 0-38 15,0 0-17-15,11 0-12 16,14 0-2-16,21-4 1 16,37-13 11-16,46-6-4 15,47-12-7-15,20 1 10 0,-6 2 3 16,-19 6-13-1,-26 10 7-15,-14 2-1 16,-19 6-6-16,-25 4 0 0,-24 4 0 16,-9 0 7-16,2 0-8 15,2 0 1-15,-2 0 0 16,-14 0 0-16,-13 0 5 16,-13 0-6-16,-7 0 0 15,-5 0 8-15,-4 0-6 16,0 0 12-16,0 0 17 15,0 0 6-15,0 0-6 16,0-2-24-16,0 0-7 16,-6-2-59-16,-39 4-171 15,3 0-279-15,-8 0-243 0</inkml:trace>
  <inkml:trace contextRef="#ctx0" brushRef="#br0" timeOffset="124352.88">22262 6579 827 0,'0'0'223'0,"0"0"-135"16,0 0-72-16,0 0 45 0,0 0 26 16,0 0-31-16,0 0 18 15,105-12 92-15,-14-12-33 16,34-6-22-16,-5 2-1 16,-10 2-40-16,-14 6-22 15,-21 6-11-15,6-1-21 16,6 1 0-16,-14 0-2 15,-9 4-6-15,-8 1 3 16,-9 0-1-16,-13 1 2 16,-15 4 3-16,-7 0 17 15,-8 2 4-15,-4 2 20 16,0 0-1-16,0 0-9 16,0 0-6-16,0 0-11 15,0 0-3-15,0 0-11 0,0 0-4 16,0 0-3-16,0 0-7 15,0 0 0-15,0 0 0 16,0 0 0-16,0 0-1 16,0 0 1-16,0 0-1 15,0 0-2-15,0 0-23 16,0 0-39-16,0 0-93 16,-18 10-145-16,1 7-253 15,-4-8-290-15</inkml:trace>
  <inkml:trace contextRef="#ctx0" brushRef="#br0" timeOffset="125590.95">26233 5139 400 0,'0'0'628'0,"0"0"-454"15,0 0-79-15,0 0 43 16,0 0 21-16,0 0-62 15,0 0-50-15,-4 0-34 16,4 6-13-16,0 6 1 16,6 8 37-16,5 6-12 15,-1 6-2-15,0 0 14 16,-3 1-9-16,-1-4-27 0,-1 0 6 16,-2-7 7-16,-1-4-12 15,-2-4 4-15,2-4-6 16,-2-4-1-16,0-4-5 15,0-2-5-15,0 0 9 16,0 0-6-16,0 0-15 16,-7-20 16-16,-6-8-20 15,2-10 19-15,-1-6-37 16,6-8-44-16,6-1 34 16,0 3 19-16,4 6 12 15,12 8 17-15,3 10 5 16,2 6 0-16,-3 8-8 0,-1 6 3 15,-3 4-4-15,-1 2 1 16,-4 0-7-16,-5 16-7 16,-4 12 10-16,0 6 12 15,-6 6-1-15,-16 0 2 16,-3 1 5-16,-1-8-4 16,3-7-1-16,4-8 0 15,5-5-48-15,9-8 48 16,3-2 24-16,2-3 21 15,0 0 14-15,7 0-27 16,15 0-26-16,12 0-4 16,5 0 6-16,4 0 0 15,-1 0-8-15,-4 2 1 0,-7 10-1 16,-4 3-57 0,0 6-116-16,-7-5-137 0,-5-2-440 0</inkml:trace>
  <inkml:trace contextRef="#ctx0" brushRef="#br0" timeOffset="125941.26">26653 5234 960 0,'0'0'185'15,"0"0"-155"-15,0 0 20 0,0 0 19 16,-77 110-34-16,75-84-21 16,2-2-6-16,0-2 15 15,17-8-6-15,8-6 17 16,4-6 6-16,4-2 29 16,0 0-35-16,-1-16 3 15,-5-4 17-15,-5-4 24 16,-9 0 20-16,-8-3-13 15,-5 4-35-15,0 2-10 16,-18 6-40-16,-11 2-31 16,-4 9 12-16,-7 4-68 0,1 0-89 15,10 14-165 1,14-2-206-16</inkml:trace>
  <inkml:trace contextRef="#ctx0" brushRef="#br0" timeOffset="127454.95">26968 5231 1031 0,'0'0'246'0,"0"0"-189"15,0 0-56-15,0 0 17 16,0 0 32-16,0 0 10 15,0 0-17-15,55 97-18 16,-36-73-2-16,-7-6-10 0,0-4-12 16,-5-4 8-16,-3-6-9 15,-2-2 7-15,0-2 4 16,-2 0 15-16,0 0 67 16,2-4 46-16,2-16-51 15,4-8-78-15,3-9-10 16,5 0-9-16,1 2-23 15,4 7 4-15,-6 8 16 16,-1 8 10-16,-3 10-10 16,-5 2-8-16,4 0-2 15,-4 18 12-15,1 4 4 16,-1 4 5-16,2 1 0 16,-4-4 1-16,0-5-1 15,0-5 1-15,-1-5 0 0,-1-6 1 16,0-2 8-16,0 0 2 15,0 0 11-15,6-10-1 16,2-14-20-16,3-6-1 16,8-6-1-16,1 1-16 15,7 5-29-15,0 4 11 16,0 8 8-16,-1 10 6 16,-3 6 5-16,-4 2-9 15,-3 0 5-15,1 14 10 16,4 0 1-16,4 0 7 15,4-2 2-15,4-6 0 16,3-4 2-16,2-2-1 16,1 0-1-16,-4-10 0 0,-3-6 0 15,-8 0-1-15,-3-4 2 16,-10 2-1-16,-7 0 6 16,-6 0-5-16,0 4 14 15,0 4-15-15,-15 4-48 16,-7 4 48-16,-5 2 11 15,-2 0-5-15,0 16 4 16,0 4-2-16,7 4-8 16,6 2 0-16,10 0 9 15,6-1-9-15,0-4 1 16,2-1 7-16,14-3-7 16,-1-6 7-16,1-3 0 0,1-6-7 15,4-2 14-15,1 0-2 16,0-10 1-16,0-9 4 15,-1-4 11-15,-4 1-11 16,-5 2-5-16,-6 2-3 16,-1 6 21-16,-5 6-11 15,2 4-1-15,-2 2-19 16,0 0-18-16,0 4-12 16,0 12 19-16,0 8 11 15,6 0 0-15,1 1 0 16,2-4-1-16,2-5 1 15,-2-3-1-15,0-5 1 16,0-6 0-16,-3-2 1 16,6 0 8-16,6-9-1 15,2-13 7-15,7-4-14 0,0-6 5 16,-1 0 2-16,0 2-7 16,-1 4-1-16,-5 4 0 15,-2 8-1-15,-4 8 1 16,-4 6-9-16,1 0-7 15,1 10-2-15,-1 10 11 16,3 6 6-16,-1 0 1 16,-3-2-1-16,4-2 0 15,-5-8 0-15,-3-4-4 16,-1-6 5-16,0-1 0 16,-3-3 7-16,3 0-5 15,-1 0 23-15,2-11-14 16,3-9-10-16,1-2 8 0,0-2-3 15,1 2-6 1,1 2 2-16,1 4-2 0,3 4-2 16,-1 6-8-1,3 4-3-15,5 2 4 0,1 0 2 16,2 0-1-16,3 2 1 16,3 4-11-16,-3-2-2 15,2-2 10-15,-4-2 2 16,2 0 8-16,-7 0 0 15,-2-10 1-15,-2 0 0 0,-9-2 0 16,-5 2 9 0,-4 0 13-16,0 4-23 0,-13 4-16 15,-16 2 16-15,-11 0 12 16,-7 18-3-16,-2 10 4 16,6 2-13-16,12 0-2 15,16 0-13-15,15-2 15 16,0-4 1-16,15-1 7 15,21-8-2-15,9-3 8 16,13-10 7-16,6-2 6 16,3 0-8-16,0-14-7 15,-9-4-12-15,-11-16-64 16,-16 4-206-16,-20 0-783 0</inkml:trace>
  <inkml:trace contextRef="#ctx0" brushRef="#br0" timeOffset="130447.01">28808 4309 329 0</inkml:trace>
  <inkml:trace contextRef="#ctx0" brushRef="#br0" timeOffset="130870.17">28808 4309 329 0,'-24'0'489'0,"24"0"-374"0,0 0 5 0,0 0 60 0,0 0-43 0,0 0-73 15,5 0-29-15,3 0 9 16,1 0 4-16,0 0-21 16,0 0 2-16,4-2 9 15,3 0 6-15,7-4 4 0,3 2 2 16,5-2-6-16,3 2-5 16,-1-2-17-16,1 4-4 15,-3-2-9-15,-4 2-8 16,-6 2 8-16,-5 0-9 15,-3 0 0-15,-5 0 0 16,-4 0 2-16,-2 0-1 16,-2 0 0-16,0 0 5 15,0 0-5-15,0 0 7 16,0 0-6-16,0 0-1 16,0 0 7-16,0 0 5 15,0 0 5-15,0 0-1 16,0 0 3-16,0 0-20 0,0 0-1 15,-2 18-8 1,-10 14 9-16,-1 12 47 0,2 8-23 16,4 5-23-16,5-6 26 15,2-4-11-15,0-7-9 16,0-6-5-16,0-6-1 16,4-6-1-16,1-6 0 15,-2-4-67-15,-3 0-88 16,0-2-168-16,0-8-270 0</inkml:trace>
  <inkml:trace contextRef="#ctx0" brushRef="#br0" timeOffset="131265.67">29240 4568 1104 0,'0'0'301'0,"0"0"-237"15,0 0-63-15,0 0 51 16,0 0-16-16,0 0-4 16,0 0-8-16,128 36 21 15,-86-18-13-15,-6 2-18 16,-3 0 5-16,-8-2-8 15,-9 0-3-15,-6-4-2 16,-7-2 3-16,-3-4-9 16,0 0 0-16,-9-2-9 0,-7-4 9 15,1-2 45-15,-3 0-18 16,5 0 24-16,3-12-9 16,6-8-14-16,4-4-10 15,2-2-11-15,23 0-7 16,10 2-23-16,8 4-60 15,24-1-109-15,-9 10-100 16,-12 3-235-16</inkml:trace>
  <inkml:trace contextRef="#ctx0" brushRef="#br0" timeOffset="132857.22">29791 4552 1071 0,'0'0'154'0,"0"0"-86"16,0 0 69-16,0 0-7 15,0 0-88-15,-111 106-29 16,109-82-13-16,2 0 0 16,0-6-6-16,13-4 6 15,5-4 0-15,3-6 0 16,4-2 22-16,-2-2-12 15,-1 0 3-15,-2-2 9 0,-4-8-9 16,-3 2 1 0,-7 2-8-16,0 2 19 0,-4 2 0 15,-2 2-18-15,0 0-7 16,4 0-21-16,5 0 9 16,7 8 12-16,3 0 0 15,8 0 0-15,6-4-1 16,3-4 0-16,-1 0-7 15,4 0 0-15,-6-12-10 16,-2-4 6-16,-4 0 12 16,-7-2 0-16,-4-2 6 15,-5 0-5-15,-2 2 9 16,0 0-9-16,-5 4 0 16,3 2 0-16,-3 1-1 15,-2 6-10-15,3 1 4 0,-2 2-1 16,-3-1-2-16,0 3 3 15,0 0 6-15,0 0 1 16,0 0 15-16,0 0 3 16,0-1 3-16,0-2-21 15,-8 3 20-15,-7-1 6 16,-3 1-12-16,-7 0-8 16,1 0-7-16,4 4 1 15,2 6-1-15,9-2-22 16,5-2-18-16,4 0 32 15,0 0-6-15,2-2-4 16,18-2 1-16,5-2-2 16,6 0 3-16,3 0-15 0,-3-6 1 15,-2-4 15-15,-8-1-11 16,-7 6 18-16,-5 3 8 16,-7 2 0-16,-2 12-22 15,0 24 22-15,0 20 34 16,0 16 38-16,0 15-16 15,0 5-4-15,0 0-20 16,11-6-26-16,5-12 12 16,-3-15-17-16,-1-22 0 15,-8-12-1-15,-4-15-1 16,0-9 1-16,0-1 0 16,-7-14 32-16,-7-15-24 15,6-15-8-15,4-9 0 16,4-7 0-16,8-6-23 0,21 0-21 15,11 1-1-15,3 4-15 16,1 8 24-16,-3 7-2 16,-8 10 16-16,-9 8 16 15,-6 8 6-15,-9 4 7 16,-9 4-1-16,0 6-6 16,0 4-38-16,-17 2 22 15,-8 2 9-15,0 16 1 16,3 4-11-16,9 4 5 15,10 0 1-15,3-4 3 16,7-2-3-16,15-4-14 16,8-6 3-16,1-4 21 15,4-6-16-15,3 0 4 0,2 0 11 16,3-7-11-16,-1-10-7 16,-5 1-5-16,0 0 7 15,-8-2 12-15,-6 4 5 16,-6 2 1-16,-7 0 0 15,-5 4 2-15,-3-2 15 16,-2-2-7-16,0 0 3 16,0 0-7-16,-2-2-4 15,-7 0 25-15,0 2-2 16,3 2-18-16,-4 3 35 16,2 7-35-16,-5 0-5 15,-8 13 2-15,-1 11 28 0,1 6-15 16,6-2-17-16,11 0-1 15,4-4 1-15,0-6-1 16,6-6-7-16,11-6 0 16,2-6 8-16,3 0 2 15,3-8-1-15,0-14 9 16,-4-4-10-16,0-6-11 16,-6-2 10-16,-3-2 1 15,-6 2 1-15,-4 3 11 16,-2 12 40-16,0 5 21 15,0 10-37-15,0 4-36 16,3 4-24-16,1 19 6 16,8 12 18-16,3 7 1 0,12 2-1 15,4 0 1 1,4-2-1-16,1-8-16 0,-3-6-23 16,-4-10 4-16,-4-10 6 15,-5-4 14-15,0-4 15 16,-4 0 6-16,-1 0-5 15,-1-4 15-15,-6 2 10 16,-1 2-1-16,0 0-12 16,2 0 6-16,0 13 29 15,2 5-16-15,-2 1-7 16,-3 2-9-16,-1-3-16 16,-5-2 0-16,-31-3-46 15,-14-4-154-15,-13-9-427 0</inkml:trace>
  <inkml:trace contextRef="#ctx0" brushRef="#br0" timeOffset="133870.57">20549 4419 656 0,'0'0'368'0,"0"0"-257"16,0 0-5-16,18 131-10 16,-9-83-1-16,-3-2-16 15,2-2-37-15,-4-6-23 16,-4-8-12-16,0-8-5 15,0-6-2-15,0-8-50 16,-10-8 35-16,-1 0 15 16,-4-11 38-16,1-20-24 15,4-11 18-15,0-10-11 0,8-10-14 16,2-4 2 0,0-1-8-16,5 5 5 0,8 10 36 15,2 8-8-15,1 14 23 16,3 6-19-16,-2 10-3 15,3 4-23-15,5 6-11 16,1 4-1-16,1 0 1 16,4 2-1-16,-2 12 0 15,0 4 1-15,-2 2-1 16,-7 0 1-16,-7-2 0 0,-6 0-1 16,-7-2 0-1,0 4-10-15,-18 2-8 0,-29 13-91 16,5-8-107-1,2-8-385-15</inkml:trace>
  <inkml:trace contextRef="#ctx0" brushRef="#br0" timeOffset="134220.84">20870 4437 1252 0,'0'0'214'0,"0"0"-214"16,0 0 0-16,0 0 55 0,0 0 14 15,0 0-15-15,123 106-8 16,-96-79-12-16,-6-1-15 16,-5-4-5-16,-7-4 2 15,-7-4-7-15,-2-2-8 16,0-4-1-16,0-2-16 15,-11-4 16-15,-1-2 68 16,2 0 7-16,3-2 6 16,5-18-67-16,2-12-14 15,9-10-50-15,24-6-1 16,16-1-3-16,9 3-56 16,29 2-89-16,-15 12-94 15,-12 10-247-15</inkml:trace>
  <inkml:trace contextRef="#ctx0" brushRef="#br0" timeOffset="134936.76">21645 4311 1139 0,'0'0'161'15,"0"0"-90"-15,0 0 33 16,0 0 26-16,0 0-47 15,-107 108-47-15,92-78-21 16,6-4-15-16,4-3 0 16,5-10-8-16,0 0 2 15,0-7-7-15,0-2-18 0,12-3 11 16,1-1-17-16,7 0-18 16,0-7 55-16,4-11 29 15,-4 0 7-15,-1-3 1 16,-6 7-17-16,-7 5-2 15,-4 4 8-15,-2 3 6 16,0 2-32-16,5 0-9 16,2 0-12-16,4 4 21 15,7 4 8-15,4-4-2 16,7-2 2-16,2-2-6 16,2 0-2-16,1-16 2 0,0-6 14 15,-6-6 25 1,-1-6-28-16,-3-4 6 0,-3-2-12 15,-8-6 12-15,-1-7-13 16,-8 2-6-16,-4-3 11 16,0 5 3-16,0 9 5 15,-4 12 19-15,-4 12 3 16,4 8-8-16,2 8-31 16,-1 0-2-16,1 8-28 15,0 24 8-15,0 15 18 16,2 14 2-16,0 5 10 15,0 3-2-15,13-5-8 16,7-8 6-16,5-8-5 16,-3-10-1-16,-4-11 2 15,-2-12-2-15,-7-7 8 0,-3-8 4 16,-2 0 14-16,3-1 26 16,0-17 10-16,2-7-34 15,-3 1-15-15,3 2 0 16,-2 8-13-16,0 4-3 15,2 10-11-15,5 0-22 16,1 0 10-16,7 14 12 16,3 6-5-16,8 4-98 15,-4-6-179-15,-7-7-428 0</inkml:trace>
  <inkml:trace contextRef="#ctx0" brushRef="#br0" timeOffset="135126.79">22131 4032 1287 0,'0'0'174'16,"0"0"-125"-16,0 0 47 15,0 0-56-15,140-22-40 16,-88 20-123-16,-8 0-211 15,-13 2-782-15</inkml:trace>
  <inkml:trace contextRef="#ctx0" brushRef="#br0" timeOffset="135305.12">22309 4142 332 0,'0'0'1200'0,"0"0"-1024"16,0 0-132-16,0 0 39 16,0 0-83-16,0 0-96 15,0 0-276-15,-24 17-734 0</inkml:trace>
  <inkml:trace contextRef="#ctx0" brushRef="#br0" timeOffset="135811.74">22534 4321 1570 0,'0'0'374'0,"0"0"-330"16,0 0-35-16,0 0-1 15,0 0 30-15,0 0-14 16,0 0-18-16,-7 98-6 16,23-82-9-16,13-8 9 15,9-3 6-15,7-5 1 16,5 0 1-16,-2-13-7 16,-4-6 7-16,-11-6 14 15,-8-5 10-15,-9-4-17 0,-10-4-8 16,-6-6-1-1,0-6-6-15,-6-6-10 0,-8-5-2 16,1-1-16-16,7 2 19 16,3 6-1-16,3 8 1 15,0 10 9-15,0 12 0 16,0 10 1-16,3 6 12 16,-3 8-13-16,0 0-1 15,2 6-32-15,2 24 19 16,5 16 14-16,9 14 41 0,4 6-29 15,9 4 2 1,5-5-12-16,-2-9 13 0,1-6-15 16,-6-10-67-1,-2-10-138-15,-8-12-312 0,-9-12-346 0</inkml:trace>
  <inkml:trace contextRef="#ctx0" brushRef="#br0" timeOffset="135947.37">23069 4032 1255 0,'0'0'168'0,"0"0"-127"15,125-24-14-15,-36 14-27 16,-11 2-68-16,-13 2-509 0</inkml:trace>
  <inkml:trace contextRef="#ctx0" brushRef="#br0" timeOffset="136138.96">23426 4195 1515 0,'0'0'353'16,"0"0"-265"-16,0 0-57 15,0 0 76-15,0 0-53 16,0 0-54-16,0 0-39 15,0 58-53-15,-8-24-160 16,-2-4-433-16</inkml:trace>
  <inkml:trace contextRef="#ctx0" brushRef="#br0" timeOffset="137153.31">23906 4217 1358 0,'0'0'230'0,"0"0"-191"15,0 0 31-15,0 0-14 0,0 0-5 16,0 0 0-16,0 0-34 15,-15 56-11-15,15-38-6 16,13 2 0-16,18-2 0 16,15 2 8-16,4 0-7 15,4-2 15-15,-5-4 3 16,-11 1-3-16,-13-6-7 16,-19 1-9-16,-6 3 0 15,-27 0-24-15,-24 3 24 16,-14 3 19-16,-6-5 9 15,5-8 12-15,12-6 21 16,16 0 35-16,20 0-34 16,18-9-7-16,0-9-55 15,41-5-73-15,14-6 73 0,17-1-1 16,5 4-5-16,-3 2-36 16,-9 8 23-16,-13 6 6 15,-11 4-9-15,-7 4-8 16,-10 2 11-16,-4 0 3 15,-6 0 3-15,-8 0-12 16,1 2 15-16,-5 2-2 16,-2-4 12-16,2 2 0 15,-2-2 8-15,2 0-8 16,5 0 0-16,4 0-5 16,12-14 5-16,4-6 9 15,10-2-8-15,5-4 1 16,6 2-2-16,0-1 0 0,6 7-12 15,2 7-24-15,4 7-90 16,-14 4-151-16,-15 0-229 16</inkml:trace>
  <inkml:trace contextRef="#ctx0" brushRef="#br0" timeOffset="137419.87">21790 4943 1174 0,'0'0'129'0,"0"0"-129"15,0 0 0-15,151-18 45 16,-12-11 29-16,52-3 10 15,23-4-10-15,0 4-10 16,-23 10-36-16,-37 4-28 16,-46 6-63-16,-33 4-270 0</inkml:trace>
  <inkml:trace contextRef="#ctx0" brushRef="#br0" timeOffset="137581.19">22468 4981 1553 0,'156'-28'193'0,"46"-4"-189"16,39-11-4-16,-56 11-198 16,-54 0-716-16</inkml:trace>
  <inkml:trace contextRef="#ctx0" brushRef="#br0" timeOffset="139553.56">17260 8253 1026 0,'0'0'212'0,"0"0"33"15,0 0-100-15,0 0-11 16,0 0-40-16,0 0-31 16,-2-26-35-16,0 28-18 15,-3 22-10-15,-1 19 81 16,-3 17 10-16,0 30-42 15,2 28-35-15,1-4-12 16,1-9 14-16,3-17-16 16,-2-24-37-16,-4 18-74 15,4-11-108-15,-2-23-343 0</inkml:trace>
  <inkml:trace contextRef="#ctx0" brushRef="#br0" timeOffset="140271.34">17122 8155 948 0,'0'0'256'0,"0"0"-79"15,0 0-126-15,118-20 16 16,-51 16 29-16,8 2-29 16,8 0-35-16,2 0-21 15,0 0 5-15,-3-2-7 16,-2 2 1-16,-9-2-1 16,-8 2-8-16,-7 0 7 15,-12 2 1-15,-8 0-8 16,-9 0 8-16,-5 0 1 15,-2 6 8-15,-5 16 4 16,1 12 38-16,-3 16 45 16,-1 17 23-16,-1 9-46 15,0 10-27-15,2 2-31 16,3-4-23-16,2-3 9 16,0-9-8-16,1-12-2 0,2-10 0 15,-6-10-6-15,1-12 6 16,-5-8 6-16,-5-8-5 15,-4-5 9-15,-2-6-9 16,0-1 19-16,0 0-5 16,0 0 1-16,0 2-6 15,0-2-4-15,0 0 2 16,0 2-8-16,-2 0-20 16,-19 5-8-16,-24 0 28 15,-37 9 17-15,-55 5-4 16,-58 0-9-16,-33-4-4 15,7-9 0-15,32-8 17 16,67 0 3-16,46-6 9 0,33-2 30 16,26 4 20-16,3-3-23 15,8 5-35-15,1-2-21 16,5 3-18-16,0-2-11 16,21 2-25-16,8-3 32 15,8-1 13-15,3 4-25 16,0 1-75-16,3 0-42 15,10 0-103-15,-10 0-225 16,-8 0-497-16</inkml:trace>
  <inkml:trace contextRef="#ctx0" brushRef="#br0" timeOffset="144020.14">18720 8570 864 0,'0'0'182'0,"0"0"-11"16,0 0-67-16,0 0-1 16,0 0-17-1,0 0-22-15,0 0-23 0,11-30-9 16,5 22-5-16,7-6-12 16,14-4 30-16,5-4 24 15,12-2-11-15,6-4-1 16,9 0-7-16,11-5-10 15,25-4 2-15,26-8-13 0,27-7 2 16,10 0-9 0,-6 4-8-16,-11 4 0 0,-10 4-3 15,-1 0-10-15,-1-2 6 16,1-2-7-16,-2 0 1 16,-2-1-1-16,2 1 1 15,0-2-1-15,3 2 0 16,-3-2 1-16,0 2 0 15,-4 1 0-15,-5 6 0 16,-20 4 2-16,-20 9 3 16,-20 8-6-16,0 0 0 15,12-2 7-15,14-4-7 16,14-2 1-16,-2 0 4 16,0 0-3-16,-2 2 9 15,0 0 4-15,2-3 1 0,-3 2-10 16,1-1 5-16,-4-1-10 15,-8 2 13-15,-11 0-7 16,-4 3 8-16,-9 0-14 16,-2-2 5-16,2 3-5 15,1-4 11-15,3 1-5 16,0 2-5-16,3 2 7 16,-3 0 3-16,-1 2 10 15,-3 0-14-15,-7 2-8 16,1 2-1-16,-5-2 1 15,0 2 1-15,-2-2 0 16,-3 1 5-16,-2 4-6 16,-5-1 1-16,-5 2-1 15,-1-1 3-15,-2 1-2 0,-1 1-1 16,4-1 7 0,1-1-5-16,5 1-1 0,-3 2-1 15,4 1 3-15,-6 1-3 16,-5 0 1-16,-5-1 0 15,-6 3-1-15,-3 0 0 16,-3 1 0-16,0-3 1 16,0 0 5-16,5-1-6 15,4-3 9-15,6 2-3 16,3-2 2-16,0 0 2 16,-3 4 2-16,-6 0-12 15,-6 0 2-15,-7 2-1 16,-8 2 11-16,-3-1-11 15,-3 1 14-15,0 0-2 16,-2 0-1-16,0-3-12 0,0 3 11 16,0 0-11-16,0 0 10 15,0 0-8-15,0 0 14 16,2 0-15-16,-2 0 16 16,0-2-17-16,0 2 13 15,0 0-12-15,0-2 7 16,0 0-2-16,0-2-5 15,-2-6-1-15,-15-6-41 16,-10-4-14-16,-10-4-9 16,-4-2 40-16,-6 2-5 15,0 0 17-15,5 4 3 0,3 4 12 16,14 4-3-16,4 4 10 16,7 2-10-16,8 4 1 15,4 2-2-15,2 0-6 16,0 0-12-16,0 0 4 15,0 0 1-15,13 0 0 16,7 8 14-16,7 6 7 16,4 0 8-16,0 2-14 15,-2 0-1-15,-4 0 0 16,-5 4-1-16,-7 2 0 16,-6 4 1-16,-7 6 0 15,-2 8 49-15,-28 7-12 16,-18 7-25-16,-33 20-6 0,-56 26-6 15,11-14-228 1,5-14-632-16</inkml:trace>
  <inkml:trace contextRef="#ctx0" brushRef="#br0" timeOffset="146520.87">18290 8885 535 0,'0'0'154'0,"0"0"-79"15,0 0-40-15,0 0 3 16,0 0-7-16,0 0 3 16,0 0 10-16,0 0 23 15,0 0-8-15,0 0 21 16,0 0-35-16,0 0-15 15,2 0-20-15,4 0-1 16,11 0 23-16,4 0 46 16,10 0-23-16,10 0 0 15,3 0 6-15,10 0-4 16,6 0-8-16,7 0-15 0,6 0-14 16,10 0 12-1,26 0 2-15,33 0-19 0,39 2 4 16,12 4-5-16,2 2-13 15,-8 0 9-15,-16 0 12 16,10 0-13-16,-5 0-8 16,-9-2 6-16,-14 0-1 15,-32-2-6-15,-25 2 1 16,-27-2 4-16,-6 2-5 16,10 2-5-16,5 4 5 15,8 4 0-15,-3-2 1 0,0 3 0 16,1-7 0-16,3-2 0 15,2-7-1-15,5-1 1 16,1 0-1-16,1-4 9 16,1-8 16-16,-4 1 17 15,1-2-14-15,2 3-10 16,1 1-9-16,3-2 13 16,0 3-4-16,1 0-11 15,-7 0-6-15,-5 0-1 16,-7 0 14-16,-4-4-14 15,-4 0 18-15,-2-4 6 16,-6 2 2-16,-3-2 11 16,-5 2-16-16,-4-2 1 0,-2 2 1 15,-3-4-5 1,2 2 1-16,1-2-8 0,6-2 0 16,4 0 3-16,3 2-1 15,-1 0-12-15,-4 1 0 16,-4 2 12-16,-7-2-11 15,-2 3-1-15,-3-2 3 16,1 2-3-16,-3 0-1 16,1 0 1-16,-1 4 0 15,-2 0-1-15,1 2 1 16,-2 0-1-16,-1 0 1 16,-2 0-1-16,-5 0 6 15,-2 2-6-15,-5 0 1 16,-1 0 4-16,0 0-4 15,-4 0-1-15,4 0 0 0,1 0 0 16,3 0 0 0,-1-2 0-16,5 2 0 0,-2-2-6 15,2 2 6-15,-4 0 1 16,0 0-1-16,-4 0 0 16,-6 2 1-16,-3 2 0 15,-6 0 0-15,-5 0-1 16,-3 0-10-16,0-2-21 15,0-4-25-15,-13-4-95 16,-12 0 14-16,-6-4 39 16,-9-1 29-16,-5 3-10 15,-6-4 25-15,-5 3 35 0,1-2 9 16,3 1-6-16,8 2 16 16,10 4 29-16,10 2 15 15,13 4 45-15,9 4-50 16,2 0-39-16,0 0-15 15,21 0 15-15,11 8 7 16,3 4-1-16,8 4 8 16,-3 0-13-16,-5 5 14 15,-6 1-14-15,-6 3 14 16,-12 4 3-16,-5 3 51 16,-6 0 12-16,0 4 34 15,-13 2-56-15,-18 8-10 16,-15 4-22-16,-14 7-27 15,-12 2-15-15,-28 12-136 16,17-17-250-16,14-16-900 0</inkml:trace>
  <inkml:trace contextRef="#ctx0" brushRef="#br0" timeOffset="147486.87">26663 8887 907 0,'0'0'272'0,"0"0"-172"16,0 0-32-16,0 0 23 15,125-12 28-15,-32-4-14 16,45-8-54-16,49-6 0 15,25 1 9-15,2 6-6 16,-15 6-30-16,-28 10-4 16,-15 0-7-16,-32 6-13 15,-32-2 0-15,-30 3-7 16,-17 0-46-16,-3 0-35 16,-4 0-59-16,-14 0-26 15,-34 0-58-15,-26 3-255 16,-22 7-82-16</inkml:trace>
  <inkml:trace contextRef="#ctx0" brushRef="#br0" timeOffset="147870.23">26867 8919 983 0,'0'0'330'15,"0"0"-207"-15,193-16-82 16,-31 4 26-16,19 0-3 15,-6 2-3-15,-16 0-7 16,-42 4-16-16,-25 0 0 16,-22 2 9-16,-16 0-23 0,5 0-12 15,-4-2-12-15,-5-2 9 16,-19 4 4 0,-14 0 40-16,-9 2 35 0,-8 2 34 15,0 0-26-15,0 0-25 16,0 0-18-16,0 0-4 15,0 0-24-15,0 0-14 16,0 0-11-16,0 0 0 16,0 0-1-16,0 0 0 15,0 0-17-15,0 0 6 16,0 0-3-16,0 0-6 16,0 0-5-16,0 0-20 15,0 0-27-15,0 0-40 16,-14 14-107-16,-1 0-125 0,-10-2-219 0</inkml:trace>
  <inkml:trace contextRef="#ctx0" brushRef="#br0" timeOffset="149753.71">24417 9836 1061 0,'0'0'246'0,"0"0"55"15,0 0-145-15,0 0-92 16,0 0-46-16,0 0-11 16,0 0 2-16,-9 46 76 15,14 2 17-15,3 10-21 16,-1 4-34-16,1 5-22 16,0-3-14-16,-2-2 2 15,-3-6-13-15,-3-4 0 16,0-8-42-16,0-8-50 15,0-10-13-15,0-10-37 16,0-10-37-16,0-6 107 16,-3-4 54-16,-1-30-127 15,2-16-70-15,0-18 43 0,2-16 13 16,0-6-11-16,0 1 8 16,0 7 162-16,0 14 19 15,0 12 99-15,4 16 45 16,-2 11-38-16,3 11 31 15,-1 12 12-15,2 6-78 16,10 0-89-16,13 22 36 16,9 19 67-16,14 9 19 15,8 12-70-15,4 2-23 16,5 2-19-16,-2-6-4 16,-5-10 9-16,-2-8-15 0,-6-11-1 15,-8-13-7-15,-5-10 7 16,-7-8 7-16,-10 0 4 15,-4-21 12-15,-6-12 33 16,-8-16 8-16,-4-5 20 16,-2-8-39-16,0 0-4 15,-16 0-7-15,-1 6-3 16,-1 8-15-16,0 12 15 16,5 7-7-16,2 13-24 15,4 8-5-15,5 8-102 16,2 0-172-16,0 22-114 15,0 4 122-15,0-2-801 0</inkml:trace>
  <inkml:trace contextRef="#ctx0" brushRef="#br0" timeOffset="150571.14">25849 9914 1024 0,'0'0'264'0,"0"0"-176"16,0 0 20-16,0 0-1 15,0 0-54-15,0 0 18 16,-160 12 36-16,106 16-3 16,-1 6-18-16,10 4-55 15,12-4-18-15,15-4-13 16,11-3-13-16,7-9 11 16,2-4-10-16,23-7 12 15,6-5 0-15,9-2-1 16,5 0-13-16,-3-16 3 15,1-6-2-15,-12 2 13 16,-7 0 39-16,-8 6-23 0,-9 6 19 16,-5 4-1-1,-2 2 0-15,0 2-9 0,0 0-25 16,0 0 0 0,0 0-22-16,4 8-6 0,8 10 21 15,5 2 5-15,6 2-27 16,8-4 4-16,2-6-31 15,5-4 24-15,0-8-18 16,-4 0-36-16,-1-2 33 16,-6-16 46-16,0-6 7 15,-8-6 2-15,-3-6 11 16,-7 0-13-16,-7 2-1 16,-2 2 0-16,0 5-1 0,-13 6-5 15,-3 5 6 1,3 3-9-16,3 8 10 0,6 5 10 15,4 0-4 1,0 1-6-16,14 17 0 0,13 9 10 16,11 5-10-16,8 2 0 15,5 0 0-15,5 2 0 16,-7-2 6-16,-6 0-6 16,-12-4 1-16,-14-2 0 15,-15-1-1-15,-2-5 26 16,-21-3 22-16,-20 2 5 15,-7-7-35-15,-6-2 10 16,4-8-26-16,11-4 10 0,10 0 23 16,13-2-35-1,19-26-57-15,21 2-235 0,12-5-373 16</inkml:trace>
  <inkml:trace contextRef="#ctx0" brushRef="#br0" timeOffset="151987.56">26767 9930 897 0,'0'0'285'0,"0"0"-152"0,0 0-40 16,0 0-6-16,0 0-21 15,0 0 4-15,0 0-9 16,19-16-34-16,5 6 98 16,4-4-26-16,4 0-64 15,-3-2 2-15,-5-1 10 16,-8 2-19-16,-5-2-19 15,-7 2-9-15,-4-2 7 16,0 3-7-16,-2 5-9 16,-17 0-11-16,-8 7-16 15,-4 2 36-15,-6 2 19 16,0 20 7-16,1 10-18 0,9 7 2 16,8 3-3-1,11 2-7-15,8 0-12 0,0-4 12 16,21-2-6-16,8-8 1 15,6-8 4-15,5-10-13 16,3-7 1-16,1-5 5 16,1-5-5-16,2-17-35 15,-2-8 48-15,-3-6 2 16,-2-4 5-16,-7 0 5 16,-4 0-11-16,-9 4 5 15,-7 8-5-15,-3 3-1 16,-4 11 11-16,-4 6 2 15,1 4 6-15,-1 4-19 16,4 0-6-16,6 3-23 0,7 16 28 16,8 6 1-16,9 4 0 15,2 4 1-15,2-5 5 16,0-4-5-16,-4-6-1 16,-3-8 0-16,1-8-8 15,-6-2 8-15,4-2-2 16,-6-18 4-16,-3-4 15 15,-3-6-16-15,-7 0 5 16,-6 2-4-16,-2 6 7 16,-3 5 7-16,-2 7 19 15,0 9-19-15,2 1-16 16,5 0-23-16,6 14 11 0,3 8 11 16,6 4 1-1,4-1-1-15,1-2-8 0,4-3-24 16,-2-4-17-16,2-8-37 15,-2-4-78-15,0-4 23 16,3-2 14-16,-3-16 79 16,0-4 20-16,-5-4 25 15,-6 0 4-15,-7-1 7 16,-6 4 7-16,-5 5 17 16,0 5 28-16,-9 8 5 15,-13 5-27-15,-5 0 34 16,0 15 2-16,2 14-36 0,6 4-37 15,7 3-6 1,12 3 6-16,0-3-14 0,7-4-20 16,15-6 12-16,5-8 12 15,2-10-35-15,2-8-83 16,0 0 32-16,-2-20 44 16,-2-12 52-16,-6-8 9 15,-9-6 23-15,-5-4-1 16,-7-5-18-16,0-5 0 15,0-4-12-15,-9 0 7 16,-4 2-2-16,4 8 42 16,0 12 12-16,3 13 33 15,1 18 17-15,0 11-43 16,-1 5-67-16,-1 31 0 16,-2 14 6-16,7 11 0 0,2 5-6 15,0 4 0-15,9 0 0 16,11-2-7-16,6 1-46 15,3-9-16-15,8-10 39 16,3-12-46-16,-1-18 31 16,1-14-13-16,-3-6 58 15,-4-10 35-15,-8-14 50 16,-8-2-57-16,-6 2 70 16,-6 6-6-16,-3 4-29 15,0 8 41-15,-2 2-66 16,0 4-38-16,2 0-14 15,7 0-56-15,5 2 15 16,8 8 41-16,9 0-2 16,4-2-41-16,6-4-50 0,-3-4 48 15,-1 0-27-15,-1 0 19 16,-5-4 65-16,-4-6 2 16,-5 0 0-16,-6 0-19 15,-3-6-23-15,-4 2-79 16,-7 0-404-16</inkml:trace>
  <inkml:trace contextRef="#ctx0" brushRef="#br0" timeOffset="152169.68">28650 9627 1377 0,'0'0'270'0,"0"0"-217"16,0 0-53-16,0 0-21 16,0 0-65-16,0 0-217 0</inkml:trace>
  <inkml:trace contextRef="#ctx0" brushRef="#br0" timeOffset="152537.99">29018 10002 1796 0,'0'0'349'0,"0"0"-213"15,0 0-136-15,0 0-6 16,0 0-22-16,0 0 28 16,0 0 10-16,97-6 14 15,-56-4-24-15,1 0 22 16,-4-4-13-16,-3 2 10 16,-8 0-13-16,-6 4 3 15,-8 2 4-15,-6 4-13 0,-3 2 0 16,3 0-6-16,4 0-66 15,7 0-20-15,20 16-23 16,-3 0-113-16,2-6-371 16</inkml:trace>
  <inkml:trace contextRef="#ctx0" brushRef="#br0" timeOffset="152938.01">29865 9585 235 0,'0'0'1330'0,"0"0"-1088"16,0 0-169-16,0 0-18 15,-129-8-21-15,111 34-19 16,13 6-5-16,5 4-10 16,20 4-15-16,20 0 15 15,7 5 1-15,2-1 1 16,-3 2-1-16,-9-2-1 16,-11 2 1-16,-12-4 0 0,-12-6-1 15,-2-6 8 1,-7-6-4-16,-15-4 6 0,-9-8 10 15,-5-2 19-15,-1-4-19 16,7-6-11-16,8 0-9 16,15-3-10-16,16-40-156 15,22 1-392-15,11-4-186 0</inkml:trace>
  <inkml:trace contextRef="#ctx0" brushRef="#br0" timeOffset="153753.67">30262 9641 1315 0,'0'0'318'16,"0"0"-194"-16,0 0-42 15,0 0-25-15,0 0 41 0,-52 148-63 16,50-95-15 0,2-1-19-16,0-2 6 0,13-4-6 15,5-6 0-15,5-6-1 16,-2-8-2-16,2-6 1 15,4-10-59-15,-1-6-4 16,6-4-2-16,3-7 23 16,3-18 24-16,2-3-12 15,-2 0 31-15,-2 0 11 16,-3 6-11-16,-6 4-25 16,-8 4 25-16,-5 6 0 15,-7 4 6-15,-7 2-2 16,0 2 28-16,0 0-30 0,0 0-2 15,0 0-8 1,0 0 8-16,-5 0 40 0,-5 10 7 16,-2 6-9-1,-1 4-11-15,-1 8-17 0,3 6 8 16,3 6 1-16,1 0-5 16,4 0-13-16,3-5 1 15,0-9-2-15,10-8 0 16,7-11-8-16,7-7-30 15,8-1-8-15,3-27-53 16,6-8 55-16,-6-11-6 16,-3-3 14-16,-8-4 26 15,-4-2-12-15,-6-2-2 16,-6-2-25-16,1-4-75 0,1 1-3 16,-2 1 8-16,1 6 2 15,-3 8 117-15,-1 12 13 16,-5 12 107-16,0 10-1 15,0 11-8-15,-5 3-73 16,-12 14-19-16,-6 19 93 16,1 13-52-16,5 10-27 15,9 6-15-15,8 8-8 16,0 1-8-16,16-1-2 16,9-6 13-16,2-8-13 15,2-12 1-15,-3-14-1 16,-2-9-15-16,-3-12-17 15,-1-9-45-15,2 0 69 0,3-5 8 16,1-13 16 0,1-3 19-16,-2 3 2 0,-6 6-8 15,-3 4 43 1,-5 8-1-16,-2 0-53 0,1 0-9 16,2 20 8-16,7 6-3 15,4 5-14-15,25 6-46 16,-9-6-282-16,2-9-777 0</inkml:trace>
  <inkml:trace contextRef="#ctx0" brushRef="#br0" timeOffset="155057.67">23424 10357 922 0,'0'0'353'0,"0"0"-136"16,0 0-41-16,0 0-25 16,0 0-52-16,0 0-37 15,0 0 9-15,150-70 9 16,-92 56-31-16,2 6-18 0,1 1-6 15,-1 6-24-15,-2 1-1 16,-6 0 0-16,-6 5-113 16,-11 12-77-16,-12 7-141 15,-9-4-26-15,-14-6-164 0</inkml:trace>
  <inkml:trace contextRef="#ctx0" brushRef="#br0" timeOffset="155353.53">23864 10215 722 0,'0'0'259'16,"0"0"-51"-16,0 0-59 0,0 0-33 15,0 0-53 1,0 0-63-16,0 0 14 0,25-12-5 16,11 13 42-16,6 12-5 15,5 1 13-15,1-1-27 16,-3 4 9-16,-5-3 2 15,-6 0-10-15,-12-2-11 16,-9-4-6-16,-11 0-2 16,-2 0-13-16,-4 4 0 15,-27 8 26-15,-9 8-14 16,-10 8-13-16,2 6-73 16,-4 19-139-16,17-11-109 15,12-9-583-15</inkml:trace>
  <inkml:trace contextRef="#ctx0" brushRef="#br0" timeOffset="155970.56">23659 11358 542 0,'0'0'763'0,"0"0"-477"15,0 0-185-15,0 0-55 16,0 0 39-16,0 0 15 16,131-16-21-16,-65 6-31 15,7-3 2-15,0-1-29 16,1 1-8-16,-5 0-13 16,-11 5-9-16,-9 0-37 15,-15 5-21-15,-13 0-46 16,-13 3-99-16,-8 0 14 0,-10-2-42 15,-19 0 2 1,-8-2-62-16,-7-2 115 16,-2-2 185-16,2-2 65 0,9 2 58 15,6 2 34-15,13 0 40 16,9 4 26-16,7 0-65 16,2 0-129-16,27 0 20 15,9 2 50-15,11 0-3 16,2 0-23-16,-2 0-33 15,-4 8-27-15,-7 4 12 16,-11 4-9-16,-10-2-4 16,-10 2-6-16,-7 0-5 15,0 2 12-15,-17 0 15 16,-12 3-3-16,-5 1-25 0,-1 6-68 16,8-6-186-16,11-11-261 15</inkml:trace>
  <inkml:trace contextRef="#ctx0" brushRef="#br0" timeOffset="160605">24789 11159 443 0,'0'0'368'0,"0"0"-178"16,0 0-136-16,0 0-43 15,0 0-10-15,0 0 82 16,0 0 18-16,50-4-21 16,-29 4-21-16,6 0-12 15,0 0 18-15,2 0-16 16,0-12-22-16,0 0 5 16,-4-4 26-16,-2 2-29 15,-4-2-1-15,-9 2 26 16,0 2-23-16,-8 0 20 15,-2 2-18-15,0-2 14 16,0 2-10-16,-10 2-25 16,-5 2-11-16,-3 2-2 15,1 1-3-15,1 3-4 16,5 0 10-16,5 0-2 0,3 0 25 16,3 0-24-16,0 0-1 15,0 0 12-15,0 0-11 16,0 0 9-16,0 0-9 15,0 0 0-15,0 0 0 16,0 0 5-16,0 0 6 16,0 0-11-16,0 0 5 15,0 0 6-15,-5 0-12 16,-6 0-28-16,-7 0-5 16,-8 0 20-16,-15 0 26 15,-5 21-13-15,-5 7 0 16,-3 6 0-16,8 8 7 15,10 0-1-15,16-2-5 0,17-4-1 16,8-4 0 0,38-1 3-16,21-8 5 0,18 0 11 15,9-5-7-15,5-3-11 16,-7 4 10-16,-10-3-9 16,-19 4-1-16,-16-2-1 15,-17 0-8-15,-18 2-10 16,-9-2 4-16,-9 6 14 15,-27 2 79-15,-11 0-38 16,-11-2-10-16,-4-6-16 16,-3-8 9-16,5-4 7 15,5-6-18-15,10 0 3 0,10 0-2 16,12 0-5-16,14-4-9 16,9-2-30-16,27-16-178 15,13 4-395-15,7-4-149 0</inkml:trace>
  <inkml:trace contextRef="#ctx0" brushRef="#br0" timeOffset="161003.84">25522 11301 1202 0,'0'0'347'0,"0"0"-254"16,0 0-92-16,0 0 0 16,0 0 16-16,0 0 6 15,0 0 10-15,129 135-33 16,-114-103 15-16,-5-4-4 15,-3-6 2-15,-3-8 1 16,-4-6-7-16,0-6 6 16,0-2 79-16,0 0 17 15,0-8 17-15,-2-14-51 16,-5-10-49-16,7-6-5 16,0-8-20-16,9 0-1 0,20 1-17 15,9 5-21-15,4 10-70 16,17 8-117-16,-11 10-112 15,-10 10-230-15</inkml:trace>
  <inkml:trace contextRef="#ctx0" brushRef="#br0" timeOffset="161704.17">26032 11412 1000 0,'0'0'328'15,"0"0"-232"-15,0 0-70 16,0 0 51-16,0 0 27 0,0 0-39 16,0 0-8-16,129-54-6 15,-113 39 2-15,-5 4 4 16,-7-2-19-16,-4 4-12 16,0 0 21-16,0 5-9 15,-17 4-11-15,-10 0 7 16,-6 10 16-16,4 12-10 15,4 3-25-15,14 0-15 16,11 1-1-16,0-3-8 16,29-3 8-16,11-6-1 15,9-6-6-15,6-6 8 16,3-2 16-16,0 0-16 0,-4-14-1 16,-4-4 1-1,-6-3 22-15,-9 0-22 0,-6-4 1 16,-6 6 0-16,-8 2 0 15,-5 3 1-15,-6 9 7 16,-4 1-8-16,2 4 0 16,-2 0-1-16,0 0-1 15,0 0 0-15,0 0 0 16,2 0-9-16,-2 0 10 16,0-3 0-16,2 2 2 15,-2-4 4-15,2 0-5 16,1-3-1-16,-1-3 1 15,-2 1-1-15,0 2 1 16,0 0-1-16,0 4 0 16,-13 0-2-16,-5 4-12 0,-9 0-3 15,-4 0 17 1,-5 13 9-16,3 8 7 0,6 5-2 16,10 3-4-16,14-1-4 15,3 0-6-15,22-2-1 16,21-7 1-16,10-2 0 15,7-9 17-15,8-6-17 16,-4-2-9-16,-4 0-6 16,-9-4-25-16,-8-10 0 15,-10 0-33-15,-4-14-94 0,-9 3-191 16,-9 1-633-16</inkml:trace>
  <inkml:trace contextRef="#ctx0" brushRef="#br0" timeOffset="162405.69">27211 10928 920 0,'0'0'230'0,"0"0"-37"16,0 0-20-16,0 0 14 16,0 0-30-16,0 0-85 15,0 0-30-15,-9-29-10 16,9 29-15-16,0 0-6 15,0 5-4-15,0 16 24 16,6 8 15-16,10 14-11 0,-1 7-8 16,1 8-21-16,-3 6 8 15,-1 2-2-15,-3-5-11 16,-1-7 0-16,0-12 6 16,-2-11-7-16,1-12 1 15,-5-7-1-15,-2-8 1 16,0-2 0-16,0-2 9 15,0 0 4-15,0 0 15 16,0 0 20-16,0 0 13 16,0 0-7-16,0 0-9 15,0 0-16-15,0 0-9 0,2 0-9 16,0 0-12-16,3 0-8 16,6 0-13-16,7-2 12 15,8-6 9-15,12-2 26 16,5-2-26-16,3 2 0 15,6 0-19-15,0 2-101 16,23-5-120-16,-11 5-135 16,-6-2-261-16</inkml:trace>
  <inkml:trace contextRef="#ctx0" brushRef="#br0" timeOffset="162837.25">27970 11219 1096 0,'0'0'295'15,"0"0"-144"-15,-118 10-24 16,76 6-15-16,13 2-61 16,11-2-31-16,12 1-20 15,6-2-15-15,4-1 11 16,23-2 4-16,11-3 0 15,6-5-9-15,6-4-15 16,-2 0 8-16,-5 0-33 16,-9-8 38-16,-13-2 22 15,-5 1 12-15,-9 4 35 16,-5 1 2-16,0 4-20 0,-2 0-40 16,4 0-3-16,4 5-28 15,7 12 31-15,5 5 1 16,11-2 0-1,5 0-1-15,6-6 0 0,1-8-72 16,1-5 5-16,-4-1-9 16,-4 0-31-16,-2-11 63 15,-3-3-40-15,-2-4 53 16,8-12-98-16,-3 5-111 16,-7 1-286-16</inkml:trace>
  <inkml:trace contextRef="#ctx0" brushRef="#br0" timeOffset="163421.25">28802 11073 822 0,'0'0'215'0,"0"0"-120"16,0 0 24-16,0 0-23 15,-132 16-6-15,93 4 10 16,0 2-27-16,8 2-17 0,11-2-38 16,14-2-18-16,6-2 0 15,0-4-3-15,19-4-17 16,15-6-24-16,6-2-3 15,2-2-41-15,2 0 56 16,-3-8-48-16,-3-6 5 16,-9-2 75-16,-4 0 32 15,-10 4 7-15,-3 6 13 16,-4 6 15-16,-1 0-55 16,3 28-11-16,11 20 44 15,10 18 38-15,18 31-45 16,18 31-15-16,-5-6-14 0,-10-13-9 15,-24-21-6 1,-23-32-20-16,-5-6-101 0,-20-8-4 16,-29-16 15-16,-16-18 116 15,-6-8 29-15,-2 0 45 16,7-13 9-16,9-14 10 16,14-5-17-16,12-8-37 15,16-6-16-15,15-6-23 16,2-4-7-16,38-5-56 15,16 1-46-15,15 4 61 16,12 4-69-16,6 6-64 16,24-2-77-16,-24 14-88 15,-15 6-191-15</inkml:trace>
  <inkml:trace contextRef="#ctx0" brushRef="#br0" timeOffset="163687.01">29466 11315 459 0,'0'0'330'15,"0"0"-124"-15,0 0-16 16,0 0-14-16,0 0-50 15,0 0-68-15,0 0-40 16,-105 90-17-16,105-72 0 16,0-1 1-16,20-5-2 15,11-8-13-15,9-4 13 16,5 0 37-16,4-8-20 16,-4-12 41-16,-6-4 20 15,-5-2-5-15,-9-1-1 16,-7 1 7-16,-10 6 22 15,-3 2 22-15,-5 4-47 16,0 6-16-16,-19 4-34 0,-18 4-26 16,-14 0-12-1,-50 14-76-15,14 11-157 0,5-4-370 0</inkml:trace>
  <inkml:trace contextRef="#ctx0" brushRef="#br0" timeOffset="164674.31">23942 12847 753 0,'0'0'357'16,"0"0"-98"-16,0 0-106 16,0 0-8-16,0 0-29 15,0 0-45-15,0 0-28 16,22 0-24-16,18-1 41 16,18-8 31-16,16-3-35 15,18 1-15-15,8-2-32 16,8 3 7-16,2 0 5 15,0 2-4-15,-8 2-17 16,-9-2 0-16,-12 2 11 0,-14 2-4 16,-17 0-7-1,-13 2-8-15,-18 0-15 0,-10-2-17 16,-6 0 19-16,-3-6 21 16,0-4-40-16,-20-8-13 15,-5 0 3-15,-6-4 22 16,-1 4 5-16,1 6 23 15,4 2 7-15,5 6 23 16,9 2 23-16,4 4-4 16,7 2 10-16,2 0-30 15,0 0-29-15,0 0-12 16,9 4 12-16,11 10 9 16,2 2 3-16,0 4-5 15,-1 0 1-15,-8 0-8 0,-9 4-1 16,-4 2-7-16,-17 6 8 15,-24 4 10-15,-10 4-10 16,-5-2-52 0,7-3-85-16,9 5-10 0,16-12-253 15,15-8-379-15</inkml:trace>
  <inkml:trace contextRef="#ctx0" brushRef="#br0" timeOffset="173141.87">25323 13016 540 0,'0'0'147'0,"0"0"-44"15,0 0-5-15,0 0 26 16,0 0 14-16,0 0 18 16,-10 0 28-16,8 0-28 0,-1 0-16 15,3 0-40 1,0 0-26-16,0 0-22 0,0 0-19 16,5 0 7-16,22 0 66 15,15 4 20-15,13-2-6 16,16-2-24-16,10 0-32 15,6 0-25-15,0-8-15 16,1-2-8-16,-3-2-2 16,-2 0-4-16,-3 2 3 15,-6-1-7-15,-5 6 0 16,-7 3-4-16,-6 0-2 16,-5 2 2-16,-4 0-1 15,-2 0 9-15,-3 0 1 0,0 0 4 16,1 0 8-16,-3 0 1 15,1 0 2-15,0 0-8 16,-1 0-3-16,-4 0-8 16,-3 0-6-16,-2 0 1 15,-8 0-1-15,-3 0 0 16,-7 0-1-16,-7 0 2 16,-1 0-1-16,-5 0 5 15,0 0-6-15,0 0-1 16,0 0-31-16,-17 4-62 15,-50 6-136-15,4 0-361 16,-11-2-723-16</inkml:trace>
  <inkml:trace contextRef="#ctx0" brushRef="#br0" timeOffset="173670.78">24691 13782 895 0,'0'0'598'15,"0"0"-363"-15,0 0-126 16,0 0-43-16,0 0 12 16,0 0 1-16,0 0 15 15,80-4 20-15,-22-2-9 16,33-6-27-16,38-2-33 15,33-5-9-15,11 1-13 16,-8 5-15-16,-23 3-1 0,-37 4-6 16,-23 2 0-1,-24 1 8-15,-8 3-9 0,-4-1 0 16,-1 1 0-16,-3 0 0 16,-17 0 0-1,-10 0 8-15,-10 0-8 0,-3 0 12 16,-2 0 15-16,0 0-3 15,0 0-2-15,0 0-8 16,0 0-14-16,-5-3-25 16,-26 3-94-16,3 0-199 15,-9 0-485-15</inkml:trace>
  <inkml:trace contextRef="#ctx0" brushRef="#br0" timeOffset="175560.37">14573 11004 872 0,'0'0'169'16,"0"0"34"-16,0 0-99 16,0 0-14-16,0 0 2 15,0 0-36-15,0 0-13 16,-17-37 6-16,17 37 7 15,-2 0 1-15,2 0-3 0,0 0-25 16,0 0 2 0,0-3-9-16,0 3 0 0,-3 0 3 15,3 0-3-15,-5 0 0 16,1 0-1-16,-3 0-2 16,1 0 6-16,2 3 9 15,-2-2 9-15,4 2 7 16,2-3 9-16,0 0-10 15,-2 0-9-15,2 0-7 16,0 0-10-16,0 0-5 16,0 0 1-16,0 0-7 15,0 0-10-15,0 0 7 16,0 0-2-16,0 0-5 16,0 0-1-16,0 0 10 15,0 0-3-15,0 0 6 0,0 0-7 16,0 0 4-16,0 0-10 15,0 0 0-15,0 0 5 16,0 0-6-16,0 0 0 16,-6 4-8-16,-5 22-66 15,-3-2-204-15,3-2-673 0</inkml:trace>
  <inkml:trace contextRef="#ctx0" brushRef="#br0" timeOffset="176570.89">17599 10794 914 0,'0'0'271'0,"0"0"-39"16,0 0-91-16,0 0-24 16,0 0-2-16,0 0 18 15,0 0-34-15,-26-20-28 16,26 18-22-16,0 2-1 16,0 0-14-16,0-2-10 15,0 2 1-15,0-2 5 16,0-2 4-16,6-2-2 0,5-2-14 15,-2-2 1 1,2 0-11-16,-4-2-2 0,-7 0 0 16,0 2 1-16,-2 0-7 15,-27 8-11-15,-13 2-12 16,-14 0-12-16,-13 18 28 16,-5 8 7-16,5 2 2 15,11 0-2-15,16 0 0 16,19-4-1-16,21-2-8 15,4 0 3-15,43 4 6 16,17 4-1-16,18 2-1 16,12 4 1-16,1 3 1 15,-1 1-15-15,-9-2-6 16,-19 0 21-16,-18-4 0 16,-21-4 0-16,-21-2-1 0,-4-1 1 15,-35-2 7-15,-19 0 6 16,-13-7-6-16,-6-4 5 15,-3-6-11-15,5-8 5 16,11 0-4-16,10-3 7 16,17-11-7-16,20 0-2 15,13-5-68-15,54-14-417 16,13 5-102-16,6 0-466 0</inkml:trace>
  <inkml:trace contextRef="#ctx0" brushRef="#br0" timeOffset="177004.84">18074 11069 725 0,'0'0'642'0,"0"0"-439"15,-114 44-82-15,74-6-28 16,9 2-30-16,13 2-44 15,18-6-1-15,0-2-17 16,20-4 8-16,13-8-8 16,7-4 8-16,5-8-3 15,1-7 2-15,6-3-2 16,0 0-6-16,-4-13 10 0,-3-2-8 16,-7 0 18-1,-9 1 11-15,-12 4 23 0,-5 5 14 16,-8 2-28-16,-2 3-9 15,1 0-17-15,-1 0-13 16,2 0 0-16,-2 4 5 16,2 6-5-16,0-3-1 15,-4-3 9-15,0-3-8 16,0-1 18-16,0 0 0 16,0 0 11-16,4 0 11 15,5-9-38-15,7-12-3 16,9-5-89-16,38-16-124 15,-7 6-314-15,0 4-306 0</inkml:trace>
  <inkml:trace contextRef="#ctx0" brushRef="#br0" timeOffset="177200.84">18903 11083 1423 0,'0'0'294'15,"0"0"-206"-15,0 0-37 16,0 0-7-16,0 0-9 16,0 0 30-16,0 0-15 15,-10 88-21-15,24-60-29 16,-1 10-136-16,1-6-96 16,-10-9-410-16</inkml:trace>
  <inkml:trace contextRef="#ctx0" brushRef="#br0" timeOffset="177455.37">18913 10810 567 0,'0'0'1139'0,"0"0"-781"15,0 0-246-15,0 0-68 16,0 0 48-16,0 0-19 0,25 133-36 16,-14-79-21-1,3 10-1-15,-3 8-15 16,-1 22-109-16,-4 29-167 0,-6-21-309 16,0-18-292-16</inkml:trace>
  <inkml:trace contextRef="#ctx0" brushRef="#br0" timeOffset="177821.21">19101 10892 1341 0,'0'0'326'0,"0"0"-161"0,0 0-101 16,122-40-12-16,-75 40 11 16,0 16 0-16,-4 19 10 15,-8 11-14-15,-4 6-15 16,-8-2-8-16,-8-2-17 16,-9-8-5-16,-6-8-1 15,0-8-6-15,-24-6 2 16,-12-10-9-16,-8-6-55 15,-5-2 29-15,0-10-4 16,4-18 2-16,10-10 2 16,8-6-35-16,18-6-43 15,9-2-59-15,25-23-102 16,15 17-126-16,2 4-457 0</inkml:trace>
  <inkml:trace contextRef="#ctx0" brushRef="#br0" timeOffset="177997.41">19645 10524 1343 0,'0'0'247'15,"0"0"-145"-15,0 0 94 16,8 145-34-16,6-82-50 16,5 1-13-16,4-2-34 15,0 2-39-15,-2-1-12 0,-11 17-14 16,-6-16-176-16,-4-18-528 15</inkml:trace>
  <inkml:trace contextRef="#ctx0" brushRef="#br0" timeOffset="178123.87">19946 10732 578 0,'0'0'622'16,"0"0"-538"-16,139-4-84 15,-94 4-178-15</inkml:trace>
  <inkml:trace contextRef="#ctx0" brushRef="#br0" timeOffset="178890.76">16855 10403 973 0,'0'0'174'0,"0"0"92"16,0 0-81-16,0 0-39 15,0 0 59-15,0 0-99 16,0 0-106-16,-36 60 90 15,50 106 89-15,10 37-49 16,5 16-21-16,-2-1-38 16,-11-11-7-16,-8 7-26 15,-6-5-25-15,-2-11 2 0,0-13-7 16,-8-27-8-16,-4-15 15 16,3-29-14-16,3-32 7 15,2-24-8-15,-3-9-1 16,2-1 1-16,-2-2 1 15,1-2-1-15,-1-14 6 16,3-12-3-16,2-8-3 16,-1-4 1-16,3-6-1 15,0 2 9-15,0-2-7 16,0 0-2-16,3 0 0 16,23 0-1-16,19 0 1 15,35 0 14-15,52-8-13 16,63-16 0-16,40-4-1 0,27-4 0 15,15 0-1 1,-3 3 0-16,2 6-8 0,-10 6-16 16,-19 6-11-16,-25 3 3 15,-24 2 0-15,-28-1 19 16,-41 0 2-16,-38 0 4 16,-32 2 8-16,-20-4-33 15,-3 1 5-15,-5-3 5 16,-4-4 10-16,-17-3-15 15,-20-34-66-15,-19 2-212 16,-11-6-539-16</inkml:trace>
  <inkml:trace contextRef="#ctx0" brushRef="#br0" timeOffset="179704.31">16607 10345 1179 0,'0'0'152'15,"0"0"-45"-15,0 0-101 16,0 0-5-16,125-42-1 15,11 20 30-15,52-6 59 16,23 0 13-16,1 7-19 0,-8 10-8 16,-7 11-7-1,8 0-7-15,6 1-16 0,8 16-21 16,-8 3 0-16,-5 0-21 16,-21 0 5-16,-21-2-8 15,-19 0 0-15,-32 0-22 16,-30 0 21-16,-23 0-3 15,-10 6 4-15,0 12 0 16,0 12 2-16,-6 14 18 16,-15 12 17-16,-13 9 27 15,-10 3 3-15,-6 4 0 16,0 0-14-16,2-3-19 0,7-3 5 16,5 0 7-1,3 3-3-15,4 3-6 0,-3 4-1 16,-1 4-25-16,-5 0-10 15,-3-1 11-15,-7-3-6 16,-2-8 3-16,0-11-7 16,0-17 8-16,0-12-9 15,0-12 11-15,0-6 7 16,0-8-5-16,4-6-2 16,0-2-2-16,1-2 6 15,-3 0-8-15,-2 2 4 16,0 4 0-16,0 6 15 15,0 4 5-15,0 0 0 0,0-2-20 16,0-2-5 0,0-6 1-16,-2-1 7 0,2 0-3 15,-5 3 2-15,1 4 13 16,-2 6 0-16,-5 1-4 16,-3 1-7-1,1-2-4-15,-3-6-3 0,1-8 2 16,-6-4 23-16,-8-4 8 15,-8-2-5-15,-17-2-11 16,-15-2-11-16,-29 2-9 16,-34-2 0-16,-30 0-1 15,-7 6-5-15,10 6-12 16,48 2-157-16,35-2-403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51:10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12730 3757 373 0,'0'0'215'0,"0"0"87"16,0 0-123-16,0 0-46 16,0 0-4-16,0 0 9 0,0-32-6 15,0 28-9 1,0 3-24-16,0-2-14 0,0 3-13 16,0 0-29-16,0 0-10 15,0 0-7-15,0 0-15 16,0 0 0-16,0 4-11 15,0 14 0-15,0 13 6 16,2 9 9-16,4 12 1 16,-2 8-2-16,-2 0-4 15,0 2 5-15,-2-4-1 16,0-5-5-16,0-8-9 16,0-4 1-16,-4-5 1 0,-2-6-2 15,-2-6-12 1,2-10-149-16,1-6-187 15,1-8-313-15</inkml:trace>
  <inkml:trace contextRef="#ctx0" brushRef="#br0" timeOffset="899.4">12761 3767 481 0,'0'0'288'16,"0"0"-112"-16,0 0-41 15,0 0-27-15,0 0 21 16,0 0-10-16,0 0-32 15,12-36-34-15,6 26-26 16,8 1 4-16,8-4 13 16,9 3 8-16,5 5-12 15,2 2-10-15,-2 3-8 16,-3 0-12-16,-9 10-3 0,-10 12-7 16,-13 7-6-16,-13 4 6 15,0 10 0-15,-33 5 4 16,-11 0-4-16,-6-4 0 15,0-8-27-15,5-10 13 16,11-8 4-16,14-8 4 16,11-6 6-16,9-4-10 15,3 0-18-15,26 0 14 16,10 0 14-16,9 0 0 16,3 0 1-16,2 3 0 15,-4 8 0-15,-2 7-1 0,-2 3 0 16,-8 2 2-1,-8 4-1-15,-6-3 6 0,-12-3-6 16,-9 0 8-16,-2-5 5 16,0 2 36-16,-23-4 36 15,-5 0-5-15,-8-2-23 16,-2-2 4-16,-4-6 1 16,-1-2-23-16,4-2-12 15,1 0-3-15,7 0-7 16,6 0-18-16,7-6-12 15,18-12-152-15,0 2-230 16,3-2-923-16</inkml:trace>
  <inkml:trace contextRef="#ctx0" brushRef="#br0" timeOffset="1649.81">13559 3735 825 0,'0'0'355'0,"0"0"-155"16,0 0-62-16,0 0-52 0,0 0-37 15,0 0-17 1,0 0-23-16,0 47 38 16,0-5 54-16,0 6-24 0,0 4-24 15,0-2-12-15,2-6-15 16,1-7-10-16,-3-8-8 16,0-11-7-16,0-6 0 15,0-5 0-15,0-5 0 16,0-2 1-16,0 0 11 15,-5-10-13-15,-3-21-3 16,-1-9-24-16,3-10 10 16,6-2-8-16,0 0 24 15,10 6 0-15,15 6 1 16,4 8 0-16,4 4 0 16,3 10 0-16,-3 6-1 0,-4 7 0 15,-6 5-10-15,-8 0-1 16,-4 17 0-16,-4 5 4 15,-7 3 8-15,0 2 1 16,0-1 8-16,-7-4-8 16,-4-4 6-16,0-2-6 15,1-6 10-15,8-4-11 16,2 0 0-16,0 0-6 16,6 4 3-16,15 2 3 15,13 6 0-15,6 2 0 16,4 4 2-16,4 4-1 15,-8 0-1-15,-7 2 1 16,-8 1 5-16,-13-5-6 16,-12 0 1-16,0 0 7 0,-17-2 29 15,-16-2 11 1,-12-4 4-16,-5-6-1 0,-2-4 29 16,-4-4-32-16,4-4-28 15,4 0-6-15,7 0-1 16,12-8-13-16,14-4 0 15,15-12-57-15,2 0-250 16,21-1-528-16</inkml:trace>
  <inkml:trace contextRef="#ctx0" brushRef="#br0" timeOffset="2166.15">14554 3934 1028 0,'0'0'265'15,"0"0"-177"-15,0 0-65 16,0 0-14-16,0 0 0 15,0 0 52-15,0 0 43 16,98-18-18-16,-67 6-20 16,0-2 1-16,-6 0 15 0,-4 0-19 15,-7 0-23-15,-3 2-18 16,-7 4 1-16,-4 2-4 16,0 2 3-16,-11 4 3 15,-22 0-25-15,-12 12 0 16,-10 20-8-16,-3 12 7 15,2 8 1-15,13 2-1 16,12 0 0-16,16-6-1 16,13-7 2-16,2-5 1 15,6-6 0-15,19-6 5 16,6-4-4-16,5-4 14 16,1-4 10-16,2-4 27 15,-1-4-8-15,-5-2-2 0,-4-2-14 16,-4 0-14-16,-8 0-6 15,-5 0-9-15,-8 0-45 16,-2-8-252-16,-2-2-703 0</inkml:trace>
  <inkml:trace contextRef="#ctx0" brushRef="#br0" timeOffset="4182.92">15159 4123 902 0,'0'0'285'0,"0"0"-124"15,0 0-41-15,0 0 5 16,0 0-16-16,0 0-6 15,0 0-26-15,0 0-18 16,0 0-12-16,0 0-4 16,0 0-4-16,0 0-6 15,0 0 1-15,0 0-3 16,0 0-3-16,0 0-3 16,0 0-2-16,0 0 5 15,12 0 4-15,7-6 7 16,15-5 20-16,11 1 8 15,5-2-30-15,4-2-16 16,4 3-12-16,-2-2 4 16,-2 1-1-16,-8 2 1 0,-4 0 2 15,-10 4 2-15,-13 2-7 16,-7 4 3-16,-7-2 4 16,-3 2-1-16,-2 0 8 15,0 0 1-15,0 0 2 16,0 0-7-16,0 0-8 15,0 0 2-15,0 0-13 16,0 0-1-16,0 0-10 16,0 0-109-16,27 4-223 15,-4 4-305-15,11-4-685 0</inkml:trace>
  <inkml:trace contextRef="#ctx0" brushRef="#br0" timeOffset="4972.53">16491 3680 735 0,'0'0'263'16,"0"0"-66"-16,0 0-6 0,0 0 1 15,0 0-17 1,0 0-47-16,0 0-28 0,3-9-20 16,-1 9-28-16,-2 0-23 15,3 0-29-15,-1 13-3 16,6 12 3-16,1 18 5 15,5 9 32-15,-1 10 1 16,3 4-1-16,-1 0-15 16,1-5-7-16,-5-7-5 15,-2-8 1-15,-4-6-11 16,-5-4 6-16,0-2-6 16,-14 0-99-16,-9-8-281 15,2-12-480-15</inkml:trace>
  <inkml:trace contextRef="#ctx0" brushRef="#br0" timeOffset="5399.72">16621 4046 601 0,'0'0'510'0,"0"0"-424"16,0 0-10-16,121-40 68 15,-77 26 4-15,-2-4-21 16,-4 0-48-16,-2-4-33 16,-5-2-8-16,-6-2-11 15,-6 2 8-15,-3-2 3 0,-7-1 9 16,-5 2 7 0,-2-1 2-16,-2 1-16 0,0 1-15 15,0 2-2-15,0 4 10 16,0 4 7-16,0 4 1 15,0 8-2-15,0 2-19 16,0 0-20-16,0 4-22 16,0 22-10-16,0 15 30 15,0 9 2-15,0 8 12 16,0 4 1-16,2-2 4 16,6-6-1-16,-2-4 0 15,-3-9-8-15,-3-5-1 16,0-6-1-16,0-2-6 0,-9 0-51 15,-7-6-253 1,3-8-422-16</inkml:trace>
  <inkml:trace contextRef="#ctx0" brushRef="#br0" timeOffset="5849.4">17220 3998 1151 0,'0'0'207'0,"0"0"-117"0,0 0-42 15,0 0-10-15,0 0-20 16,0 0-16-16,0 0 44 15,-35 112 0-15,24-72-17 16,7 1-19-16,4-9 9 16,0-2-10-16,8-6-1 15,7-6 6-15,6-4 2 16,-1-6 13-16,6-6 31 16,1-2-6-16,4 0 0 15,0-12 17-15,-2-12-4 16,-4-4-10-16,-7-4-4 15,-9-2-5-15,-9 0-16 0,0 3 2 16,-13 7-10-16,-16 5-14 16,-8 6-10-16,0 5 0 15,1 8-11-15,7 0 1 16,14 0-74-16,15 8-130 16,4 2-284-16,21-1-414 0</inkml:trace>
  <inkml:trace contextRef="#ctx0" brushRef="#br0" timeOffset="6666.68">17766 4059 578 0,'0'0'794'16,"0"0"-595"-16,0 0-58 16,0 0 2-16,0 0-15 15,0 0-23-15,0 0-49 16,0-41-50-16,0 41-6 16,0 20-28-16,0 8 19 15,0 11 9-15,0-2 6 16,0 2 0-16,7-7-6 15,1-8 11-15,2-4-9 16,-1-8-1-16,1-4 5 16,0-6-5-16,3-2 14 0,0 0-3 15,3-4 7-15,4-14-9 16,0-8 1-16,-2-5 0 16,-1-2-9-16,-5-2 7 15,-3 3-9-15,-5 9 1 16,-4 6-1-16,0 9 1 15,0 6-1-15,0 2-10 16,0 6-24-16,0 16 12 16,4 6 16-16,4 5 6 15,5-1 0-15,5-4 0 16,3-6 0-16,8-6 1 0,3-6 0 16,1-4 0-16,3-6 10 15,2 0-10-15,-5-4 11 16,-1-14-11-16,-5-4 5 15,-8-5-4-15,-5-2 7 16,-6-6 1-16,-8 1-10 16,0 0-2-16,0 4 2 15,-2 4-3-15,-8 6 2 16,-4 6-8-16,5 4 0 16,3 4-5-16,3 2 5 15,3 4-6-15,0 0 2 16,0 0-15-16,0 0-16 15,9 12 23-15,11 10 4 16,6 6 17-16,5 8 0 16,6 0 1-16,-4-1-1 0,1-5 1 15,-8-6 5-15,-4-5-4 16,-6-2-2-16,-7-3 0 16,-7-2 0-16,-2-2-6 15,0-2 6-15,-13 2 17 16,-12-2 21-16,-8 0 8 15,0-4-27-15,-5-2-6 16,5-2-13-16,4 0-72 16,8-6-222-16,13-8-563 0</inkml:trace>
  <inkml:trace contextRef="#ctx0" brushRef="#br0" timeOffset="7084.09">18704 4161 998 0,'0'0'133'16,"0"0"-78"-16,0 0 38 15,0 0 33-15,127 3 3 16,-96-3-37-16,0 0-30 15,-4 0-21-15,-2-9 0 16,-7-4-1-16,-3 2-14 16,-9-2 10-16,-2 0 0 15,-4 0-13-15,-6 3 8 0,-17 5-19 16,-12 2-12-16,-2 3 1 16,-3 7-1-16,4 12 0 15,12 4-2-15,7 3-7 16,15 2 8-16,2-2 1 15,14 2 6-15,15-4 0 16,7-2 15-16,4-6 16 16,3-4 18-16,-4-4-13 15,-1-8-18-15,0 0-21 16,13-6-3-16,-9-12-266 16,-7-6-733-16</inkml:trace>
  <inkml:trace contextRef="#ctx0" brushRef="#br0" timeOffset="7456.66">19597 4012 1430 0,'0'0'215'0,"0"0"-154"16,0 0-50-16,0 0 18 16,-127 93 12-16,106-67 4 15,7 0-23-15,12-4-10 16,2-1-2-16,2-2-9 0,20-3 17 16,12-4-11-16,3-6 14 15,5-4-1-15,1-2 26 16,-7 0 2-16,-7-10 15 15,-9-6 30-15,-11-4-12 16,-9-2-29-16,-4-1-21 16,-28 4-31-16,-15 1 0 15,-9 1-10-15,1 9-39 16,12 8-122-16,19 0-196 16,19 0-603-16</inkml:trace>
  <inkml:trace contextRef="#ctx0" brushRef="#br0" timeOffset="8566.34">19513 4064 796 0,'0'0'162'0,"0"0"-90"15,0 0 18-15,0 0 18 16,2-102 36-16,3 66-11 15,-1-2-16-15,3-4 13 16,-3-2-11-16,3-9-56 16,2-7-5-16,4-6-19 15,3-6 14-15,3 2-28 16,8 3-12-16,4 12-12 16,1 9 6-16,1 11 2 15,-4 11 0-15,-2 10-8 16,-5 8-1-16,-1 6 0 15,-6 0-16-15,-1 32-2 16,-1 21 8-16,0 35 10 16,-6 40 8-16,-5 43 0 0,-2 21-2 15,0-6 5-15,-7-9-9 16,-6-22-1-16,0-3 1 16,1 4 4-16,8-9-5 15,4-29 2-15,0-28-3 16,2-34-2-16,16-14 2 15,2-2 0-15,4-4 0 16,3-10 1-16,0-13 7 16,2-13 9-16,0-10 0 15,5-24 3-15,-3-12 0 16,-4-11 4-16,-6-5-3 0,-11 0-1 16,-10 2-9-1,0 4 5-15,-5 7 19 0,-11 9 0 16,1 2-19-16,6 6-11 15,4 2-5-15,5 2-1 16,9 2-8-16,25 0-44 16,17-2-65-16,47-12-90 15,-9 7-160-15,-11 5-406 0</inkml:trace>
  <inkml:trace contextRef="#ctx0" brushRef="#br0" timeOffset="8999.39">21051 3735 892 0,'0'0'221'15,"0"0"-76"-15,0 0-47 0,0 0-18 16,-118-5 18-16,75 21-5 15,-6 9-15-15,-2 11-22 16,-1 9-4-16,6 5-3 16,6 6-4-16,9-2-29 15,10-2-3-15,11-2-4 16,10-7-8-16,0-5 1 16,0-4 9-16,23-6-11 15,14-6-40-15,45-10-168 16,-8-6-109-16,1-6-207 0</inkml:trace>
  <inkml:trace contextRef="#ctx0" brushRef="#br0" timeOffset="10367.21">21471 4023 352 0,'0'0'709'0,"0"0"-561"16,0 0-48-16,0 0-28 15,-149-11-8-15,96 36 9 16,1 2-11-16,7 5-14 16,12 0-17-16,14-1-20 15,5-5-2-15,12-2 0 16,2-6-3-16,0-2 0 16,13-4 4-16,9-6 0 0,5-4-9 15,2-2 17 1,4-2-6-16,3-20 2 15,-5-6-2-15,0-6 4 0,-8-2 3 16,-5 1-9-16,-9 7-8 16,-5 9 9-16,-2 8 7 15,-2 9-18-15,0 2-7 16,0 0-20-16,0 18 14 16,2 5 13-16,8 0 0 15,5-2 0-15,7-6 1 16,10-4 0-16,1-5 0 15,7-6 9-15,1 0-9 16,0-6 5-16,-1-16-4 16,-2-7 5-16,-4-4-6 15,-12-8 5-15,-8 1-4 0,-12 0-2 16,-2 2-12-16,-12 6-1 16,-14 6-28-16,-1 8 6 15,3 5-9-15,5 12 8 16,11 1-10-16,6 10-45 15,2 18 41-15,6 8 33 16,15 10 14-16,5 4 3 16,3 2 0-16,5-2 2 15,-3-7-2-15,0-7 6 16,-4-11 2-16,-3-6 21 16,-4-7 39-16,-4-4 12 15,1-4 13-15,2-4 15 0,5 0-21 16,4 0-30-16,11-14-26 15,5-6-12-15,6-10-3 16,-2-7-15-16,-1-6 5 16,-3-4-6-16,-3 1-2 15,-5 4-14-15,-9 8 13 16,-6 8-20-16,-7 10 14 16,-7 6 3-16,-5 6 6 15,-2 2 9-15,0 0-3 16,0 0-4-16,0-4 8 15,-9-2-1-15,-7-2-8 16,-9 0 12-16,-1 4-13 16,-7 3 0-16,-6 3 0 15,2 7-12-15,-1 19 3 0,3 10 3 16,10 8 5-16,9 6 0 16,12 0-1-16,4-4 2 15,4-3 0-15,18-11 0 16,5-6 1-16,7-11 8 15,-1-6-1-15,5-9 5 16,2 0-4-16,0-9 2 16,0-14 3-16,3-13 0 15,-5-13-13-15,-5-11 9 16,-6-10-4-16,-8-10-6 16,-9-9 1-16,-8 2-1 15,-2 0 6-15,0 7-5 16,-2 12 5-16,-8 11 2 15,2 17 23-15,1 15 6 16,3 8 1-16,-1 13-17 0,1 4-21 16,-3 10-31-16,2 26 5 15,-1 22 26-15,6 29 5 16,0-1-4-16,6 8-1 16,15-4 1-16,-2-17 5 15,6-1-6-15,-3-14 0 16,-1-16 0-16,-6-14 1 15,-3-12-1-15,-4-12 6 16,1-4 4-16,0 0 12 16,5-23-10-16,1-10-5 15,3-7-7-15,2 0-2 0,-5 4 2 16,1 6-6-16,-5 14 5 16,2 8-8-16,3 8-9 15,5 0-3-15,2 20 10 16,6 8 9-1,3 6 2-15,1 4 0 0,-4-2 0 16,-4-6 0-16,-9-6 7 16,-10-9-7-16,-6-8 1 15,0-4 11-15,-16-3 5 16,-15 0 20-16,-7 0-17 16,-4-4-13-16,2-9-7 15,8-1-6-15,9-2-77 16,9 4-140-16,7 0-369 0</inkml:trace>
  <inkml:trace contextRef="#ctx0" brushRef="#br0" timeOffset="11500.38">23517 3990 811 0,'0'0'210'16,"0"0"-41"-16,0 0-10 15,0 0-37-15,0 0-17 16,0 0-15-16,0 0-17 15,-12-4-16-15,12 4-21 0,16 0-12 16,16 0 2 0,18 0 75-16,18 0-4 0,12 4-22 15,11-4-31-15,2 0-14 16,1 0-7 0,-7 0-5-16,-6 0-7 0,-15 0 2 15,-12 0-6-15,-18-4-6 16,-17 2-1-16,-12-2 0 15,-7 0-4-15,-7-6-7 16,-17-4-73-16,-9-2-6 16,-6 0 6-16,-1 2 22 15,7 2 34-15,4 2 21 16,7 4 6-16,11 2 1 16,6 2 0-16,5 2 0 15,0 0-15-15,3 0-4 0,19 14 18 16,4 4 1-1,7 4 6-15,4 0 10 0,-6 0 6 16,-4-2 20-16,-10-4 18 16,-3-4-5-16,-10 0-14 15,-4-4-10-15,0 2-9 16,-11 2 9-16,-16 2 10 16,-7 3-13-16,-1-3-16 15,-1-2-12-15,7-11-11 16,7-1-169-16,15 0-431 0</inkml:trace>
  <inkml:trace contextRef="#ctx0" brushRef="#br0" timeOffset="13833.19">25491 3796 833 0,'0'0'266'0,"0"0"-91"16,0 0-3-16,0 0-29 15,0 0-27-15,0 0-32 16,0 0-23-16,-134-47-33 16,90 55-27-16,-4 19 5 15,4 11 2-15,4 6-7 0,9 2-1 16,11 2 0-16,11-2 0 16,9-6 0-16,0-4 0 15,7-5 1-15,13-12 0 16,2-5 6-16,7-10 8 15,4-4-6-15,8 0 7 16,1-22-2-16,0-14 3 16,1-12 27-16,-8-10 7 15,-4-10-6-15,-6-4-21 16,-8-4-9-16,-3-3-8 16,-9 1-6-16,-3 4 0 15,-2 8-1-15,0 6 1 0,0 7 0 16,0 12-1-16,0 9 0 15,-2 9 2 1,2 11 7-16,0 8-8 0,-3 4-1 16,3 0-9-16,-4 16-22 15,2 22 15-15,-3 15 16 16,5 15 6-16,0 8 4 16,0 4-9-16,11 4 7 15,9-4-1-15,2 1-6 16,1-9 11-16,-3-10-12 15,0-12 0-15,-2-14 2 16,1-10 4-16,0-9 0 16,1-9 1-16,4-7 6 0,3-1 4 15,6-8 27 1,0-18-1-16,4-10-17 0,-4-6-14 16,-4-6-4-16,-7-2-8 15,-8 2 1-15,-8 2 0 16,-6 3-1-16,0 6-9 15,-8 5-6-15,-15 5 0 16,-4 7-14-16,0 4-20 16,4 8-1-16,2 8-1 15,5 0 15-15,10 6-7 16,6 16 2-16,2 8 21 16,27 5 6-16,6 5 13 15,8 0 1-15,1 2 0 16,-2-2-2-16,-5 0 1 0,-6 0 2 15,-10-4-2-15,-7-2 2 16,-3-6 4-16,-6-4-5 16,2-6 0-16,2-6 0 15,6-2 0-15,12-6-13 16,16-4-126-16,14 0-81 16,15-15-13-16,3-14-35 15,-1-3-15-15,-14-2-20 16,-14 0 166-16,-17 4 137 15,-16 2 203-15,-9 4 57 16,-4 2-42-16,-4 4-38 16,-15-2-19-16,-6 6-47 15,-4 0-10-15,-6 7-26 16,-5 7-13-16,-1 0-43 0,-1 13-8 16,5 15 1-1,8 6-14-15,10 2 0 0,13 2 0 16,6 0 8-16,0-2-8 15,11-6-1-15,11-6 0 16,7-6 8-16,0-10-1 16,5-5 8-16,-1-3-7 15,-2-4 13-15,-2-19 7 16,-4-7 19-16,-3-4 10 16,-7 0-10-16,-4 2-31 15,-5 6-16-15,-2 10 0 16,-4 10 3-16,0 6-3 0,0 2-23 15,0 22 6 1,-2 6 9-16,0 6 7 0,2-2-10 16,0-2 2-16,8-6-16 15,9-5 16-15,4-11 9 16,1-6 1-16,3-4-1 16,4-3 16-16,0-19-7 15,-1-6 2-15,1-4 0 16,-2-6 31-16,-2 0-19 15,-3 2-6-15,-2 4-10 16,0 8-7-16,-4 8 0 16,-3 10-14-16,-2 6-3 15,3 6-7-15,-3 22 8 16,-3 10 9-16,2 6 6 16,-4 4 0-16,-1-2 1 0,-3-2 0 15,-2-8 1-15,0-7 0 16,0-9 6-16,0-8-6 15,0-6 8-15,0-2-3 16,0-4 13-16,0 0 30 16,-2 0 31-16,0-16-26 15,2-10-33-15,0-9-21 16,6-6-11-16,19-8 9 16,10 5-29-16,8 4-18 15,1 12 11-15,-4 14 14 16,-9 10 7-16,-8 4 3 15,-9 12-3-15,-6 16 6 16,-5 8 10-16,-3 6-1 16,0-2 2-16,0-4 2 15,-7-7-2-15,0-8 0 0,0-8 6 16,5-7-6-16,2-4 1 16,0-2 13-16,0 0 5 15,0-10 9-15,12-19-28 16,11-11-6-16,11-7-19 15,7-6 10-15,7 1 3 16,1 6-11-16,-2 10-5 16,-4 11 14-16,-8 14 6 15,-8 11 1-15,-4 0-8 16,-6 18 2-16,-1 12-2 0,-3 6 15 16,3 4 1-1,1-2 0-15,4-4-1 0,-2-6 2 16,8-7 5-16,0-7-6 15,6-9 0-15,0-5 9 16,4 0-4-16,-2-16 4 16,-6-8-9-16,-7-8 8 15,-8-2-8-15,-10-4 0 16,-4 4 0-16,-4 6 4 16,-19 8-5-16,-8 12-7 15,-4 8 5-15,-3 6-4 16,-1 20 6-16,8 10-1 15,12 2-7-15,9 2 2 0,10-4 6 16,0-3 1 0,10-8-1-16,9-7 7 0,6-10-6 15,6-5 10-15,2-3-2 16,1-4 5-16,2-17-3 16,-2-7 8-16,-5 0 13 15,-4 2 5-15,-4 6-5 16,-5 6-11-16,-3 10 4 15,-2 4-25-15,7 0-2 16,7 10 2-16,6 12 0 16,4 2 2-16,5 4 6 15,5-2-8-15,15 5-13 16,-11-5-141-16,-14-11-330 0</inkml:trace>
  <inkml:trace contextRef="#ctx0" brushRef="#br0" timeOffset="15036.41">12649 4800 652 0,'0'0'298'15,"0"0"-209"1,0 0-38-16,0 0 63 0,0 0 18 16,124 0-17-16,-68 0-12 15,13-2-22-15,29 2 0 16,39 0-7-16,40 4 12 15,22 12-1-15,-1 4-6 16,-11-3-30-16,-15-5-20 16,-4-5-14-16,-5-3-8 15,-4-4 4-15,-15 0-10 16,-30 0 8-16,-29 0-8 16,-29 0 1-16,-23 0 4 15,-4 0-6-15,-7 0 5 16,-6 0-4-16,-14 0 0 15,-2 0 0-15,-4 0-1 0,-25 0-45 16,-46 0-173-16,4 0-287 16,-4 0-619-16</inkml:trace>
  <inkml:trace contextRef="#ctx0" brushRef="#br0" timeOffset="15352.44">13228 5069 851 0,'0'0'137'0,"0"0"-37"16,189 0 69-1,-49 0 18-15,43 0 0 0,16-10-40 16,-12-4-21-16,-23 0-21 15,-52 4-24-15,-28 4-21 16,-28 2-1-16,-15 0-9 16,-6 2-19-16,-4 0-1 15,-9 2-20-15,-10-2-2 16,-10 2-7-16,-2 0-1 16,0 0-12-16,-12 2-117 15,-7 10-363-15,-10 0-255 0</inkml:trace>
  <inkml:trace contextRef="#ctx0" brushRef="#br0" timeOffset="16584.14">5160 3960 504 0,'0'0'968'0,"0"0"-848"15,0 0-91-15,0 0-13 0,0 0 40 16,13 114 30 0,-9-61-19-16,3 1-22 0,-3 0-23 15,1 0-13-15,-2-4-3 16,-3-4 4-16,0-8-1 16,0-9-8-16,0-10-1 15,-5-6 2-15,0-9-1 16,1-4 12-16,-1 0 4 15,1-22-17-15,0-13-36 16,2-11 18-16,-1-14 18 16,1-14-1-16,2-24 1 15,0 5 1-15,0 1-1 16,0 8 0-16,0 32 2 16,5 6 15-16,-1 24 11 15,0 22 13-15,3 6-41 0,2 38-13 16,4 24 13-1,6 14 6-15,4 10 2 0,6-3-8 16,5-9 1-16,4-12-1 16,-2-16 6-16,-1-12-2 15,-1-12 3-15,-5-11-6 16,-5-10 0-16,-2-7 7 16,0 0-1-16,-1-12 11 15,-4-15 7-15,1-10 42 16,-5-9 13-16,-1-6-33 15,-6-4 5-15,-3-2-16 16,-3 1-17-16,0 7 9 16,0 6-1-16,-7 10-11 15,-1 10-16-15,0 8-8 16,6 8-14-16,2 8-147 0,0 8-358 16,16 6-323-16</inkml:trace>
  <inkml:trace contextRef="#ctx0" brushRef="#br0" timeOffset="16966.55">6046 4405 1190 0,'0'0'293'0,"0"0"-127"0,0 0-64 15,0 0 43-15,0 0-11 16,0 0-25-16,130-110-41 16,-110 86-12-16,-6 0 6 15,-6 2-13-15,-6 4 2 16,-2 4-19-16,0 2-17 16,-13 6-10-16,-9 6-5 15,-5 0-23-15,-4 20 9 16,0 12 6-16,4 6 7 15,12 4-11-15,9-2 12 16,6-4-6-16,8-6 0 0,15-6-1 16,12-9 7-1,0-8 1-15,5-7-1 0,4 0-5 16,3-7-56-16,22-34-153 16,-13 3-317-16,-6 0-311 15</inkml:trace>
  <inkml:trace contextRef="#ctx0" brushRef="#br0" timeOffset="17215.25">6661 3786 1307 0,'0'0'200'0,"0"0"-164"15,0 0-7-15,0 118 54 16,0-60-5-16,0 4-10 0,2 2 8 16,6 1-38-16,3-5-23 15,-1-4-6-15,2-4-9 16,-3-6 0-16,-5-4-71 16,-2-12-282-16,-2-13-489 0</inkml:trace>
  <inkml:trace contextRef="#ctx0" brushRef="#br0" timeOffset="17358.49">6570 4139 902 0,'0'0'634'0,"0"0"-555"16,0 0-57-16,182-52-22 15,-101 31-42-15,-6 1-650 0</inkml:trace>
  <inkml:trace contextRef="#ctx0" brushRef="#br0" timeOffset="17716.58">7500 3725 1352 0,'0'0'252'0,"0"0"-99"16,0 0-96-16,0 0 34 15,-128-45-13-15,104 45-43 16,-3 27-18-16,5 19-17 16,6 17 1-16,7 13 0 15,9 10 7-15,6 6-7 16,21 1 0-16,12 13 10 15,1 18-3-15,-3 18-8 16,-10 3 0-16,-14-23 1 16,-11-32 1-16,-2-35-1 15,0-9 5-15,0-4-6 16,0-4-2-16,-8-2-11 0,-23-18-88 16,2-10-231-1,-5-8-449-15</inkml:trace>
  <inkml:trace contextRef="#ctx0" brushRef="#br0" timeOffset="17862.75">7161 4640 939 0,'0'0'193'0,"0"0"-123"16,160-46-11-16,-78 26 4 16,7 0-34-16,-2-2-29 15,27-17-21-15,-22 7-216 16,-19-2-263-16</inkml:trace>
  <inkml:trace contextRef="#ctx0" brushRef="#br0" timeOffset="18084.46">7905 3848 810 0,'0'0'325'0,"0"0"-101"16,0 0-28-16,0 0 5 15,0 0-66-15,0 0-122 16,0 0-13-16,-41 12 0 15,41 56 13-15,14 10 30 16,3 8-6-16,2-1-3 16,-4-1-1-16,-1-2-10 15,-6-2-7-15,-3-5-8 16,2 1-8-16,0-18-100 16,-1-24-428-16</inkml:trace>
  <inkml:trace contextRef="#ctx0" brushRef="#br0" timeOffset="18307.5">8283 4311 1038 0,'0'0'266'15,"0"0"-174"-15,0 0-47 16,0 0-2-16,16 123 18 16,4-100-26-16,9 1-19 15,-4-7-16-15,-8-9-234 0</inkml:trace>
  <inkml:trace contextRef="#ctx0" brushRef="#br0" timeOffset="18518.73">8167 3988 1577 0,'0'0'362'15,"0"0"-233"-15,0 0-97 0,0 0-32 16,0 0 0-16,0 0-19 15,0 0-227 1,116 12-518-16</inkml:trace>
  <inkml:trace contextRef="#ctx0" brushRef="#br0" timeOffset="19033.43">8533 4237 1512 0,'0'0'307'15,"0"0"-181"-15,0 0-1 16,0 0-46-16,0 0-58 15,0 0-20-15,116-22 1 16,-64 34-1-16,-4 18 0 16,-6 6-1-16,-11 8 7 15,-13 4-6-15,-13-2 0 16,-5-3 1-16,0-10 5 16,-11-6-6-16,-5-11-1 15,1-9 8-15,-1-7-1 0,3 0-2 16,4-15-5-1,4-16-46-15,5-9-6 0,0-8 23 16,14 0 16-16,3 2 12 16,1 8 0-16,-2 12 1 15,-5 12 7-15,-7 12 23 16,-1 2-30-16,-3 14-10 16,0 16 10-16,4 6 15 15,6 2-2-15,7-2-1 16,12-5-3-16,18-9 5 15,30-8-8-15,55-14-6 16,-12 0-1-16,-17-11-670 0</inkml:trace>
  <inkml:trace contextRef="#ctx0" brushRef="#br0" timeOffset="21268.42">3106 6252 1068 0,'0'0'323'16,"0"0"-124"-16,0 0 8 15,0 0-34-15,0 0-30 16,0 0-26-16,-3-44-43 16,3 42-19-16,0 2-29 15,0 0-2-15,0 0-9 16,0 0-15-16,0 0-2 15,0 4-23-15,0 10 21 16,7 10 4-16,2 8 9 16,4 4 7-16,-2 8-3 15,2 5-1-15,1 5-5 0,-1 6-5 16,3 2 7-16,-1 2-9 16,1 0 0-16,2-2 2 15,-2-3-2-15,-1-7 0 16,-1-8 0-16,-4-8 3 15,0-10-2-15,-3-10-2 16,-3-8 2-16,-2-4-1 16,0 0 7-16,-2 0-7 15,2-2-1-15,-2 2 1 16,0-2 1-16,2-2 0 16,-2 0-1-16,0 0 1 0,0 0 5 15,0 0 6 1,0 0-3-16,0 0 1 0,0 0 5 15,0 0 9-15,0 0-2 16,0 0-8-16,0 0-4 16,0 0 1-16,0 0-4 15,0 0 3-15,0 0-1 16,0 0 5-16,0 0-7 16,0 0 11-16,0 0 1 15,0 0 1-15,0 0 1 16,0 0-3-16,0 0-6 15,0 0-5-15,0 0 6 16,0 0-5-16,0 0-8 16,0 0 7-16,0 0-6 0,0 0 1 15,0 0 5-15,0 0 1 16,0 0-1-16,0 0-6 16,0 0 5-16,0 0-6 15,0 0 0-15,0 0 0 16,0 0-1-16,0 0-17 15,-6 0-137-15,-12 0-209 16,-4-4-732-16</inkml:trace>
  <inkml:trace contextRef="#ctx0" brushRef="#br0" timeOffset="22134.25">2885 7084 715 0,'0'0'351'0,"0"0"-197"15,0 0-72-15,0 0 26 16,0 0 18-16,127-86 5 16,-87 56-29-16,2-6 18 15,1-6-13-15,-3-1-13 16,-3-1-32-16,0-2-18 15,-9 0-15-15,-4-2-8 0,-5-2 4 16,-9-2-4 0,-5-2-11-16,-5-3-3 0,0 3-7 15,-11 4-6-15,-7 4 6 16,-2 6-1-16,0 6 0 16,3 4-2-16,-2 8 3 15,3 6 0-15,-1 4-1 16,-1 10-9-16,-7 2-8 15,-1 8 6-15,-5 20 6 16,2 14-5-16,7 10 11 16,13 4 1-16,9 3-1 15,6-3-7-15,30-2 7 0,8-6 0 16,12-8 1-16,2-4 0 16,4-6-1-16,1-4 0 15,-5-2-1-15,-5 0 0 16,-8 1 1-16,-10-2-2 15,-10 5 1-15,-9 1-1 16,-12-3 2-16,-4 2-1 16,0-2 1-16,-18 0 12 15,-13-2-2-15,-5 0 7 16,-6-6-1-16,-3-4 2 16,3-8-3-16,0-4 1 15,6-2-9-15,5 0-6 16,7-2-1-16,14-20-49 15,10 2-215-15,0-2-614 0</inkml:trace>
  <inkml:trace contextRef="#ctx0" brushRef="#br0" timeOffset="22884.37">3863 6713 1117 0,'0'0'503'16,"0"0"-417"-16,0 0-77 15,0 0-7-15,0 0 49 16,22 127 0-16,-8-85-31 16,3-6-4-16,4-6-8 0,1-10-7 15,0-8 9-15,2-10-4 16,1-2 6-16,0-12 6 15,-4-14-4-15,0-8 1 16,-5-6 4-16,-5-5 32 16,-5 2 6-16,-6 0 18 15,0 11-41-15,0 9 6 16,0 8 3-16,0 15-25 16,0 0-18-16,0 10-34 15,0 20 21-15,0 4 13 16,9 5 0-16,9-1 0 15,5-8-7-15,6-8 7 0,2-6 6 16,2-8-6 0,3-8 6-16,-1 0-6 0,1-22 6 15,1-12 4-15,2-10-10 16,-6-10 1-16,-6-11-1 16,-5-5 0-16,-13-10-22 15,-9-4-5-15,0-3-21 16,-11 3-4-16,-14 8 12 15,1 12 31-15,-1 14 9 16,5 15 16-16,7 13 25 16,4 17 17-16,2 5-58 15,5 14-2-15,0 30-14 16,2 18 16-16,0 12 8 16,8 8-2-16,15 3-5 0,6-3-1 15,2-4 1 1,0-6 7-16,0-6-8 0,-4-11 6 15,-4-14-4-15,-4-10-2 16,-5-13 1-16,-1-13 0 16,-1-5 9-16,-1 0 20 15,2-14 48-15,-2-9 10 16,-2-4-42-16,-9 4-11 16,0 2-4-16,-4 5-31 15,-23 8-1-15,-7 8-9 16,-5 0-46-16,-4 0-128 15,9 10-306-15,15-6-483 0</inkml:trace>
  <inkml:trace contextRef="#ctx0" brushRef="#br0" timeOffset="23534.24">4897 6573 1101 0,'0'0'330'16,"0"0"-132"-16,0 0-61 16,0 0-64-16,0 0-50 15,0 0-22-15,0 0-1 0,73 18 28 16,-26-6 4-1,-1-2 12-15,0-4-25 0,-11-2 9 16,-10-2 11-16,-10 0-12 16,-8-2-1-16,-5 2 7 15,-2-2 4-15,0 0 28 16,0 0-2-16,0 0-15 16,-7 0-11-16,-10 0-27 15,-4-6-9-15,-5 2-1 16,-6 4 0-16,-5 0-7 15,-7 8-5-15,-2 16 10 16,2 9 1-16,7 3-14 16,10 1 15-16,13 2-2 15,14-6-11-15,6-4 12 0,31-7 1 16,13-6 0-16,13-6 2 16,9-4-2-16,1-2 1 15,0 0 1-15,-8 4 9 16,-10 4-9-16,-9 4 4 15,-15 4-6-15,-12 2-1 16,-9 2 0-16,-10 2 1 16,0-2 5-16,-18-1 12 15,-11-1-1-15,-9-7-6 16,-4-1 4-16,-8-7-7 16,-1-3-1-16,-5-4-5 15,1 0 11-15,4-4-11 16,3-10 5-16,13-3-6 0,13-3-22 15,22-20-122-15,7 4-420 16,22 0-611-16</inkml:trace>
  <inkml:trace contextRef="#ctx0" brushRef="#br0" timeOffset="23986.47">5750 6715 1185 0,'0'0'251'15,"0"0"-142"-15,0 0-39 0,-74 113-16 16,66-76-25-16,8-4-10 16,0-3-1-16,13-4-11 15,13-4 3-15,6-8-3 16,4-6-6-16,-3-6 10 15,1-2-4-15,-3-4-6 16,-4-14 8-16,-1-8-2 16,-4-6 5-16,1-2-11 15,-1 2 10-15,0 2-5 16,-2 8-6-16,1 8-1 16,-2 8-10-16,2 6-2 15,1 3 7-15,-2 22-4 0,0 5 9 16,-2 4 0-1,-7-2 1-15,-5-2 0 0,-6-4 1 16,0-8 0-16,0-4 9 16,-6-8-2-16,-5-6 9 15,2 0 5-15,0-2 5 16,5-18 5-16,4-8-16 16,0-8-15-16,10-4-1 15,42-20-101-15,-6 11-160 16,-1 8-318-16</inkml:trace>
  <inkml:trace contextRef="#ctx0" brushRef="#br0" timeOffset="24184.37">6550 6623 838 0,'0'0'660'0,"0"0"-536"16,0 0-92-16,0 0 1 15,0 0 33-15,0 119 16 16,0-79-38-16,0 2-27 16,11-2-2-16,0 2-15 15,-1-12-151-15,-6-8-253 0</inkml:trace>
  <inkml:trace contextRef="#ctx0" brushRef="#br0" timeOffset="24383.86">6351 6356 1099 0,'0'0'736'16,"0"0"-554"-16,0 0-109 15,0 0-73-15,0 0-1 16,0 0-33-16,0 0-313 15,81 26-764-15</inkml:trace>
  <inkml:trace contextRef="#ctx0" brushRef="#br0" timeOffset="25133.6">6769 6294 1343 0,'0'0'172'0,"0"0"-105"15,8 141 40-15,8-73-15 16,8 4-11-16,5-6 10 16,4-2-37-16,1-9-3 15,0-12-19-15,-6-10-8 16,-5-13-12-16,-5-12-4 0,-3-7 3 15,-3-1 14-15,-1-7 1 16,-7-15-15-16,-2-4 7 16,-2-5-18-16,0 4 0 15,-2 2-7-15,0 3 5 16,2 2-10-16,0 0-46 16,18 2-45-16,15-2-17 15,7 0 35-15,7-2 28 16,-3-2 28-16,-6 2 23 15,-9-2 6-15,-13 2 1 16,-9 4 15-16,-7 4 23 16,-2 6 4-16,-21 8-26 15,-4 0 1-15,-4 10-18 16,4 14 0-16,8 10-1 16,9 2 0-16,10 2 0 0,0-2 0 15,27-4 1-15,4-6-1 16,5-8 0-16,0-8-5 15,-3-10 6-15,-4 0 11 16,-5-2-3-16,1-18 5 16,-5-6 16-16,-5-2 52 15,1-4-18-15,-5 0-28 16,-1 6-17-16,-2 4-4 16,-1 8-12-16,2 8-2 15,4 6-13-15,3 0-5 16,6 22 7-16,3 10 2 15,0 8 9-15,-6 2 1 16,-3-2 0-16,-9-5 0 0,-5-12 4 16,-2-6-4-1,0-12 7-15,-9-5 17 0,-7 0 56 16,1-18-14-16,3-12-14 16,3-10-10-16,9-8-18 15,0-4-18-15,23-4-7 16,13 0-11-16,37-13-98 15,-6 18-137-15,-4 4-480 0</inkml:trace>
  <inkml:trace contextRef="#ctx0" brushRef="#br0" timeOffset="25951.17">8930 6374 1298 0,'0'0'308'16,"0"0"-124"-16,0 0-52 16,0 0-71-16,0 0-58 15,0 0-2-15,0 0-1 0,-13 121 48 16,-1-57-5-16,3 2-14 15,-3-4-11-15,3-4-3 16,3-10-6-16,0-9 1 16,4-13-3-16,0-10-7 15,4-8 1-15,0-6-1 16,0-2 9-16,0-8 7 16,0-25-11-16,0-13-5 15,8-13-6-15,2-18 6 16,1-23 1-16,-5 6 1 15,2-5-2-15,-2 5 0 16,0 22 0-16,1 0 0 16,-1 20 1-16,0 17 30 0,-2 17 15 15,-2 13 15-15,0 5-51 16,0 9-10-16,5 30-9 16,4 15 9-16,5 18 37 15,4 12-8-15,6 8 8 16,3 5-12-16,2-3-6 15,-2-4-10-15,-4-7 3 16,-5-11-12-16,-4-14 0 16,-3-14-7-16,-2-12-33 15,0-18-156-15,-4-10-187 16,-2-4-278-16</inkml:trace>
  <inkml:trace contextRef="#ctx0" brushRef="#br0" timeOffset="26110.77">8845 6702 1043 0,'0'0'381'0,"0"0"-220"15,0 0-116-15,0 0-1 16,153-25 1-16,-74 19-14 16,5 0-11-16,36-2-11 15,-19 2-9-15,-17-2-302 0</inkml:trace>
  <inkml:trace contextRef="#ctx0" brushRef="#br0" timeOffset="27917.34">9551 6338 864 0,'0'0'359'0,"0"0"-187"16,0 0-3-16,0 0-34 16,0 0-24-16,0 0-47 15,0 0-27-15,-48 0-9 16,48 0 19-16,0 0 20 16,0 0 14-16,17-10-4 15,16-6-8-15,21-5-7 16,35-18-2-16,38-9-23 15,40-14 1-15,18-2-17 0,2 0 1 16,-4 3-5-16,-14 5 11 16,10-4-10-16,6-10-12 15,0-8 1-15,2-2-5 16,-12 3-1-16,-18 13 14 16,-38 20-9-16,-32 14-6 15,-31 12 0-15,-16 6 1 16,-1 2-1-16,-8 2 1 15,-2-2 5-15,-12 3 12 16,-1 0 9-16,4-1 9 16,2-2 4-16,5-2-7 15,0-1-12-15,2 4-6 16,-4-1-15-16,-8 2 20 16,-1 4-10-16,-5-1 5 0,-7 1 0 15,-2 4-6-15,1 0 21 16,-3 0-5-16,0 0 2 15,0 0-12-15,0 0 6 16,0 0 5-16,2-1-1 16,-2 1 3-16,0 0 2 15,0 0 2-15,0 0-7 16,0 0 7-16,0-3 10 16,0 3-12-16,0 0-3 15,0 0-15-15,0 0 5 16,2 0-16-16,-2-1 9 15,2 1-4-15,-2 0-5 16,0 0-1-16,0 0 0 16,0 0-4-16,0 0 3 15,0-3-21-15,0 3-18 0,-2-4-26 16,-13-2-2-16,-8-2-69 16,-10-2 21-16,-9 0-6 15,-10-2-6-15,1 2 9 16,0 0 56-16,4 4 34 15,7 2 19-15,7 0 10 16,6 4 9-16,6 0-9 16,9-2 6-16,3 2-5 15,4 0 9-15,5-2 2 16,0 0-12-16,9 2 1 0,16 0 5 16,10 0 3-1,7 0-1-15,2 0 8 0,2 4-10 16,-7 6-6-16,-3 1 9 15,-7-4 7-15,-4 1 11 16,-7-2-20-16,-3-2 17 16,-3 3 0-16,-4-2-3 15,-1 5-20-15,-5 6 0 16,-2 7 10-16,0 7 19 16,-6 8 29-16,-15 6 8 15,-6 2-23-15,-2-2-16 16,3-2-10-16,-3-4-9 15,0-2-9-15,0-2-6 16,-16 7-172-16,10-11-330 16,-1-6-1000-16</inkml:trace>
  <inkml:trace contextRef="#ctx0" brushRef="#br0" timeOffset="29005.49">14635 4925 841 0,'0'0'160'15,"0"0"-134"-15,0 0-26 16,0 0-24-16,0 0-12 15,0 0-178-15</inkml:trace>
  <inkml:trace contextRef="#ctx0" brushRef="#br0" timeOffset="29487.31">21326 5099 667 0,'0'0'74'0,"0"0"-74"0,0 0-336 0</inkml:trace>
  <inkml:trace contextRef="#ctx0" brushRef="#br0" timeOffset="31354.6">13393 5015 1058 0,'0'0'225'16,"0"0"-24"-16,0 0-68 15,0 0 2-15,0 0-68 16,0 0 9-16,48-26 16 16,66 26 48-16,56 0-3 15,25 0-59-15,9 0-32 0,-19 0-13 16,-25 12-23 0,-11 2 4-16,-32 0-13 0,-25-2-1 15,-27 0 0-15,-14-2 7 16,-4 2-7-16,-5 0-5 15,-8 2-69-15,-28-4-24 16,-10 0-1-16,-63 4 48 16,-60 2 28-16,-45-4 0 15,-15-4 13-15,31-8 10 16,48 0 9-16,43 0 29 16,18 6 18-16,-13 28-44 15,8 3-12-15,8-11-736 0</inkml:trace>
  <inkml:trace contextRef="#ctx0" brushRef="#br0" timeOffset="35016.97">7835 7225 819 0,'0'0'221'0,"0"0"-82"16,0 0-10-16,0 0 13 16,0 0 69-16,0 0-14 15,-48-22-46-15,48 22-17 0,0 0-29 16,0 0-29-16,0 0-27 15,0 0-23-15,4 0-16 16,25 0 2-16,42 0 12 16,54 4 78-16,53 6-5 15,23-2-48-15,-9-6-21 16,-28-2-14-16,-50 0-5 16,-29 0-8-16,-25 0-1 15,-13 4-8-15,0 2-32 16,-10 6-122-16,-26 12-158 15,-11-2-307-15,-6-2-169 0</inkml:trace>
  <inkml:trace contextRef="#ctx0" brushRef="#br0" timeOffset="35213.78">8076 7453 682 0,'0'0'796'0,"0"0"-307"16,0 0-382-16,0 0-72 15,0 0 14-15,143-22 50 16,-54 12 16-16,7 2-39 16,4 2-30-16,-2 6-10 15,-7 0-18-15,-6 0-11 16,-14 0-7-16,-6 24-71 16,-20-2-203-16,-21-1-419 0</inkml:trace>
  <inkml:trace contextRef="#ctx0" brushRef="#br0" timeOffset="36670.94">10028 6507 741 0,'0'0'188'0,"0"0"-82"15,0 0-21-15,0 0 38 0,0 0-42 16,0 0 16-16,-64-72 11 15,56 64-28 1,4 2 22-16,0 2-6 16,2 1-43-16,2 3-2 0,-3 0-13 15,3 0-19-15,0 0-19 16,0 0-7-16,0 22 1 16,3 13 6-16,17 15 40 15,6 10 30-15,13 10-1 16,9 10-4-16,19 23 49 15,24 23-51-15,32 28-9 16,20 9-13-16,15-5-5 16,9-5-9-16,9-15-18 15,13 3 8-15,10-3 18 16,-8-6 14-16,-10-8-6 16,-21-5-16-16,-17-11-9 0,-32-22-12 15,-26-20 4-15,-27-21-9 16,-13-12 7-16,-1 0 7 15,-4-5-4-15,-7-2-3 16,-15-12 1-16,-9-8 0 16,-7-2 3-16,-2-4 18 15,0 0 22-15,0 0-12 16,0 0-5-16,0 0-13 16,0 0 8-16,0 0-5 15,0 0-5-15,0 0-5 16,0 0-3-16,0 0-12 15,0 0 15-15,0 0-9 16,0-2 0-16,0-12-6 16,-9-12-1-16,-9-10-65 0,-3-11 2 15,-4-4 7 1,-4-2 21-16,2 3 10 0,0 2 20 16,2 6 5-16,4 4 1 15,0 8 0-15,6 6 0 16,4 7 6-16,2 9-6 15,7 7 5-15,2 1-5 16,0 4-21-16,2 22 19 16,23 14 2-16,10 10 11 15,14 4 1-15,7 4 5 16,6-1-17-16,-2-3 13 16,-2-3-12-16,-13 0 4 15,-11-1-4-15,-17-4-1 0,-17 0 12 16,0 2 9-16,-31-1 0 15,-23-2 3-15,-17 4-10 16,-14-3-14-16,-40 16-51 16,23-12-245-16,15-12-521 0</inkml:trace>
  <inkml:trace contextRef="#ctx0" brushRef="#br0" timeOffset="44605.99">15683 8602 766 0,'0'0'91'0,"143"29"-91"16,-50-7-11-16,32 18-11 15,-27-4-105-15,-24-7-195 0</inkml:trace>
  <inkml:trace contextRef="#ctx0" brushRef="#br0" timeOffset="46258.33">9391 6461 1185 0,'0'0'25'16,"0"0"-25"-16,0 0-119 0,169 56-53 15,-111-34-352-15</inkml:trace>
  <inkml:trace contextRef="#ctx0" brushRef="#br0" timeOffset="46721.3">9315 6972 1283 0,'0'0'183'0,"0"0"-94"16,0 0-54-16,0 0-18 16,0 0-17-16,0 0-124 15,0 0-238-15</inkml:trace>
  <inkml:trace contextRef="#ctx0" brushRef="#br0" timeOffset="47635.05">13018 7702 449 0,'0'0'94'0,"0"0"6"16,0 0 4-16,0 0 33 15,0 0-45-15,0 0 1 16,0 0-18-16,-11-38 31 15,11 32-3-15,-3 0 18 16,3 2 3-16,0 2 4 16,0 0-18-16,0 2-43 15,0 0-45-15,0 0-22 16,0 8-6-16,0 18 6 16,3 10 8-16,4 8 2 0,-3 4-1 15,-4 0-9-15,0 15-5 16,0-13-232-16,-14-14-393 0</inkml:trace>
  <inkml:trace contextRef="#ctx0" brushRef="#br0" timeOffset="48084.09">12545 7593 963 0,'0'0'200'15,"0"0"-54"-15,0 0-14 16,0 0-19-16,0 0-54 16,0 0-8-16,146-86 16 15,-88 72 7-15,4 6-2 16,5 8-22-16,-3 0-17 15,-2 12-22-15,-6 20-4 16,-8 11 3-16,-9 7-8 16,-10 8-1-16,-6 4 0 15,-14 4-1-15,-9 0 6 16,0-8-4-16,-14-7 6 16,-12-9-7-16,-9-10 10 0,-2-4 1 15,-5-6 6-15,-1-6-9 16,1-8-8-1,0-4 8-15,1-4 2 0,6 0-10 16,4 0 6-16,4-8-7 16,9 0 0-16,7 4-1 15,2 0-23-15,5 4-167 16,-1 0-286-16,3 0-457 0</inkml:trace>
  <inkml:trace contextRef="#ctx0" brushRef="#br0" timeOffset="48360.28">13368 7706 29 0,'0'0'1470'16,"0"0"-1206"-16,0 0-169 15,0 0-47-15,0 0-36 16,0 0-12-16,0 0 24 16,4 112 32-16,-2-60-4 15,0 0-12-15,4-2-24 16,0-5-15-16,-1-5 13 16,-1-6-14-16,-2-8-69 0,-2-14-147 15,0-6-293-15,-9-6-603 16</inkml:trace>
  <inkml:trace contextRef="#ctx0" brushRef="#br0" timeOffset="48584.41">13413 7474 1470 0,'0'0'310'16,"0"0"-140"-16,0 0-51 0,0 0-66 15,0 0-53-15,0 0-43 16,0 0-191-16,2 14-252 16,-2-5-384-16</inkml:trace>
  <inkml:trace contextRef="#ctx0" brushRef="#br0" timeOffset="49051.37">13513 7842 62 0,'0'0'775'0,"0"0"-633"0,0 0-17 16,0 0 20-16,0 0-39 16,0 0-38-16,0 0-5 15,56-18 8-15,-35 18-7 16,6 4-29-16,2 18-2 15,0 9 13-15,0 6-14 16,-4 6 4-16,-2 1-1 16,-8-4-19-16,-7-6-16 0,-6-6 0 15,-2-6 2-15,0-6-1 16,0-6 17 0,-10-6-12-16,-5-4 13 15,-1 0 20-15,-1-20 16 0,7-10-3 16,3-8-18-16,7-4-21 15,0-1-12-15,21 4-1 16,10 2-3-16,9 12-69 16,20 0-148-16,-10 11-132 15,-9 4-340-15</inkml:trace>
  <inkml:trace contextRef="#ctx0" brushRef="#br0" timeOffset="49434.42">14045 7954 894 0,'0'0'361'16,"0"0"-240"-16,0 0 8 16,0 0 44-16,0 0-28 15,0 0-71-15,125-19-12 16,-94 9-24-16,-4-5 6 15,-2 1-16-15,-8 4-17 16,-5 1 4-16,-8 4 1 16,-4 1-10-16,0 3 9 15,-16 1-6-15,-13 0-9 16,-7 3-2-16,-3 23-8 0,-3 9 10 16,7 5 1-16,14 2-1 15,14 0-1-15,7-4 1 16,20-6 0-16,23-6 0 15,12-10 20-15,9-8-4 16,10-8 3-16,1 0-19 16,2-6 0-16,10-22-127 15,-20 2-262-15,-14-2-523 0</inkml:trace>
  <inkml:trace contextRef="#ctx0" brushRef="#br0" timeOffset="49852.24">14957 7828 1160 0,'0'0'180'0,"0"0"-128"16,0 0 3-16,0 0 9 15,0 0-4-15,0 0-24 16,0 0 34-16,-8-24 3 16,4 20-17-16,0-2 1 15,-3 2-27-15,1 0 25 16,-4 2 9-16,2 0 17 0,-5 2-42 16,-6 0-6-16,-5 0-14 15,-5 18-4-15,-2 9-9 16,1 4 8-16,7 7 4 15,7 1 9-15,14-3-12 16,2 1 2-16,12-4-8 16,21-3-7-16,6-4 5 15,6-6-5-15,2-6 11 16,-1-4-4-16,1-6-9 16,-3-4-5-16,10 0-23 15,-10-10-191-15,-12-10-390 0</inkml:trace>
  <inkml:trace contextRef="#ctx0" brushRef="#br0" timeOffset="50152.18">15420 7297 1134 0,'0'0'242'0,"0"0"-120"16,0 0-6-16,0 0 69 15,0 0-116-15,0 0-66 16,0 0 32-16,-20 92 69 16,20-32-1-16,13 6-35 0,7 5-30 15,5 1-22-15,0-2-5 16,-4-2-5-16,-5-1-6 15,-5-9-12-15,-11-11-157 16,0-14-353-16,-15-17-433 16</inkml:trace>
  <inkml:trace contextRef="#ctx0" brushRef="#br0" timeOffset="50306.38">15282 7650 1392 0,'0'0'295'16,"0"0"-212"-16,140-35-57 16,-64 24 9-16,31-1-35 0,-20 3-124 15,-14 1-529-15</inkml:trace>
  <inkml:trace contextRef="#ctx0" brushRef="#br0" timeOffset="50619.34">15786 7854 1505 0,'0'0'199'0,"0"0"-139"0,0 0-9 16,-37 125-1-1,37-89 7-15,8-8 3 0,18-6-10 16,10-8 54-1,4-10-18-15,2-4-2 0,1 0-13 16,-8-20 5-16,-8-8-8 16,-10-6 4-16,-12-4-28 15,-5-4-28-15,-5-2-16 16,-21 1-6-16,-8 7 4 16,-3 10-48-16,-1 8-78 15,5 10-96-15,10 4-269 16,12 2-373-16</inkml:trace>
  <inkml:trace contextRef="#ctx0" brushRef="#br0" timeOffset="50901.36">16164 7800 1380 0,'0'0'256'0,"0"0"-182"16,0 0 15-16,0 0 80 15,140 136-45-15,-107-97-63 16,-4-7-26-16,-8-6-22 16,-7-10-11-16,-8-10 7 15,-6-6 7-15,2-8 18 16,1-26 28-16,3-14-41 16,10-14-4-16,10-9-2 0,8-1-6 15,6 2-9-15,2 12-6 16,-1 16-25-1,-1 17-139-15,-13 16-397 0,-15 9-821 0</inkml:trace>
  <inkml:trace contextRef="#ctx0" brushRef="#br0" timeOffset="55701.21">13762 9101 1117 0,'0'0'342'0,"0"0"-106"15,0 0-96-15,0 0-50 16,0 0-43-16,0 0 1 15,3 105 80-15,-1-47-43 16,2 4-61-16,2 2-5 16,2-4-17-16,-4-3 7 0,1-7-9 15,-5-10-137-15,-3-12-171 16,-15-10-244-16,-7-12-639 0</inkml:trace>
  <inkml:trace contextRef="#ctx0" brushRef="#br0" timeOffset="56134.32">13343 8983 879 0,'0'0'269'15,"0"0"-126"-15,0 0 2 0,0 0-30 16,0 0-16-16,150-64-4 15,-88 60 10-15,7 4-14 16,5 0-2-16,1 18-8 16,1 10-9-16,-2 8-7 15,-8 6-12-15,-3 5-20 16,-7 3-15-16,-11 0 0 16,-10 2-17-16,-15 4 11 15,-16 0-11-15,-4 7 5 16,-15 0 4-16,-27 2 3 0,-10-3 13 15,-10-4-3 1,-5-8-2-16,1-8-2 0,-2-10-1 16,8-7-6-1,5-11-4-15,7-9 8 0,9-5 2 16,10 0-9-16,6 0-2 16,10 0-7-16,7-4-4 15,6 0-8-15,0 1-117 16,21-9-128-16,13-1-353 15,1-1-220-15</inkml:trace>
  <inkml:trace contextRef="#ctx0" brushRef="#br0" timeOffset="56984.28">14843 9336 499 0,'0'0'925'0,"0"0"-751"16,0 0-101-16,0 0 13 16,0 0-1-16,0 0-49 15,0 0-20-15,-139-40-10 16,97 64 0-16,-2 10-4 15,-3 6 14-15,5 9 10 16,6-2-11-16,10 4 2 16,10-7-16-16,7-4 8 15,9-6-9-15,0-8 6 0,2-6-8 16,11-8 4 0,7-6 6-16,5-6 3 0,6 0 1 15,5-18-10-15,4-14 13 16,3-6-15-16,1-8 1 15,-7 0 6-15,-2 2-6 16,-12 8-1-16,-4 9 6 16,-11 12 0-16,-3 7 6 15,-3 5 22-15,-2 3-33 16,0 4-1-16,0 22-16 16,2 10 16-16,3 11 10 15,6 1-10-15,4 0 6 16,3-6-6-16,5-6 0 0,2-8 0 15,-2-8 3-15,0-8 3 16,-3-8-2-16,0-4-2 16,0 0 16-16,0-12 10 15,2-14 4-15,1-10 1 16,-1-8-19-16,-3-2-5 16,2-2-9-16,-5 4-5 15,-5 11 5-15,-5 10 0 16,-1 10 0-16,-5 8 2 15,2 5-2-15,-2 0-3 16,0 5-16-16,3 22-1 16,1 9 20-16,5 9 13 15,6 4-4-15,7-3-9 16,7-6 0-16,3-10 0 0,3-6 0 16,-2-10 1-16,4-8 1 15,-4-6 5-15,1 0 3 16,-3-16-1-16,-4-8 5 15,-4-8 3-15,-2-4-6 16,-10-6 6-16,-4 0 1 16,-7 2-6-16,0 2 1 15,0 5 13-15,-7 8-7 16,-4 6-18-16,0 7-1 16,1 6-10-16,2 4-67 15,-3 2-146-15,1 0-327 16,4 4-427-16</inkml:trace>
  <inkml:trace contextRef="#ctx0" brushRef="#br0" timeOffset="57245.93">15930 9370 1258 0,'0'0'366'16,"0"0"-195"-16,0 0-98 16,0 0-19-16,0 0 69 15,-15 143-14-15,15-95-65 16,0-4-19-16,4-2-10 0,13-6-15 16,4-6 0-1,-1-6-2-15,-5-5-86 0,-1-19-172 16,-5 0-304-16,-9-7-596 0</inkml:trace>
  <inkml:trace contextRef="#ctx0" brushRef="#br0" timeOffset="57459.36">15903 9079 1551 0,'0'0'365'16,"0"0"-171"-16,0 0-69 16,0 0-66-16,0 0-59 15,0 0-3-15,0 0-11 16,41 49-79-16,-24-27-306 16,-3-6-894-16</inkml:trace>
  <inkml:trace contextRef="#ctx0" brushRef="#br0" timeOffset="57984.12">16586 9363 1258 0,'0'0'555'16,"0"0"-448"-16,0 0-25 16,0 0 36-16,-141-15-56 15,103 48-45-15,3 11-6 16,0 7-5-16,14 4 7 16,11-3-13-16,10-8 1 15,0-8 8-15,21-10-8 16,1-12 13-16,5-8-13 15,4-6 5-15,3-10 14 16,1-22-10-16,5-12-10 16,-1-10 9-16,-4-8-8 0,-4-10-1 15,-2-7 2-15,-7-1-2 16,-4 0 6-16,-5 8 0 16,-6 13-5-16,-4 15 15 15,-3 16 33-15,0 14 31 16,0 14-25-16,0 0-55 15,0 28-12-15,-5 18 12 16,-2 15 13-16,7 7-1 16,0 6-3-16,4-2 13 15,17-4-16-15,5-6 8 16,-1-5-13-16,0-11 0 0,-6-10-1 16,2-2-90-1,-8-12-182-15,-4-10-466 0</inkml:trace>
  <inkml:trace contextRef="#ctx0" brushRef="#br0" timeOffset="58517.71">17417 9033 841 0,'0'0'175'16,"0"0"79"-16,0 0-45 15,0 0 40-15,0 0-47 16,0 0-88-16,0 0-52 16,0-30-44-16,0 70 46 15,13 13 80-15,0 11-46 16,5 6-52-16,0 0 1 16,2 0-17-16,-2 0-17 15,-7-3-8-15,-5-7-5 16,-6-6-64-16,0-16-237 15,-13-14-388-15,-5-16-673 0</inkml:trace>
  <inkml:trace contextRef="#ctx0" brushRef="#br0" timeOffset="58714.16">17218 9176 755 0,'0'0'715'0,"0"0"-530"16,0 0-44-16,131-38 85 16,-59 30-54-16,10 2-72 15,7 0-37-15,5 2-29 16,-3 1-24-16,14 3-10 16,-23 0-237-16,-24 0-649 0</inkml:trace>
  <inkml:trace contextRef="#ctx0" brushRef="#br0" timeOffset="58908.35">17592 9599 1264 0,'0'0'685'16,"0"0"-554"-16,0 0-78 15,114-24 18-15,-56 14-71 16,22 0-9-16,-13 4-234 16,-12 0-391-16</inkml:trace>
  <inkml:trace contextRef="#ctx0" brushRef="#br0" timeOffset="59484.02">18279 9549 1714 0,'0'0'288'0,"0"0"-226"16,0 0-48-16,0 0 29 15,0 140 4-15,0-92-23 16,7-2-17-16,10-8 4 0,1-5-11 15,-1-11 0-15,-3-8-5 16,-5-8-63-16,-1-6-17 16,-2 0 30-16,0-14 28 15,1-12 20-15,1-6 6 16,4-9 1-16,1-3 0 16,7 0 1-16,0 2 11 15,5 6-3-15,-1 8 6 16,1 14 41-16,0 10-20 15,2 4-35-15,4 10 5 16,0 16 20-16,2 10 2 16,-2 2 0-16,-2 2-7 15,-7-4-6-15,-4-8-8 0,-7-7-6 16,-5-12 0-16,-2-5 5 16,-4-4 8-16,0 0 18 15,0-5 26-15,0-22 3 16,0-7-47-16,4-8 4 15,7-4-17-15,2 6-1 16,5 8-6-16,2 14-7 16,0 14-3-16,0 4 14 15,1 18-13-15,-2 18 14 16,-1 8-1-16,-3 6 1 16,-3 0 1-16,-8 2-77 15,-4-12-189-15,0-18-393 0</inkml:trace>
  <inkml:trace contextRef="#ctx0" brushRef="#br0" timeOffset="59690.43">18359 9238 1920 0,'0'0'339'0,"0"0"-125"16,0 0-60-16,0 0-46 16,0 0-108-16,0 0-23 15,0 0-198-15,131-4-267 16,-71 6-852-16</inkml:trace>
  <inkml:trace contextRef="#ctx0" brushRef="#br0" timeOffset="61001.25">19441 9623 1011 0,'0'0'241'16,"0"0"-133"-16,0 0 13 15,0 0-11-15,0 0-12 16,0 0 27-16,-133 140 7 15,110-88-41-15,13-2-34 16,10 1-10-16,0-5-11 16,22-6-16-16,12-6-6 15,10-12 9-15,5-10-9 16,4-12 9-16,3 0-17 16,-3-16 13-16,1-14-8 0,-5-10 29 15,-2-8 1-15,-5-8-30 16,-1-9 3-16,-6-5-14 15,-2-4-3-15,-6 0-14 16,-3-2-4-16,-6 1-1 16,-5 1 16-16,-3 8-5 15,-8 6 3-15,-2 10 8 16,0 16 1-16,0 14 17 16,-4 14 1-16,-8 6-5 15,-3 14-14-15,-8 26-5 16,1 16 5-16,4 12 0 0,7 10 16 15,9 2 0 1,2-1 2-16,2-7 0 0,14-10-6 16,-3-16-11-1,1-12-1-15,-8-16 0 0,-2-8 0 16,-1-7 1-16,-1-3 23 16,2-3-5-16,4-19 27 15,2-10-33-15,3-8-13 16,8 0 0-16,-1 6-8 15,2 6-10-15,2 10 0 16,3 14-4-16,2 4 10 16,5 8 6-16,1 22 6 15,6 8 0-15,3 4-5 16,3 2 5-16,-3-3 7 16,4-8-5-16,-4-8 1 0,3-10-3 15,-1-8 0 1,4-7 1-16,0 0 7 0,2-15-8 15,-1-10-1-15,-4-8-8 16,-7-5-19-16,-6-6-11 16,-10-2-14-16,-13-2 10 15,-9 8 15-15,-2 10 13 16,-11 12 14-16,-20 14 1 16,-11 4-1-16,-8 16-16 15,0 18 17-15,7 8 1 16,11 2 8-16,17 0-9 15,11 1-1-15,4-6-8 0,9-5 9 16,15-6 0 0,8-10 2-16,3-7 7 0,5-9-2 15,3-2 8-15,3-10 6 16,1-17-11-16,-3-7 5 16,-2-6 6-16,-3-6-8 15,-6-2 4-15,-8 4-16 16,-8 6 7-16,-5 10-2 15,-5 8-6-15,-5 12 27 16,-2 3-20-16,2 5-7 16,0 3-21-16,0 17 8 15,3 10 13-15,3 4 0 16,4 0 9-16,1 0 7 16,3-6-14-16,3-4 16 15,4-8 10-15,6-5 21 0,6-8 9 16,11-3 3-16,4 0-9 15,10 0-13-15,1-10-11 16,-1-1-10-16,-4 0-6 16,-9 3 0-16,-9 0 10 15,-12 0-5-15,-10 4-11 16,-8 2 0-16,-5 0-5 16,-3 2 6-16,0 0-7 15,0 0-1-15,0 0-44 16,0 0-98-16,0 0-153 15,-9 0-648-15</inkml:trace>
  <inkml:trace contextRef="#ctx0" brushRef="#br0" timeOffset="61221.31">22086 10128 1303 0,'0'0'0'15,"0"0"-168"-15</inkml:trace>
  <inkml:trace contextRef="#ctx0" brushRef="#br0" timeOffset="198755.73">12306 12928 226 0,'0'0'0'0,"-27"-163"0"0</inkml:trace>
  <inkml:trace contextRef="#ctx0" brushRef="#br0" timeOffset="200639.63">9779 6571 217 0,'0'0'145'15,"0"0"-48"-15,0 0 8 16,0 0 42-16,0 0-12 16,0 0-34-16,-123-92-38 15,116 76-3-15,3 0-7 16,-1 0 24-16,5-1-42 16,0 3 5-16,0 3 11 15,0-1-21-15,0 2 34 16,0-1-13-16,0 1-9 15,0 0 13-15,0-2 14 0,0 0 18 16,-4 2-15-16,0 0-2 16,-1 4 43-16,0 2 3 15,3 4-57-15,0 0-36 16,2 0-18-16,0 0-5 16,0 6-19-16,0 20-8 15,7 32 27-15,21 38 18 16,20 47 6-16,10 25 5 15,6 13-1-15,3-10 5 16,-3-19-20-16,3-8 0 16,-7-11-2-16,-2-7 4 15,-6 0-4-15,-8-2 1 16,1 1 2-16,-1 5-13 16,-6 7 15-16,-2 15 14 15,-5 10-12-15,-5-3-2 0,-1-5-1 16,0-17 3-16,-1-13-2 15,3-2-10-15,0 1 7 16,2-1-7-16,-3-2 9 16,3-5 5-16,-2-3 15 15,0-2-11-15,2 3-6 16,0-1-9-16,-2-18-3 16,-5-16 12-16,-2-18-5 15,-2-4-2-15,1 13 9 16,4 9-11-16,2 26 6 15,-3-9 6-15,-2 5 2 0,0-2-7 16,-7-16 3 0,5 10 17-16,-5-3-18 0,3-3-1 15,-1-8-1 1,1-2-1-16,-1-2-5 0,2 5 2 16,-5 1-10-16,2 2 11 15,-1 2-2-15,-3-5 14 16,-1-6 4-16,-3-6-11 15,-2-13-6-15,3-10 13 16,-4-14-6-16,-1-10-7 16,0-8-4-16,-2-6 4 15,0-2 3-15,0-4-3 16,0 2 3-16,2-2-3 16,-2 0-5-16,0 0 2 15,0 0-1-15,0 0-8 0,0 0-33 16,0 0-91-16,-6 4-93 15,-12-2-139-15,-7-2-449 0</inkml:trace>
  <inkml:trace contextRef="#ctx0" brushRef="#br0" timeOffset="201229.64">10318 12585 751 0,'0'0'126'16,"0"0"11"-16,0 0-50 15,0 0 51-15,0 0-49 16,0 0-22-16,0 0 0 16,-19-23-15-16,19 23-18 15,0 0-2-15,0 0 0 16,0 0 7-16,14 3 31 16,1 13 66-16,8 6-34 15,2 6-8-15,2 4-12 16,-1 2-17-16,0-2-25 0,1 0-19 15,2-4-6 1,-2-6-8-16,2-5-4 0,2-8 3 16,3-7-5-16,3-2 8 15,8-6 5-15,4-22 23 16,7-10 22-16,4-10-26 16,0-6-11-16,-2-4-12 15,-4-1 35-15,-8 8-2 16,-7 8-22-16,-15 11 17 15,-8 8 0-15,-8 10-6 0,-3 6 15 16,-5 4-7 0,2 2-13-16,-2 2-12 15,0 0-11-15,0 0-4 0,0 0 0 16,0 0-54-16,5 0-88 16,12 2-107-16,2 10-368 15,0-2 30-15</inkml:trace>
  <inkml:trace contextRef="#ctx0" brushRef="#br0" timeOffset="201765.31">11880 13461 487 0,'0'0'707'0,"0"0"-420"16,0 0-64-16,0 0 2 16,0 0-17-16,0 0-136 15,0 0-72-15,-76-20 0 16,73 114 36-16,1 4 48 16,2-1-44-16,0-15-27 15,0-18-13-15,7 0-44 16,7-2-119-16,8-20-82 15,-7-17-305-15,-2-21-229 0</inkml:trace>
  <inkml:trace contextRef="#ctx0" brushRef="#br0" timeOffset="202071.84">12283 13294 1318 0,'0'0'205'0,"-149"109"-17"16,55-37-48-16,-13 12-40 15,16-14-48-15,-6 3-27 0,16-17-24 16,21-14-1 0,17-16-30-16,19-12 30 0,12-8 0 15,12-4 0-15,0 0-11 16,10 6-26-16,21 6 34 15,17 8 3-15,12 8 57 16,11 4 5-16,8 5-8 16,-2-6-11-16,4-1-22 15,-5-1-21-15,18-1-61 16,-21-6-239-16,-15-12-350 0</inkml:trace>
  <inkml:trace contextRef="#ctx0" brushRef="#br0" timeOffset="202456.02">12693 14048 1407 0,'0'0'304'15,"0"0"-141"-15,0 0-2 16,0 0-25-16,0 0-123 15,0 0 3-15,0 0-22 16,78-26 7-16,-47 6-2 16,-2-7-23-16,-5 0-7 15,-6 1 18-15,-11 4 5 16,-7 4 7-16,0 6 1 0,-25 6-8 16,-10 6-2-16,-12 14 10 15,-9 26 22 1,-2 17 33-16,7 7 1 0,11 4-12 15,15-6-25-15,19-6-17 16,6-12-2-16,8-8 0 16,24-9-1-16,11-12-27 15,3-11-51-15,37-14-31 16,-15-16-199-16,-5-10-416 0</inkml:trace>
  <inkml:trace contextRef="#ctx0" brushRef="#br0" timeOffset="202771.6">13439 13979 1247 0,'0'0'393'15,"0"0"-114"-15,0 0-54 16,0 0-123-16,0 0-102 15,0 0 13-15,0 0-13 16,31 101 28-16,-8-56-15 16,1-9-7-16,3-8-6 15,-2-10-8-15,-4-12 7 16,2-6-16-16,-5-4 17 16,-1-22 22-16,0-12 15 15,-5-10 0-15,-5-5-19 0,-3-1-18 16,-4 6-53-16,0 10-62 15,0 10-95-15,0 12-155 16,0 6-363-16</inkml:trace>
  <inkml:trace contextRef="#ctx0" brushRef="#br0" timeOffset="202966.95">14159 13939 1521 0,'0'0'296'0,"0"0"-120"16,0 0-9-16,0 0-91 15,0 0-75-15,0 0 17 0,44 104-18 16,-28-63-25-16,-5 18-95 16,-4-15-126-16,-7-12-351 0</inkml:trace>
  <inkml:trace contextRef="#ctx0" brushRef="#br0" timeOffset="203178.44">14097 13559 1433 0,'0'0'226'15,"0"0"60"-15,0 0-144 16,0 0-59-16,0 0-83 16,0 0-207-16,0 0-497 15,6-8 64-15</inkml:trace>
  <inkml:trace contextRef="#ctx0" brushRef="#br0" timeOffset="203558.1">14647 13874 1498 0,'0'0'267'0,"0"0"-153"15,0 0-70-15,0 0 1 16,-16 115 28-16,8-60-36 15,1 2-16-15,2-15-21 16,3-8 0-16,2-12-16 16,0-14-27-16,0-4 14 15,0-4 29-15,0-2-1 16,7-24-11-16,10-8 6 16,6-8 6-16,4 1 0 15,4 8-10-15,0 8 4 16,2 15-17-16,1 9 23 0,3 1 10 15,1 10-10-15,1 13 0 16,0 8-10-16,-1-5-79 16,0 0-100-16,16-12-41 15,-13-8-84-15,-2-6-459 0</inkml:trace>
  <inkml:trace contextRef="#ctx0" brushRef="#br0" timeOffset="204057.81">15531 13932 636 0,'0'0'299'0,"0"0"-52"0,0 0-6 15,0 0-19-15,0 0-92 16,0 0-76-16,0 0-25 16,0 0-13-16,-11-6-16 15,11 6-7-15,0 0-7 16,0 0-18-16,0 0 9 15,0 0 8-15,0 0 14 16,0 0-1-16,0 0-11 16,0 0-7-16,0 0-65 15,0 0-164-15,0 0-336 0</inkml:trace>
  <inkml:trace contextRef="#ctx0" brushRef="#br0" timeOffset="204639.19">17118 13650 768 0,'0'0'272'16,"0"0"-15"-16,0 0 25 16,0 0-46-16,0 0-60 15,0 0-44-15,0 0-29 16,6-10-24-16,-26 10-51 15,-18 0-21-15,-15 0-5 16,-16 22-2-16,-11 7 0 16,-3 12 14-16,3 3-13 15,11 4 14-15,20-8-15 16,17 0 0-16,22-10-11 16,10-2-18-16,26-1 4 0,28-1 22 15,19-4 3-15,14 2 7 16,7-6 0-16,-1 4-6 15,-8-4 25-15,-16 0-3 16,-21 0-17-16,-23-4-6 16,-22 2-13-16,-8 4 13 15,-41 4 3-15,-23 4 47 16,-16 0-21-16,-6-6-6 16,2-6-12-16,10-7-11 15,19-4-7-15,18-5-62 16,24 0-62-16,34-4-74 0,26-12-382 15,12-4-385-15</inkml:trace>
  <inkml:trace contextRef="#ctx0" brushRef="#br0" timeOffset="205091.28">17425 14179 1588 0,'0'0'310'0,"0"0"-40"15,0 0-100-15,0 0-43 16,0 0-79-16,-37 110-2 16,37-34-24-16,6 13-10 15,17 1-3-15,1-2-8 16,0-12-2-16,-6-14-35 16,-7-21-49-16,-4-19-11 0,-7-12 31 15,0-10 50-15,-18 0 1 16,-17-28 14-16,-10-17 29 15,-5-17-7-15,-4-28-12 16,11-2 3-16,5-4-13 16,13 3 0-16,19 23-2 15,6 2 1-15,8 18-39 16,31 20-18-16,12 6 58 16,7 16 2-16,2 8 7 15,-2 2 3-15,-4 20-11 16,-8 4 7-16,-5 4 16 15,-13-2 10-15,-10 0-22 16,-9-4 12-16,-9-4-4 0,0 0-3 16,-20 0 15-1,-13 0-3-15,-10 0-19 0,-1-3-10 16,1-4-70-16,19-8-106 16,8-4-203-16,16-1-398 0</inkml:trace>
  <inkml:trace contextRef="#ctx0" brushRef="#br0" timeOffset="206256.29">18111 14125 1461 0,'0'0'321'0,"0"0"-151"16,0 0 13-16,0 0-55 15,-137 26-103-15,94 18-7 16,3 10 7-16,7 4-10 16,12-4-15-16,15-6-12 15,6-3-4-15,11-15-14 16,18-10-45-16,8-8 13 16,4-12-15-16,1-4 53 15,1-24 10-15,-8-6 14 16,-6-2 22-16,-9 1-9 15,-6 7 5-15,-10 9-11 0,-2 8 5 16,-2 7-12 0,0 4 0-16,0 2-43 0,0 20-17 15,0 6 38 1,0 3-45-16,9-5-50 0,18-7 29 16,6-6 8-16,10-12-44 15,5-1 56-15,4-11 22 16,4-14 31-16,-3-3 15 15,-2-8 29-15,-1 2 28 16,-6 0 7-16,-7 4 16 16,-8 8-37-16,-6 6-32 15,-12 6-11-15,-4 8-2 16,-5 0-33-16,-2 2 16 16,0 0 19-16,0 0 5 15,0 0 2-15,0 0 5 0,0 0 27 16,0 0 37-1,0 0 22-15,0 0 15 16,0 0 0-16,-5 0-13 0,-16 0-32 16,-15 2-46-16,-11 18-3 15,-3 10-7-15,2 6 6 16,8 4-8-16,15 0 6 16,17-3-16-16,8-6-10 15,13 0-5-15,27-7 6 16,15-8 0-16,12-8-22 15,7-8-13-15,6-2-9 16,-2-22 7-16,0-8 45 0,-4-4 1 16,-7 1 14-16,-12-1 25 15,-15 10-17-15,-15 8 3 16,-14 10-23-16,-11 4 25 16,0 4 15-16,-15 0-34 15,-14 12 23-15,-5 6-18 16,5 6-12-16,11 2-1 15,9 0 0-15,9-3-31 16,5-1-5-16,22-10 15 16,8-2 10-16,7-6 9 15,5-4 2-15,-3 0 27 16,2-14-26-16,-5-11 33 16,-1-2 4-16,-1-10 16 15,-6 3-31-15,-6 2 14 16,-7 8-16-16,-9 8-20 0,-4 8-1 15,-5 6-1-15,0 2-53 16,0 6 22-16,5 26 8 16,7 16 24-16,5 23 18 15,8 11 55-15,8 10-39 16,8-4-15-16,-1-2-11 16,0-13 2-16,-5-13-9 15,-13-10-1-15,-15-10-11 16,-9-8-69-16,-18 4 30 15,-28-2 33-15,-17 0 16 16,-7-4 1-16,2-8 9 16,7-9 3-16,15-12-10 15,13-1 41-15,19-18 29 0,14-23-11 16,8-22-46 0,35-15-6-16,15-8 33 0,11-8-18 15,4 9-24-15,2 9-18 16,12 0-56-16,-19 20-167 15,-21 15-465-15</inkml:trace>
  <inkml:trace contextRef="#ctx0" brushRef="#br0" timeOffset="207222.17">12855 12314 747 0,'0'0'241'16,"0"0"12"-16,0 0-20 15,0 0-54-15,0 0-119 16,0 0-53-16,-48 112 72 16,32-16 27-16,3 1-21 15,4-11-40-15,7-22-25 16,2 0-14-16,0 0-6 16,0-15-29-16,0-19-52 15,0-14-80-15,0-14 88 0,0-2 73 16,0-18-6-16,0-21 5 15,0-12 1-15,0-16 0 16,0-7 9-16,0-8 6 16,11 0 6-16,2-2 10 15,3 3 3-15,-3 9 29 16,0 8-21-16,0 14 17 16,-2 14 15-16,-3 11 1 15,-2 16-17-15,3 9-39 16,5 0-19-16,5 26 0 15,12 20 27-15,8 14 48 0,3 12-5 16,2 8-30-16,-1 1-19 16,-3-5-10-1,-5-6-9-15,-6-8-2 0,-4-10-80 16,-10-9-92-16,-10-17-89 16,-5-11-303-16,0-12-738 0</inkml:trace>
  <inkml:trace contextRef="#ctx0" brushRef="#br0" timeOffset="207388.62">12884 12721 1577 0,'0'0'316'0,"0"0"-197"15,0 0 4-15,120-8-64 16,-50 4-59-16,39-4-177 15,-16 4-355-15,-12-2-685 0</inkml:trace>
  <inkml:trace contextRef="#ctx0" brushRef="#br0" timeOffset="207990.58">13775 12655 1128 0,'0'0'494'0,"0"0"-332"16,0 0-21-16,-135 90 1 15,102-46-88-15,6 3-32 16,11-4-22-16,13-3-13 16,3-3-1-16,6-11-4 15,17-10-47-15,11-10-15 16,9-6 11-16,3-10-7 15,1-22-8-15,0-12 83 16,-5-9 2-16,-4-7 3 16,-7-6 21-16,-4-4-7 15,-10-2-1-15,-3 1-10 16,-7 7 45-16,-5 8 6 16,-2 6 10-16,0 12 6 15,0 8-18-15,0 12 4 0,0 8 4 16,0 8-11-16,-4 2-53 15,-1 16-13-15,-3 26 13 16,-2 16 0-16,4 12 12 16,3 8 5-16,3 3-9 15,5-5-8-15,13-8 0 16,4-8 0-16,0-12 1 16,-1-12 0-16,-4-11 0 15,-3-11-1-15,-8-8-9 16,1-6 3-16,1 0-2 15,4-8 6-15,3-16 2 16,3-2 0-16,-2-1-20 16,-5 9 20-16,-4 10-10 15,-5 6-33-15,0 2 22 16,0 2-15-16,8 20 15 0,3 7 20 16,7 4 1-16,11 2-50 15,22-3-98-15,-6-10-149 16,-5-14-297-16</inkml:trace>
  <inkml:trace contextRef="#ctx0" brushRef="#br0" timeOffset="208195.12">13956 12388 1408 0,'0'0'266'16,"0"0"-149"-16,0 0-117 16,0 0-6-16,0 0-10 15,197 0-74-15,-111 6-174 16,-14-2-445-16</inkml:trace>
  <inkml:trace contextRef="#ctx0" brushRef="#br0" timeOffset="208381.07">14334 12591 905 0,'0'0'956'0,"0"0"-672"15,0 0-151-15,0 0-133 16,0 0-72-16,0 0-539 15,0 0-241-15</inkml:trace>
  <inkml:trace contextRef="#ctx0" brushRef="#br0" timeOffset="208921.76">14830 12837 1328 0,'0'0'244'16,"0"0"-22"-16,0 0-90 15,0 0 13-15,-141 27-103 16,104 6-36-16,1 10 9 16,3 1-5-16,6 0-8 15,9-8 9-15,11-4-11 16,5-6-12-16,2-6 11 15,0-6-7-15,4-8-2 16,11-6-18-16,6 0-3 16,8-22 31-16,6-14 3 15,3-8 32-15,5-8-16 0,-5 2-10 16,-5 6-8-16,-6 12 26 16,-12 11-21-16,-6 14-6 15,-4 7-28-15,-1 4-30 16,0 24 36-16,3 9 22 15,2 8 11-15,0 1-3 16,2-4 0-16,1-10-7 16,1-12 0-16,3-10-1 15,3-10-9-15,10-2 9 16,7-26 46-16,9-14-7 16,5-8-14-16,4-2 9 15,0 4-11-15,-3 10 6 16,-2 8 16-16,-2 11-40 15,-5 11-5-15,3 8-7 16,-1 0-43-16,21 8-105 0,-11 4-148 16,-10-4-450-16</inkml:trace>
  <inkml:trace contextRef="#ctx0" brushRef="#br0" timeOffset="209922.31">13702 8552 371 0,'0'0'94'16,"0"0"-48"-16,0 0-28 15,0 0-17-15,0 0-1 16,0 0 7-16,0 0-5 16,-89-42 67-16,80 38 6 15,3 0 2-15,-2 2-10 16,6 0-4-16,0 2-20 15,2 0 0-15,0 0 9 16,0 0-7-16,0 0-12 16,16 0-25-16,20-2 61 15,22-2 56-15,33-2-20 16,36-4-12-16,31-4-27 16,7 2-28-16,-12 0-6 0,-16 2-21 15,-39 2-5-15,-19 0-6 16,-21 4-13-16,-15 0-27 15,-3 1-19-15,-9 2-24 16,-8 1-46-16,-25 0-80 16,-27 1-11-16,-12 10-6 15</inkml:trace>
  <inkml:trace contextRef="#ctx0" brushRef="#br0" timeOffset="210132.18">13818 8598 340 0,'0'0'688'0,"0"0"-542"0,0 0-116 16,0 0 47-16,192-10-12 16,-99 8-27-16,9 0 4 15,6 0-22-15,-19 2-12 16,24 0-8-16,-26 2-70 15,-29 6-274-15</inkml:trace>
  <inkml:trace contextRef="#ctx0" brushRef="#br0" timeOffset="211206.97">13058 13172 897 0,'0'0'185'0,"0"0"-23"16,0 0 37-16,0 0 10 16,0 0-38-16,0 0-48 15,-42-14-32-15,42 14-31 16,0 0-47-16,13 0-13 15,16-2-22-15,15 0 22 16,17-4 2-16,8-4-2 16,4-4-28-16,-2-2-39 15,-3 2-74-15,-13 2-100 0,-8 10-49 16,-18 2-120 0,-18 0-503-16</inkml:trace>
  <inkml:trace contextRef="#ctx0" brushRef="#br0" timeOffset="211335.98">13259 13293 1141 0,'0'0'297'0,"0"0"-9"15,0 0-92-15,113-121-90 16,-41 83-73-16,43-8-33 16,-14 12-48-16,-13 6-433 0</inkml:trace>
  <inkml:trace contextRef="#ctx0" brushRef="#br0" timeOffset="213288.23">13544 4764 427 0,'0'0'126'0,"0"0"-21"16,0 0 6-16,0 0-7 15,0 0-20-15,0 0-22 0,-51-28-4 16,46 22 14-1,1 0 31-15,4 4-19 0,0 0-24 16,0 2-47-16,0 0-13 16,0 0-7-16,0 0 7 15,11-2 9-15,16-2 8 16,12-2 6-16,13-2-5 16,10 0-4-16,7-2-5 15,5 2-8-15,4 2 5 16,0 0-5-16,-3 4-1 15,0 2-19-15,-4 0-61 16,14 0-52-16,-19 0-120 16,-15 0-429-16</inkml:trace>
  <inkml:trace contextRef="#ctx0" brushRef="#br0" timeOffset="214241.46">17053 4784 580 0,'0'0'157'15,"0"0"-30"-15,0 0-13 16,0 0-27-16,0 0-2 15,0 0-8-15,0 0 14 16,-49-40 8-16,49 38 16 16,0 0-38-16,4 0-63 15,27-4-8-15,23-2-6 16,33 0 10-16,5 0-10 16,10 4 1-16,7 2 11 15,-15 2-12-15,12 0 1 16,-8 0 0-16,-6 0 7 15,-10 0-2-15,-15 0-6 0,-13 0-9 16,-16 0-30-16,-18 2-35 16,-20 6-37-16,-14 4-22 15,-63 10 63-15,-60 8 11 16,-48-4-54-16,-15-8 16 16,36-11 31-16,45-7 66 15,53 0 32-15,18-9 59 16,6 0 65-16,7-2-29 15,10 5-19-15,25 2-27 16,2 2-81-16,45 0-14 16,38 2 14-16,35 0 0 0,34 0 6 15,8 2-5-15,-12 8-1 16,-30-4 1 0,-35-2 0-16,-21-1 2 0,-10-2-2 15,-3 1 0-15,-6 0 0 16,-10 0 6-16,-22-2-7 15,-13 0 1-15,-11 0 54 16,-34 0-5-16,-12-4-15 16,-13-6-8-16,4-1-5 15,10-2 15-15,20 5 21 16,21 4 18-16,15 4-76 16,42 0-64-16,74 16 8 15,65 7-89-15,-14-4-124 16,-14-11-584-16</inkml:trace>
  <inkml:trace contextRef="#ctx0" brushRef="#br0" timeOffset="-214715.75">23356 5442 372 0,'0'0'0'16,"152"-24"-69"-16,-72 18-82 0</inkml:trace>
  <inkml:trace contextRef="#ctx0" brushRef="#br0" timeOffset="-213990.19">26032 4682 697 0,'0'0'108'0,"0"0"1"15,0 0 5-15,0 0 64 16,0 0-51-16,0 0-31 0,0 0-18 15,-56-42-12-15,56 42-15 16,3 0-51-16,25-2-6 16,22 0 6-16,39-4 6 15,4 2 4-15,12-2 12 16,0 2-9-16,-23 2-4 16,-2-2-8-16,-19 2 0 15,-24 2 6-15,-21 0-7 16,-16 0-7-16,-18 0-1 15,-53 0 8-15,-54 0 28 0,1 0-12 16,5 0-16 0,28-4 29-16,47 0 3 0,10-2 77 15,12 4-23 1,22 2-86-16,11 0-37 0,60 2 29 16,59 18 8-16,45 8 7 15,-5 2-6-15,-37-2-1 16,-64 0-33-16,-55-10-281 15,-14-14-784-15</inkml:trace>
  <inkml:trace contextRef="#ctx0" brushRef="#br0" timeOffset="-212236.34">9059 6025 514 0,'0'0'180'0,"0"0"-53"16,0 0-43-16,0 0 76 0,0 0-103 15,0 0-31-15,0-41 35 16,0 36 14-16,0 1 38 15,0 3-10-15,0-2 18 16,0 3-35-16,0 0-48 16,0 0-38-16,-9 14-15 15,-9 21 15-15,-9 15 54 16,-4 16 1-16,-3 12-28 16,3 10-8-16,0 19-7 15,-2 21-11-15,-3 16 0 16,3-10 8-16,8-29-8 15,8-37 7-15,5-26-7 16,6-6 5-16,-3-3-6 0,5-12 2 16,-2-10-1-16,6-7 0 15,0-4 7-15,0 0 9 16,0-3 34-16,-2-15 7 16,-2-10-57-16,2-8-1 15,-2-6-2-15,1-6-10 16,3-6-8-16,0-6-5 15,0-7-5-15,7-3-1 16,11-4 4-16,-1-2-9 16,6 0-26-16,-3 0 7 15,0 7 5-15,-2 9 21 16,-5 10 26-16,-4 12 3 16,-2 10 0-16,-3 10 10 15,1 8-9-15,1 8-1 0,4 2-15 16,5 8-7-16,7 20 21 15,9 10 1-15,7 8 19 16,4 2-6-16,1 2 3 16,-1-4-10-16,-1-6 0 15,-6-4-1-15,-4-7-4 16,-1-3 0-16,-7-2 5 16,0-4 2-16,-3 0 0 15,-5-2-7-15,-3-2 5 16,-3-2 1-16,-3-2-5 15,-2-2 5-15,-1-2-5 16,-1-2 5-16,-2-4-1 16,0-2-6-16,3 2 6 0,-3-2-3 15,2 0-3 1,-2 2 1-16,2-2 3 0,-2 3-3 16,0-3 5-16,2 0-4 15,-2 0-2-15,0 0 0 16,0 0-11-16,0 0-73 15,0 0-194-15,-14 0-429 0</inkml:trace>
  <inkml:trace contextRef="#ctx0" brushRef="#br0" timeOffset="-211997.51">8950 6757 851 0,'0'0'215'0,"0"0"-60"16,0 0-46-16,0 0-61 15,0 0 5-15,0 0 27 16,158-86 0-16,-102 64-13 16,-1 0-33-16,-1 4-24 15,-5 6-10-15,-9 8-112 16,-11 4-88-16,-9 2-106 15,-18 8-335-15</inkml:trace>
  <inkml:trace contextRef="#ctx0" brushRef="#br0" timeOffset="-211173.4">9411 5883 191 0,'0'0'595'0,"0"0"-441"16,0 0-53-16,0 0 12 15,0 0-58-15,-118-72-43 16,85 72 12-16,-12 0 24 16,-6 0 7-16,-11 12 48 15,-10 12-11-15,-28 16-11 16,4 4-25-16,-6 10-8 15,-4 7 3-15,17 1-10 16,-4 10 10-16,6 6-14 16,1 23 12-16,3 21-6 15,14 30-14-15,15 15-1 16,27-1-15-16,25-30-4 0,2-41-4 16,15-31-5-16,22-22-16 15,13 0 13-15,15 2 3 16,15-2 2-16,10-10-2 15,5-7 13-15,5-11-11 16,8-9 18-16,-2-5 1 16,4 0-11-16,-4-22-2 15,0-10 8-15,-8-10-6 16,-5-12-4-16,-4-10-5 16,-9-11 8-16,-2-7 6 15,-9-6-9-15,-6-2 8 0,-7 2-14 16,-10 3 14-1,-10 3 1-15,-7-2-5 0,-11 0-1 16,-8-6-9-16,-6-3-1 16,-4 1-8-16,-12 4-9 15,-19 6 18-15,-14 8 0 16,-13 7-1-16,-8 11-8 16,-13 6 4-16,-6 8 4 15,1 8 1-15,0 6-1 16,7 7 1-16,11 6 4 15,10 5 5-15,14 6-9 16,8 4-27-16,10 0 5 16,4 8 3-16,4 16-70 0,10 10-79 15,8 30-96-15,20-8-76 16,12-14-245-16</inkml:trace>
  <inkml:trace contextRef="#ctx0" brushRef="#br0" timeOffset="-210546.56">14230 4955 1213 0,'0'0'206'0,"0"0"-30"16,0 0-20 0,0 0-55-16,0 0-75 0,0 0-26 15,0 0-95-15,-11-28-299 16,24 58 56-16</inkml:trace>
  <inkml:trace contextRef="#ctx0" brushRef="#br0" timeOffset="-207265.08">23204 9523 221 0,'0'0'154'16,"0"0"-70"-16,0 0-34 0,0 0-50 16,0 0-7-16,0 0-95 15,0 0-44-15,-8-2 45 16</inkml:trace>
  <inkml:trace contextRef="#ctx0" brushRef="#br0" timeOffset="-206362.04">23017 9370 335 0,'0'0'70'16,"0"0"-34"-16,0 0-25 16,0 0-1-16,0 0-1 15,0 0-8-15,0 0-1 16,10-18-27-16,-10 18 4 16,0 8 11-16,0 10 11 15,0 3 1-15,0 5-22 0,0 3 9 16,0 22-10-1,0-9-32-15,0-2-80 0</inkml:trace>
  <inkml:trace contextRef="#ctx0" brushRef="#br0" timeOffset="-204858.11">22797 14022 377 0,'0'0'193'16,"0"0"-36"-16,0 0 14 15,0 0-22-15,0 0 40 16,0 0-19-16,0-118-15 15,0 96 19-15,12 0-44 16,5 0-73-16,14 0-26 16,14 4-18-16,8 6-7 15,7 8-5-15,0 4 13 16,-8 18-8-16,-14 22 5 0,-18 18-11 16,-20 12 0-1,-9 13 13-15,-36 3 0 0,-17-4 0 16,-9-10-5-16,-3-16-8 15,7-17-17-15,11-17-30 16,14-15 47-16,9-7 2 16,12 0 20-16,11-14-10 15,10-8-12-15,0-2-20 16,31 1-9-16,11 6 20 16,12 5 9-16,1 12 19 15,1 0-17-15,2 20-2 16,-1 12-13-16,20 13-166 15,-15-8-208-15,-8-8-523 0</inkml:trace>
  <inkml:trace contextRef="#ctx0" brushRef="#br0" timeOffset="-204629.15">23724 13888 939 0,'0'0'591'0,"0"0"-257"16,0 0-189-16,0 0-86 15,0 0-43-15,0 0 139 16,0 151-37-16,0-69-42 16,0 6-51-16,0 0-25 15,0-6-27-15,0 5-145 0,7-23-169 16,2-24-506-16</inkml:trace>
  <inkml:trace contextRef="#ctx0" brushRef="#br0" timeOffset="-204057.1">23975 13357 1255 0,'0'0'200'0,"0"0"-60"16,-146-139-50-16,79 92 15 15,-3 10 3-15,-1 5-42 16,-4 10-64-16,-10 4 11 15,-29 8-13-15,-39 10 56 16,-50 22 9-16,-24 38 16 16,0 32 32-16,19 27-37 15,39 7-6-15,31 12-14 16,40 9-10-16,40 9-4 16,35 9-12-16,23 5-7 15,29-2-5-15,27-5-10 0,13-11-8 16,14-13 0-16,-6-35 0 15,-3-28 0-15,28-20 0 16,39-34-8-16,35-16-6 16,38-6 14-16,-1-54 1 15,-14-28 15-15,-14-22-5 16,-22-14-10-16,-30-13 25 16,-34-7-15-16,-37-3-11 15,-33 3-14-15,-29 8 6 16,-5 23-7-16,-26 23 6 15,-9 22 9-15,-14 10 1 16,-15-2-1-16,-20 2-13 16,-13 6-54-16,-29 32-94 15,25 14-186-15,23 0-526 0</inkml:trace>
  <inkml:trace contextRef="#ctx0" brushRef="#br0" timeOffset="-200207.42">24820 8835 221 0,'0'0'164'0,"0"0"-31"16,0 0-46-16,0 0 14 16,0 0-25-16,0 0 1 15,-31-110 2-15,20 89 21 16,-3 3-6-16,4 0-22 16,-2 4-21-16,-1 2 0 15,2 2 10-15,-1 0-9 16,2 2-25-16,-1 0 8 15,-3 2 10-15,3-2 19 16,-5 0-13-16,-7-4-23 16,-8 2 7-16,-13-2-7 0,-16 4-12 15,-34 4 17-15,-37 4 14 16,-41 8-24-16,-15 28 42 16,4 14-24-16,21 21-3 15,44-7 32-15,26 0-33 16,26-6-16-16,18-4 10 15,4 14-23-15,9 11-8 16,10 7-5-16,25-2 5 16,7-2 6-16,35 1-5 15,23-7 0-15,15-4 5 0,13-8 2 16,12-6-7-16,4-10 0 16,3-8 6-16,-3-8-6 15,15-10 5-15,19-12-6 16,17-10 10-16,2-10-10 15,-16-24 1-15,-32 0 0 16,-31 0 8-16,-19 2-6 16,-4-6 3-16,11-14 10 15,8-14-15-15,5-14 0 16,-14-11 6-16,-18-3 0 16,-23 0 1-16,-29-1-8 15,-13 3-1-15,-67-8-7 16,-49 4-2-16,-45 13-34 15,-16 32-15-15,32 37-10 16,21 32-85-16,54 24-127 0,25-6-388 0</inkml:trace>
  <inkml:trace contextRef="#ctx0" brushRef="#br0" timeOffset="-197906.53">30052 3731 684 0,'0'0'59'15,"0"0"-41"-15,0 0 0 16,19-114 5-16,-19 86 16 16,0 4 51-16,0 6-64 0,0 2 32 15,-6 4-19 1,-5 2 3-16,-1-2 0 0,-1 0-5 15,-2 0 11-15,-1-2-4 16,-2-4-4-16,-1 0-20 16,-8-5-4-16,-5 0 8 15,-9-4-11-15,-9 0 0 16,-12-5-12-16,-11-1 4 16,-12-1-5-16,-27-6 0 15,-26-8 15-15,-29-8 3 16,-4-3 12-16,12 5-14 15,39 10-4-15,35 15 5 16,21 6 10-16,1 3 18 16,-13 0 20-16,-13-4-42 15,-13 2-14-15,-3 0 4 16,0 4-2-16,-18 0-11 16,15 4 13-16,-4 0-4 0,-15 2-3 15,-2 2 8-15,-2 2-14 16,17 3 13-16,14 5-11 15,17 0 14-15,-13 0 0 16,-11 0-9-16,-16 9 2 16,-14 3 1-16,-19 4 2 15,-4 2 9-15,8-2-4 16,16 2 9-16,9 0-11 16,2 4 3-16,0 0 10 15,17-2-12-15,21-2-6 16,17-2-3-16,11 2-1 0,-9 2-4 15,-7 7-2 1,-10 5-2-16,2 5 2 0,3 8 0 16,-5 3 13-1,3 4 5-15,-2 6 7 0,3 0-17 16,4 2 3-16,9 1-11 16,11-1-1-16,7 0-18 15,13 0 19-15,4 2 1 16,6 2 6-16,0 9 2 15,4 5-1-15,3 4-1 16,3 0 2-16,6-1-8 16,8-9 8-16,3-6-8 15,9-6 0-15,22-2 0 16,14 0 7-16,8 2 6 16,14 3 2-16,9-1-3 0,6 0-3 15,12 0-4-15,19 0-4 16,21 2 13-16,24-4-15 15,10-3 9-15,-4-11-3 16,-4-8-3-16,-6-2-2 16,7 0 0-16,-3-2 1 15,0-2-2-15,-2-4 0 16,-2-4 1-16,-2-3 7 16,-7-3-7-16,-3-2 1 15,-1-2 4-15,6 0-6 16,1-4 1-16,2 2 0 15,-1-4 1-15,-4 0-2 0,-5-6 6 16,3-2-6-16,6 0 2 16,5-16-1-16,2-4 0 15,-4-2 0-15,-13 1 7 16,-27 2-8-16,-25 2 0 16,-22 2 0-16,-5-3 1 15,11-5 11-15,7-7-12 16,4-6 0-16,-5-2 1 15,-11-2 0-15,-3 0 0 16,-5 0 7-16,-2-5-8 16,-4 2 1-16,2-6 0 15,-2-1-1-15,-4-4 2 16,1-2-1-16,-3 0 0 16,-5 2 0-16,-5 4 0 15,-5 4 0-15,-6 3 7 0,-8 7-2 16,1 0-6-16,-5 2 1 15,1 0 0-15,-3-2 8 16,3-4 3-16,-1-4-5 16,-2-9-7-16,3-2 1 15,-6-8 0-15,-3-1 0 16,-5 0 0-16,0 2-1 16,-3 1-1-16,-14 7-2 15,-5 2 3-15,-1 6 13 16,1 0 1-16,2 6-13 15,0 2 12-15,0 4-4 16,0 2 0-16,-3 6-9 16,1-1 0-16,-2 5-1 15,-5-1 0-15,-2-2-4 0,-8 3 5 16,-5 0 0-16,-5 0 0 16,-6 2-1-16,-3 2 1 15,2 0 1-15,4 2 6 16,6 0-7-16,1 0 2 15,3 0-2-15,0 0 1 16,-3 0 0-16,3 2-1 16,1 4 1-16,-3 2-1 15,-6 6-42-15,-10 2-103 16,-62 18-46-16,13 11-26 16,-3-4-494-16</inkml:trace>
  <inkml:trace contextRef="#ctx0" brushRef="#br0" timeOffset="-196150.2">23065 8678 570 0,'0'0'79'16,"0"0"-41"-16,0 0-1 15,0 0 15-15,0 0-38 16,0 0-13-16,-3-88-2 16,3 88 1-16,0 0-45 0,-2 0-157 0</inkml:trace>
  <inkml:trace contextRef="#ctx0" brushRef="#br0" timeOffset="-195313.56">15919 7275 246 0,'0'0'0'15,"118"6"-64"-15</inkml:trace>
  <inkml:trace contextRef="#ctx0" brushRef="#br0" timeOffset="-194609.22">14768 5209 22 0,'0'0'884'16,"0"0"-819"-16,0 0-65 15,0 0-227-15,0 0-80 0</inkml:trace>
  <inkml:trace contextRef="#ctx0" brushRef="#br0" timeOffset="-194424.22">14924 5209 778 0,'0'0'0'0,"0"0"-254"16,0 0-131-16</inkml:trace>
  <inkml:trace contextRef="#ctx0" brushRef="#br0" timeOffset="-194248.99">15153 5187 990 0,'0'0'8'16,"0"0"-8"-16,0 0-216 15,0 0-56-15</inkml:trace>
  <inkml:trace contextRef="#ctx0" brushRef="#br0" timeOffset="-194092.54">15518 5187 1182 0,'0'0'99'15,"0"0"-57"-15,0 0-42 16,0 0 0-16,0 0-275 16,0 0-35-16</inkml:trace>
  <inkml:trace contextRef="#ctx0" brushRef="#br0" timeOffset="-191776.91">18468 5510 479 0,'0'0'182'0,"0"0"-15"15,0 0-58-15,0 0-34 16,0 0-27-16,0 0-18 16,0 0 8-16,-4-58 21 15,4 56-1-15,0 2 0 16,0 0-12-16,0 0-2 16,0 0-14-16,0 0-10 15,0 0 12-15,0 0 2 16,0 0 4-16,0-2 17 15,0 2-6-15,0 0-14 16,0 0-17-16,0 0-8 16,0 0-8-16,0 0 5 0,0 0-7 15,0 0 0 1,0 0 1-16,0 0-1 0,0 0 0 16,0 0 1-16,0 0 11 15,0 0-4-15,0 0 15 16,0 0-13-16,0 0 6 15,0 0 14-15,0 0-13 16,0 0 5-16,0 0-13 16,0 0-8-16,0 0 7 15,0 0-14-15,0 0 6 16,0 0-29-16,4 0-138 16,9 14-316-16,1-2 193 0</inkml:trace>
  <inkml:trace contextRef="#ctx0" brushRef="#br0" timeOffset="-191200.28">15957 5256 481 0,'0'0'72'15,"0"0"-33"-15,0 0-39 16,0 0-48-16,0 0-137 16,0 0 154-16,0 0-13 15,71 22-127-15</inkml:trace>
  <inkml:trace contextRef="#ctx0" brushRef="#br0" timeOffset="-190989.65">16098 5278 434 0,'0'0'0'15,"0"0"-160"-15</inkml:trace>
  <inkml:trace contextRef="#ctx0" brushRef="#br0" timeOffset="-190806.3">16256 5252 570 0,'0'0'0'16,"0"0"-215"-16</inkml:trace>
  <inkml:trace contextRef="#ctx0" brushRef="#br0" timeOffset="-189456.2">16187 5348 185 0,'0'0'212'15,"0"0"-66"-15,0 0-12 16,0 0-39-16,0 0-30 15,0 0 30-15,0 0-17 16,0-37-28-16,0 36-13 16,0-3 17-16,0 2 8 15,0 0 34-15,0 0 14 16,0 2-6-16,0 0-31 16,0 0-26-16,0 0-5 15,0 0-17-15,0 0-11 0,0 0 7 16,8 0-10-16,21 0 11 15,16-2 25-15,13-3-16 16,13 0-8-16,7-1-2 16,11-2-14-16,3 0 2 15,3-1 0-15,-1 0-3 16,-7 0-5-16,-12 4 6 16,-10 0-7-16,-18 3 1 15,-11 0 2-15,-16 1 3 16,-9 1 13-16,-7 0 31 15,-4 0 19-15,0 0-10 16,0 0-19-16,0 0-17 16,0 0-10-16,0 0-2 15,0 0-11-15,0 0 1 0,0 0 0 16,0-3 5-16,0 3-5 16,0 0 5-16,0-1-6 15,0-2 2-15,0-5-2 16,0-3-38-16,-4-6-16 15,-7-3 31-15,-3 0-30 16,-1-2-10-16,-3 2 12 16,0 2 18-16,0 2 9 15,0 4-4-15,5 4-10 16,2 2 29-16,4 4 8 16,5 0 1-16,-1 2 0 15,3 0-22-15,0 0-4 16,0 0-16-16,10 2 30 0,5 8 5 15,10 4 6-15,4 2 1 16,0-2 6-16,0-2 2 16,-7 0-7-16,-6-4 6 15,-10 0-7-15,-4-2 0 16,-2 0-1-16,-4 6 1 16,-23 4 0-16,-8 6 73 15,-7 5-21-15,1 1-12 16,3-1-37-16,11 0-3 15,8-1-38-15,11 4-107 16,8 10-57-16,12-8-148 16,11-12-578-16</inkml:trace>
  <inkml:trace contextRef="#ctx0" brushRef="#br0" timeOffset="-188273.03">18207 5546 1197 0,'0'0'270'0,"0"0"-150"16,0 0-120-16,0 0-8 15,0 0-7-15,0 0 15 16,25 121 6-16,-19-81 0 15,4-8-5-15,-4-6 6 16,-1-10-6-16,-3-8 0 16,-2-2 7-16,0-6 11 15,0 0-1-15,0 0 5 16,2-14 2-16,4-12-24 0,11-11-1 16,4-4-19-1,8-1-11-15,10 6-7 0,1 11 15 16,-1 15 8-16,-1 10 2 15,-2 13 2-15,-6 23-6 16,-9 8 16-16,-3 6 0 16,-9-6 1-16,-3-6 8 15,0-8-2-15,-6-12 13 16,0-6 1-16,0-6-1 16,0-4 21-16,2-2-3 15,2 0-5-15,5-2-4 16,7-16-5-16,10-10-24 0,7-8-13 15,4-6 5 1,0 2-15-16,-3 6-2 0,-8 8 5 16,-3 12 14-1,-8 10-20-15,1 4 10 0,1 4 10 16,2 15 5-16,-2 2 1 16,5-1 8-16,-1-4-7 15,-2-5-2-15,0-4-3 16,-4-7 4-16,3 0 10 15,-3 0 41-15,3-8-19 16,-2-13 3-16,-3-1-19 16,-6 1 18-16,-5 0-25 15,-2 5-2-15,0 5-7 16,0 6 0-16,-9 5-42 16,-2 0 42-16,-5 23 16 0,-1 9-3 15,3 2-12-15,3 0 0 16,9-2 0-16,2-6 0 15,0-4-1-15,11-8 1 16,9-2 11-16,0-8-12 16,5-4 0-16,1 0 0 15,6-12 22-15,-1-12 9 16,0-4-14-16,-2-2-2 16,-6-4 2-16,-8 3-16 15,-6 3 14-15,-4 9-13 16,-3 6 7-16,-2 9 10 15,0 4-19-15,0 0-24 16,0 17 9-16,-7 11 15 16,-2 4 1-16,6 2-1 15,3-6 8-15,0-4-7 0,0-6 0 16,5-6-2-16,7-6 1 16,-4-2-2-16,3-4 1 15,3 0 1-15,3-4 6 16,-1-12 10-16,1-4-3 15,0-2-6-15,-9 0 2 16,-1 2-7-16,-4 0 12 16,-3 5-6-16,0 5-8 15,0 5 0-15,0 5-16 16,0 0-104-16,-12 0-232 0,-3 12-376 16,-5-2 131-16</inkml:trace>
  <inkml:trace contextRef="#ctx0" brushRef="#br0" timeOffset="-187890.72">18473 5829 781 0,'0'0'145'0,"0"0"-4"16,0 0 33-16,0 0-23 15,0 0-87-15,0 0-31 16,0 0 48-16,91-52 30 16,-26 42-69-16,3 2 4 15,-1 2-42-15,-5 2-4 16,-12 4-73-16,-17 0-126 15,-18 0-16-15,-15 0-30 16,-4 0 159-16,-32 0 86 16,-10 0 34-16,-3 0 65 15,7-2 70-15,11 0 34 16,21 0 34-16,10 0-203 16,52 2-34-16,70 0-38 15,72 0-77-15,-14 4-174 0,-12-2-313 16</inkml:trace>
  <inkml:trace contextRef="#ctx0" brushRef="#br0" timeOffset="-187456.58">21197 5526 1390 0,'0'0'144'16,"0"0"-108"-16,-118-18-24 0,61 18 15 15,-6 0 4-15,-9 2 21 16,1 14 17-16,5 2 29 16,8 2-7-16,18 0-44 15,13 0-24-15,15 3-23 16,12 3-11-16,5 6-5 15,31 6 14-15,17 6 2 16,17 0 6-16,7 2 1 16,4-2-6-16,-8-4 8 15,-13-4-8-15,-18-3-1 16,-19-8-17-16,-19-3-7 16,-4 0 24-16,-36-1 6 15,-20-3 4-15,-12-2 3 16,-6-2 1-16,0-8-2 0,10-4 9 15,15-2-11-15,16 0-10 16,33-14-22-16,7-4-106 16,26-9-640-16</inkml:trace>
  <inkml:trace contextRef="#ctx0" brushRef="#br0" timeOffset="-187225.59">21363 5334 1435 0,'0'0'225'16,"0"0"-51"-16,0 0-64 15,0 0-110-15,0 0-2 0,0 0 2 16,31 122 49 0,-4-44 24-16,6 11-25 0,2-1-23 15,-1-2-11-15,-3-4-4 16,-8-9-10-16,-13-8-128 15,-10-3-132-15,-4-17-225 16,-16-19-119-16</inkml:trace>
  <inkml:trace contextRef="#ctx0" brushRef="#br0" timeOffset="-187076.22">21278 5777 1377 0,'0'0'237'0,"0"0"-114"0,0 0-85 15,185-70-11-15,-96 56-16 16,9 6-11-16,22 5-191 16,-24 3-189-1,-21 0-466-15</inkml:trace>
  <inkml:trace contextRef="#ctx0" brushRef="#br0" timeOffset="-186340.22">21959 5823 1483 0,'0'0'166'16,"0"0"-122"-16,0 0-11 0,-31 111 10 15,31-71-19 1,9 0 17-16,22-4 16 0,10-8 17 16,3-6-33-16,5-8-12 15,-5-8-17-15,-4-6-12 16,-9 0-17-16,-12-6-42 15,-11-15-9-15,-8-11-1 16,0-8-62-16,-11-7 9 16,-9-4 30-16,5 1 64 15,5 4 28-15,10 4-6 16,0 4 5-16,19 0 1 16,12-3-4-16,9 1 4 15,3 0 26-15,-6 4 19 16,-3 4 20-16,-12 6-5 0,-7 10 10 15,-7 6 29-15,-6 10-28 16,-2 0-39-16,0 34-32 16,-18 59 1-16,-11 53 49 15,4 34 20-15,12 19 0 16,13-1-30-16,27-23-9 16,10-33-16-16,1-38 50 15,-11-41-37-15,-7-25-17 16,-2-4-10-16,-2-6 0 15,-3-4 0-15,-7-18 0 16,-4-6 21-16,-2-12 39 16,0-30 1-16,-11-33-62 15,-15-35-7-15,-6-28-33 16,8-13-9-16,11 13 6 0,13 30 13 16,0 32-14-1,11 19-9-15,9 11 2 0,5 1 23 16,1 0-1-16,-2 9 29 15,-3 14-1-15,-7 10-10 16,-6 10-1-16,1 2-1 16,-1 6-10-16,6 22 17 15,1 12 6-15,2 8 14 16,-2 6 4-16,-4-4 15 16,-6-5-16-16,-5-13-4 15,0-8-5-15,0-8-8 16,-11-6-1-16,-12-4-13 15,-4-2-50-15,1-4-111 0,11-22-145 16,5-12-18 0,10-11-857-16</inkml:trace>
  <inkml:trace contextRef="#ctx0" brushRef="#br0" timeOffset="-185923.87">22957 5735 924 0,'0'0'618'15,"0"0"-560"-15,0 0-48 16,0 0 62-16,25 160 69 16,-7-84-27-16,5 7-20 15,-2 3-18-15,-3-2-18 0,-3-6-30 16,-5-8-15 0,-3-11 0-16,-5-19-7 0,0-16-6 15,-2-12 0-15,0-12 8 16,-4 0-7-16,-17-20 31 15,-1-20-32-15,-4-16-7 16,1-15-18-16,7-7-9 16,7-2 33-16,11 6-9 15,0 7-3-15,9 16-4 16,20 10-5-16,8 15-28 16,4 8 5-16,3 10 19 15,-4 8 5-15,-7 0 21 16,-4 14-1-16,-10 12-8 15,-9 4 9-15,-7 2 7 16,-3-1-5-16,0-6-2 0,-18 0 0 16,-9-3 0-1,-4-2 0-15,-2-6-118 0,0-12-182 16,10-2-249-16,10-2-478 0</inkml:trace>
  <inkml:trace contextRef="#ctx0" brushRef="#br0" timeOffset="-185170.89">23320 6088 1015 0,'0'0'314'0,"0"0"-233"15,0 0-7-15,0 0 104 16,0 0-66-16,135-2-55 16,-106-10-13-16,-3-5 1 15,-2-1-14-15,-8-4-18 16,-5 0-4-16,-9-2-9 0,-2 5-6 15,-15 2-67-15,-23 7-15 16,-11 8 78-16,-4 2 10 16,-3 8 13-16,7 16 9 15,14 6 6-15,10 2-9 16,15 1-19-16,10-1 6 16,0-2-6-16,25-4 0 15,11-4 10-15,4-6 2 16,7-6 4-16,2-8-7 15,5-2 1-15,1 0-9 16,1-16 10-16,0-4-11 16,-3-4 0-16,-4 0-31 15,-2 2-27-15,-9 1-20 16,-9 7 26-16,-7 5 3 0,-9 3-12 16,-4 3-7-16,-4 3 4 15,-3 0 22-15,-2 0 42 16,0-1 1-16,0-2 17 15,0-2 46-15,0-4 0 16,0 0-24-16,0-1 8 16,-12-3 15-16,-3 8-42 15,-9 5-8-15,-10 0-13 16,-1 15 32-16,-1 13-4 16,5 7-5-16,9-1-10 15,10-2-13-15,10-4 6 0,2-6-4 16,0-6 5-16,20-10 0 15,5-6 17-15,8 0 56 16,5-24-30 0,2-10-22-16,-2-8-12 0,-4-13 4 15,-5-5-19-15,-8-8-2 16,-5-6 0-16,-7-2-20 16,-3 5 11-16,-3 13 10 15,-3 16 27-15,0 20 5 16,0 17-13-16,3 5-19 15,3 22-35-15,7 21 28 16,5 18 7-16,5 7 7 16,-2 8 12-16,0 2-19 0,-15 3-51 15,-26 31-145-15,-22-20-182 16,-12-14-615-16</inkml:trace>
  <inkml:trace contextRef="#ctx0" brushRef="#br0" timeOffset="-184873.75">21115 6645 795 0,'0'0'186'0,"0"0"-46"16,0 0 28-16,0 0-92 15,0 0-62-15,0 0 46 16,190-38 53-16,-26 18 17 16,19 0-6-16,-3 0-20 15,-15 2-31-15,-29 6 3 16,-25 4-31-16,-26 2-28 16,-29 6-17-16,-16 0-64 15,-2 0-155-15,-9 0-343 16,-16 0-411-16</inkml:trace>
  <inkml:trace contextRef="#ctx0" brushRef="#br0" timeOffset="-184701.64">21388 6756 1324 0,'0'0'315'0,"0"0"-257"16,172-21 53-16,-9 1-10 15,24 0-20-15,7 9-30 16,-15 8-26-16,-39 3-25 16,-38 0-87-16,-34-6-631 0</inkml:trace>
  <inkml:trace contextRef="#ctx0" brushRef="#br0" timeOffset="-183477.96">19634 4969 469 0,'0'0'19'0,"0"0"93"0,-37-145-15 16,26 91-38-16,3 6-24 16,6 6-18-16,2 4-17 15,0 6-10-15,4 6 9 16,9 2-28-16,3 7-14 15,-3 4-65-15,-1 3-68 16,-6 4-41-16</inkml:trace>
  <inkml:trace contextRef="#ctx0" brushRef="#br0" timeOffset="-182870.87">17372 4489 660 0,'0'0'7'0,"0"0"-7"16,0 0-67-1,39-114 41-15,-14 86-30 0,18-8-48 16,-10 10-57-16,-1 2-79 15</inkml:trace>
  <inkml:trace contextRef="#ctx0" brushRef="#br0" timeOffset="-180790.51">24691 5934 1069 0,'0'0'123'16,"0"0"-49"-16,0 0 9 16,0 0-2-16,0 0-8 15,0 0 25-15,-64-47-25 16,64 45-22-16,0 2-11 0,0 0-40 15,13 0-5-15,16 0 5 16,10 0 11-16,7 10 19 16,-2 14-15-16,-9 9-14 15,-14 8-1-15,-17 12 1 16,-4 3 20-16,-33 2-2 16,-14-2 2-16,-6-8-14 15,1-12-7-15,8-9 2 16,13-12 25-16,10-7 9 15,15-6 11-15,6 0-17 16,2-2-30-16,29 0-20 16,23 0 20-16,21 0 9 15,12 0-9-15,9 0-121 0,22 0-133 16,-22 0-244 0,-21 0-200-16</inkml:trace>
  <inkml:trace contextRef="#ctx0" brushRef="#br0" timeOffset="-180461.18">25506 6093 1094 0,'0'0'142'15,"0"0"-103"-15,0 0 0 0,-113 61 18 16,89-35 24-16,10 0-52 15,14-2-13 1,0-2-1-16,18-2 65 0,13-1-5 16,9-6 0-16,3-3-8 15,1-6-22-15,-4-4 2 16,-5 0-39-16,-6-2 55 16,-10-14-13-16,-11-6-16 15,-8-4-10-15,-2-2-24 16,-29-2-40-16,-9 4-39 15,-9 4-29-15,0 10-57 16,6 8-64-16,16 4-47 16,19 0-306-16</inkml:trace>
  <inkml:trace contextRef="#ctx0" brushRef="#br0" timeOffset="-180206.61">25994 5925 358 0,'0'0'778'16,"0"0"-622"-16,0 0-107 16,0 0-49-16,0 0 0 15,0 0 90-15,0 0 82 16,5 153-69-16,-5-81-43 15,0 6-38-15,0 4-22 0,0-3-7 16,-11 4-168 0,-5-18-162-16,7-25-300 0</inkml:trace>
  <inkml:trace contextRef="#ctx0" brushRef="#br0" timeOffset="-179873.58">26487 6196 1345 0,'0'0'104'16,"0"0"-63"-16,0 0-22 0,0 0 3 16,-42 122-21-16,42-86 5 15,6-1 17-15,21-7 6 16,4-9 25-16,7-6-12 15,-3-9 28-15,1-4-42 16,-5 0 6-16,-6-18-5 16,-9-8 3-16,-10-6-5 15,-6-7-4-15,-2-5 8 16,-27-4-31-16,-14 4-22 16,-9 10-13-16,-13 14-85 15,-53 20-100-15,12 16-153 16,6 10-188-16</inkml:trace>
  <inkml:trace contextRef="#ctx0" brushRef="#br0" timeOffset="-179623.75">24531 6874 1315 0,'0'0'191'0,"0"0"-90"16,117-45-53-16,8 26 6 15,41 1 19-15,16 4-19 16,-9 3-12-16,-17 5-5 16,-37 2 4-16,-26 4-31 15,-28 0-10-15,-16 0-77 0,-5 3-160 16,-9 8-278-16,-20-3-196 0</inkml:trace>
  <inkml:trace contextRef="#ctx0" brushRef="#br0" timeOffset="-179490.47">24932 6952 1510 0,'0'0'268'15,"213"-8"-163"-15,71 30-74 16,94 20-31-16,-46 0-318 15,-31-10-908-15</inkml:trace>
  <inkml:trace contextRef="#ctx0" brushRef="#br0" timeOffset="-174990.35">5028 5235 684 0,'0'0'120'15,"0"0"-58"-15,0 0-23 16,0 0 7-16,0 0-11 16,0 0-13-16,-6-6-22 15,6 6 0-15,2 0 0 16,14 0 4-16,7 0 9 16,9 0 15-16,8 0 5 0,16 2 18 15,13 5-5-15,35 3 6 16,44-5-23-16,45-1-3 15,23-4-13-15,5 0 0 16,-12 0 2-16,-19-1-15 16,-5-3 10-16,0 1-2 15,-3 3-8-15,-3 0 1 16,-5 0-1-16,-10 0 1 16,-1-4 0-16,-2-12 4 15,-5-7-5-15,-12-10-13 16,-7-3 13-16,-29 0 0 0,-21 6-1 15,-18 6 0-15,-3-2-6 16,9-2 6-16,8-6 1 16,3-4 0-1,-8 2 1-15,-11 0 10 0,-9-3-10 16,-4-1 8-16,-6-6 5 16,4-8 4-16,-1-6-2 15,7-7 3-15,-1-5 20 16,4 0-16-16,-6 0 6 15,-3 4 12-15,-8 0-2 16,-8-2 5-16,-7-5 5 16,-7-1-19-16,-4-4-13 15,-7 0-1-15,-4 0-3 16,-5 3 30-16,-2 5-24 16,0 0-9-16,-4 6 0 0,-9 0 11 15,-3 3-20-15,-6 3 5 16,-5 4-5-16,-8 4 8 15,-15 4-9-15,-12 2-20 16,-30 0 2-16,-37-1 12 16,-43 1-24-16,-21 6 19 15,-3 8 4-15,8 8-2 16,15 4 8-16,-12 2 1 16,-16 4-1-16,-9 8 1 15,-8 4-20-15,-4 2 20 16,8 0-2-16,16 0-6 15,19 2-1-15,44 4 9 0,34-2 10 16,28 2 3-16,6 2-12 16,-9 6-1-16,-10 6 6 15,-9 8-6-15,1 8 0 16,3 8-9-16,0 8 9 16,-3 7 1-16,1 3 0 15,-3 0 0-15,2 0 12 16,3-2-12-16,2-4 0 15,5-2 0-15,1 1 0 16,0 3-1-16,2 6 0 16,-7 8-1-16,-9 26-3 15,-15 27 4-15,16-11 5 16,13-11-4-16,23-20-2 0,23-20 2 16,1 5 4-1,3 6-4-15,10-4-1 0,8 1 1 16,5-1 0-16,4 2 8 15,2 0 0-15,4 2-2 16,0-4 8-16,0-3-14 16,10-5-1-16,15-6-8 15,8-6 2-15,5-2 5 16,3-1 1-16,5-6 0 16,4-1-1-16,3-3 2 15,2-5-2-15,8-6 1 16,4-10-9-16,4-6 8 15,5-6-3-15,2-4 4 16,-1 0 1-16,0 0 8 16,-11 0-2-16,-8 0-7 15,-13-4 0-15,-14 2 0 0,-11 0 2 16,-7 2 8-16,-5-2-4 16,-4 2-5-16,0 0-1 15,11 0 0-15,16 0 0 16,70 0-127-16,-5 0-165 15,6-8-322-15</inkml:trace>
  <inkml:trace contextRef="#ctx0" brushRef="#br0" timeOffset="-169172.65">16588 4752 436 0,'0'0'49'15,"0"0"39"-15,0 0-23 16,0 0 40-16,0 0-34 15,0 0 14-15,-52-32-13 16,52 32-12-16,0-2 0 16,0 2-12-16,0 0-12 15,0 0 5-15,0 0-14 16,0 0-12-16,0 0-2 16,0 0-13-16,0 0-13 0,21 0 13 15,16 0 16 1,21 0-9-16,45-4 45 15,50-2 15-15,61 2-19 0,34 2-41 16,3 2 5-16,-4 0-18 16,-21 14 12-16,-3 2 1 15,1-2 6-15,3-2-13 16,1 0 0-16,-5-2 0 16,-7 2-2-16,-9-2 2 15,-11-2-1-15,-7-2 0 16,-4-2-8-16,-6-1-11 15,-9-2 18-15,-17 2 2 16,-13-2 1-16,-28 2 0 16,-27-3 15-16,-28 1-14 0,-12-1 0 15,-5 0 11-15,-3 0-4 16,0 0-8 0,-13 0 14-16,-2 0 15 0,1 0 12 15,-2 0-14-15,4 0-18 16,-2 0 18-16,-1-4-18 15,-5 0 18-15,-3 0-5 16,-3 2 6-16,0 0-8 16,1 0-4-16,-2 0-11 15,9 0 3-15,0 1 1 16,6-3-10-16,2 1 1 16,4 1 9-16,2 0-10 15,-2 2 2-15,-2 0 7 16,0 0-8-16,-4 0 6 0,0 0 2 15,-4 0-9-15,2 0 16 16,-3 0-15-16,-2 0 5 16,-2 0 10-16,-3 0 5 15,1 0 2-15,-4 0 2 16,-1-2-4-16,1 2 4 16,-4-2-2-16,-4 2-3 15,0 0-1-15,0 0-5 16,-2 0 2-16,0 0-4 15,0 0-10-15,0 0 12 16,0 0-5-16,0 0 2 16,0 0-2-16,0 0 6 15,0 0 0-15,0 0-6 16,0 0 1-16,0 0 0 0,0 0 1 16,0 0 3-16,0 0 1 15,0 0 3-15,0 0-5 16,0 0 8-16,0 0 0 15,0 0-2-15,0 0 2 16,0 0-11-16,0 0 5 16,0 0-2-16,0 0-12 15,0 0 5-15,0 0-4 16,0 0-2-16,0 0 1 16,0 0-1-16,0 0 0 15,0 0 1-15,0 0 4 0,0 0-4 16,0 0-1-16,0 0 6 15,0 0 0-15,0 0-6 16,0 0 0-16,0 0 0 16,0 0 2-16,0 0-1 15,0 0-1-15,0 0 0 16,0 0 0-16,0 0 0 16,0 0 1-16,0 0-1 15,0 0 0-15,0 0 1 16,0 0-1-16,0 0 0 15,0 0 1-15,0 0-1 16,0 0 0-16,0 0 0 16,0 0 0-16,0 0 0 0,0 0 0 15,0 0 0-15,0 0 0 16,0 0-1-16,0 0 1 16,0 0 0-16,0 0 0 15,0 0 0-15,0 0 1 16,0 0-2-16,0 0 2 15,0 0-1-15,0 0 1 16,0 0 0-16,0 0 0 16,0 0 0-16,0 0-1 15,0 0 2-15,0 0 5 16,0 0-7-16,0 0-2 16,0 0 1-16,0 0-7 15,0 0 8-15,0 0 0 0,0 0-8 16,0 0 7-1,0 0 1-15,0 0-1 0,0 0 0 16,0 0 1-16,0 0 0 16,0 0 0-16,0 0-6 15,0 0-2-15,0 0-3 16,7 0-1-16,7 0-3 16,7 0 15-16,4 0 6 15,6 0-6-15,3 0-6 16,6 4 6-16,0 3 0 15,4-3 1-15,1-1 10 16,-3 1-11-16,4 0 6 0,-7-1-5 16,-1-2 0-1,-5 2-1-15,-1-3 0 0,-3 0 0 16,0 0 2 0,2 0 4-16,0 0-6 0,2 0-1 15,6-3 1-15,1-3 2 16,2-3-1-16,-2-4 8 15,-2 1-2-15,-2-2-7 16,-3 0 1-16,-2 0 2 16,-2-2-2-16,-2 0 1 15,2-4 5-15,0 0-8 16,-2-4 2-16,-1 0-1 16,-4 0 7-16,-1-2-7 15,-4 0-5-15,-1 0 5 16,-3-1 6-16,-3 0 1 0,0-4 0 15,-1-1-6 1,1-2-1-16,-2 0 0 16,1 0 5-16,3 2-5 0,-4 0 6 15,-1 2-6-15,1-2-1 16,2-1 1-16,-3-3 0 16,-1 3 0-16,0-3 0 15,-1-1 1-15,-3-1-1 16,-2 0-6-16,0-4 0 15,0-4-1-15,-4-2 0 16,-11-2 6-16,-4-3 1 16,2 3 0-16,1 4 0 15,5 4 6-15,3 2 2 16,0 6-7-16,2 2-1 16,-1 2 1-16,3 1-1 0,0 3 0 15,-2 1 0-15,0 0 0 16,1-1 1-16,-3 2-1 15,-4-4-1-15,1 0 0 16,-4-4-6-16,-3 2 5 16,-2-2-8-16,-4 0 9 15,-3 0 0-15,-2 2-6 16,-4-1-15-16,-8 2 14 16,-1-4 1-16,-5 5 7 15,-6 0-8-15,-3 2 2 16,-4 4-11-16,-7 2 15 15,-5 0 2-15,-8 2-1 16,-4-2-8-16,-6 2 8 0,-3-2 0 16,-1 2-7-1,5 1 8-15,2 2 1 0,5 1 0 16,2 2 5-16,6-1-6 16,0 2 1-16,1 0-1 15,-3 0 0-15,-2-2 2 16,-2 4-2-16,-9-4-1 15,-22-3 1-15,-26 0 0 16,-16-2 0-16,11 0 5 16,28 2-5-16,34 4 0 15,20 2 0-15,-12-2 0 16,-8 2 1-16,-13-2 5 16,-1 2-6-16,1 4-1 15,-4 0 0-15,-1 4-5 0,2 0 6 16,3 2-1-1,-1 0-1-15,-1 0 2 0,-3 0-9 16,-21 0 9-16,-21 6 0 16,-23 6 5-16,-9 2-4 15,12 2-1-15,14 0 5 16,34-4-5-16,23 0-1 16,20-4 1-16,4 2 0 15,-9 0 6-15,-13 4-6 16,-13 3-1-16,-4 1-6 15,-4 1 7-15,-2 3 0 0,-2 5-10 16,-2 1 10 0,3 4 2-16,-1 2 11 0,6 2-13 15,-2 2 0 1,11-2-3-16,5 0-3 0,7 2 5 16,8-2 1-16,3 3 1 15,3 1 0-15,2 4-1 16,0 4-1-16,-1 4 1 15,1 4 0-15,5 4 11 16,6 1 3-16,9-3-14 16,13-2-16-16,12-6-8 15,12 0 15-15,10 0 0 16,2 2 9-16,0 2-15 0,16 2 8 16,8 1 7-1,7 1 6-15,6-2-5 0,0 0-1 16,1-6 0-16,-3-2 2 15,-1-8-1-15,-5-5 1 16,-4-7 4 0,-5-6-5-16,-5-6-1 0,-3-4 1 15,-4-4 0-15,-3-4 5 16,-1 0-5-16,-4-4 0 16,2 2-1-16,-2-2 1 15,0 0 5-15,0 2-3 16,0-2-3-16,0 0 0 0,0 0 1 15,0 0 0 1,0 2-1-16,0-2 0 0,0 0 2 16,0 0-2-1,0 0 1-15,0 0-1 0,0 0 0 16,0 0 0-16,0 0 1 16,0 0 1-16,0 0-1 15,0 0 0-15,0 0 5 16,0 0 0-16,0 0-5 15,0 0 0-15,0 0 5 16,0 0-4-16,0 0 5 16,0 0-6-16,0 0 5 15,0 0 4-15,0 0 2 16,0 0-11-16,0 0 5 16,0 0-5-16,0 0 0 15,0 0 0-15,0 0 9 16,0 0-9-16,0 0-1 0,0 0 2 15,0 0 5-15,0 0 2 16,0 0-3-16,0 0-5 16,0 0 5-16,0 0-5 15,0 0 9-15,0 0-1 16,0 0-8-16,0 0 11 16,0 0-11-16,0 0-1 15,0 0 2-15,0 0 4 16,0 0-5-16,0 0-1 15,0 0 1-15,0 0 4 16,0 0-5-16,0 0-1 16,0 0 0-16,0 0 1 15,0 0 0-15,0 0-1 16,0 0 1-16,0 0 0 0,0 0 1 16,0 0 7-16,0 0-8 15,0 0 0-15,0 0 0 16,0 0 7-16,0 0-6 15,0 0-1-15,0 0 1 16,0 0-1-16,0 0 0 16,0 0-1-16,0 4-1 15,-15 36-87-15,-10-2-307 16,-10-2-227-16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7:55:37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13528 4401 568 0,'0'0'182'15,"0"0"-22"-15,0 0-67 16,0 0 28-16,0 0-2 16,0 0-41-16,-11-32 15 15,9 28 3-15,0 2 4 16,2 2-36-16,0 0-14 15,0 0-18-15,0 0 0 16,0 0-6-16,0 0-15 16,0 0 5-16,0 0-7 15,0 10-9-15,0 10 0 0,0 14 27 16,6 9 43 0,3 7-27-16,-1 5-15 0,0 2-17 15,-1-1 7-15,-3 2-7 16,-2 2-9-16,-2 2-2 15,0 13-97-15,0-15-256 16,-9-20-596-16</inkml:trace>
  <inkml:trace contextRef="#ctx0" brushRef="#br0" timeOffset="450.45">13660 4778 1145 0,'0'0'225'0,"0"0"-105"16,0 0-77-16,0 0-27 15,0 0 4-15,156-70 29 16,-110 52-14-16,0 0-16 15,-5 0-13-15,-1-2-5 16,-2-2 0-16,-2-4 11 16,-4-4-11-16,-6-2 8 15,-8 0 1-15,-10 1 16 16,-8 4-2-16,0 2-8 16,-2 3 22-16,-11 6 12 0,-3 2-9 15,3 4 14 1,5 4 4-16,0 4 2 0,6 2-43 15,2 0-18-15,0 20-20 16,0 20 11-16,0 18 9 16,10 13 18-16,7 5-7 15,5 2-9-15,1-2 3 16,-4-2-4-16,-5-3-1 16,-9-7-20-16,-5 10-152 15,-9-18-198-15,-7-16-464 0</inkml:trace>
  <inkml:trace contextRef="#ctx0" brushRef="#br0" timeOffset="933.32">14577 4704 925 0,'0'0'201'16,"0"0"-97"-16,0 0-18 0,0 0 12 16,0 0-5-1,0 0-29-15,0 0-26 0,-42-32-19 16,22 54-18-16,-7 10 14 15,1 4-5-15,4 0-1 16,8 0-9 0,9-6 3-16,5-3 9 0,0-5 4 15,19-3-8-15,3-4-7 16,4-7 17-16,3-8 8 16,2 0 59-16,4-2 0 15,-4-19 4-15,-7-1-29 16,-4-2-11-16,-9 2 2 15,-11 0-17-15,0 4-9 16,-9 4-24-16,-18 0-1 16,-8 4 0-16,-3 4-8 0,3 2 1 15,6 2-33 1,10 2-75-16,19 0-79 0,14 0-332 16,14-2-59-16</inkml:trace>
  <inkml:trace contextRef="#ctx0" brushRef="#br0" timeOffset="1367.81">14814 4644 916 0,'0'0'242'0,"0"0"-100"16,0 0-92-1,0 0-40-15,0 0 0 0,0 0-9 16,0 0 60-16,11 116 19 16,5-71-3-16,1-4-36 15,6-2-9-15,1-7-4 16,-1-8 8-16,-2-6-2 16,-2-6 2-16,-6-8 11 15,5-4 35-15,0 0 22 16,6-20-7-16,7-10-44 15,2-9-12-15,2-5-18 16,-4-4-13-16,-7 4-10 16,-8 4 19-16,-10 8-1 15,-6 6 14-15,0 6 0 0,0 6-15 16,-9 4-17-16,-7 2 0 16,1 4-1-16,-5 2-5 15,3 2 6-15,-2 0-24 16,6 0-70-16,8 22-105 15,5-4-135-15,0-2-224 0</inkml:trace>
  <inkml:trace contextRef="#ctx0" brushRef="#br0" timeOffset="1837.42">15639 4626 1081 0,'0'0'169'15,"0"0"-78"-15,0 0 12 16,0 0 14-16,0 0-55 15,0 0-31-15,0 0-22 16,-148 20 2-16,108 4-1 16,14 2 5-16,7 0-8 15,19-2-1-15,0-2 1 16,19 2 5-16,14-4-10 0,11 2 6 16,3-4 7-16,2-2-8 15,-6 1-6 1,-8-2 8-16,-6-2 7 0,-11-1-6 15,-9-5-9-15,-7 2 5 16,-2 0-4-16,0 4 14 16,-20 1 13-16,-11 6 5 15,-7-2 10-15,-6 0-6 16,1-4-18-16,3-6 10 16,9-4-15-16,8-4-13 15,15 0-4-15,10-6-25 0,23-14-191 16,8-4-513-16</inkml:trace>
  <inkml:trace contextRef="#ctx0" brushRef="#br0" timeOffset="2252.41">15982 4878 222 0,'0'0'1047'15,"0"0"-907"-15,0 0-104 16,0 0-1-16,0 0 64 16,0 0 0-16,142-18-9 15,-104 4-26-15,-5-1-23 16,-4-2 17-16,-4 1 0 16,-10-2 11-16,-4 2-7 15,-6 0-24-15,-5 0-14 0,0 4-4 16,0 2-6-16,-20 4-12 15,-9 6-1-15,-9 0-1 16,-9 22-1-16,-1 8 1 16,5 6 10-16,9 3-10 15,19-2-3-15,15-2 3 16,0-3 7-16,27-4 2 16,15-6-9-16,12-8 19 15,8-6-4-15,5-8 13 16,-1 0 0-16,-1-2-17 15,-5-14-11-15,-8 0-11 0,-4-12-132 16,-11 1-335 0,-16 1-609-16</inkml:trace>
  <inkml:trace contextRef="#ctx0" brushRef="#br0" timeOffset="3750.1">17490 4694 753 0,'0'0'223'16,"0"0"-164"0,0 0-8-16,-139 140 22 0,99-83 6 15,9-1-27-15,11-6-26 16,13-6 0-16,7-12-12 16,0-10-8-16,21-10 13 15,4-12 41-15,10-2 72 16,5-28-17-16,5-14-33 15,3-12-8-15,-3-9-11 16,-5-7-19-16,-6-2-15 16,-10-6-11-16,-6 0 6 15,-7-3-13-15,-4 5-4 0,-5 4-7 16,0 12 10-16,0 8 4 16,0 14 37-16,3 9-8 15,0 16-25-15,4 11-18 16,1 4-17-16,11 16 2 15,6 26 15-15,6 18 0 16,7 18 5-16,5 26-4 16,3 25 7-16,0 23-2 15,-8 9 0-15,-9-7-6 16,-11-14 1-16,-7-19-1 16,-2-1 0-16,-4-22-2 15,-2-22-17-15,-1-23-59 16,0-23 41-16,1-6 22 15,1-8-21-15,-3-8-24 0,-3-8 60 16,0-12 5-16,0-22-5 16,-16-11 0-16,-9-7-6 15,-6-2 2-15,0 0 4 16,4 4 9-16,10 4 20 16,10 2 57-16,7 0-8 15,20 4-32-15,31-1-31 16,20 1-14-16,19 4-1 15,7 0-1-15,42-12-111 16,-28 10-172-16,-22 2-543 0</inkml:trace>
  <inkml:trace contextRef="#ctx0" brushRef="#br0" timeOffset="4116.81">19547 4161 1551 0,'0'0'196'0,"0"0"-145"15,0 0-16-15,0 0-10 16,0 0-16-16,-130-33-8 0,63 37 14 15,-17 25-7 1,-9 10 6-16,-9 16 5 0,11 5 10 16,12 6 15-16,14 2-12 15,18-1-4-15,18-3-3 16,16-4-16-16,13-4-8 16,0-6 0-16,27-5 8 15,10-9-9-15,12-8-46 16,9-6-80-16,37-17-176 15,-14-5-260-15,-8 0-487 0</inkml:trace>
  <inkml:trace contextRef="#ctx0" brushRef="#br0" timeOffset="5450.2">19657 4521 937 0,'0'0'231'0,"0"0"-130"0,0 0-51 16,0 0-10-16,-142 49-3 16,89-3 77-16,1 4-51 15,8 2 5-15,11-4-18 16,12-8-27-16,15-8-10 16,6-7-3-16,0-7-4 15,13-4 7-15,9-9-1 16,3-5 6-16,6 0 1 15,7-11 16-15,2-15-16 0,0-9-3 16,-2-2 3 0,-9-2 0-16,-6 5-9 0,-10 6-9 15,-7 10 24-15,-4 8 4 16,-2 8-9-16,0 2-20 16,0 0-6-16,0 22-7 15,-4 6 6-15,2 6 7 16,2 2-6-16,4-4 6 15,21-6 0-15,8-8 0 16,5-7 0-16,3-10 0 16,-2-1 1-16,6-12-1 15,-3-13 0-15,-2-8 0 16,-4-5 1-16,-9-4-1 0,-11 0-9 16,-8 4 9-16,-8 2 0 15,0 4 1-15,-2 8-1 16,-12 8-1-16,1 6-8 15,3 7-6-15,0 3 14 16,3 7-23-16,7 19 18 16,0 8 6-16,0 6 1 15,25 0-1-15,6-2 2 16,7-6 4-16,4-6-5 16,1-6-1-16,-3-6 0 15,3-3 6-15,-4-10-5 16,6-1 5-16,0 0-5 15,3-1 0-15,-1-16 1 16,0-3-2-16,-2-2 0 16,-5-4-1-16,-3 0 0 15,-8 0 0-15,-2 2 2 0,-9 4-1 16,-7 4 1-16,-7 6 9 16,-1 4-8-16,-1 2 5 15,-2 0-5-15,2-2 9 16,-2 2 5-16,3-2 2 15,-1-1 7-15,-2 2-5 16,0-1-8-16,2-5-3 16,-2 2 0-16,0-4-1 15,0-1-7-15,-4 0-1 16,-10 5-1-16,-1 4 1 16,-7 5-9-16,-3 0 3 15,-2 23-3-15,-2 7 8 0,7 3 1 16,6 6-8-16,12-1-1 15,4-2 9-15,0-4 9 16,13-6-6-16,7-6 1 16,1-6-2-16,2-8 4 15,4-6 0-15,2 0 0 16,5-6 5-16,1-20 1 16,-1-8 6-16,-2-8-8 15,-9-8 6-15,-7-8-2 16,-9-2-3-16,-7-6-6 15,0-3-4-15,-13 1-2 16,-7-2 2-16,-3 4-1 0,4 4 1 16,3 8 22-1,3 13 7-15,5 15 39 0,4 16-21 16,2 10-48-16,2 12-13 16,0 32-12-16,4 18 25 15,16 13 8-15,9 7-2 16,7-2-5-16,4-6 2 15,0-10-2-15,-2-10-1 16,-7-11-6-16,-2-15-2 16,-6-10-7-16,-4-12-1 15,2-6 16-15,-1 0 0 16,2-20 1-16,0-9 0 16,1-3 6-16,-4 0-7 15,-1 6 10-15,-1 7-8 0,-2 6-2 16,3 12-6-16,3 1-8 15,4 0 12-15,6 19 1 16,-2 8-1-16,-4 4 1 16,-6 4 0-16,-11-1 0 15,-8 0 0-15,-14 2-11 16,-51 4 2-16,-47 0-2 16,-48-6-133-16,16-7-189 15,14-18-379-15</inkml:trace>
  <inkml:trace contextRef="#ctx0" brushRef="#br0" timeOffset="6583.86">23463 4852 697 0,'0'0'178'0,"0"0"-56"0,0 0 13 16,0 0-24-16,0 0-18 16,0 0 4-16,-35-112-15 15,27 90-20-15,6-4-27 16,2 0-9-16,0 0-13 15,0-2-4-15,0-2 31 16,0 2 6-16,0-2-15 16,-2-2-12-16,-6-1 6 15,-8-1-8-15,-2 2-15 16,-9-2 5-16,-4 4 6 16,-6 6 2-16,-5 10-9 15,-4 14 23-15,-12 40-28 16,-8 60 6-16,10 51 20 0,22 23-4 15,34 5-8-15,9-13-2 16,24-14 0-16,-1 3 3 16,-8-7-14-16,-8-9-2 15,-5-33 0-15,-4-28 0 16,-2-30 0-16,-1-14-38 16,1-3-54-16,-1-9 13 15,2-20-115-15,-3-2-84 16,-3-14-65-16</inkml:trace>
  <inkml:trace contextRef="#ctx0" brushRef="#br0" timeOffset="6743.44">23009 5422 1060 0,'0'0'411'0,"0"0"-300"16,0 0-91-16,138-54-20 0,-83 40-16 15,19-11-145-15,-13 6-109 16,-17-2-247-16</inkml:trace>
  <inkml:trace contextRef="#ctx0" brushRef="#br0" timeOffset="7018.7">23601 5053 977 0,'0'0'280'16,"0"0"-219"-16,0 0-36 15,76 106 27-15,-32-41 24 16,6 4 1-16,0 2-6 0,-4-7 6 16,-7-10 2-16,-12-10-50 15,-8-14-16-15,-11-13-7 16,-6-12-4-16,-2-5 17 16,-2-10 10-16,-18-22-9 15,-4-14-12-15,-3-10 6 16,2-8-14-16,5-2 12 15,11 0-11-15,9 5-1 16,3 11-15-16,59 0-150 16,-2 14-131-16,3 8-277 0</inkml:trace>
  <inkml:trace contextRef="#ctx0" brushRef="#br0" timeOffset="7467.41">24303 4999 1159 0,'0'0'153'0,"0"0"-121"16,0 0-17-16,-122 94-2 15,97-64 4-15,14-4 9 16,7-4 6-16,4-2 18 16,0-5-4-16,6-4 8 15,17-4 6-15,6-7 11 16,8 0-2-16,8-8-25 15,4-17-15-15,3-7-16 16,-4-2 6-16,-1 0 0 16,-11 4-3-16,-7 10-15 0,-9 6 9 15,-9 12-10-15,-7 2-12 16,-2 4-4-16,1 22 10 16,-1 4 6-16,0 6 1 15,0-2-1-15,0-5 1 16,1-10 1-16,0-6-1 15,-1-12 17-15,2-1-6 16,2 0 11-16,7-14 43 16,8-12-46-16,4-4-1 15,4-4-11-15,-3 4 5 16,-1 4-13-16,-3 10 0 16,0 6 0-16,1 10 0 15,4 0-18-15,2 2-45 16,13 20-82-16,-7-4-173 15,1-4-262-15</inkml:trace>
  <inkml:trace contextRef="#ctx0" brushRef="#br0" timeOffset="8083.87">25306 4680 1382 0,'0'0'191'0,"0"0"-143"16,0 0-48-16,0 0 9 0,0 0-9 16,0 0 67-1,11 152 50-15,-5-85-12 0,4 3-42 16,-3 0-39-16,-3-4-24 16,-4-8 2-16,0-12-2 15,0-12-19-15,-7-16-54 16,-7-9-31-16,-1-9 43 15,-3-10-2-15,-1-21-7 16,-4-11 12-16,3-8 39 16,7-8 19-16,6-2 0 15,7 2 0-15,3 6 17 16,22 10 17-16,12 11 11 16,7 13-23-16,3 10-6 0,2 8 0 15,-4 0 7-15,-5 6-10 16,-5 12-12-16,-4 7 13 15,-4-2 14-15,-9 5-13 16,-7-3-15-16,-7-1-3 16,-4-4 2-16,0-4 0 15,-4-2 1-15,-7-4 0 16,0 0 0-16,4-4 2 16,7 2-1-16,0 0 6 15,2 4 9-15,23 2 2 16,11 6 28-16,1 4-15 15,6 2-13-15,-5 0-9 16,-9 3-8-16,-8-4-1 0,-7-3 0 16,-9 0 0-1,-5-1 0-15,0-3-8 16,-25-4 8-16,-13-2 0 0,-8-8 1 16,-6-4-1-16,3-4-59 15,9-40-126-15,13 4-96 16,19-5-328-16</inkml:trace>
  <inkml:trace contextRef="#ctx0" brushRef="#br0" timeOffset="8684.33">25979 4871 1415 0,'0'0'167'0,"0"0"-147"16,0 0-2-1,-3 106 21-15,3-62 24 0,0 0 42 16,0-2-35-16,8-6-24 16,2-4-27-16,-1-5-3 15,-2-9-10-15,-2-11-6 16,-3-5-24-16,-2-2 1 16,0-9 16-16,0-22-20 15,-10-9-8-15,-3-10 23 16,5-8 4-16,3-2-3 15,5 4 11-15,0 5 0 16,24 11 35-16,7 11-33 16,8 10 7-16,-1 9 11 0,-1 10 4 15,-6 0-9-15,1 18-14 16,-8 15-1 0,-1 4 1-16,-8 8 5 0,-3 3-4 15,-12-4 4-15,0-2-5 16,-3-8-1-16,-17-8 1 15,-2-6 0-15,-1-6 8 16,4-6-3-16,3-4 1 16,7-2-6-16,9 0 11 15,0 0-12-15,4 0-22 16,21 4 19-16,10 4 3 16,5 2 9-16,-1 6-9 15,-4 3 0-15,-11-2 0 16,-10 2 0-16,-7-3 0 15,-7-4-2-15,-3-3 0 0,-24 2 2 16,-12-5 18-16,-13-4-7 16,-4-4 1-16,-1 0-1 15,1-4-11-15,9-14-1 16,20-14-73-16,12 3-229 16,15 0-288-16</inkml:trace>
  <inkml:trace contextRef="#ctx0" brushRef="#br0" timeOffset="9002.19">26714 4929 1071 0,'0'0'180'0,"0"0"-133"0,0 0-10 16,0 0 35-16,0 0 11 15,0 0 23-15,0 0 2 16,-40 7-18-16,2 10-8 16,-4 5-30-16,-1 4 6 15,3 4-14-15,9 4-12 16,9 4-16-16,11 4-5 16,9 6-2-16,2 4-8 15,13 3 11-15,16-1-11 16,2 0-1-16,0-6-18 15,-4-2-65-15,-14-6-83 16,-37 0 40-16,-25-9-236 0,-27-9-800 0</inkml:trace>
  <inkml:trace contextRef="#ctx0" brushRef="#br0" timeOffset="12106.73">14016 7351 552 0</inkml:trace>
  <inkml:trace contextRef="#ctx0" brushRef="#br0" timeOffset="12400.34">14016 7351 552 0,'-75'46'281'0,"75"-46"-102"0,0 0-56 0,0 0 2 15,0 0-19-15,0 0-14 16,0 0-17-16,0 0-32 16,0 0-9-16,0 0-11 15,0 0-1-15,0 0 16 16,0 0-8-16,0 0-12 15,0 12-17-15,2 10-1 0,2 14 13 16,3 12 29 0,-5 12-4-16,2 9-3 0,-2 1-5 15,1 0-10-15,-3-5-11 16,0-6-9-16,0-4 11 16,0-11-9-16,0-8-2 15,0-8 0-15,0-6-4 16,-5-8 4-16,3-4-15 15,2-4-68-15,-2-4-46 16,0-2 2-16,0 0 21 16,-3-16-127-16,1-32-48 15,0 2-94-15,-2-2-26 0</inkml:trace>
  <inkml:trace contextRef="#ctx0" brushRef="#br0" timeOffset="12700.34">13920 7561 500 0,'0'0'230'16,"0"0"25"-16,0 0-30 15,0-109-54-15,17 90-60 16,4 5-23-16,10 8-27 16,7 6-18-16,11 0 4 15,5 14-9-15,6 16 2 16,1 10 5-16,-3 10 0 16,-6 5-15-16,-9 3-11 15,-12 2-9-15,-13 2-4 16,-16-4-6-16,-2 1 8 15,-29-8-7-15,-15-2 15 16,-17-9-8-16,-3-8-7 16,-7-8 0-16,-1-10 6 15,7-8-1-15,7-4 0 0,12-2-5 16,13 0 13-16,15 0-14 16,15 0-1-16,20-16-113 15,20 2-424-15,5-6-162 0</inkml:trace>
  <inkml:trace contextRef="#ctx0" brushRef="#br0" timeOffset="13366.58">14551 7736 1267 0,'0'0'267'15,"0"0"-188"-15,0 0-71 16,0 0 7-16,0 132 10 16,0-73-9-16,0-3-3 15,5-8-6-15,8-12 9 16,3-8-16-16,3-14 1 16,4-14 2-16,2 0 4 15,-1-26 2-15,2-14 8 16,-1-13-4-16,-5-2 2 15,-9-2 23-15,-7 6-16 16,-2 4-6-16,-2 11-10 16,0 14 13-16,0 10 1 15,0 12-11-15,0 0-9 0,0 28-19 16,4 16 18-16,9 8 0 16,7 4 1-16,9-1 0 15,6-11 15-15,3-10-15 16,2-14 1-16,1-10 0 15,-6-10-1-15,1 0 0 16,-1-20 6-16,-1-12 1 16,-3-6 0-16,-2-4 5 15,-2-5-12-15,-10 5 2 16,-1 4-1-16,-7 10 0 16,-3 12 0-16,-3 12-1 15,2 4-11-15,-1 14-3 16,4 16 14-16,3 7 0 0,7 0 0 15,7-1 0 1,2-5 2-16,4-9-1 16,-2-8 5-16,2-9-5 0,-4-5 5 15,-1 0-4-15,-3-19 11 16,-3-12-1-16,-5-6 26 16,-5-6 20-16,-6-1-16 15,-4 0-16-15,0 2-14 16,-2 6-12-16,-8 8-8 15,8 4-79-15,2 10-131 16,0 4-339-16</inkml:trace>
  <inkml:trace contextRef="#ctx0" brushRef="#br0" timeOffset="13588.96">16113 7646 1362 0,'0'0'206'0,"0"0"-149"15,0 0-28-15,0 0 16 16,-2 112 21-16,22-76-15 16,1 0 3-16,6-3-44 15,-2-1-10-15,0-2-36 16,-10-6-201-16,-8-12-370 0</inkml:trace>
  <inkml:trace contextRef="#ctx0" brushRef="#br0" timeOffset="13809.59">16059 7407 1275 0,'0'0'296'16,"0"0"-33"-16,0 0-111 16,0 0-77-16,0 0-59 15,0 0-16-15,0 0-3 16,29-2-18-16,-17 28-119 0,-6-4-358 16,-4-1-721-16</inkml:trace>
  <inkml:trace contextRef="#ctx0" brushRef="#br0" timeOffset="14334.34">16933 7636 785 0,'0'0'234'0,"0"0"-52"15,0 0-85-15,-166 8 15 16,107 24-46-16,3 10 17 15,11 4 9-15,18-4-51 16,14-6-30-16,13-8 7 16,5-10-5-16,26-7-6 15,11-11 18-15,7-9 22 16,5-23-8-16,-3-10-24 16,-2-10 0-16,-4-6 2 0,-7-4 2 15,-5-7 6-15,-4 0 22 16,-4 0-12-16,-10 5-3 15,-6 10 29-15,-4 12 23 16,-3 14 37-16,-2 16-10 16,0 12-54-16,2 6-57 15,5 32-8-15,3 16 8 16,9 14 1-16,8 12 5 16,8 20-6-16,7 27-178 15,-6-23-172-15,-7-14-498 0</inkml:trace>
  <inkml:trace contextRef="#ctx0" brushRef="#br0" timeOffset="14630.5">18230 7425 1385 0,'0'0'276'0,"0"0"-118"16,0 0-69-16,0 0-46 16,0 0 26-16,0 0 66 0,-38 150-76 15,38-93-20 1,4-5-22-16,16-2-7 0,0-8-10 15,0-6-61-15,-4-12-154 16,-12-15-108-16,-4-9-252 16,0 0-531-16</inkml:trace>
  <inkml:trace contextRef="#ctx0" brushRef="#br0" timeOffset="14779.51">18201 7385 1300 0,'0'0'319'0,"0"0"-171"16,131-30-74-16,-53 22 7 16,11 8-48-16,3 0-33 0,12 0-112 15,-23 0-414 1,-26 4-549-16</inkml:trace>
  <inkml:trace contextRef="#ctx0" brushRef="#br0" timeOffset="14978.79">18402 7706 950 0,'0'0'870'16,"0"0"-754"-16,0 0-69 16,133-20-13-16,-64 10-34 0,7 2-2 15,-3 2-114-15,-6 2-141 16,4-4-106-1,-17 0-19-15,-17 2-267 0</inkml:trace>
  <inkml:trace contextRef="#ctx0" brushRef="#br0" timeOffset="15234.3">19007 7628 408 0,'0'0'503'15,"0"0"-347"-15,0 0 12 16,0 0-16-16,0 0-11 16,-42 132-61-16,42-98-38 15,4-4 0-15,17-5 28 16,-2-10-29-16,4-7-3 15,1-8-13-15,3 0 3 16,4-14 38-16,5-14-15 16,4-6 3-16,-3-4 4 15,2 4 4-15,-6 4-29 16,-4 8-7-16,0 12-12 0,-3 8-8 16,3 2-6-16,3 6-1 15,4 16 0-15,2 4-58 16,14 6-97-16,-7-6-114 15,-7-10-354-15</inkml:trace>
  <inkml:trace contextRef="#ctx0" brushRef="#br0" timeOffset="15392.42">19295 7373 1674 0,'0'0'308'15,"0"0"-143"-15,0 0-108 16,0 0-57-16,0 0-56 16,0 0-298-16,0 0-932 0</inkml:trace>
  <inkml:trace contextRef="#ctx0" brushRef="#br0" timeOffset="17451.82">14025 9499 514 0,'0'0'193'15,"0"0"-80"-15,0 0 1 16,0 0-22-16,0 0-28 15,0 0-19-15,0 0 7 16,0 0 4-16,0 0 5 16,0 0-1-16,0 0 5 15,0 0-3-15,0 0 1 16,0 0-2-16,0 0-3 16,0 0-7-16,0 0-5 15,0 0-13-15,0 0-1 16,0 0-7-16,0 0-3 15,0 0-1-15,0 0-7 16,0 0-3-16,0 0 2 0,0 0-12 16,0 0 14-16,0 0 1 15,0 0 2-15,0 0 5 16,0 0-1-16,0 0 0 16,0 0-12-16,0 0 5 15,0 0-6-15,0 0-2 16,0 0-6-16,0 0 6 15,0 0-6-15,0 0 0 16,0 0 0-16,0 0 0 16,0 0 0-16,0 0 0 15,0 0 4-15,0 0-4 16,0 0 0-16,0 0 0 16,0 0 0-16,0 0 1 0,0 0 6 15,0 0 3 1,0 0-4-16,0 0 5 0,0 0-3 15,0 0-2-15,0 0 3 16,0 0-1-16,0 0-1 16,0 0-2-16,0 0-5 15,0 0 6-15,0 0-1 16,0 0 5-16,0 0 3 16,0 0 12-16,0 0-1 15,0 0-2-15,0 0-6 16,0 0-2-16,0 0-5 15,0 0 0-15,0 0-2 0,0 0 5 16,0 0 5 0,0 0-6-16,0 0 3 0,0 0-4 15,0 0 0 1,0 0 1-16,0 0-6 16,0 0-5-16,0 0 1 0,0 0 8 15,0 0-3-15,0 0-1 16,0 0 3-16,0 4-9 15,0 10-14-15,0 13 12 16,0 20 2-16,0 9 60 16,0 4-9-16,0 2-34 15,2-6-9-15,3-3-8 16,0-7 6-16,-3-8 1 16,-2-6-7-16,0-6-80 15,0 6-110-15,0-10-125 0,0-6-371 0</inkml:trace>
  <inkml:trace contextRef="#ctx0" brushRef="#br0" timeOffset="17837.43">14660 9370 46 0,'0'0'1326'16,"0"0"-1156"-16,0 0-115 0,-162 101 3 15,90-37-5 1,-3 2-14-16,-1-4-17 0,6-10-12 16,12-14-8-16,12-12 5 15,13-9 9-15,12-12 19 16,8-3 34-16,9-2 7 15,4 0 2-15,0 0 12 16,0 0-33-16,22-3 2 16,11 0-38-16,16 3 1 15,9 0 3-15,9 6 12 16,2 12-8-16,-2 3-12 16,-5-2-16-16,-4 6-1 15,-6 3-65-15,6 8-157 16,-16-4-179-16,-9-8-345 0</inkml:trace>
  <inkml:trace contextRef="#ctx0" brushRef="#br0" timeOffset="18434.43">14897 9883 42 0,'0'0'1510'15,"0"0"-1196"-15,0 0-157 16,0 0-97-16,0 0-3 0,0 0-30 16,113-59-14-1,-75 32-7-15,-4 1 3 0,-11 0-9 16,-4 0 0-16,-13 0 13 16,-6 4-13-16,0 2 0 15,-17 6 10-15,-14 10-10 16,-10 4-2-16,-3 16 1 15,0 20 1-15,5 10 0 16,12 4 0-16,18 1 0 16,9-5 0-16,17-8-2 15,18-8 1-15,7-12-30 16,5-10-10-16,0-8-31 16,0 0 13-16,-5-14 12 15,-5-12 34-15,-1-6 13 16,-7-3 0-16,-2-2 10 0,-7 2-9 15,-5 7 8 1,-5 8 20-16,-4 14 6 0,-3 6-35 16,3 0-2-1,4 24 2-15,3 9 16 0,9 4-2 16,5 4-12-16,4-5 7 16,5-8-9-16,1-8 1 15,1-14-1-15,-3-6 0 16,4-4 3-16,-3-24 9 15,-1-10-3-15,-2-9 32 16,-6-4 15-16,-12-3-34 16,-5 1 2-16,-10 1-14 15,0 6-10-15,-5 8-7 16,-8 8-36-16,0 10-38 16,11 11-55-16,2 9-218 0,0 0-702 0</inkml:trace>
  <inkml:trace contextRef="#ctx0" brushRef="#br0" timeOffset="18818.77">16115 9533 183 0,'0'0'1314'15,"0"0"-1141"-15,0 0-119 0,0 0 4 16,0 0-12-1,0 0-19-15,12 106-12 0,-4-92-5 16,1-6-4-16,-5-4-6 16,0-4 1-16,2 0 27 15,0-8 89-15,3-16-44 16,3-4-45-16,1-6-13 16,2 4 15-16,-4 6-5 15,-2 8 18-15,-2 9 11 16,-3 7-34-16,6 0-20 15,2 13-3-15,5 13 3 16,4 4 17-16,4 2-5 16,0 0-11-16,-1-6 0 15,-1-6-1-15,-6-6-28 16,-3-10-34-16,-3-4-6 0,-3 0-10 16,-3-26-38-16,-1-4-206 15,-4-2-199-15</inkml:trace>
  <inkml:trace contextRef="#ctx0" brushRef="#br0" timeOffset="18983.46">16198 9186 1175 0,'0'0'318'16,"0"0"-49"-16,0 0-27 15,0 0-100-15,0 0-95 16,0 0-29-16,0 0-18 15,93-8-6-15,-49 22-279 16,-7-4-779-16</inkml:trace>
  <inkml:trace contextRef="#ctx0" brushRef="#br0" timeOffset="19400.57">17409 9400 1525 0,'0'0'230'0,"0"0"-177"16,-131 13-37-16,73 10 0 0,2 6 4 15,12 3-1-15,11-4 28 16,17-2-10-16,16 0-18 15,4-2-1-15,35 0 15 16,13 0-5-16,16 0-9 16,5 0-9-16,0-2 18 15,-10 1-9-15,-16-2-10 16,-16-1-2-16,-18 0-7 16,-13 2 0-16,-4-1 2 15,-32 1 26-15,-13-3-5 16,-10-2-1-16,-5-7-4 15,7-8-3-15,3-2 3 16,17 0-10-16,14 0-8 0,23-12-17 16,34-24-207-16,21 1-394 15,10-1-9-15</inkml:trace>
  <inkml:trace contextRef="#ctx0" brushRef="#br0" timeOffset="19853.37">17679 9691 1222 0,'0'0'353'16,"0"0"-200"-16,0 0-7 16,0 0 38-16,2 120-76 15,17-66-49-15,2 5-24 16,8 3-15-16,0 2-13 16,2 3-1-16,-6-3 1 15,-2-6 1-15,-10-14-8 16,-7-14-6-16,-6-18-43 0,0-10 39 15,-17-2 10-15,-10-14 7 16,-4-16-5-16,0-17 8 16,2-13-9-16,6-12 0 15,4-8-1-15,5-2 0 16,11 0-6-16,3 7 6 16,21 11-20-16,21 10-4 15,16 14-4-15,6 10 16 16,1 12 0-16,-3 12 11 15,-8 6 0-15,-12 6-6 16,-6 18 2-16,-12 6 5 16,-10 4 13-16,-12 0-7 15,-2 2 5-15,-8-4 2 0,-21-4 9 16,-12-4 2-16,-5-5-4 16,-4-5-3-16,0-7-10 15,2-4-7-15,11-3-18 16,25-8-88-16,12-12-133 15,0-9-523-15</inkml:trace>
  <inkml:trace contextRef="#ctx0" brushRef="#br0" timeOffset="20218.38">18330 9633 970 0,'0'0'652'0,"0"0"-469"0,0 0-28 15,-127 62-7-15,109-28-92 16,15 2-31-16,3-4-13 16,14-5-12-16,17-9-1 15,5-10-18-15,4-8-1 16,1 0 10-16,-4-13 9 16,-6-9 1-16,-2-4 10 15,-9 2 24-15,-4 4 39 16,-5 8 11-16,-4 6-1 15,-3 6-55-15,5 0-28 16,9 0 0-16,8 6 0 16,11 6 2-16,7-1-1 15,10-4-1-15,4-7-32 16,4 0-31-16,2-2-24 0,-3-12 9 16,-9-4-17-16,-6 2-164 15,-15-10-111-15,-9 2-126 16,-11 4-485-16</inkml:trace>
  <inkml:trace contextRef="#ctx0" brushRef="#br0" timeOffset="20601.3">19103 9435 1196 0,'0'0'226'0,"0"0"-96"16,0 0 79-16,0 0-95 15,-129 114-41-15,118-82-16 0,3 0-9 16,8-4-8-16,0-2-19 16,6-2-11-16,13-8 2 15,8-4-3-15,4-6 0 16,9-6-3-16,5 0-5 16,1-2 6-16,6-16 3 15,-5-6 2-15,-3-4-12 16,-4 0 2-16,-9 0 5 15,-8 6-1-15,-9 6-5 16,-6 6 5-16,-5 4 36 16,-3 4 15-16,0 2-20 15,2 0-27-15,0 2-9 16,2 14-1-16,6 6 21 0,3 4-2 16,2 0-10-16,1-2-9 15,2-6 0-15,2-4-99 16,-4-4-177-16,-6-10-437 0</inkml:trace>
  <inkml:trace contextRef="#ctx0" brushRef="#br0" timeOffset="20761.39">19354 9326 1295 0,'0'0'751'15,"0"0"-571"1,0 0-94-16,0 0-86 0,0 0-49 16,0 0-501-16</inkml:trace>
  <inkml:trace contextRef="#ctx0" brushRef="#br0" timeOffset="24751.46">21305 3976 795 0,'0'0'120'0,"0"0"-84"15,0 0-10-15,0 0 11 0,0 0 33 16,0 0 2 0,0 0 6-16,-69-66 19 0,53 48-21 15,-3-2-36-15,0 0 14 16,-6 0-15-16,-8 0-11 16,-9-3-15-16,-10 4-3 15,-8-5 0-15,-13-1 4 16,-12-1 10-16,-27-6-9 15,-33-4-8-15,-32-8 16 16,-16 0-4-16,8 4-3 16,17 2-1-16,22 8 4 15,7-1 4-15,6 4 2 16,2 0 0-16,2 4-4 16,-2 0-7-16,-1 1-1 15,1 4-2-15,6 0-11 0,2 4 9 16,5 2 1-16,-4 2 2 15,-5-2-6-15,-7 2 1 16,-11-4-5-16,-11-4-1 16,-8 0 9-16,-10-4-9 15,-5 2 0-15,-8-2 0 16,-6 2 0-16,-1 0 0 16,-5 0 0-16,3 2 0 15,0 3 0-15,-13 4 0 16,-14 1 6-16,-17 3-6 0,-17 6 5 15,-3 1-6 1,4 0 0-16,5 0 0 0,14 11 3 16,0 15-2-16,1 10 12 15,2 13 2 1,-7 11-8-16,-2 14 1 0,-2 13-8 16,-6 14 1-16,-1 14 0 15,-3 15 5-15,6 15-5 16,2 9-1-16,11 5 8 15,4-1-8-15,9 2 1 16,12-3-2-16,15 3 2 16,22-1 9-16,18-5-8 15,17 6 30-15,17 7-7 16,11 7-4-16,15 7 7 16,16 3 1-16,17-3-4 15,23 3-9-15,22-4 7 16,18-5-13-16,2-1 5 0,29 1-6 15,5-7 0-15,5-5 5 16,3-9 3-16,5-7-7 16,7 1 6-16,9 4 8 15,10 3 7-15,12 0 9 16,13 1-18-16,14-6-8 16,6-8-5-16,5-17 4 15,-2-17 6-15,-21-26 4 16,-15-18 11-16,-18-14 6 15,-3 3-19-15,33 21 1 16,35 30-4-16,40 26-3 16,15 17-2-16,-8-9 16 15,-19-9-10-15,-24-13-13 0,-10 2 8 16,-9-6-5-16,-14-17-1 16,-18-23-7-16,-20-28 7 15,-5-12-1-15,14 2 1 16,11 2-2-16,31 2 3 15,23-6 6-15,30 3 4 16,18 7 2-16,-2-2 0 16,-13 2-11-16,-22 0-4 15,-9-8 18-15,-3-4-13 16,0-2-4-16,2-8-1 16,4-4 0-16,-6-2-5 15,2 10 8-15,-3 2-8 16,-6 9 0-16,-6-1-1 15,-23-6 6-15,-16-4 10 0,-19-4-7 16,-2 0-9-16,29 12 6 16,33 10 5-16,41 8 2 15,3 3-4-15,-6-6 7 16,-15-4 11-16,-19-3-1 16,-1 4-11-16,4 0-6 15,4 4-8-15,7 8 9 16,5 1-8-16,8-3-1 15,2-8 5-15,6-8 3 16,1-2 8-16,3-6-10 16,1-2-1-16,1-6-4 0,5-4 5 15,-1-4-6 1,3-4 0-16,6-2 7 0,4 0-8 16,1 2 0-16,-3 3 0 15,-4 6 6-15,-7 12-5 16,3 5 0-16,-1 0-1 15,1-4 1-15,-1-8 7 16,0-10-7-16,3-6-1 16,4-8 0-16,8 0 0 15,0 0-1-15,1-8 1 16,3 0 1-16,-6 2-1 16,-1 0 0-16,-5-2-1 15,-2 2 0-15,2-4-12 16,-2-2 7-16,3-2-8 15,-1-4 7-15,-2-10-7 0,2-8-8 16,0-17 1-16,2-9-11 16,-6-6-2-16,-7-2 7 15,-13 2 0-15,-7 1 26 16,-9 4 1-16,-3-6 2 16,1-5 4-16,2-8-5 15,3-9 14-15,-1-7 0 16,2-10 4-16,-2-12-18 15,-4-11-1-15,-7 1 0 16,1 2 1-16,-10 5-1 16,-17 9-9-16,-19 4 9 15,-28 15 8-15,-21 19-8 16,-11 14 0-16,6 6 7 0,11-11 3 16,13-9-9-1,13-12 0-15,9-4-1 0,17-16 1 16,23-29-1-16,18-25 0 15,1-16-15-15,-19-9 9 16,-24 7-6-16,-28 13-11 16,-11 2 8-16,-12 15 4 15,-11 10 11-15,-12 14 0 16,-12 9 0-16,-10 5-5 16,-5 4 3-16,0-1-5 15,0-1 6-15,-11-10 0 16,-4-7 0-16,-6-3 1 0,-6-4 0 15,-2 8 0-15,5 19 1 16,0 23 0-16,1 24-1 16,1 8 0-1,-7-11-1-15,-9-5 1 0,-7-10-2 16,-3 4 1-16,-4 1-13 16,-2 5 13-16,-1 2 1 15,0 2-2-15,-1-2 2 16,2 0 0-16,3-6 0 15,4-5 8-15,1 1-1 16,1 0-5-16,1 4-1 16,-2 2 0-16,0 3 0 15,-3 5-1-15,-3 2 0 16,4 4 0-16,1 0 0 16,0 4-6-16,-2-1 6 0,0 6-7 15,-4 0 5 1,-5 1 1-16,-7 4-5 0,-4 2 0 15,-3-2 1-15,-5 0 4 16,-2 0 1-16,-2-3 0 16,-6 1-1-16,-5-3 1 15,-24-8-1-15,-36-7 1 16,-39-12 0-16,-14-6 2 16,-2-2-2-16,11-1 7 15,19 9-7-15,0 4-9 16,5 2 8-16,7 6 0 15,9 5 0-15,7 7 1 16,6 4 0-16,7 6 9 0,2 2-9 16,5 2 0-1,-2 2 1-15,-5 0-1 0,-4 1-10 16,0 4 9-16,3-2 0 16,4 5 0-16,6 2 1 15,7 2-1-15,17 6-7 16,19 2 8-16,19 4 0 15,5 2 0-15,-6-2 0 16,-7-2 0-16,-10 2 0 16,4-2-1-16,-4 6 0 15,-2 0-1-15,-1 4-5 16,-3 2 6-16,0 0 0 16,-1 0 0-16,5 2 0 0,3 6 1 15,6 0 0-15,1 0 0 16,1 2 0-16,-3 0 0 15,-6 4 0-15,-4 0 7 16,-7 2-7-16,-4 0 1 16,-2 2-1-16,-1 0 0 15,8 0-4-15,9-1 4 16,8-3 1-16,9 0-1 16,11-5-6-16,10 1 5 15,9-2 1-15,14-2-1 16,4 1-1-16,11-2-5 15,-1 2-2-15,2-1 1 16,0-1 7-16,3 2 0 16,-1-4 0-16,3 1 0 0,2 0 0 15,0-1 1-15,0-3 0 16,0 2 0-16,0-2 1 16,0 0 1-16,0 0-1 15,0 0 10-15,0 0-10 16,0 0 5-16,0 0-5 15,0 0 5-15,0 0-6 16,0 0 6-16,0 0-6 16,0 0-1-16,0 0 1 15,0 0 0-15,0 0 1 16,0 0-1-16,0 0 0 16,0 0 1-16,0 0-1 15,0 0 1-15,0 0 0 0,0 0 0 16,0 0 0-1,0 0-1-15,0 0 0 0,0 0 0 16,0 0 0-16,0 0 2 16,0 0-1-16,0 0-1 15,0 0 1-15,0 0-1 16,0 0 1-16,0 0 0 16,0 0-1-16,0 0 0 15,0 0 0-15,0 0 0 16,0 0 2-16,0 0-2 15,0 0 1-15,0 0 0 16,0 0 1-16,0 0-1 0,0 0 5 16,0 0-1-16,0 0-5 15,0 0 0-15,0 0 5 16,0 0-5-16,0 0 0 16,0 0 0-16,0 0-1 15,0 0 1-15,0 0-1 16,0 0 1-16,0 0 1 15,0 0 0-15,0 0 0 16,0 0 0-16,0 0 1 16,0 0 5-16,0 0-7 15,0 0 0-15,0 0 0 16,0 0 1-16,0 0-1 16,0 0-1-16,0 0 0 15,0 0 0-15,0 0 0 16,0 0 0-16,0 0 0 0,0 0 1 15,0 0 0-15,0 0 1 16,0 0-1-16,0 0 6 16,0 0 0-16,0 0-5 15,0 0 0-15,0 0-1 16,0 0 0-16,0 0 2 16,0 0-1-16,0 0 0 15,0 0-1-15,0 0 0 16,0 0 1-16,0 0-1 15,0 0-9-15,2 0-17 16,34 32-192-16,-3 4-90 16,3-4-399-16</inkml:trace>
  <inkml:trace contextRef="#ctx0" brushRef="#br0" timeOffset="26734.88">16465 12833 198 0,'0'0'203'0,"0"0"-25"16,0 0-113-16,0 0-35 16,0 0 7-16,0 0-21 15,0-26-10-15,0 26-5 16,0 0 0-16,0 0 1 15,0 0 0-15,0 0 7 16,0-2 51-16,0 2 50 16,0-2 24-16,0 2 14 15,0-2-25-15,0 2-5 16,0 0-47-16,0 0 51 0,0-2-29 16,0 2-37-16,0 0-18 15,0-2-15-15,0 2-1 16,0-1-6-16,0 1-1 15,0 0 5-15,0 0 8 16,0 0 3-16,0 0 12 16,0 0 8-16,0 0-3 15,0-3-5-15,0 3 1 16,0 0-8-16,0-2-10 16,0 2-9-16,0 0-4 15,0-2-7-15,0-2-6 16,0 0 0-16,0 1 0 15,0-4 7-15,0 5 15 16,0 0 2-16,0 2 3 16,0 0-2-16,-2-2-6 0,-1 2-4 15,-1-2-13-15,-1 0-1 16,1 0 7-16,0 2-1 16,-1-2-6-16,1 2-1 15,-8 0 1-15,-7 0-1 16,-12 10-8-16,-10 19 7 15,-5 4 0-15,-4 7 1 16,4 3 2-16,3-3 5 16,12-2 1-16,9 0 1 15,8 2-2-15,14 6 4 16,0 0 11-16,19 2-10 16,23-2-12-16,16-3 8 15,13-9-8-15,16-10 0 0,4-10-37 16,29-14-101-1,-22 0-168-15,-17-16-418 0</inkml:trace>
  <inkml:trace contextRef="#ctx0" brushRef="#br0" timeOffset="27034.62">17018 13034 1061 0,'0'0'332'0,"0"0"-244"16,0 0 45-16,0 0 66 16,100 102-52-16,-69-60-84 0,-4 5-19 15,-5-3-28 1,-9-4-3-16,-4-8-11 0,-9-10-2 16,0-12 7-1,-9-10 5-15,-15 0 8 0,-7-24-2 16,-3-14 16-16,3-12-2 15,11-11 13-15,13-1-20 16,7 2-1-16,14 6-24 16,26 10-2-16,14 14-63 15,34 16-105-15,-12 8-219 16,-11 6-365-16</inkml:trace>
  <inkml:trace contextRef="#ctx0" brushRef="#br0" timeOffset="27733.96">17668 13271 1498 0,'0'0'334'0,"0"0"-168"16,0 0 22-16,0 0-79 16,0 0-75-16,0 0-28 15,115-77-6-15,-88 49-25 16,-6 4-14-16,-10 4 10 15,-11 6 17-15,0 4 4 16,-22 8 8-16,-17 2 1 16,-5 14 0-16,-10 22 0 15,4 14 7-15,5 8 2 0,16 4-3 16,16-1-7 0,13-7-3-16,11-10-12 0,28-10-33 15,11-12-25-15,8-14 1 16,2-8 11-16,0-10 11 15,-7-22 35-15,-6-12 10 16,-11-8 5-16,-9-2 11 16,-9 4 13-16,-12 6 21 15,-6 12 14-15,0 7-9 16,0 15-3-16,-6 10 9 16,-8 0-46-16,1 28-10 15,-3 9-1-15,7 3-10 16,7-2-29-16,2-6-24 0,2-8 6 15,19-12-10 1,2-12 8-16,4 0 32 0,7-18 18 16,-1-18 10-1,6-10 31-15,-4-7 15 0,-4-5 14 16,-2-4 6-16,-6 0-19 16,-4 2-6-16,-5 4-10 15,-3 4 0-15,-5 9 12 16,-3 11 9-16,-1 14 16 15,-2 10-5-15,0 8-27 16,0 6-36-16,0 28 0 16,0 16 12-16,-5 11 24 15,5 3-20-15,0-2-9 0,3-8-7 16,15-7 1-16,4-11 0 16,2-7-1-16,1-7-1 15,-3-5-6-15,1-5-51 16,-4-2-62-16,-3-4-90 15,-5-4-145-15,-6-2-339 16</inkml:trace>
  <inkml:trace contextRef="#ctx0" brushRef="#br0" timeOffset="27894.93">18419 13014 1317 0,'0'0'363'0,"0"0"-185"0,0 0-93 16,0 0-16-16,141-42-69 16,-62 32-14-16,-10 4-224 15,-15 2-382-15</inkml:trace>
  <inkml:trace contextRef="#ctx0" brushRef="#br0" timeOffset="28234.44">18816 13214 1106 0,'0'0'540'0,"0"0"-377"16,0 0-27-16,0 0 3 0,0 0-64 16,0 0-38-16,0 0-15 15,137-58-14-15,-108 40-8 16,-8 4 0-16,-11 4 0 15,-10 8 0-15,0 2 1 16,-17 0 43-16,-16 20-28 16,-10 12 0-16,1 7 29 15,6-2 8-15,14-1-1 16,18-5-39-16,4-7-7 16,24-6-12-16,25-8 6 15,15-8-47-15,42-2-36 16,45 0-106-16,49 0 27 0,-24 0 90 15,-24 0-594-15</inkml:trace>
  <inkml:trace contextRef="#ctx0" brushRef="#br0" timeOffset="29402.43">20981 13189 1249 0,'0'0'243'0,"0"0"-13"16,0 0-136-16,0 0-50 16,0 0 52-16,74 112 61 15,-41-36-61-15,-1 6-47 16,-3-6-33-16,-8-10-7 15,-5-17-9-15,-5-17-20 16,-1-18-33-16,-6-14 13 0,0-2 40 16,5-33-25-16,3-17-9 15,1-14 33-15,0-12-4 16,3 2 5-16,1 5 9 16,3 17-9-16,5 21 1 15,4 16 9-15,7 17 0 16,3 6 12-16,9 29 0 15,2 6 12-15,8 6-13 16,2-1-14-16,3-10-6 16,1-10 5-16,-1-12-4 15,-3-14-1-15,-4 0-1 16,-5-26 15-16,-7-10-9 16,-7-2 3-16,-13-6-8 15,-13 0 1-15,-11 3 8 16,0 3-9-16,-22 13 30 0,-11 8 12 15,-9 16-32-15,-4 1-5 16,0 29-5-16,3 14 6 16,10 8 3-16,10 6-9 15,19-5-1-15,4-4 0 16,20-10-1-16,20-8 1 16,14-10 1-16,6-10-1 15,3-10-4-15,1 0-4 16,-4-24 2-16,-6-8 6 15,-10-8 7-15,-8-2 8 16,-10 2-14-16,-9 8 0 16,-11 12-1-16,-6 12 0 0,0 8 0 15,0 0-7-15,0 22 0 16,-2 8 6-16,-2 6 0 16,4 0 0-16,0-4 0 15,13-6-5-15,9-8 6 16,5-10-1-16,2-6 0 15,0-2 1-15,2-10 1 16,-3-16 8-16,1-6 11 16,-2-4 16-16,-2 2-9 15,-9 8-9-15,-7 10-8 16,-5 9-10-16,-2 7-13 16,-2 5-7-16,2 19 10 15,5 8 9-15,4 2-20 0,9 0-29 16,9-6 2-1,6-8-1-15,8-10-1 0,1-10 34 16,-1 0 7-16,-3-14 9 16,-4-14 1-16,-7-6 48 15,-5-8 18-15,-6-4 17 16,-4-4-9-16,-6-3-4 16,-4 1-13-16,-4-2-18 15,0 0-17-15,0 4-5 16,0 8-17-16,0 10-2 15,-10 16-15-15,-6 14-8 16,-8 2 4-16,-9 20-47 16,-37 34-68-16,10-4-171 0,-1-6-570 15</inkml:trace>
  <inkml:trace contextRef="#ctx0" brushRef="#br0" timeOffset="29613.21">15877 17794 656 0,'-197'153'73'0,"-3"3"-25"15,82-68-48-15,29-21-715 0</inkml:trace>
  <inkml:trace contextRef="#ctx0" brushRef="#br0" timeOffset="30499.47">15977 14390 1088 0,'0'0'265'0,"0"0"-30"15,0 0-119-15,0 0-65 16,0 0 128-16,-4 144-5 16,17-62-59-16,5 10-57 15,1 1-30-15,4-1-15 16,-3 0 4-16,-2-12-17 15,-7-13-82-15,-6-13-130 16,-5-22-138-16,0-18-175 16,-12-14-114-16</inkml:trace>
  <inkml:trace contextRef="#ctx0" brushRef="#br0" timeOffset="30768.37">16182 14802 781 0,'0'0'220'0,"0"0"-73"16,0 0 5-16,153-88-34 15,-101 60 1-15,-5 0-38 16,-3 2-14-16,-6-6 3 16,-7 6-2-16,-11 0-10 15,-7 6 5-15,-5 4 51 16,-8 8-25-16,0 6 2 16,0 2-33-16,0 10-48 15,0 20-1-15,0 14 15 16,0 14 11-16,2 6-15 15,17 0 2-15,8 1-13 16,0-3-9-16,4-6-60 16,7 10-135-16,-7-18-180 15,-6-12-379-15</inkml:trace>
  <inkml:trace contextRef="#ctx0" brushRef="#br0" timeOffset="31119.41">16859 14883 1280 0,'0'0'264'0,"0"0"-114"16,0 0 8-16,-44 138-19 15,44-86-51-15,20-2-44 0,18-10-29 16,10-12-15-16,8-7 0 15,2-15-7-15,0-6 7 16,-2-10 10-16,-7-22-10 16,-7-11 1-16,-12-7 15 15,-18-6 2-15,-12 0-5 16,-6 2-12-16,-34 10-1 16,-14 10 16-16,-8 14-4 15,-7 16-12-15,7 4-6 16,8 10-15-16,21 16-70 0,33 14-99 15,11-4-151 1,22-12-326-16</inkml:trace>
  <inkml:trace contextRef="#ctx0" brushRef="#br0" timeOffset="31603.64">17644 14937 1220 0,'0'0'388'0,"0"0"-181"15,0 0-53-15,0 0-31 16,0 0-23-16,-58 142-4 16,68-85-52-16,24-7-18 0,13-10-12 15,11-12-2 1,2-12-1-16,3-14-10 0,-3-2 13 15,-6-14-12-15,-6-17-2 16,-8-6 15-16,-11-8 4 16,-9-7-19-16,-13-2 0 15,-7 0 2-15,0 0-1 16</inkml:trace>
  <inkml:trace contextRef="#ctx0" brushRef="#br0" timeOffset="32493.77">18820 14933 2466 0,'22'42'-52'0,"1"4"-87"15,-1 2-101-15,-2 8-56 16,-7-13-198-16,-3-11-599 0</inkml:trace>
  <inkml:trace contextRef="#ctx0" brushRef="#br0" timeOffset="32717.43">18988 14708 965 0,'0'0'243'0,"0"0"-147"0,0 0-96 15,0 0-61-15,0 0-33 16,0 0-96-16,-10 126-349 0</inkml:trace>
  <inkml:trace contextRef="#ctx0" brushRef="#br0" timeOffset="33317.71">18980 14748 591 0,'0'0'189'0,"0"0"-34"16,0 0-51-16,0 0 12 15,0 0 8-15,0 0-51 16,-129-40-21-16,98 40-1 0,0 0-9 16,-3 0 1-1,-3 12-12-15,-8 16 5 0,-13 14 4 16,-11 19-11-16,-4 11 4 15,-4 8 7-15,13-8 18 16,20-6-13-16,23-16-23 16,21-9-21-16,31-10-1 15,34-6 32-15,20-9-8 16,11-4 0-16,4-4-9 16,-7-6-15-16,-10 4-17 15,-19 4 17-15,-21 4-11 16,-21 8-15-16,-22 2 26 15,0 10 1-15,-38 2 35 16,-13 0 3-16,-10-1-1 16,-1-8 5-16,-2-9 26 15,6-8-1-15,7-3-21 0,10-5-34 16,17-2-8-16,15 0-5 16,36-20-132-16,20-6-372 15,13-6-157-15</inkml:trace>
  <inkml:trace contextRef="#ctx0" brushRef="#br0" timeOffset="33670.15">19185 15328 704 0,'0'0'761'15,"0"0"-617"1,0 0-72-16,0 0 40 0,0 0 20 15,0 0-50-15,138-8-11 16,-91-8-35-16,-5-4-19 16,-5-1 1-16,-13 2-18 15,-13-3 11-15,-11 0-9 16,0 8 13-16,-22-3 16 16,-18 13 1-16,-9 4 10 15,-5 12-25-15,1 23 17 16,8 11 43-16,16 0-25 15,20 6-40-15,9-4 1 16,34-8-13-16,24-8-5 0,13-10 4 16,11-13 1-16,10-9-81 15,24 0-115-15,51-9-20 16,-22-9-30-16,-12 2-316 0</inkml:trace>
  <inkml:trace contextRef="#ctx0" brushRef="#br0" timeOffset="34667.11">21469 14512 901 0,'0'0'241'15,"0"0"-40"-15,0 0-41 16,0 0 41-16,0 0-68 15,0 0-70-15,0 0-18 16,-13-28 5-16,13 28-6 16,0 0-3-16,0 0 0 15,0 0 15-15,0 0 6 16,0 0 0-16,0 0-13 16,0 0-12-16,0 0-7 15,0 16-18-15,0 22 0 0,0 20 95 16,0 18-24-16,4 9-32 15,5 9-26-15,0-6-10 16,0 2-9-16,-2-8-6 16,-3-3-56-16,-4-7-84 15,0 0-99-15,0-14-257 16,0-20-211-16</inkml:trace>
  <inkml:trace contextRef="#ctx0" brushRef="#br0" timeOffset="36129.75">21577 14660 649 0,'0'0'214'0,"0"0"-87"15,0 0-12-15,0 0-23 0,106-122-13 16,-64 92 17-16,1 4-5 16,-1 3-24-16,-7 5 3 15,-6 4-26-15,-8 6-25 16,-8 4-9-16,-8 3-3 16,-5-4 6-16,0 4 57 15,0-6 34-15,-16 1-72 16,-13 1 18-16,-15 5-32 15,-14 5-11-15,-12 30 14 16,-16 33 25-16,-6 34 50 16,16 32-2-16,22 9-23 15,35-25-14-15,19-30-23 16,7-34-20-16,22-9 3 16,12-1-8-16,11-2-2 0,13-2-1 15,1-14-6-15,6-10 0 16,1-10-16-16,1-6-24 15,-2 0-52-15,-6-18-63 16,-6-8-48-16,-8-2-60 16,-12-6-25-16,-11-7 17 15,-10 0 47-15,-11-2 128 16,-8 7 96-16,0 8 111 16,-19 4 87-16,-5 14-3 15,-7 10-15-15,-7 2-26 0,-2 26 7 16,-1 10-9-1,8 4-50-15,11 3-57 0,15-5-17 16,7-4-12 0,0-8-1-16,25-8-13 0,6-10 4 15,10-10-5-15,3 0 11 16,2-18-12 0,3-17-12-16,-3-6 1 0,-9 1-12 15,-10-5 3-15,-10 9 4 16,-5 8 16-16,-8 10-1 15,1 12 0-15,-3 6-13 16,2 2-6-16,7 18 18 16,5 6 2-16,7 0-1 15,8-2 0-15,4-6-16 16,5-6-3-16,5-3 3 0,1-9 17 16,0 0 2-16,-7-13 6 15,-5-10 5-15,-3-8-9 16,-9-5 3-16,-2-4 2 15,-8 0 0-15,-6 0-8 16,-6 10 14-16,0 10-2 16,0 8 10-16,0 10-2 15,0 2-21-15,0 10-15 16,7 16 14-16,6 6-3 16,5 4 2-16,6-4-5 15,10-2 6-15,8-6 1 16,5-6 16-16,5-6 3 15,0-12 2-15,2 0 4 16,0 0-23-16,-4-14 5 16,-2-12 2-16,-4 0-8 0,-8-2 2 15,-12-6-3-15,-6 0-29 16,-9 4-20-16,-7-2 26 16,-2 6 3-16,0 9 19 15,0 6-5-15,0 7 6 16,-2 1 1-16,0 3-1 15,2 0-10-15,0 0 10 16,0 0-8-16,-2 0 8 16,-3 0 0-16,-3 9 0 15,-6 13 0-15,-4 4 15 16,0 12 12-16,0 6 4 16,7 4-14-16,5-2-8 15,6-4-9-15,2-6 0 0,23-12-2 16,8-3 2-1,7-7 1-15,-1-10 6 0,4-4 4 16</inkml:trace>
  <inkml:trace contextRef="#ctx0" brushRef="#br0" timeOffset="37068.18">26042 14897 0 0,'2'-6'0'0,"-2"2"0"16,0-6 0-16,-2 3 0 0,-6 2 0 16,4-1 0-16,-3 2 0 15,-1 1 0-15,-6 3 0 16,1 0 0-16,-3 0 0 15,1 0 0-15,1 5 0 16,3-3 0-16,2 4 0 16,0-6 0-16,4 0 0 15,-1 4 0-15,-1-4 0 16,-1 0 0-16,-10 1 0 16,-1 2 0-16,2-1 0 15,-1 0 0-15,11-2 0 0,-15 0 0 16,11 0 0-1,0 0 0-15,2-7 0 0,0 2 0 16,0-3 0-16,3 2 0 16,3-2 0-16,3 2 0 15,0-1 0-15,0 6 0 16,14-3 0-16,-1 4 0 16,3-5 0-16,-3 5 0 15,-2 0 0-15,-2 0 0 16,-5 0 0-16,1 0 0 15,-5 0 0-15,0-1 0 16,0-2 613-16,0 3-336 16,0 0-69-16,0 0-37 0,0 0 7 15,0 0-41-15,0 0-37 16,0 0-3-16,0-5-4 16,2 1-3-1,7-2-11-15,7-2-6 0,8-5-21 16,10-1 5-16,5-4 34 15,7 2-25-15,4 0-20 16,2 0-6-16,4 0-1 16,-6 4-29-16,-3 0-4 15,-9 6-6-15,-9 4-39 16,-11 2-106-16,-9 0-143 16,-9 12-252-16,-15 8 58 15,-10 0-239-15</inkml:trace>
  <inkml:trace contextRef="#ctx0" brushRef="#br0" timeOffset="37297.37">25693 15105 912 0,'0'0'326'15,"0"0"-86"-15,0 0 6 16,0 0-12-16,0 0-52 15,0 0-78-15,0 0-14 16,106-14-35-16,-83 12-26 16,10 0-29-16,-2 2-16 15,6-4-73-15,3 4-88 0,23 0-86 16,-10-4-113 0,-4 0-189-16</inkml:trace>
  <inkml:trace contextRef="#ctx0" brushRef="#br0" timeOffset="37801.33">25855 14251 970 0,'0'0'276'0,"0"0"-19"16,0 0-55-16,0 0-39 16,0 0-76-16,0 0-11 15,0 0 29-15,131 46-3 16,-54-11-18-16,15 2-22 15,3 3-16-15,4 1-22 16,-1-3-14-16,-7-4 2 16,-7-2-11-16,-7-4 8 15,-15 0-2-15,-18 2-6 16,-17 6 6-16,-23 14-7 16,-17 31 20-16,-65 35 85 0,-37 26-3 15,-17 6-10 1,11-23-32-16,35-39-20 0,30-30-11 15,9-11-22-15,-2 0-6 16,2-4 0-16,3-11-1 16,13-12-54-16,10-18-49 15,15 0-51-15,21-44-100 16,24-5-368-16,11-5-169 0</inkml:trace>
  <inkml:trace contextRef="#ctx0" brushRef="#br0" timeOffset="38136.56">26944 14662 1313 0,'0'0'292'15,"0"0"-90"-15,0 0-65 16,85-128-12-16,-33 80-30 15,16-1-39-15,7 7-5 16,4 2-22-16,-8 17 1 16,-13 10 2-16,-14 13-21 15</inkml:trace>
  <inkml:trace contextRef="#ctx0" brushRef="#br0" timeOffset="38768.03">27797 14841 0 0,'-70'-7'0'0,"-21"2"0"0,-9 1 0 15,36-5 0-15,3 4 0 16,3-4 0-16,8 1 0 16,0 3 0-16,1-5 0 15,-2-3 0-15,6-1 0 16,45 2 0-16,-77-16 0 15,-2-6 0-15,15-12 0 16,-1-12 0-16,1-12 0 16,1-16 0-16</inkml:trace>
  <inkml:trace contextRef="#ctx0" brushRef="#br0" timeOffset="39984.42">29952 12346 0 0,'15'-18'0'0,"-11"6"0"0,-4 10 0 16,-13 2 0-16,-72 24 0 16,-26 74 0-16,44 57 0 15,-149-155 0-15,-67 172 0 0,73 81 0 16,244 46 0-16,28-342 0 16,3-8 0-16,-65 81 0 15,-7 10 0-15,-1-4 0 16,-53 80 0-16,-5 50 0 15,66-61 0-15,0-37 0 16,0-2 0-16,10 12 0 16,-1 8 0-16,1-61 0 15,-10-1 0-15,0-5 0 16,-7 56 0-16,-9-5 0 16,-2-8 0-16,5 8 0 15,-10 14 0-15,17 15 0 0,4-29 0 16,2-8 0-1,0 0 0-15,0-7 0 16,0-3 0-16,-21-10 0 0,-27-28 0 16,-30-6 0-16,-22-2 0 15,29 20 0-15,-1-26 0 16,1 0 0-16,-3-10 0 16,-2-18 0-16,5 12 0 15,2 3 0-15,9 8 0 16,2-3 0-16,13 6 0 15,12-2 0-15,6 4 0 16,14-4 0-16,0 0 0 16,-1 0 0-16,-4-1 0 15,0 5 0-15,-4-4 0 16,-1 3 0-16,-3-3 0 0,0-1 0 16,-6 4 0-16,-3-3 0 15,-6 1 0-15,-1 2 0 16,-1-3 0-16,1 4 0 15,2-5 0-15,9 0 0 16,4-2 0-16,9-7 0 16,5 0 0-16,5-4 0 15,5 0 0-15,0 0 0 16,3 0 0-16,0-8 0 16,-2 6 0-16,-2 2 0 15,0 6 626-15,4 12-454 16,0 0-55-16,0 0-22 15,0 0 3-15,0 0-25 0,0 0 5 16,-23-28 19 0,23 26-14-16,0 2-11 0,0 0 13 15,0 0 12-15,0-2 20 16,0 2 0-16,0-2-6 16,0 0 28-16,5 0-66 15,19 0-37-15,21 2-17 16,15 0 3-16,16 0 5 15,6 2-5-15,-8 24 1 16,-14 14-7-16,-25 14-16 16,-27 16 0-16,-14 15-13 15,-44-1 13-15,-27 2 6 16,-14-10-6-16,-7-14-22 0,3-17-26 16,7-17 16-16,13-16 25 15,9-12 7-15,12 0 6 16,14-17 4-16,11-2 8 15,15-3-6-15,12-1 0 16,2 5 19-16,2 2-14 16,21 10-8-16,8 2 3 15,6 4-12-15,6 0 1 16,6 17 0-16,2 6 11 16,0 8-11-16,3 5-2 15,2 0 1-15,2 4-46 16,4-10-61-16,29-6-275 0,-13-10-249 15,-8-10-88-15</inkml:trace>
  <inkml:trace contextRef="#ctx0" brushRef="#br0" timeOffset="40301.18">28122 14945 1075 0,'0'0'292'0,"0"0"-148"15,0 0-15-15,-125 66 38 16,92-26-75-16,8 2-28 16,14 1-14-16,11-6 10 15,3-1-11-15,24-5-14 16,8-9 2-16,11-8 13 0,10-10 23 16,7-4-20-16,1 0-6 15,-2-14-11 1,-6-7-12-16,-11-2-2 15,-13-9-1-15,-15 1-6 0,-13-3-15 16,-4 4 0-16,-17 2-22 16,-16 8-2-16,-10 6-20 15,1 10-68-15,6 4-86 16,11 14-177-16,19 4-406 0</inkml:trace>
  <inkml:trace contextRef="#ctx0" brushRef="#br0" timeOffset="40558.61">29003 14696 863 0,'0'0'609'0,"0"0"-411"16,0 0-153-16,0 0 119 15,0 106 94-15,-7-39-115 16,0 1-50-16,4 2-20 16,1-6-17-16,2-3-21 15,0-11-16-15,0-6-19 16,0-8-40-16,0-6-164 0,0-6-307 16,0-14-216-16</inkml:trace>
  <inkml:trace contextRef="#ctx0" brushRef="#br0" timeOffset="41018.41">29383 14722 1458 0,'0'0'485'0,"0"0"-363"15,0 0-34-15,125-36 12 16,-63 32-33-16,5 4-30 16,-5 10-18-16,-12 16-18 0,-17 10-1 15,-22 7-1-15,-11 1-9 16,-26 2-23-16,-23-6-26 16,-12-8 13-16,-1-6 19 15,6-8 27-15,14-8 6 16,15-6 9-16,13 0-14 15,14 0-1-15,0 0-5 16,19 10 5-16,16 4 9 16,12 8 2-16,6 2 17 15,3 4-5-15,-2 3 1 16,-10-8 19-16,-8 4-4 16,-14-9 1-16,-10 0-20 15,-12-4 0-15,-3 0-14 0,-30 4 22 16,-14-2-4-1,-11 2-6-15,-13-2-18 0,-8-2-64 16,-25-4-84 0,-48-10-108-16,19-4-302 0,3 0-531 0</inkml:trace>
  <inkml:trace contextRef="#ctx0" brushRef="#br0" timeOffset="41302.15">27334 15771 1618 0,'0'0'375'0,"0"0"-257"0,0 0-81 16,0 0 56-16,131 0-4 15,21-10 9-15,66 2 18 16,31 0-17-16,1 4-27 15,-32 4-27-15,-48 0-4 16,-39 0-21-16,-39 0-7 16,-37 0-13-16,-23 0-4 15,-13 0-178-15,-28 12-188 16,-22 6-378-16,-27-4 177 0</inkml:trace>
  <inkml:trace contextRef="#ctx0" brushRef="#br0" timeOffset="41442.18">27744 15861 1060 0,'0'0'586'0,"0"0"-350"16,0 0-142-16,272-2-33 15,-4 24 38-15,50 12-11 16,-5 10 0-16,-50 5-48 16,-80-13-24-16,-69-6-16 15,-52-24-495-15</inkml:trace>
  <inkml:trace contextRef="#ctx0" brushRef="#br0" timeOffset="45744.62">11313 11685 104 0,'0'0'92'16,"0"0"-50"-16,0 0-31 15,0 0-10-15,0 0-2 16,0 0-20-16,-21 0-43 15,21 0 14-15,0 0 22 16,2 0 14-16,4-3-58 0</inkml:trace>
  <inkml:trace contextRef="#ctx0" brushRef="#br0" timeOffset="47903.34">4496 6535 75 0,'0'0'320'0,"0"0"-154"16,0 0-75-16,0 0-32 15,0 0 8-15,0 0-43 0,0 0-15 16,-16-36 1-1,16 34 0-15,0 0 21 0,-2-2-11 16,-1 2 23 0,3 0-7-16,-2-2 31 0,2 2-18 15,-2 0 33-15,2 0-5 16,0 2-15-16,0 0-20 16,0-2-8-16,0 2-11 15,0 0 3-15,0 0 5 16,0 0 8-16,0 0 10 15,0 0 2-15,0 0-9 16,0 0-7-16,0-3-8 16,0 3-4-16,0 0-10 15,0 0 0-15,0 0-12 16,0 0 8-16,0 0-9 0,0 0 6 16,0 0-4-1,0 0 14-15,0 0 3 0,0 0 4 16,0 0 8-16,0 0-6 15,0 0-2-15,0 0 1 16,0 0-5-16,0 0-6 16,0 0-4-16,0 0-3 15,0 0-6-15,0 0 16 16,0 0 1-16,0 0 1 16,0 0 2-16,0 0-1 15,0 0 0-15,0 0-7 16,0 0 3-16,0 0 1 15,0 0 8-15,0-1 5 16,0-2 4-16,0 0-2 16,0-1-6-16,0-3-13 0,9 0-11 15,9-8 1-15,4 1-2 16,5-1 1-16,2 1-1 16,3 3 1-16,-3 3-1 15,-4 2 0-15,-2 6 0 16,-7 0-9-16,-5 6-3 15,-11 24 2-15,0 13 10 16,-9 11 0-16,-20 4 1 16,-6 2 8-16,-6-6-8 15,3-8 4-15,5-12-5 0,8-9 0 16,12-11 2-16,7-9 5 16,6-2-7-16,0-3-5 15,4 0 5 1,25-8 0-16,9-6 8 0,6 0-7 15,3 1 10-15,-3 5-11 16,-3 8-1-16,-5 0 0 16,-7 14-9-16,-10 15 8 15,-7 4 2-15,-12 4 0 16,0 1 2-16,-25 0 5 16,-13-2 0-16,-7-2 5 15,-8-4 6-15,2-4 7 16,-3-3-10-16,5-5 0 15,7-9-8-15,9 0-6 16,10-8 5-16,17-1-6 0,6 0-34 16,47-22-192-1,8-2-268-15,12-6-76 0</inkml:trace>
  <inkml:trace contextRef="#ctx0" brushRef="#br0" timeOffset="49419.37">4558 6463 1001 0,'0'0'227'0,"0"0"-31"15,0 0 0-15,0 0 28 16,0 0-28-16,0 0-67 16,0 0-96-16,-102-36-32 15,108 77-1-15,10 22 77 16,4 15 36-16,-2 6-63 15,4 7-16-15,0-7-14 16,1-4-9-16,-1-8-3 16,0-10-1-16,-4-9-7 15,-5-13-27-15,8-11-132 16,-6-11-194-16,-1-18-353 0</inkml:trace>
  <inkml:trace contextRef="#ctx0" brushRef="#br0" timeOffset="49802.71">5048 6655 1386 0,'0'0'240'0,"0"0"-129"16,-85 142-44-16,66-77-14 15,14-3-17-15,5-10-14 0,5-10-8 16,21-14-4-16,7-10-1 16,6-14 16-16,7-4 4 15,6-14 23-15,4-20 4 16,2-6-17-16,-8-6-13 16,-9-2-8-16,-13 4 10 15,-14 2 3-15,-14 6 4 16,0 3-18-16,-25 9-11 15,-14 6-6-15,-9 10 0 16,-4 8-1-16,-2 0-1 16,7 3-7-16,7 12 8 15,15 3-21-15,16 0-114 16,24-1-157-16,26-8-277 0,10-9-530 16</inkml:trace>
  <inkml:trace contextRef="#ctx0" brushRef="#br0" timeOffset="50121.7">5975 6613 958 0,'0'0'388'15,"0"0"-240"-15,0 0-72 16,-89 122-34-16,89-87-23 15,0-8 0-15,25-6-3 16,10-10-1-16,7-8 24 16,3-3 95-16,-3-10-8 0,-3-15 9 15,-11-2-18-15,-10-4-8 16,-9 1-9-16,-9 0-22 16,0-2-46-16,-24 2-13 15,-13 4-19-15,-9 6-6 16,-8 10-13-16,-1 10-45 15,8 0-101-15,23 14-93 16,15 4-238-16,9-8-298 0</inkml:trace>
  <inkml:trace contextRef="#ctx0" brushRef="#br0" timeOffset="50894.74">6700 6533 722 0,'0'0'798'16,"0"0"-677"-16,0 0-116 15,0 0-4-15,0 0 6 16,35 120 9-16,-15-84 6 0,0-1-6 15,-5-7-4 1,-5-9-11-16,-4-6 6 0,-4-9 3 16,-2-4 14-16,0 0 71 15,0 0 57-15,-13-13-90 16,0-10-29-16,0-9-28 16,6-11-5-16,7-7-11 15,0 0 10 1,13 2-5-16,16 8-6 0,0 14 1 15,2 12 0-15,-4 14 0 16,-2 4-4-16,-1 24 7 16,-2 8 7-16,1 6 1 15,-8-2 1-15,-1-2 1 16,-4-8 0-16,-3-8-1 16,-3-8 9-16,-1-8-9 0,0-4 7 15,-1-2 9 1,0 0 7-16,2-12 14 0,5-14-4 15,5-8-27-15,1-6-6 16,1 0 0-16,-1 6 0 16,-4 10-1-16,-2 10 0 15,2 10-15-15,3 4-9 16,3 4 11-16,8 16 12 16,4 2 1-16,2 2 0 15,5-2 0-15,-1-6 1 16,-1-4 0-16,-5-10 11 15,-2-2-3-15,-7 0 1 16,-1-16 6-16,0-6 6 16,-6-6 8-16,-2-2-8 15,-2-4 11-15,-7 2-8 0,-2 2-10 16,0 8 7-16,0 8 18 16,0 5 16-16,0 9-19 15,0 2-37-15,0 23-35 16,0 9 34-16,0 9 1 15,14 2 6-15,3-1-5 16,6-8-1-16,4-4 0 16,4-12-135-16,-10-6-158 15,-7-12-533-15</inkml:trace>
  <inkml:trace contextRef="#ctx0" brushRef="#br0" timeOffset="51066.71">7399 6168 1759 0,'0'0'352'16,"0"0"-219"-16,0 0-133 16,0 0-65-16,0 0-267 15,0 0-416-15</inkml:trace>
  <inkml:trace contextRef="#ctx0" brushRef="#br0" timeOffset="51291.61">7564 5821 1672 0,'0'0'332'0,"0"0"-260"15,0 0-66-15,0 0-6 16,67 154 28-16,-23-73-5 16,12 23 1-16,-2-8-17 15,4 20-7-15,-14-23-343 16,-15-41-773-16</inkml:trace>
  <inkml:trace contextRef="#ctx0" brushRef="#br0" timeOffset="51719.12">7996 5747 1520 0,'0'0'353'15,"0"0"-248"-15,0 0-94 16,-9 112 3-16,9-37 12 15,4 8-4-15,21 6-5 16,8-1-11-16,8-8 1 16,-1-8-1-16,0-11-6 15,-2-18-37-15,-4-16-64 0,-3-19-3 16,-5-8 9 0,0-14 60-16,-1-21 27 0,-2-10 8 15,-1-8 2-15,-4 1-1 16,-5 4 8-16,-4 12 4 15,-5 14 32-15,-4 14 65 16,0 8-38-16,0 4-63 16,0 26-8-16,0 8 35 15,7 9 12-15,7-2-30 16,7-3-3-16,8-6-8 16,5-11-1-16,4-10-3 15,0-10-3-15,6-7-33 16,-7-20-179-16,-14-4-457 0</inkml:trace>
  <inkml:trace contextRef="#ctx0" brushRef="#br0" timeOffset="51880.42">8497 5803 1778 0,'0'0'335'15,"0"0"-200"-15,0 0-130 16,0 0-5-16,0 0-112 16,0 0-566-16</inkml:trace>
  <inkml:trace contextRef="#ctx0" brushRef="#br0" timeOffset="52356.96">9038 6128 1785 0,'0'0'242'0,"0"0"-180"16,-131 96-35-16,96-52-27 15,16-2 9-15,15-3-9 16,4-10-2-16,12-4-4 15,15-11 9-15,10-13-3 16,7-1 12-16,4-22 0 0,-2-15-5 16,-3-10-6-1,-8-7 13-15,-3-2 0 0,-8 0-13 16,-2 6 6 0,-4 10 2-16,-5 16 16 0,1 13-12 15,-3 11-13-15,3 18-12 16,1 22 12-16,7 11 0 15,5 3 20-15,7-6-4 16,1-8-10-16,9-16 6 16,6-16-1-16,5-8 7 15,10-13 18-15,6-24 4 16,3-9-8-16,-5-6-6 16,-7-2 8-16,-8 2-9 15,-14 5-13-15,-11 11-12 0,-14 16-31 16,-15 20-116-16,-19 19-423 15,-17 14-624-15</inkml:trace>
  <inkml:trace contextRef="#ctx0" brushRef="#br0" timeOffset="52719.28">6322 8026 1440 0,'0'0'360'16,"0"0"-204"-16,185-81-104 16,2 4 9-16,37-9 50 15,5 4-5-15,-17 10-44 16,-32 16-28-16,-11 8-4 16,-11 5-20-16,-33 14-10 15,-30 10-4-15,-36 13-180 0,-32 4-346 16,-27 2-536-16</inkml:trace>
  <inkml:trace contextRef="#ctx0" brushRef="#br0" timeOffset="52861.13">6563 8179 1646 0,'0'0'286'16,"208"-56"-224"-16,19-10-40 15,42-12-22-15,-44 13-85 16,-51 15-612-16</inkml:trace>
  <inkml:trace contextRef="#ctx0" brushRef="#br0" timeOffset="53972.14">6441 10868 535 0,'0'0'231'0,"0"0"-61"16,0 0 7-16,0 0-75 15,0 0 16-15,0 0-5 16,0 0 25-16,-15-34-32 0,12 26-18 16,3-4 7-16,0-6-16 15,11-8-41-15,23-8-30 16,13-8-7-16,12-6 7 15,9 3-8-15,1 8 0 16,-7 16 1-16,-11 21-1 16,-15 39-10-16,-23 67 10 15,-17 52 7-15,-46 25 8 16,-19-9-2-16,3-44-13 16,18-49 2-16,13-31 8 15,8-20-9-15,-1-2 2 16,-1-4 7-16,-2-8 1 15,4-12 0-15,7-4 10 16,4-22-8-16,11-16 9 16,5-12-7-16,12-5-15 0,21 5 1 15,11 10 1-15,8 14 17 16,8 14-2-16,5 12-2 16,6 5-10-16,5 22-5 15,4 10 0-15,4-1 0 16,35-2-74-16,-19-10-168 15,-15-18-331-15</inkml:trace>
  <inkml:trace contextRef="#ctx0" brushRef="#br0" timeOffset="54241.89">7352 11103 1362 0,'0'0'245'15,"-87"104"-100"-15,56-44-40 16,13 1-54-16,18-11-27 16,25-12-10-16,26-14 1 15,12-14 5-15,5-10 19 16,1-14 10-16,-4-22-6 16,-12-9 10-16,-13 0-9 15,-17-2 11-15,-19 3-9 16,-4 4-19-16,-33 10-27 15,-23 10-17-15,-53 20-145 16,14 0-198-16,12 12-306 0</inkml:trace>
  <inkml:trace contextRef="#ctx0" brushRef="#br0" timeOffset="55005.99">8310 10962 1698 0,'0'0'311'0,"0"0"-173"15,0 0-101 1,0 0-27-16,23 107-4 0,-8-53 13 15,5 2-10-15,2-8-7 16,-2-10-2-16,-1-14 1 16,-9-10-1-16,-3-10 0 15,-5-4 6-15,-2-6 16 16,0-22 15-16,0-14-36 16,0-16 5-16,2-12 3 15,10-8-9-15,3 3-5 16,5 10-3-16,3 14 2 15,-1 21 6-15,-2 22-9 16,3 8-10-16,1 22 7 0,7 22 12 16,3 15 7-16,1 5-6 15,1 2 0-15,-3-8 5 16,-4-10-6-16,-6-16 0 16,-8-12 0-16,-3-14-17 15,-8-6 17-15,-4-4 0 16,2-22 8-16,0-12-2 15,2-8-6-15,5-6 1 16,3 0-2-16,5 4-7 16,3 7-7-16,5 15 2 15,2 14 0-15,4 12-8 16,0 0 19-16,7 22 1 0,2 8-5 16,2 2 6-1,3 0 2-15,-3-7-1 0,-1-7 0 16,-6-10 0-16,-6-8 6 15,-2 0 2-15,-8-22 7 16,2-10-2-16,-6-8-4 16,-3-4-7-16,-4-3 7 15,-5 5-8-15,-1 8 4 16,-2 12 20-16,0 8 7 16,0 12-21-16,0 2-12 15,4 14-34-15,8 18 20 16,3 12 14-16,7 2 1 15,7 1-1-15,3-7-25 16,5-7-150-16,-6-10-188 16,-10-14-337-16</inkml:trace>
  <inkml:trace contextRef="#ctx0" brushRef="#br0" timeOffset="55180.16">9370 10483 1579 0,'0'0'334'0,"0"0"-111"15,0 0-96-15,0 0-121 16,0 0-6-16,0 0-173 16,0 0-504-16</inkml:trace>
  <inkml:trace contextRef="#ctx0" brushRef="#br0" timeOffset="55403.4">9678 10208 1647 0,'0'0'200'0,"0"0"-130"15,35 145 81-15,-3-67-52 16,11 6-45-16,5 2-34 0,-1 1-20 16,5 7-21-1,-14-22-293-15,-12-22-507 0</inkml:trace>
  <inkml:trace contextRef="#ctx0" brushRef="#br0" timeOffset="55615.35">10060 10140 667 0,'0'0'1040'0,"0"0"-891"16,0 0-127-16,0 0 56 0,52 173 4 15,-20-93-43 1,4 2-30-16,2-4 3 0,6 11-12 15,-11-19-234 1,-10-18-417-16</inkml:trace>
  <inkml:trace contextRef="#ctx0" brushRef="#br0" timeOffset="55792.46">10521 10672 694 0,'0'0'692'16,"0"0"-557"-16,0 0-66 15,29 114-37-15,-14-84-32 0,-4-10-112 16,-6-10-917-16</inkml:trace>
  <inkml:trace contextRef="#ctx0" brushRef="#br0" timeOffset="55976.97">10193 10076 1876 0,'0'0'332'0,"0"0"-210"16,0 0-122-16,0 0-125 0,0 0-226 15,0 0-632-15</inkml:trace>
  <inkml:trace contextRef="#ctx0" brushRef="#br0" timeOffset="56341.64">10930 10439 1646 0,'0'0'236'0,"0"0"-151"15,-126 107 4 1,90-57-49-16,20-2-22 0,16-6-12 16,0-8 4-1,23-12 0-15,10-10-9 0,9-12 13 16,7-8 5-16,7-26 7 15,9-14-12-15,6-8 0 16,3-9-12-16,1 1 5 16,-2 4-6-16,-1 10 5 15,-5 14-6-15,-9 20-1 16,-10 16-9-16,-9 0 8 16,-11 32-10-16,-12 8 4 15,-16 10 7-15,-40 35-97 16,-20-13-253-16,-16-4-703 0</inkml:trace>
  <inkml:trace contextRef="#ctx0" brushRef="#br0" timeOffset="56635.34">7078 11959 1239 0,'0'0'185'16,"0"0"-108"-16,0 0 117 15,0 0-116-15,145-68 16 16,68-16 68-16,57-16-59 0,31-11-20 16,2 11-15-1,-16 14-28-15,-6 13 7 0,-15 15-10 16,-23 20-13-16,-34 18-12 15,-49 14-12-15,-49 6-82 16,-45 6-169-16,-53 42-148 16,-13-3-185-16,-13 6-283 0</inkml:trace>
  <inkml:trace contextRef="#ctx0" brushRef="#br0" timeOffset="56802.94">8315 12110 973 0,'0'0'262'15,"-177"30"-12"-15,173-30 73 16,29-25 51-16,102-44-195 0,109-40-60 16,76-13-49-16,40 5-44 15,-2 33-11-15,-40 32-15 16,-21 4-31-16,-79 14-466 16,-48-2-851-16</inkml:trace>
  <inkml:trace contextRef="#ctx0" brushRef="#br0" timeOffset="58036.75">15982 13409 235 0,'184'-14'136'16,"24"0"-97"-16,-27 8-38 16,-13 6 23-16,-14 0-24 15,-25 10-15-15,-42 2-38 16,-27-2-288-16</inkml:trace>
  <inkml:trace contextRef="#ctx0" brushRef="#br0" timeOffset="69954.39">10841 9446 491 0,'0'0'326'16,"0"0"-153"-16,0 0-56 15,0 0-36-15,0 0-2 16,0 0-39-16,-27-25-17 16,27 25-1-16,0-3 13 15,-2 3 26-15,0-1 48 16,-4-3 6-16,-3-3-9 15,-7 0-66-15,-5-4 34 16,0 1-13-16,-8-4-25 16,-2 2 3-16,-3 0 20 0,-4-2-9 15,-4 2-13 1,-5-2-28-16,-4 0 19 0,-5 0-6 16,-4 0-3-16,-3 2-2 15,-5 2-5-15,-9 2-1 16,-7 4-9-16,-23 4 8 15,-26 0-9-15,-35 10 7 16,-10 10-2-16,2 2-5 16,11-4 1-16,23-10 9 15,21-6-2-15,26-2 7 16,24 0 12-16,10-4-10 16,-8-8 21-16,-2-2-2 15,-8 0-8-15,8 4-3 0,7 2 3 16,-3 4-27-1,2 4 6-15,-1 0-7 16,-4 0 4-16,-1 0-4 0,-4 6 1 16,-6 6-1-16,-4 4 5 15,-8 4-5-15,-20 10-1 16,-28 12 0-16,-19 8 2 16,-6 3-1-16,15-1 6 15,15-2-5-15,18-6-1 16,-7 6 1-16,0 2-2 15,-4 7 1-15,2 4-1 16,20-4-1-16,23-9-1 16,16-4 2-16,6 4 0 15,-13 14 0-15,-10 11 0 0,-9 13 1 16,3 0 0-16,-5 16 0 16,-2 14 0-16,16-7-1 15,13-13 1-15,19-10 6 16,13 0 0-16,-3 29-5 15,4 1-1-15,12-12 0 16,10 3-1-16,14 3-1 16,0 0 1-16,0-2 0 15,20-15 1-15,9-25 1 16,15 6-2-16,14 8 1 16,10-6-1-16,5-1 1 15,10-1 10-15,3 0-10 16,3 1 6-16,5-1 10 0,-1-2-11 15,6 0 3 1,-1 0-3-16,22 4 2 0,30 5 0 16,32 5-1-16,12-6 4 15,-5-12-2-15,-8-8 0 16,-14-15-8-16,5 0 5 16,1-4-5-16,1-11-1 15,2-8 11-15,3-10 4 16,2-14 2-16,2 0-11 15,4-24-4-15,4-14 8 16,6-2-1-16,7 0-9 16,0-3 0-16,10 7 1 15,0-2 0-15,2 0 0 16,0 0 0-16,-6 0 0 16,-9-4 0-16,-12-2 0 0,-14-4 0 15,-11-5 5 1,-11-3-6-16,-6-4 1 0,-7-4-1 15,-6-6 1-15,-7-6-1 16,-7-9 0-16,-4-5-1 16,-16 6-9-16,-15 12-4 15,-18 11 13-15,-5 3-4 16,10-10 5-16,6-10 0 16,-2-10 9-16,-12 6-7 15,-15 3 2-15,-11 3-2 16,-12 2 5-16,-7-6-5 15,-7-2 4-15,0-7-6 0,-5-3 1 16,-1-2-1-16,1-1 1 16,-2 1-1-16,-1 2 0 15,-4 6-11-15,0 8 11 16,-2 9-1-16,-20 11-8 16,-10 4 2-16,-10-2 7 15,-11 0 1-15,-10-6 1 16,-13-2-1-16,-8-4 11 15,-28-9-10-15,-23-9-2 16,-24-14 1-16,-8-1-1 16,11 11-1-16,13 10 1 15,18 14 0-15,1 6-1 16,3 6 0-16,17 11-8 0,15 11 8 16,18 10 0-16,1 4 1 15,-14 0 0-15,-5 2-2 16,-5 0 1-16,18 6 1 15,18 4 0-15,18 2-1 16,15 4 1-16,10 0-1 16,7 0-11-16,2 0 4 15,2 0 2-15,2 0-7 16,0 0-30-16,0 0-39 16,2 14-34-16,0 12-107 15,0 18-111-15,2-4-245 16,9-12-428-16</inkml:trace>
  <inkml:trace contextRef="#ctx0" brushRef="#br0" timeOffset="71435.39">13083 5564 935 0,'0'0'123'0,"0"0"-64"0,0 0 15 15,0 0-3-15,0 0-32 16,0 0-23-16,0 0-1 16,-33-18-9-16,33 18 7 15,0 0-3-15,0 0 1 16,0 0 17-16,0 0 34 16,0 0 17-16,0 0-8 15,0 0-7-15,0 0-7 0,0 0 3 16,0 0-31-16,0 0 0 15,4 0-21-15,18 0-8 16,18 0 1-16,18 0 37 16,40 0 0-16,43-8 14 15,46-8-4-15,27-6-6 16,9 0-17-16,-5 2-14 16,-13 4 12-16,2 4-15 15,2 0-2-15,1 0 8 16,-3-4-6-16,2-6-7 15,5-4 7-15,6-6-8 16,6 0 0-16,-1-1 0 16,-9 8 2-16,-15 4 15 15,-24 3-6-15,-38 6 0 16,-39 4 6-16,-33 2-3 16,-16 2-2-16,-1 0 3 0,0-2-14 15,2 0 14-15,-8-2 11 16,-1 0 14-16,3 0-2 15,4-2-10-15,3 0-9 16,2 0-9-16,-3 2 4 16,-3 0-7-16,-5 0 10 15,-4 0-16-15,-3 4 20 16,-9 0-20-16,-6 0 0 16,-3 2 0-16,-4 2 5 15,-1-2-4-15,-1 0-1 16,-2 0 0-16,-4 2 0 15,-5-2 0-15,0 2 5 0,-2 0-6 16,0 0 11 0,0 0-10-16,0 0 7 0,0-2-7 15,0 2 8-15,0 0-9 16,0 0-21-16,-67 12-145 16,3 12-333-16,-21-6-306 0</inkml:trace>
  <inkml:trace contextRef="#ctx0" brushRef="#br0" timeOffset="71989.89">12557 5686 504 0,'0'0'83'0,"0"0"-32"15,0 0-21-15,0 0 22 16,0 0 26-16,0 0-26 16,0 0-32-16,-9-5-14 15,4 5 1-15,-1 0 3 16,-1 0 8-16,1 0-1 15,4 0 15-15,2 1 3 16,0-1-2-16,0 0-7 16,0 0 3-16,0 0 10 15,0 0 16-15,0 0 6 0,0 0-14 16,0 0-13 0,0 0-11-16,0 0-7 0,0 0-10 15,0 3-6-15,0 1 0 16,0 2-1-16,0 6 1 15,2 4-106-15,9-2-92 16,2-6-179-16</inkml:trace>
  <inkml:trace contextRef="#ctx0" brushRef="#br0" timeOffset="73421.38">13094 5697 675 0,'0'0'114'16,"0"0"-57"-16,0 0 16 15,0 0-18-15,0 0-19 16,0 0-7-16,0 0 9 16,0 0-12-16,0 0 9 15,0 0-9-15,0 0-10 16,0 0 0-16,0 0 7 16,0 0 4-16,0 0 15 0,0 0 2 15,0 0 2 1,18 0-7-16,11 0 22 0,17-6 35 15,21-6-23-15,36-3-16 16,51-7-6-16,54-2-13 16,41 1-9-16,7 2-4 15,-5 6 0-15,-16 6-6 16,-6 3-9 0,-7 0 8-16,-4-2-9 0,-6-6-8 15,-6 2 7-15,-15 2-7 16,-15-2 0-16,-20 4 4 15,-35 0-5-15,-32 0 1 16,-23 4 9-16,-17-2-3 16,0 0 2-16,-1-2 6 15,-6 0 11-15,-18 4 12 0,-9 0 16 16,-8 0 16-16,-4 4 9 16,-3-2-13-16,0 0-10 15,0 0-18-15,0-2 2 16,2 0-22-16,-2 0-9 15,0 2-7-15,2-2-2 16,-2 4 0-16,0-2 0 16,0 2-40-16,0 0-99 15,-58 4-244-15,0 10-223 16,-11-4-42-16</inkml:trace>
  <inkml:trace contextRef="#ctx0" brushRef="#br0" timeOffset="74416.7">15050 5516 42 0,'0'0'687'0,"0"0"-687"16,0 0-319-16,0 0 8 0</inkml:trace>
  <inkml:trace contextRef="#ctx0" brushRef="#br0" timeOffset="74656.31">15527 5486 1230 0,'0'0'142'0,"0"0"-98"0,0 0-22 15,0 0-7 1,0 0-15-16,0 0-23 0,0 0-70 16,-7-14-47-1,28 22 34-15,-2 2-108 16,-1-4-376-16</inkml:trace>
  <inkml:trace contextRef="#ctx0" brushRef="#br0" timeOffset="74893.63">15823 5524 1285 0,'0'0'139'0,"0"0"-110"0,0 0-29 16,0 0-4-16,0 0-8 15,0 0 6-15,0 0 6 16,11 8-15-16,12 4-40 16,-1 0-111-16,-2-6-241 15</inkml:trace>
  <inkml:trace contextRef="#ctx0" brushRef="#br0" timeOffset="76135.39">13631 8592 788 0,'0'0'207'0,"0"0"-38"16,0 0-22-16,0 0-15 15,0 0-27-15,0 0 0 16,0 0-38-16,-7 0-23 16,7 0-9-16,0 0-12 15,0 0-7-15,14 0 3 16,8-4 16-16,6-2 2 16,13-2-2-16,3-2-8 15,8 0-7-15,8-2-9 16,9 2 0-16,11 0-4 15,10 0-5-15,7 0-1 16,3 2 9-16,0-2-10 0,2 0 1 16,-5 0 6-1,-3-2-6-15,-5 0 0 0,-5 0 1 16,-6 0-1-16,-9 0 1 16,-11 2-1-16,-10 2 0 15,-13 2 0-15,-10 2 0 16,-14 2-1-16,-7 2-12 15,-4 0-88-15,0 0-138 16,-52 22-24-16,6-2-50 16,-8 0-412-16</inkml:trace>
  <inkml:trace contextRef="#ctx0" brushRef="#br0" timeOffset="76819.45">13636 8803 1079 0,'0'0'200'0,"0"0"-14"15,0 0-41-15,0 0-69 16,0 0-59-16,0 0 23 16,0 0-5-16,164-40 45 15,-66 24-11-15,31-5-22 16,28-5-7-16,1-2-4 15,-25 2 11-15,-33 4-6 0,-37 6-7 16,-10 3-6-16,3 0-6 16,0-1 1-16,-3 2 0 15,-14 4-4-15,-16 2 2 16,-11 2 1-16,-6 4 17 16,-6-2 23-16,0 2 11 15,0 0-17-15,0 0 5 16,0 0-16-16,0 0-11 15,0 0-10-15,0 0-7 16,0 0-8-16,0 0-3 16,0 0-5-16,0 0 6 15,0 0 0-15,0 0-7 16,0 0 7-16,0 0 0 0,0 0-5 16,0 0 4-1,0 0 1-15,0 0-1 0,0 0-6 16,0 0 10-16,0 0 1 15,0 0 1-15,0 0-3 16,0 0-9-16,0 0 1 16,0 0 10-16,0 0-11 15,0 0 14-15,0 0-7 16,0 0 3-16,0 0-4 16,0 0 3-16,0 0-9 0,0 0 12 15,0 0-11 1,0 0 0-16,0 0 10 15,0 0-10-15,0 0 6 0,0 0-7 16,0 0 0-16,0 0 1 16,0 0-1-16,0 0 0 15,0 0-6-15,0 0 6 16,0 0-25-16,-6 10-126 16,-10 12-330-16,-11 2-494 0</inkml:trace>
  <inkml:trace contextRef="#ctx0" brushRef="#br0" timeOffset="77785.8">14070 10640 370 0,'0'0'728'0,"0"0"-520"16,0 0-29-16,0 0-41 15,0 0-8-15,0 0-47 16,0 0-23-16,-4-7 3 16,19 2-37-16,12-5-12 15,12-3-1-15,17-2 17 16,9-1 20-16,11-3-1 16,4 1-15-16,7-2-11 15,0 2-2-15,0-2-12 0,-4 0-2 16,-4 4-6-16,-10 0 5 15,-9 4-6-15,-15 6 0 16,-16 2-6 0,-11 4-58-16,-16 0-144 0,-15 8-188 15,-20 12-139-15,-13 2-498 0</inkml:trace>
  <inkml:trace contextRef="#ctx0" brushRef="#br0" timeOffset="78378.42">13918 10922 937 0,'0'0'318'0,"0"0"-186"0,0 0-44 16,0 0 19-16,0 0 3 15,177-62-2-15,-102 38-24 16,8 0-26-16,4-2-9 16,-1 2-6-16,-3-2-13 15,-5 4-2-15,-9 2 17 16,-9 2-2-16,-8 2-10 16,-13 2-7-16,-10 4-5 0,-9 2 16 15,-6 4 0 1,-8 2 6-16,-4-1-2 0,-2 3 7 15,0 0-4-15,0-1-11 16,0 1 10-16,0 0-19 16,0 0 1-16,0 0-8 15,0 0-16-15,0 0 5 16,0 0-6-16,0 0-7 16,0 0 7-16,0 0 1 15,0 0-1-15,0 0 0 16,0 0 1-16,0 0-1 15,0 0 1-15,0 0 1 16,0 0-2-16,0 0 0 16,0 0 0-16,0 0 1 15,0 0 8-15,0 0-8 0,0 0 4 16,0 0-4-16,0 0-1 16,0 0-1-16,0 0-5 15,0 0-5-15,0 0 10 16,0 0-42-16,3 0-57 15,3 0-97-15,4 0-85 16,0 0-207-16,-5 0-167 16</inkml:trace>
  <inkml:trace contextRef="#ctx0" brushRef="#br0" timeOffset="81251.92">10253 12679 821 0,'0'0'158'16,"0"0"25"-16,0 0-45 15,0 0-9-15,0 0-14 16,0 0-22-16,0 0-23 16,-42-60-25-16,42 50-11 15,0 0 21-15,0 0-12 16,7 2-17-16,1 0 14 15,1 4-11-15,5 4 3 16,7 0-10-16,12 14-5 16,9 26 60-16,18 32 32 15,6 34-16-15,-5-2 19 0,-10-3-65 16,-13-13-22 0,-7-16-14-16,2 9 1 0,3 3-11 15,-7-6 8-15,-7-12-8 16,-9-12-1-16,-6-6-26 15,-7-6-68-15,-4 16-125 16,-21-9-126-16,-1-13-319 0</inkml:trace>
  <inkml:trace contextRef="#ctx0" brushRef="#br0" timeOffset="81605.67">10585 13806 466 0,'0'0'912'0,"0"0"-758"16,0 0-77-16,0 0-33 16,0 0-22-16,0 0-11 15,0 0 3-15,87 2-3 16,-53-2 1-16,3-6-12 15,-1-12-13-15,-5-6-44 16,-4-4-33-16,-7 0 1 16,-7-3 22-16,-4 4 47 15,-7 7 20-15,0 3 66 16,-2 12 114-16,0 5-58 16,0 0-18-16,0 14-57 0,-15 22 22 15,-7 15 38-15,-5 12-56 16,-4 11-37-16,-18 34-14 15,8-15-242-15,4-17-640 0</inkml:trace>
  <inkml:trace contextRef="#ctx0" brushRef="#br0" timeOffset="85752.39">5790 14877 988 0,'0'0'298'0,"0"0"-71"15,0 0-6-15,0 0-38 16,0 0-77-16,0 0-64 16,13 50 27-16,-10 8 61 15,2 8-35-15,-1 6-42 16,5 0-34-16,-3-4 5 16,4-3-11-16,-4-11-13 15,-2-6-15-15,-1-14-56 16,-1-10-45-16,-2-10-30 15,0-9 7-15,0-5 76 16,0 0 44-16,0-17-103 16,-2-7-19-16,2-6 102 0,0-2 39 15,18-2 7-15,11-4 3 16,9 0 3-16,6-2 9 16,5-1 0-16,3 0-5 15,0-4 4-15,-4 1-2 16,-6-2 3-16,-11 4 11 15,-9 6 11-15,-11 10 6 16,-4 8 25-16,-7 8 83 16,0 4-46-16,0 6-23 15,0 0-2-15,0 0-28 16,0 0-39-16,0 6-20 16,0 22-20-16,0 16 20 15,0 14 34-15,-7 8-12 16,3 1-8-16,-1-1-8 15,1-2-5-15,0-2-1 0,0-4-79 16,-2 8-211-16,2-16-345 16,2-18-724-16</inkml:trace>
  <inkml:trace contextRef="#ctx0" brushRef="#br0" timeOffset="85966.4">6815 15025 1452 0,'0'0'254'0,"0"0"-84"16,0 0-21-16,0 0-84 15,-13 129-65-15,13-79-16 16,0-9-217-16,0-10-414 0</inkml:trace>
  <inkml:trace contextRef="#ctx0" brushRef="#br0" timeOffset="86180.85">6848 14554 1356 0,'0'0'503'0,"0"0"-267"15,0 0-39-15,0 0-112 16,0 0-85-16,0 0-159 16,0 0-133-16,14 96-441 0</inkml:trace>
  <inkml:trace contextRef="#ctx0" brushRef="#br0" timeOffset="86453.25">7241 14440 1279 0,'0'0'226'15,"0"0"-25"-15,-42 136-13 16,19-60-82-16,8 4-49 16,8-1-10-16,7-9-34 15,0-10-13-15,16-10-17 16,6-16 15-16,2-10-45 16,1-12-33-16,6-12-73 15,-4-18-125-15,-9-10-278 0</inkml:trace>
  <inkml:trace contextRef="#ctx0" brushRef="#br0" timeOffset="86602.54">7045 14776 626 0,'0'0'745'0,"0"0"-525"16,0 0-102-16,0 0-41 15,140-86-24-15,-62 52-27 16,47-12-26-16,-21 10-72 15,-17 4-479-15</inkml:trace>
  <inkml:trace contextRef="#ctx0" brushRef="#br0" timeOffset="86953.4">5902 15950 819 0,'0'0'197'0,"0"0"-82"16,-163 22-28-16,112-18 16 16,18-3 6-16,17-1 52 15,13 0-21-15,3 0-93 16,27-1 10-16,27-12-7 15,40-13 76-15,41-11 12 16,48-12-8-16,18-5-30 0,-8 0-24 16,-14 6-33-16,-23 12-24 15,-12 6-18-15,-26 12 0 16,-29 5-1-16,-33 12-74 16,-16 1-113-16,-24 0-83 15,-7 4-226-15,-9 14-258 0</inkml:trace>
  <inkml:trace contextRef="#ctx0" brushRef="#br0" timeOffset="87135.78">6156 16088 1079 0,'0'0'238'0,"0"0"-7"15,0 0-100-15,216-88 42 16,-42 19-29-16,24-3-34 15,-2 10-30-15,-20 14-45 16,-41 20-35-16,-40 10-86 16,-31 2-600-16</inkml:trace>
  <inkml:trace contextRef="#ctx0" brushRef="#br0" timeOffset="91985.93">9698 15222 74 0,'0'0'707'0,"0"0"-509"16,0 0-68-16,0 0 23 15,0 0 2-15,0 0-2 16,0 0-34-16,-20-40-3 16,20 40-18-16,0 0-15 15,0 0-13-15,0 4-11 16,0 19-38-16,0 26 76 16,0 13 26-16,0 10-46 15,2 12-38-15,-2 1-24 16,0-3-15-16,0 6-58 15,0 6-173-15,0-18-313 16,-6-23-504-16</inkml:trace>
  <inkml:trace contextRef="#ctx0" brushRef="#br0" timeOffset="92402.35">10048 15561 1413 0,'0'0'297'16,"0"0"-101"-16,0 0-79 16,0 0-73-16,0 0-28 15,0 0-6-15,-36 140 6 16,36-100-4-16,0-6-7 15,5-12-4-15,11-12 26 16,5-2 12-16,4-6 1 0,2-2-4 16,2 0 5-16,0-14 12 15,0-10 2-15,-7-6-7 16,-4-6-13-16,-6-4-11 16,-10 4-3-16,-2-4-6 15,-8 4-15-15,-16 4-10 16,-9 7-1-16,-5 9 10 15,-2 8-14-15,-2 8-51 16,3 0-64-16,13 8-81 16,21 16-132-16,5-6-253 15,5-5-515-15</inkml:trace>
  <inkml:trace contextRef="#ctx0" brushRef="#br0" timeOffset="92769.28">10708 15414 1242 0,'0'0'332'0,"0"0"-116"15,0 0-46-15,0 0-34 16,-127 111-52-16,122-57-32 15,5 4-9-15,11-10-23 16,23-6-6-16,6-12-8 0,7-10 2 16,-1-8 10-16,1-12 4 15,-5 0 1 1,-6-6 14-16,-5-16 3 0,-6-4 3 16,-11-10-10-16,-8-2-7 15,-6 0-9-15,0 2-6 16,-18 1-11-16,-13 9-21 15,-7 7 20-15,-4 10-66 16,-1 9-65-16,14 0-88 16,10 6-135-16,13 6-336 0</inkml:trace>
  <inkml:trace contextRef="#ctx0" brushRef="#br0" timeOffset="93090.06">11481 14963 1174 0,'0'0'323'16,"0"0"-72"-16,0 0-1 15,0 0-65-15,0 0-117 16,0 0-67-16,0 0 16 16,-7 104 89-16,18-30-17 0,4 3-38 15,1-7-23-15,3 2-9 16,-2-6-11-16,-3-2-8 16,-6-2-13-16,-5-13-106 15,-3-9-84-15,-3-12-102 16,-13-10-69-16,-1-14-198 0</inkml:trace>
  <inkml:trace contextRef="#ctx0" brushRef="#br0" timeOffset="93248.4">11416 15408 1060 0,'0'0'301'0,"0"0"-115"15,0 0-79 1,0 0 17-16,152-26-74 0,-87 22-50 15,24 0-35-15,-16-2-325 16,-15 2-741-16</inkml:trace>
  <inkml:trace contextRef="#ctx0" brushRef="#br0" timeOffset="93414.45">11942 15396 925 0,'0'0'536'0,"0"0"-342"16,0 0 50-16,-4 104-85 16,4-60-79-16,11 5-49 15,11-5-31-15,3 4-114 16,-6-14-369-16,-7-12-554 0</inkml:trace>
  <inkml:trace contextRef="#ctx0" brushRef="#br0" timeOffset="93601.52">11833 14949 519 0,'0'0'1264'15,"0"0"-1022"-15,0 0-173 16,0 0-69-16,0 0-333 15,0 0-614-15</inkml:trace>
  <inkml:trace contextRef="#ctx0" brushRef="#br0" timeOffset="94469.32">12076 15458 1483 0,'0'0'284'0,"0"0"-61"0,0 0-69 16,0 0-76 0,0 0-63-16,0 0-8 0,0 0 3 15,8 90-10-15,0-72-22 16,-2-5-20-16,-2-13 22 15,3 0 20-15,1-9 21 16,9-21 10-16,7-12-22 16,12-12 0-16,6-2-9 15,5 6-24-15,1 10-13 16,-2 14 19-16,-7 16 11 16,-7 10-9-16,-8 14-3 15,-9 20-9-15,-7 16 28 16,-8 4 21-16,0 4 2 15,-8-5 5-15,-9-8-3 16,-1-14-5-16,3-7 8 0,6-12-12 16,2-8 12-16,2-4 18 15,1 0 7-15,2-14-53 16,2-15-12-16,0-4-11 16,0-7-1-16,15-1-1 15,8 7 9-15,-1 10-1 16,5 12 0-16,-2 12 8 15,-2 0 9-15,6 4-1 16,0 10-2-16,0 2 2 16,0 0 2-16,1-4-1 15,1-4 2-15,0-6 4 16,2-2-6-16,3 0 1 0,2-20 0 16,0-4 9-16,-3-4-10 15,-3-4 1-15,-8-6-1 16,-4 6-7-16,-4 4 7 15,-10 7 8-15,-1 10 3 16,-5 7-10-16,0 4 30 16,0 0-27-16,0 10 2 15,-3 12-6-15,-3 0 1 16,6 2 0-16,0-2-2 16,0-6-20-16,20-2 16 15,9-6 5-15,5-8 10 16,1 0 0-16,5 0-2 15,0-18-1-15,1-6-6 0,-4 0 0 16,-3 2 0 0,-10 4 1-16,-9 6 4 0,-5 6-5 15,-8 6-1-15,0 0 2 16,-2 0-2-16,0 0 0 16,0 0-2-16,0 0-5 15,0 0-8-15,0 0-68 16,-49 22-184-16,-2 2-76 15,-11 6-577-15</inkml:trace>
  <inkml:trace contextRef="#ctx0" brushRef="#br0" timeOffset="95654.3">9738 16320 907 0,'0'0'208'0,"0"0"-26"15,0 0-44-15,0 0-8 16,0 0-20-16,0 0-85 16,0 0-9-16,0 0 23 15,87-4 147-15,47-10 3 16,53-12-35-16,29-10-16 15,12-8-25-15,-1 0-39 16,-11 6-16-16,14 8-27 16,1-2-8-16,1 6-4 0,-12 8-11 15,-26 0 4-15,-26 14-12 16,-48-1-1-16,-42 5-23 16,-36 0-95-16,-26 0-70 15,-16 5-97-15,-9 7-263 16,-56 12 360-16,-55 2-18 15,-52 6 27-15,-19-2-28 16,-6-6-59-16,-1-2 130 16,0 4 137-16,-23 10 4 15,-15 8-4-15,-4 0-196 0,10 1 26 16,29-9 170 0,52-8 208-16,53-16 31 15,47-6 27-15,34-6-8 0,15 0 35 16,13 0-169-16,61-14-15 15,64-8 19-15,65-10 29 16,33 0 7-16,4 1-21 16,-10 1 4-16,-28 2-26 15,-7 2-8-15,-18-2-34 16,-18 6-21-16,-39 4-21 16,-31 6-4-16,-31 6-14 15,-19-2-7-15,-4 4 19 16,-8-4-8-16,-8 6 14 15,-10-2 41-15,-6 0 25 16,-3 4 15-16,0 0-17 0,0 0-37 16,0 0-16-1,0 0-26-15,0 0-10 0,0 0-6 16,0 0-6 0,0 0 0-16,0 0 0 0,0 0-1 15,0 0 1-15,0 0 0 16,0 0 1-16,0 0 0 15,0 0 6-15,0 0-6 16,0 0-1-16,0 0 1 16,0 0 1-16,0 0 4 15,0 0 1-15,0 0-1 16,0 0-5-16,0 0 0 16,0 0 0-16,0 0 0 0,0 0 1 15,0 0 4 1,0 0-6-16,0 0 0 0,0 0 0 15,0 0 0-15,0 0 1 16,0 0 0-16,0 0 0 16,0 0-1-16,0 0 5 15,0 0-4-15,0 0 4 16,0 0-5-16,0 0 6 16,0 0-6-16,0 0 0 15,0 0 0-15,0 0 0 16,0 0 1-16,0 0-1 15,0 0 6-15,0 0-6 16,0 0 2-16,0 0 4 16,0 0-5-16,0 0-1 0,0 0 1 15,0 0-1-15,0 0 1 16,0 0-1-16,0 0 1 16,0 0 0-16,0 0-1 15,0 0 1-15,0 0 5 16,0-4-6-16,0 2 0 15,0-2 0-15,0 4-1 16,0 0-66-16,-3-4-98 16,-14 4-94-16,-30-12-115 15,2 2-270-15,0-8-273 0</inkml:trace>
  <inkml:trace contextRef="#ctx0" brushRef="#br0" timeOffset="97120.22">10503 13780 611 0,'0'0'312'16,"0"0"-163"-16,0 0 8 16,0 0-9-16,0 0 16 15,0 0-31-15,0 0-37 16,-13-53-39-16,13 53-34 16,0 0-23-16,10 7 0 15,13 13 48-15,6 8 85 16,6 8-18-16,3 6-21 15,4 2-4-15,3 4-16 16,-3-2-22-16,3 0-20 16,-5-1-19-16,-4-5-12 0,-5-4 11 15,-9-2-12-15,-4-12 0 16,-4-4 0-16,-8-6 2 16,-2-6-1-16,-4-4 8 15,2-2 0-15,-2 0 7 16,0 0 24-16,5-16 18 15,2-16-6-15,6-14-38 16,3-14-8-16,1-8-6 16,4-5 0-16,-4 1-5 15,-1 6 5-15,1 6 0 16,0 12 6-16,-5 12-6 16,0 9 0-16,-1 9 0 0,-2 7 0 15,-4 4 0 1,-1 3 0-16,-2 3-1 0,-2-2 0 15,0 3 1-15,3 0-7 16,-3 0 7-16,0 0 1 16,0 0 7-16,0 0-8 15,0 0 0-15,0 0 0 16,0 0 0-16,0 0-1 16,0 0-7-16,0 0 8 15,0 0 0-15,0 0-7 16,0 0-16-16,-7 0 14 15,-20 12 6-15,-20 11 3 0,-15 4 12 16,-14 8-6-16,-6-1 4 16,-3-2-9-16,5-6 10 15,6-6-11-15,16-6 12 16,14-6 6-16,13-4-1 16,15-2 8-16,11-2 3 15,5 0-19-15,0 0-9 16,0 0-1-16,0 0 1 15,0 0 1-15,0 0-1 16,0 0 0-16,0 0 6 16,0 0-6-16,2 0 0 15,-2 0 1-15,0 0 1 16,0 0-1-16,0 0-1 0,0 0-2 16,0 0-37-1,0 0-47-15,0 0-39 0,0 4-24 16,0 8-57-16,3 10-29 15,17 18-19-15,0-2-151 16,0-4-377-16</inkml:trace>
  <inkml:trace contextRef="#ctx0" brushRef="#br0" timeOffset="97732.29">11001 14293 1189 0,'0'0'166'15,"0"0"-83"-15,0 0-44 16,0 0-39-16,0 0-77 15,0 0-407-15,0 0-212 0</inkml:trace>
  <inkml:trace contextRef="#ctx0" brushRef="#br0" timeOffset="97919.34">11001 14293 1202 0,'-26'-44'178'16,"26"40"-72"-16,-5 0-36 15,1 4-70-15,2 0-89 16,-2 0-639-16</inkml:trace>
  <inkml:trace contextRef="#ctx0" brushRef="#br0" timeOffset="98098.12">10964 14065 1397 0,'0'0'178'16,"0"0"-178"-16,0 0-119 15,0 0-551-15</inkml:trace>
  <inkml:trace contextRef="#ctx0" brushRef="#br0" timeOffset="98598.84">9667 16517 16 0,'0'0'227'0,"0"0"-142"0,0 0-85 16,0 0-2-1,0 0-103-15</inkml:trace>
  <inkml:trace contextRef="#ctx0" brushRef="#br0" timeOffset="100119.46">9667 16517 8 0,'-69'-116'16'15,"69"103"10"-15,3 4 34 16,1 0 51-16,-2 4-20 15,0 1-17-15,0 4 21 16,-2-5-20-16,2 5-16 16,-2 0 8-16,3 0-2 15,-3-4-3-15,0 4 0 0,0-1-4 16,0 1-1-16,2-3 0 16,0 3-12-16,3-1-2 15,2 1 8-15,3-4 8 16,11-1 32-16,8-3 1 15,11 7-23-15,11-3-11 16,12 4-8-16,10 0-14 16,10 0-9-16,10 0 8 15,25 13-6-15,24 5-10 16,37-5-9-16,8 1 7 16,-7-4 5-16,-11 2-3 15,-21-2-18-15,-3 2 8 16,-4 2-2-16,-26 0-7 15,-22-6 1-15,-21-4 0 16,-10 2-1-16,12-6 0 0,8 0 1 16,10 0 15-16,-3 0 21 15,-3-6 26-15,1-6 0 16,0-2-3-16,-2 0-28 16,0 2 4-16,-1-2-26 15,-3 4 5-15,-2 2 1 16,-3 0-3-16,-2 2 1 15,-2 2 2-15,-1-5-3 16,0 0 6-16,1-4-1 16,3-1 3-16,8-8-2 15,4-6 3-15,1 2-4 16,1-4 1-16,0 2-5 16,-6 6-13-16,-12 0 11 0,-9 4-2 15,-12 4-4-15,-10 2 3 16,-7-2 5-16,-4 0 3 15,-4-4 1 1,-1-4 15-16,1-4-2 0,-3-6-6 16,0-9-11-16,-1 1 3 15,-6 0-16-15,-3-4 7 16,-4 0-7-16,-6 0 7 16,-2 2-7-16,0-2 6 15,-6 4-7-15,-10-5 1 16,-1 5 5-16,-6-2-4 0,-2 0 4 15,-4 0-6-15,-6-8-1 16,-5 2-10 0,-9-2-5-16,-7-2 6 0,-9-1-1 15,-8-3 11-15,-8 4 6 16,-4-2 6-16,-1 2-11 16,-5 6 0-16,-5 6 0 15,-3 4 0-15,-1 4 0 16,0 3-1-16,3 9 1 15,-2-2 0-15,1 6 0 16,0 2-1-16,0 4 0 16,-4 0 0-16,-18 2 0 15,10 2 0-15,-1 0 0 16,-17 4 0-16,30 0 1 0,-14 2-1 16,-14 0 1-16,1 0 6 15,-2 0-7-15,16 2 1 16,14 4-1-16,12 2-1 15,-11-2 1-15,-12 2 0 16,2-4 0-16,1 0 1 16,3-4 0-16,2 2 0 15,2-2 0-15,3 2-1 16,-1 0 0-16,3 6 1 16,2-4 0-16,-3 4 0 15,0 2-1-15,3-2 0 16,2 6 0-16,5 0-1 15,-1 0 1-15,0 7-1 16,0 1-5-16,-3 6-1 16,1 0 7-16,-2 3-1 0,2 8 1 15,2 1 8-15,5 0-7 16,6 0-1-16,9 2 1 16,5 2 0-16,12 0-1 15,9 1 0-15,8 3-5 16,12 4 5-16,9 6 0 15,6 2 2-15,4 2-1 16,0 1 5-16,11-5 0 16,7-2-6-16,6-4 0 15,5-4 0-15,3-2 6 16,5-2-6-16,8-4 0 16,4 0 9-16,7-3-9 0,8-1 7 15,5-2 1-15,12 2-7 16,3 0 0-16,10 0 8 15,2-4-3-15,4 2-5 16,0-2 0-16,-1-6 8 16,-6-6-8-16,-9-4 8 15,-8-10-9-15,-11-2 0 16,-14-4 6-16,-11 0-6 16,-11 0 1-16,-12 0 7 15,-5 0-8-15,-5 0 1 16,-3 0-1-16,3-5-14 15,9 0-108-15,35-3-150 16,0 0-269-16,7 6-128 0</inkml:trace>
  <inkml:trace contextRef="#ctx0" brushRef="#br0" timeOffset="100344.62">13081 16356 613 0,'0'0'0'0</inkml:trace>
  <inkml:trace contextRef="#ctx0" brushRef="#br0" timeOffset="101536.37">13754 16316 1134 0,'0'0'113'16,"0"0"-113"-16,0 0-36 15,0 0 36-15,0 0 13 16,0 0-5-16,0 0-7 0,-18-14 15 16,18 14 2-16,0 0-7 15,0 0 54-15,0-4 6 16,0 4-31-16,0 0 12 15,0-4 2-15,2 4-9 16,0-1-15-16,-2 1-9 16,2 0-7-16,2 0-3 15,4 0-10-15,-2 0 7 16,7 13 42-16,5 10 17 16,5 9-16-16,8 0-8 15,11 4-4-15,14 2 14 16,33-2-17-16,40 0 1 15,44-10 3-15,20-6-12 0,-4-4-19 16,-16 2 3-16,-26-4 1 16,-26 0-6-16,-28 2-6 15,-26-10-1-15,-15 2 0 16,1-2-1-16,-6-2 1 16,-4 4-1-16,-20-8 2 15,-11 0 4-15,-8 0 11 16,-4 0 53-16,0 0 20 15,0 0-7-15,0 0-26 16,0 0-26-16,0 0-6 16,0 0-14-16,0 0-9 15,0 0 5-15,0 0-12 0,0 0 12 16,0 0-5-16,0 0-1 16,0 0-20-16,0-14-43 15,-4-4-47-15,-10-4 42 16,-3-4-9-16,-3 0 39 15,-1 2 16-15,4 6 14 16,3 6 1-16,5 2 7 16,7 2 21-16,2 8-14 15,0 0 10-15,5 0-17 16,17 0-13-16,11 8 13 16,7 10 6-16,7 0-5 15,2 4-1-15,-2 0 8 16,-7-4 2-16,-9-4-2 0,-8 0-1 15,-17-6-6 1,-6 2-1-16,-11 4-3 0,-36 12 3 16,-35 14-5-16,-56 19 5 15,15-7-202-15,7-6-338 0</inkml:trace>
  <inkml:trace contextRef="#ctx0" brushRef="#br0" timeOffset="103386.24">16641 16338 428 0,'0'0'202'0,"0"0"-42"15,0 0-19-15,0 0 5 16,0 0-14-16,0 0-4 16,0 0-9-16,2-22-18 15,-2 17 11-15,0 0 7 16,0 1 2-16,0 4-11 16,0-4-13-16,2 0-28 15,-2 4-1-15,3 0-21 0,-3 0-19 16,2 0-5-1,-2 0 6-15,0 0-17 0,0 0-10 16,0 0-1-16,0 0 0 16,0 17 0-16,0 6 11 15,0 13 2-15,0 9-5 16,-5 3 3-16,-4 2-12 16,1-2-1-16,-6-2-78 15,-1-2-19-15,-1 0 16 16,-4 1-70-16,0-5-47 15,3-8-21-15,0-2 18 16,2-6-30-16,1-12-49 16,6-6-350-16</inkml:trace>
  <inkml:trace contextRef="#ctx0" brushRef="#br0" timeOffset="103648.05">16418 16731 857 0,'0'0'240'15,"0"0"-118"-15,0 0-37 16,118-40 11-16,-60 26-35 0,9 0-9 15,0 2-26-15,-3 6-13 16,-4 2-12-16,-8 4-1 16,-14 0-70-16,-14 4-208 15,-15 6-450-15</inkml:trace>
  <inkml:trace contextRef="#ctx0" brushRef="#br0" timeOffset="103924.56">16657 16375 947 0,'0'0'173'0,"0"0"-105"15,0 0-39-15,0 0-11 16,0 0-18-16,0 0-74 16,0 0-615-16</inkml:trace>
  <inkml:trace contextRef="#ctx0" brushRef="#br0" timeOffset="104140.04">16701 16200 971 0,'0'0'190'16,"0"0"-113"-16,0 0-30 15,127-14 23-15,-20 14-40 16,-9 0-30-16,-9 0-380 0</inkml:trace>
  <inkml:trace contextRef="#ctx0" brushRef="#br0" timeOffset="104434.5">16454 17026 502 0,'0'0'681'16,"0"0"-599"-16,0 0-59 15,155-36-21-15,-92 26 6 16,1 6-8-16,13 0-39 16,-17 4-186-16,-14-4-409 0</inkml:trace>
  <inkml:trace contextRef="#ctx0" brushRef="#br0" timeOffset="105036.18">17448 16834 1534 0,'0'0'125'16,"0"0"-125"-16,0 0-19 15,0 0 19-15,0 0 1 16,0 0 8-16,0 0-8 16,40 102 0-16,-36-92-1 15,-4-6-33-15,2-4-25 16,3 0 46-16,3-4 11 16,10-22-26-16,11-6-28 15,9-4 21-15,5 0 27 16,-1 6 7-16,-6 12-2 15,-5 8 2-15,-7 10 0 16,-5 0 0-16,-4 4 9 16,-2 10 23-16,3 8 22 0,-1 0-8 15,1 0-12-15,2-8-5 16,-1 0-12-16,4-6 2 16,4-8 4-16,4 0 12 15,4 0-13-15,2-22-13 16,-1-4 4-16,-3-6-3 15,-4-8-4-15,-6-14 0 16,0-9-6-16,-1-13 0 16,-3 0 0-16,2 2 0 15,-4 7 9-15,-1 17 61 16,-6 14 59-16,-1 14-4 16,-2 12-12-16,-3 6-54 15,0 4-59-15,3 4-6 16,-1 28-2-16,5 17 8 0,2 10 25 15,4 16-6-15,2-3-19 16,-2 0 1-16,-1-2-1 16,-8-7-17-16,-6-5-81 15,-10 10-160-15,-21-16-115 16,-2-16-229-16</inkml:trace>
  <inkml:trace contextRef="#ctx0" brushRef="#br0" timeOffset="105197.69">18203 16531 1154 0,'0'0'174'0,"0"0"-122"0,0 0-29 15,138-54 76-15,-85 44 23 16,3-2-47-16,2 4-40 16,21 8-35-16,-15 0-18 15,-16 8-377-15</inkml:trace>
  <inkml:trace contextRef="#ctx0" brushRef="#br0" timeOffset="105636.48">18716 16940 1461 0,'0'0'203'0,"0"0"-170"15,0 0-23-15,0 0-8 16,151-12 39-16,-109 2 21 15,-4-2-15-15,-5-6 10 16,-6 4-10-16,-4-8-20 16,-11 0-11-16,-4-6-16 15,-8 2-6-15,0 4 6 16,-5 4-34-16,-8 8 34 16,-3 7 25-16,-2 3-25 15,0 3 9-15,3 16-9 16,3 8 8-16,8 3-8 15,4-2 21-15,0-2-4 16,16 0-6-16,9-6 3 16,10-4 3-16,11-2 14 15,8-10 9-15,11 0-22 0,6-4 10 16,9 0-18-16,5 0 0 16,7 0 13-16,-1 0 11 15,0 2-6-15,-5 14 15 16,-5 2-15-16,-8 4 0 15,-3 6-6-15,-3 2-13 16,31 12-9-16,-18-3-220 16,-9-7-1347-16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6T08:11:01.403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17476 1163 46 0,'0'0'777'0,"0"0"-693"15,0 0-44-15,0 0-40 16,0 0 0-16,0 0-31 15,-65-2 16-15,88 18 14 16,6 2 0-16,4 2-12 16,7 0-27-16,1 2-17 15,7 8-90-15,-7-8-79 16,-12-4-148-16</inkml:trace>
  <inkml:trace contextRef="#ctx0" brushRef="#br0" timeOffset="617.14">17642 1355 355 0,'0'0'120'0,"0"0"17"16,0 0-9-16,0 0-27 15,0 0-4-15,0 0 3 16,0 0 17-16,-19-28 16 15,15 24-1-15,2-2-66 16,-3 0 38-16,3 2 0 16,2 2-5-16,-2 0-24 0,2 2-15 15,0 0-27-15,0 0-14 16,0 0-14-16,0 0-5 16,0 0-10-16,0 0-3 15,0 12-6-15,0 16 19 16,0 14 0-16,0 18 35 15,0 15 23-15,0 11-25 16,0 6-8-16,0 4-8 16,0-5-3-16,0-5-13 15,0-14 7-15,0-12-7 16,0-14-1-16,0-15 1 16,0-9 6-16,0-11-1 15,0-4 2-15,0-6 0 0,0 2 8 16,0-3 31-16,0 0 2 15,0 0 6-15,0 0-6 16,0 0-11-16,0 0-7 16,0 0-8-16,0 0-10 15,0 0 3-15,0 0-7 16,0 0 0-16,0 0-9 16,0 0 1-16,0 0 7 15,0 0-7-15,0 0-1 16,0 0 0-16,0 0 2 15,0 0-1-15,0 0 6 16,0 0-7-16,0 0-44 16,0 0-62-16,0-21-86 15,0 2-339-15,0-6-457 0</inkml:trace>
  <inkml:trace contextRef="#ctx0" brushRef="#br0" timeOffset="2500.21">16927 2765 198 0,'0'0'701'0,"0"0"-495"15,0 0-33-15,0 0 31 16,0 0-47-16,0 0-90 15,0 0-67-15,-12 0-16 16,12 36 15-16,0 14 1 16,0 16 26-16,0 13-11 0,0 3 1 15,0 2-5-15,0-10-9 16,0-8 4-16,0-16 2 16,2-11-7-16,-2-16 0 15,2-6 0-15,-2-11 8 16,2-6 7-16,-2 0 8 15,3-20 14-15,-3-16-25 16,0-17-13-16,5-11-6 16,-1-10 4-16,2-4-5 15,3 0 6-15,3 3-5 16,3 10 6-16,1 8 1 16,1 11 0-16,-3 14 1 0,-5 12 4 15,-3 10-5-15,-1 8-1 16,2 2-12-16,2 6-10 15,6 20 12-15,3 12 9 16,2 8 1-16,0 9 18 16,0-4-17-16,-1-4 12 15,-4-7-4-15,-5-10-8 16,0-8 9-16,-4-10-10 16,-3-8 6-16,-1-4 13 15,0 0 8-15,4-4 68 16,4-22 8-16,5-14-74 15,3-13-7-15,4-5-20 16,-4 2-2-16,-3 8 0 0,-3 12 9 16,-6 16-9-1,-3 14 0-15,1 6-6 0,-2 6-35 16,6 24 1-16,-2 16 40 16,3 10 3-16,-1 5 22 15,4-1-9-15,1-4-4 16,-1-6-11-16,-4-8 9 15,-1-10-2-15,-1-6-2 16,-1-6-1-16,-3-4-5 16,1-4-49-16,1-9-137 15,-2-3-202-15,3 0-541 0</inkml:trace>
  <inkml:trace contextRef="#ctx0" brushRef="#br0" timeOffset="3901.94">17880 3118 1001 0,'0'0'216'0,"0"0"-99"16,0 0-41-16,0 0 14 15,0 0-19-15,0 0 0 16,0 0 17-16,-45-76 24 16,34 70-20-16,-5 6-34 0,-11 0-51 15,-6 14-7-15,-11 18 0 16,-6 12 1-16,2 8 1 16,7 2 4-16,12-2 0 15,12-5-5-15,10-11-1 16,7-8-5-16,0-12-7 15,18-6 11-15,6-10 0 16,8 0 1-16,5-8 12 16,4-16-11-16,1-6 17 15,-4-5-9-15,-7 2-9 16,-6 0 0-16,-7 5 7 16,-10 6-7-16,-1 8 0 15,-7 8 11-15,0 4-11 0,0 2-10 16,0 2-19-16,0 20 3 15,0 6 25-15,0 7 1 16,4 1 0-16,8-7-5 16,1-3 4-16,2-5 0 15,1-10 0-15,-1-2 1 16,1-9 0-16,3 0 0 16,2-6 7-16,4-19 0 15,4-4 5-15,4-6-11 16,-2-5 0-16,3 2-1 15,-5 4-18-15,-5 4 8 16,-1 8-3-16,-10 6 7 16,-2 8-4-16,-4 4-9 0,0 2-11 15,-3 2-5-15,2 0 19 16,4 0 6-16,-4 0 2 16,1 0 8-16,-3 0 0 15,1 0 1-15,-1 0 8 16,-1 0-1-16,-1-4 3 15,-2 0 9-15,0 0 17 16,0 4 11-16,0 0-24 16,-14 0-24-16,-8 18-15 15,-4 12 5-15,-1 8 10 16,4 6-6-16,13 0 5 16,7-2 1-16,3-3-2 15,9-7-5-15,16-9-6 0,6-6 3 16,4-9 9-1,7-8 1-15,4 0 1 0,0-8-1 16,-1-18-26 0,-3-8 26-16,-7-10 0 0,-1-9 6 15,-10-3 1-15,-5-2-7 16,-9 2 0-16,-7 6 0 16,-3 8 0-16,0 5 12 15,0 10 10-15,-7 6 5 16,1 7 12-16,-2 6-14 15,6 4-9-15,0 4-16 16,0 0 0-16,0 6-28 16,-3 25-2-16,-1 15 19 15,6 9 11-15,0 12 3 0,0-1-3 16,19-4 1-16,6-8 0 16,-2-8-1-16,-1-9 0 15,-7-13 0-15,-1-8-1 16,-7-8 1-16,-3-6 0 15,0-2 0-15,3-4 19 16,7-18 3-16,3-13-16 16,5-6-6-16,1-8-1 15,-2 3-19-15,0 6 7 16,-5 8 10-16,-3 14-6 16,-4 10-1-16,0 8-22 15,2 0-2-15,2 20 27 16,3 6 6-16,4 0 1 0,0 0 0 15,2-4 0-15,1-4 0 16,-4-8 2-16,2-4-1 16,-3-6 0-1,1 0 1-15,4-6 11 0,-3-12-3 16,0-4-2-16,-4-4-2 16,-3 2 2-16,-5 2-8 15,0 4 18-15,-6 8-2 16,0 6 32-16,-2 4-48 15,0 6-15-15,0 22-18 16,0 10 33-16,4 8 1 16,5 4 1-16,5 1-2 15,3-8 1-15,1-4-1 16,0-7-78-16,4-16 28 16,-6-8-224-16,-3-8-327 0</inkml:trace>
  <inkml:trace contextRef="#ctx0" brushRef="#br0" timeOffset="4098.24">19101 2891 1520 0,'0'0'289'15,"0"0"-114"-15,0 0-24 16,0 0-52-16,0 0-69 15,0 0-29-15,0 0-1 0,-11-10-71 16,11 20-177-16,-2 8-134 16,-3-4-321-16</inkml:trace>
  <inkml:trace contextRef="#ctx0" brushRef="#br0" timeOffset="4833.89">19437 3228 788 0,'0'0'238'0,"0"0"-39"16,0 0-33-16,0 0-44 15,0 0-30-15,0 0-46 16,0 0-35-16,23-32-11 16,-13 46-12-16,6 12 12 15,2 8 50-15,0 6-11 16,-5-1-8-16,-1-6-12 16,-6-4-9-16,-2-11-9 15,-4-8 0-15,3-6 8 16,-3-4 6-16,0 0 21 15,0-4 45-15,0-16-25 16,-3-8-46-16,1-7-10 16,2-2-21-16,0 2 20 0,0 5 0 15,13 10-9-15,1 8 10 16,1 10 0-16,3 2-15 16,1 2 2-1,0 18-15-15,4 4 25 0,-1 1 3 16,2-2 5-16,1-5-5 15,-3-4-18-15,-1-8 18 16,-2-3 0-16,4-3 7 16,3 0 8-16,3-13-2 15,3-6-4-15,-1-4-1 16,-2-1-8-16,-8 0 0 16,0 2 13-16,-10 2-12 15,-4 4 8-15,-5 6-9 0,-2 2-15 16,0 4 15-1,-12 4 1-15,-13 0-1 0,-10 8-8 16,-2 16 8-16,-3 6-1 16,9 2 1-16,6 2-2 15,12-2 2-15,11-1 0 16,2-5-6-16,4-4 4 16,18-4-11-16,9-4 0 15,8-6 13-15,5-6 28 16,5-2-15-16,2 0-13 15,21-32-5-15,-16 3-148 16,-10-4-370-16</inkml:trace>
  <inkml:trace contextRef="#ctx0" brushRef="#br0" timeOffset="5483.21">20621 2817 494 0,'0'0'72'0,"0"0"-57"15,0 0-15-15,0 0-55 16,0 0-26-16,0 0 67 15,0 0 14-15,0-8 36 16,0 4 13-16,0 0 17 16,0 0 38-16,2 0-13 15,0 0 13-15,-2-2 9 0,0 4-9 16,2 0 19 0,-2 2-7-16,0 0-15 0,0 0-40 15,0 0-46-15,0 16-7 16,0 10-8-16,0 14 82 15,0 11-2-15,0 7-35 16,2 4 22-16,5 0-37 16,1 0-13-16,0-4-3 15,-2-8-13-15,-1-9 4 16,-1-14-3-16,-2-7 5 16,-2-9-6-16,2-5 8 15,-2-4-7-15,2-2-2 0,3 0-3 16,4 0 3-16,4 0 1 15,8-4 10-15,6-7 3 16,6-3-14-16,21-12-155 16,-10 4-190-16,-4-2-497 0</inkml:trace>
  <inkml:trace contextRef="#ctx0" brushRef="#br0" timeOffset="5917.96">21117 3220 1139 0,'0'0'164'0,"0"0"-122"16,0 0 20-16,0 0 6 16,0 0-25-16,138-14-1 15,-102 2-22-15,-1-2-7 16,-4 0-11-16,-4-2 5 15,-6 2-7-15,-5 0 0 16,-10 2 1-16,-4 0-1 16,-2 4 0-16,0 2 6 15,-16 0-4-15,-11 6-1 16,-4 0 1-16,-4 0 11 16,-3 6 6-16,0 14 1 15,3 6-7-15,4 4 5 16,6 2-5-16,9 0 0 15,7-2 1-15,7-6-12 0,2-2 5 16,0-6 6-16,2-1 27 16,14-5-1-16,4-5 5 15,7-1-4-15,4-4-11 16,9 0-8-16,5 0-21 16,5-18 0-16,22-20-155 15,-12 2-138-15,-9 0-530 0</inkml:trace>
  <inkml:trace contextRef="#ctx0" brushRef="#br0" timeOffset="7686.87">22013 3108 935 0,'0'0'152'16,"0"0"-94"-16,0 0 16 16,0 0-26-16,0 0 12 15,0 0-2-15,0 0 15 16,-58-24-25-16,38 24-7 16,-7 0-21-16,-11 18-13 15,-8 12 1-15,-1 4 2 16,2 4 7-16,7 0 5 0,9-6-10 15,12-4-11 1,8-6 6-16,4-8-7 0,5-3 0 16,0-8 0-1,0 0 6-15,7-3-6 0,10 0 36 16,10-5 17-16,4-13-4 16,7-5-31-16,1-6 1 15,-4-1-12-15,-4-2-1 16,-6 4 3-16,-3 4-9 15,-6 6 5-15,-8 6-4 16,-1 4 4-16,-3 6-5 16,-4 2-12-16,0 0-20 15,0 2 13-15,0 14 14 0,0 6 5 16,0 2 6 0,5-2-5-16,4-4 0 0,2-4-1 15,5-4-4-15,-1-8 4 16,5-2 1-16,5 0 15 15,4-6-3 1,2-14 0-16,0-4-6 0,-4-2 2 16,-5-2-3-16,-6-2-5 15,-7 0 15-15,-5 2-16 16,-4 3-6-16,0 3 0 16,0 4-3-16,-13 7 5 15,-1 3-15-15,1 5-2 0,-1 3-21 16,6 0 13-1,1 0-34-15,7 17 15 16,0 5 20-16,0 4 21 0,11 4-5 16,9 2 5-1,5-2 6-15,2 0 0 0,2-4 1 16,-3-4 0-16,-2-4 10 16,-1-2-4-16,-3-2 3 15,-5 0 11-15,-4-4 1 16,-1 0-8-16,-4 1-2 15,1-3-11-15,-1-1 15 16,2-3-14-16,0-1 10 16,3-3-10-16,3 0-1 15,3 0 7-15,2-13 10 16,-2-5-9-16,1-4-8 16,0-6 7-16,-3-2 2 15,-1-2 1-15,-3-2-1 0,0 4-9 16,1 4 0-16,-4 4 13 15,3 4-13-15,1 3 9 16,-1 8-9-16,-5 3-5 16,4 4 5-16,-6 0-16 15,3 2-5-15,1 16-14 16,1 6 35-16,3 6 6 16,-2 2 3-16,4 2-9 15,-1-4 2-15,0-4-1 16,3-6 0-16,-5-4 8 15,1-3-9-15,-6-10 2 16,-1-1 4-16,-1-2 4 16,2 0 5-16,6-9 2 0,3-14-1 15,3-5-7-15,5-4-9 16,1-2-1-16,3-2-1 16,-1 6-4-16,-3 6-3 15,-3 8 7-15,-9 8-5 16,-4 8-2-16,-5 0-29 15,-2 16 5-15,0 10 33 16,0 4 0-16,2 2 7 16,2-2-6-16,2-6 0 15,2-4 0-15,3-6 0 16,1-4 1-16,1-6-1 16,3-2 7-16,1-2 3 15,3 0 7-15,2-10 2 0,3-10 1 16,2-2-11-16,-3-2-9 15,-3 0 11-15,-6 2-11 16,-4 4-1-16,-2 6 10 16,-4 4-4-16,-5 4 0 15,0 2 1-15,0 2-7 16,0 0-1-16,0 0-12 16,0 16-10-16,0 6 23 15,0 2 9-15,4 4-9 16,4-2 0-16,4-4 1 15,3 0-7-15,1-6 3 16,-1-2 3-16,2-6 9 0,-7-4-8 16,1-4-1-1,3 0 9-15,1-2 0 0,3-14 1 16,1-2-1-16,-4-4-3 16,1 2-4-16,-3 0 6 15,-2 4-7-15,-2 6 4 16,-2 2-3-16,-3 6-2 15,0 2-7-15,3 0-6 16,4 6-2-16,0 12-1 16,0 2 10-16,3 2 6 15,-3-2 2-15,-3-2 5 16,2-4-6-16,-6-4 5 16,1-6-5-16,-3-2 6 15,0-2-5-15,2 0 27 16,6-2-2-16,1-18-7 0,5-4-10 15,3-6-10-15,6 0 1 16,2 4-1-16,0 4-12 16,-4 10-1-16,-2 8 12 15,-5 4-21-15,-3 6 6 16,-5 20-11-16,-2 6 22 16,-4 2 5-16,0-2 0 15,-2-4-19-15,0-6-106 16,0-14-97-16,0-8-151 15,-12 0-386-15</inkml:trace>
  <inkml:trace contextRef="#ctx0" brushRef="#br0" timeOffset="7877.04">23405 2809 1302 0,'0'0'271'0,"0"0"-153"16,0 0-51-16,0 0-67 16,0 0-3-16,0 0-30 15,0 0-136-15,15 56-181 16,-1-40-576-16</inkml:trace>
  <inkml:trace contextRef="#ctx0" brushRef="#br0" timeOffset="8417.04">24014 2963 914 0,'0'0'357'16,"0"0"-225"-16,0 0 16 15,0 0-37-15,0 0-62 16,0 0-43-16,0 0 32 15,-29 62 16-15,19-37-10 16,8-3-32-16,2 0-12 16,0-4 0-16,18-4-6 0,7-4 6 15,0-6 19-15,1-4-18 16,0 0 18 0,-1 0-6-16,-2-12 2 0,-3-6-1 15,-7 0-3-15,-2 0-1 16,-4 4-9-16,-2 2 18 15,-5 8 3-15,2 4 9 16,-2 0-31-16,0 16-16 16,0 28 9-16,-7 46 7 15,4 62 46-15,11 65 59 16,31 20 37-16,8-39-56 16,-9-61-57-16,-23-69-15 15,-12-34-5-15,-3-8-9 0,-3-6 1 16,-23-10 24-1,-12-10 0-15,-6-20 3 0,-8-24-7 16,1-30-8-16,11-4-7 16,11-13-6-16,16 1 0 15,13 19-28-15,0 3 16 16,2 20 5-16,13 19 1 16,14 20-116-16,-2 9-160 15,-9 0-394-15</inkml:trace>
  <inkml:trace contextRef="#ctx0" brushRef="#br0" timeOffset="9300.29">17519 3898 515 0,'0'0'361'16,"0"0"-111"-16,0 0-33 16,0 0 4-16,0 0-20 15,0 0-57-15,0 0 5 16,-33-58-36-16,33 58-30 15,0 0-42-15,0 0-38 16,0 6-3-16,0 20-35 16,0 12 35-16,4 14 43 15,5 9-11-15,-1 0-4 16,2-3-13-16,-2-5-7 16,-1-7-8-16,-3-10-23 15,-4 4-108-15,0-10-179 0,0-10-357 0</inkml:trace>
  <inkml:trace contextRef="#ctx0" brushRef="#br0" timeOffset="12733.99">6956 4740 591 0,'0'0'251'0,"0"0"-181"16,0 0-49-16,0 0 66 16,0 0-16-16,0 0 23 15,153 18-23-15,-101-16 1 16,7-2-18-16,11 0-2 16,5 0 9-16,12 0-8 15,23-10 2-15,28-4 22 16,32 0-13-16,9-2-13 15,-5 0-23-15,-9 4 4 16,-14 0-17-16,5 2-14 16,8 0 14-16,-2-2-6 15,-2 0-9-15,-2-2 9 16,0 2-9-16,4 2 6 0,-2 4 7 16,0 1-8-1,0 4-4-15,4-1 6 0,0-2-6 16,-2 0 10-16,1-3-11 15,-6 0 0-15,-7 0 15 16,-7 3-14-16,0 0-1 16,-5 3 10-16,-2 1-10 15,-2-2 0-15,-3 2 6 16,0 0-5-16,3 0-1 16,4-4 0-16,1 0 1 15,-4-3 6-15,0 1-6 16,-9 2 4-16,1 0-3 0,-2 0-1 15,0 1-1 1,2-1 12-16,4 0 0 0,3 0-1 16,2 4 15-16,1 0 17 15,4 0-14-15,0 0-27 16,3 0 14-16,-1 0-14 16,0 0 15-16,-3 0-3 15,-4 0-13-15,2 0 0 16,-5 0 6-16,0 0-1 15,-7 0 0-15,-3 0-6 16,-3 0 0-16,1 1 0 16,-6-1 0-16,-14 3 1 15,-21-2 2-15,-16-1-3 16,-6 3-3-16,7-2 3 16,11 4 8-16,3-1-8 15,-2 0 0-15,-6 0 0 0,-5 0 0 16,-1 2 0-16,-5-2 1 15,-2 0 0-15,-2 0 0 16,-2-2-1-16,-1 2 0 16,-4-3 0-16,-2 2 0 15,0-3 0-15,-2 1 0 16,-3-1-7-16,4 0 7 16,3 0 0-16,7 0 8 15,4 0-8-15,5 0-5 16,6 0 5-16,5 3 10 15,8-3-9-15,5 0 0 16,3 0-1-16,6 0 0 0,0 0 1 16,5 0 0-16,-1 0 0 15,5 4 0-15,16 3 0 16,21 0 0-16,28 1 1 16,6-2-2-16,-4-2 0 15,-11-2 0-15,-19-2 0 16,3 2-4-16,-2 0 4 15,3 0 1-15,-2 2 1 16,-1 0-1-16,2 0 0 16,1 2 5-16,1-2-6 15,0 2 5-15,6-4-6 16,4 2 2-16,4 0-1 16,1-2 13-16,2 2-5 0,-4 0-7 15,1 0 7 1,-7 2-8-16,-7 2 1 0,-6 0 13 15,-8 2-14-15,-3-2 10 16,-2 0-10-16,3-4 0 16,0 2 0-16,8-2 8 15,4-2-7-15,2 2-1 16,2-2 10-16,0 0-4 16,-1 0-5-16,-4 0 2 15,-8 0-1-15,-7 0-4 16,-19 0-6-16,-24-2 8 15,-16 0 5-15,-6 2-5 16,10-2-2-16,8 0 2 16,5 2-2-16,-7-2 1 0,-8 0 1 15,-10 0 0-15,-9 0 0 16,-8 0 7-16,-9 0-6 16,-9 0 1-16,-3 0-2 15,0 2 1-15,1-2 1 16,2 0-1-16,4 0 5 15,0 0-6-15,4 0 0 16,6 0-1-16,-1 0 1 16,6 0 12-16,2 0-12 15,3 0 0-15,0 0-1 16,2 0 1-16,1-2 0 0,2 0 0 16,-1 0 5-1,5-2-5-15,0 0 0 0,3 0 1 16,-1 0 6-16,-4 2-1 15,-6 0-6-15,-10 0 1 16,-9 2 5-16,-10 0-5 16,-11 0 0-16,-4 0 5 15,-6 0 6-15,-2 0 16 16,0 0 8-16,0 0-5 16,0 0-3-16,0 0 1 15,0 0 2-15,0 0-12 16,0 0-4-16,0 0-5 15,0 0-10-15,0 0 12 16,0 0-12-16,0 0 1 16,0 0 10-16,0 0-4 15,0 0 1-15,0 0-1 0,0 0-1 16,0 0 0-16,0 0-5 16,0 0 5-1,0 0-6-15,0 4-18 0,0 12-17 16,0 14 35-16,0 10 0 15,0 10 21-15,0 7-20 16,0 3 1-16,0 2 5 16,0 2 2-16,0-2 0 15,0 0-8-15,2-4 0 16,0-3 5-16,1-3-6 16,-3-6 7-16,0-4-6 15,0-4 0-15,0-4 2 0,0-2-3 16,0-3 0-16,0-6 7 15,0 0 19-15,-3-4-11 16,3-2-15-16,0-5 12 16,0-1-3-16,0-2-3 15,0 0 2-15,0-2-6 16,0 1-1-16,0 0 9 16,0-2-9-16,0-2 0 15,0 0 6-15,0-2-2 16,0-2-5-16,0 0 0 15,0 0 14-15,0 0-14 16,-8 0-23-16,-52 0-172 16,2 0-269-16,-21 0-542 0</inkml:trace>
  <inkml:trace contextRef="#ctx0" brushRef="#br0" timeOffset="14617.27">6846 4929 107 0,'0'0'202'0,"0"0"-69"0,0 0-12 15,0 0-19-15,0 0-8 16,0 0-43-16,0 0-24 15,0-29 16-15,0 28 4 16,0-3 19-16,0 0 12 16,0-1 25-16,0 1-2 15,0-1-24-15,0-1-3 16,0-1 15-16,0-1-14 16,0 2-14-16,0 2 23 15,0 3-10-15,0-2 18 16,0 3-17-16,0 0-15 15,0 0-50-15,0 0-10 16,0 14 0-16,0 11 12 0,0 8 38 16,8 8 24-16,2 7-14 15,1 10-10-15,3 22 1 16,-1 32-16-16,-7 39 5 16,-3-7-14-16,-3-24-10 15,0-37-9-15,2-41-6 16,3-4-1-16,-1-4-7 15,1-4 5-15,-1-14-7 16,-2-8-26-16,2-4-50 16,6-4-79-16,-3 0-84 15,1-2-357-15</inkml:trace>
  <inkml:trace contextRef="#ctx0" brushRef="#br0" timeOffset="16402.96">4230 6559 537 0,'0'0'273'0,"0"0"-84"15,0 0 25-15,0 0-13 16,0 0-31-16,0 0-43 16,-8-16-39-16,8 14-40 15,0 0-48-15,0 0 0 16,0 0 4-16,4-2-4 16,10-2 2-16,5-4 18 0,6-4-5 15,2-2-8-15,-2-1 2 16,-6 2 7-16,-3 1-16 15,-5 2 1-15,-7 2 10 16,-2 2-4-16,-2 2 3 16,0 3-8-16,-19 3 23 15,-17 0-25-15,-15 14-10 16,-14 21 4-16,-6 9 5 16,-3 6 1-16,7 4 0 15,9-2 0-15,14-4 2 16,13-3 4-16,13-8-6 15,16-5-7-15,2-3-5 16,24-5 12-16,16-4-41 0,14-2 41 16,8-4 14-16,7-2-1 15,2 0-13-15,-3 0 12 16,-10 2-12-16,-14 2-5 16,-15 2 4-16,-16 0-9 15,-13 4 10-15,-4 4 16 16,-32 4-9-16,-13 2 5 15,-8-1-2-15,-9-5 6 16,-1-8-15-16,3-4 18 16,4-9-7-16,9 0-4 15,8-5-6-15,12 0 3 16,14 0-5-16,15 0-10 16,15-14-108-16,22 0-266 15,5 0-136-15</inkml:trace>
  <inkml:trace contextRef="#ctx0" brushRef="#br0" timeOffset="17500.47">4708 6814 963 0,'0'0'216'0,"0"0"-54"16,0 0-11-16,0 0-16 15,0 0-20-15,0 0-34 16,0 0-10-16,-48-36-13 16,44 36-35-16,-7 10-22 15,-1 13 1-15,2 8-1 16,1 3 8-16,7-2-8 15,2-4 1-15,2-4-2 16,17-6-9-16,6-4-16 16,4-8 25-16,2-6 16 15,3 0 11-15,1-6-14 16,-1-16 2-16,2-2-7 16,-5-4 2-16,-2-2-7 0,-7 0 3 15,-2 1 3-15,-4 3-8 16,-7 5 8-16,-3 3-9 15,-1 6 0-15,-5 2 13 16,0 7-13-16,0 3-19 16,0 0 18-16,0 4-13 15,0 17 14-15,0 7-9 16,0 0 8-16,0-1-1 16,0 0 1-16,6-9-1 15,10-4-24-15,-1-4 13 16,4-8 13-16,1-2 9 15,1 0-2-15,6-12 10 16,2-10-15-16,0-8 11 0,0-4-4 16,0-4-3-16,-4-2 3 15,-5-3-8-15,-2 5 13 16,-7 4-13-16,-2 10 5 16,-4 6-4-16,-5 10-2 15,0 2 10-15,0 6-10 16,0 0 21-16,0 0-21 15,0 24-13-15,0 16-3 16,0 14 16-16,0 10 2 16,4 8-2-16,14 5 9 15,6 3-2-15,3-2-6 16,0 1-1-16,-3-3 0 16,-3-6 0-16,-8-8-1 15,-5-12-1-15,-3-16-3 16,-5-12 5-16,0-12 0 0,0-10 0 15,0 0 5-15,-13-6 7 16,-8-20-12-16,0-10-7 16,-2-12-14-16,3-10 12 15,5-9 8-15,5-1-7 16,10 2 7-16,0 8-12 16,5 6 13-16,13 6-6 15,2 8 5-15,1 4 1 16,4 6 0-16,4 3 0 15,0 3-18-15,2 2 8 16,1 4 9-16,-6 6 0 16,-1 6-9-16,-4 4 10 0,-2 0-6 15,-5 7-17 1,-3 11-1-16,-3 6 24 0,-6 2 11 16,-2 0 0-16,0-2 8 15,-4 0-11-15,-15-4 10 16,-4 0 9-16,-8-2-8 15,-2-2-9-15,-8-2-2 16,1-4 7-16,-2-4-15 16,1-2-17-16,6-4-78 15,1-4-106-15,12-16-101 16,11-4-532-16</inkml:trace>
  <inkml:trace contextRef="#ctx0" brushRef="#br0" timeOffset="18283.97">5977 6810 851 0,'0'0'147'0,"0"0"-45"16,0 0 9-16,0 0-57 15,0 0-40-15,0 0 6 16,0 0 46-16,36 1 15 16,-20-1-16-16,-1-1-1 0,1-12-1 15,-1-2 5-15,-5-3 1 16,-2 1-38-16,-5 1 14 15,-3 6 0-15,0 2 23 16,0 2-59-16,-11 4 21 16,-7 2-30-16,-3 0-7 15,-6 15 6-15,1 12-1 16,0 10 2-16,3 4-8 16,10 6 2-16,11-3 5 15,2-2-2-15,4-6-20 16,16-8 5-16,4-8 18 0,3-8 0 15,2-12 10-15,0 0-8 16,5-6 12-16,3-18 5 16,-1-6-17-1,2-4-1-15,-4-2 10 0,-3 0-5 16,-7 0 8-16,-6 4-8 16,-5 0-5-16,-6 5 15 15,-2 5-10-15,-5 3-6 16,0 2 0-16,-3 3-11 15,-11 4 0-15,-1 2 11 16,1 2 10-16,1 4-9 16,3 0-1-16,2 2-2 15,4 0-13-15,2 0-19 16,2 14-20-16,0 6 17 16,4 2 2-16,16 4-22 0,10 2 55 15,1-2-6-15,4-1 2 16,3-4 6-16,-3 0 7 15,-3-1 3-15,-3-2-4 16,-7-4-6-16,-4 0 0 16,-3-4-1-16,-6-4-4 15,1-2 5-15,-6-4 0 16,-2 0-10-16,9-4 4 16,-1-14-66-16,-2-4-281 0</inkml:trace>
  <inkml:trace contextRef="#ctx0" brushRef="#br0" timeOffset="18700.75">6800 6641 753 0,'0'0'599'0,"0"0"-465"16,0 0-44-16,0 0-64 16,0 0-25-16,0 0 21 15,0 0 4-15,98 106-17 16,-69-78-7-16,-5-1 9 0,-2-7-10 16,-6-6 1-1,-5-8 6-15,-4-2-7 0,-5-4 14 16,1 0 10-16,-3 0 73 15,0-18 39-15,0-10-85 16,0-11-34-16,0-2-3 16,0-4 23-16,0 1 8 15,0 4-18-15,0 4-7 16,-3 8-10-16,3 6-11 16,0 8-1-16,0 8-1 15,0 2-6-15,0 4-63 16,0 0-71-16,0 0-111 15,9 4 7-15,6 4-42 16,1-2-391-16</inkml:trace>
  <inkml:trace contextRef="#ctx0" brushRef="#br0" timeOffset="18963.9">7397 6450 1152 0,'0'0'152'0,"0"0"-87"16,0 0 33 0,11 115 12-16,0-71-28 0,0 0-30 15,5-4-17-15,1-4-14 16,-1-8-14-16,-1-6-7 15,-1-5-9-15,-3-10-68 16,-2-4-128-16,-4-3-187 16</inkml:trace>
  <inkml:trace contextRef="#ctx0" brushRef="#br0" timeOffset="19185.75">7379 6248 1258 0,'0'0'349'16,"0"0"-122"-16,0 0-52 16,0 0-154-16,0 0-21 15,0 0-188-15,0 0-142 16,0 12 14-16,0-4-660 0</inkml:trace>
  <inkml:trace contextRef="#ctx0" brushRef="#br0" timeOffset="19634.58">7891 6381 1092 0,'0'0'290'15,"0"0"-188"-15,0 0 5 16,0 0-35-16,0 0-56 16,-131 73-15-16,93-32 7 15,3 1-7-15,4-2 20 16,10-6 6-16,13-8-19 15,8-4-8-15,0-2-14 16,10-6-8-16,15 0 22 16,8-1 14-16,5-4 3 15,7 0-1-15,-3 0-14 16,0 0 4-16,-6-1-6 16,-10-1 9-16,-7 1-2 0,-11-3-7 15,-6 0 0-15,-2-1 14 16,0 5 25-16,-13 3 20 15,-11 3 13-15,-7 2-33 16,-5-3-13-16,-2-4-4 16,2-2-7-16,10-6-3 15,6-2-12-15,20-4-45 16,0-14-154-16,13-6-372 0</inkml:trace>
  <inkml:trace contextRef="#ctx0" brushRef="#br0" timeOffset="20533.98">8230 6721 1283 0,'0'0'234'0,"0"0"-161"16,0 0-19-16,0 0-35 15,0 0-8-15,0 0-1 16,122-8 1-16,-91-3 9 16,1-7 5-16,-5-3 14 15,-5-1 18-15,-5 0-1 16,-5-2-11-16,-8 2-18 0,-4 2-8 16,0 6-19-16,-8 4 6 15,-15 8-6-15,-6 2 1 16,-6 12 0-16,-3 20-1 15,2 8 0-15,4 6 0 16,15 2 0-16,13-1-8 16,4-3-2-16,4-6-11 15,21-7-16-15,4-6 15 16,4-9 21-16,1-10 1 16,1-6 2-16,3 0 8 15,-1-10 0-15,6-12-1 16,-1-8 0-16,6-2-7 15,-4-4-1-15,3-1-2 0,-5 3-16 16,-4 2-25-16,-5 6-44 16,-8 8 18-16,-7 6 38 15,-7 6 12-15,-7 2 17 16,-2 4 1-16,0 0 0 16,-2 0 1-16,0 0-1 15,0-4 1-15,0 0 7 16,0-2 15-16,0-4-1 15,0-2 11-15,0 2 36 16,0 0 22-16,0 4-27 16,-2 4-30-16,-9 2-14 15,-5 0-20-15,-3 22 0 0,-6 12-1 16,3 6-8-16,4 2-1 16,9-4 4-16,9-3-19 15,0-10-42-15,7-7-11 16,8-7 52-16,6-7 14 15,0-4 12-15,4-7 0 16,4-16 9-16,0-9-8 16,-2-9 0-16,-5-5 0 15,-7-2 0-15,-6-6 0 16,-6-4 5-16,-3-2-5 16,0 2 0-16,-16 3 6 15,-2 10-5-15,1 12-1 16,1 13 40-16,7 14 16 0,0 6-12 15,5 24-45-15,0 26 0 16,4 12 30-16,0 13 3 16,2-3-5-16,17-4-26 15,6-6 5-15,2-8-6 16,0-8-1-16,-6-7-13 16,-2 1-45-16,-9-10-101 15,-2-12-371-15</inkml:trace>
  <inkml:trace contextRef="#ctx0" brushRef="#br0" timeOffset="21950.77">23844 6521 390 0,'0'0'203'0,"0"0"-54"0,0 0-24 16,0 0-31-16,0 0 0 15,0 0 6-15,-2-40 14 16,0 34-5-16,2 2-12 16,-2 1 5-16,-1 2-19 15,3 1-19-15,-2 0-4 16,2 0-12-16,-4 0-26 15,-6 14-21-15,-3 14 0 16,0 14 32-16,0 8 3 0,6 4-11 16,7 2-18-1,0-2-7-15,13-5-4 0,14-7 4 16,4-6 0-16,0-12 2 16,3-8 4-16,-3-10 6 15,2-6-4-15,4 0 1 16,-4-10 0-16,2-14 1 15,-1-8-8-15,-3-2-2 16,-4-7 0-16,-5 4 0 16,-4-2 0-16,-10 3 0 15,-2 2 1-15,-6 2 7 16,0 2 6-16,0 2-8 16,-6 0 5-16,0 2-11 15,-1 4 9-15,3 5 7 16,2 6 4-16,0 3 6 0,0 4-1 15,2 4-6-15,0 0-19 16,-3 0-19-16,3 8 1 16,0 18 10-16,0 16 8 15,0 8 16-15,0 10-1 16,11 2-1-16,10 1-12 16,-2-5-1-16,1-7-1 15,-2-4 4-15,-2-9-4 16,-6-8-31-16,2 2-76 15,-3-8-130-15,-5-10-268 0</inkml:trace>
  <inkml:trace contextRef="#ctx0" brushRef="#br0" timeOffset="22467.31">24497 6824 1280 0,'0'0'257'0,"0"0"-132"16,0 0-56-16,0 0-42 15,0 0-21-15,0 0 7 0,0 0 1 16,128-9-1-16,-95 23 6 15,-4 7-6-15,-5 3-13 16,-4 4 1-16,-9 0-1 16,-4-2-19-16,-5-4 4 15,-2-4 15-15,0-6 11 16,0-4 3-16,0-6-3 16,-4-2 4-16,-5 0 10 15,0-10 0-15,0-12-25 16,2-10-9-16,7-6 9 15,0-4 6-15,9 0-5 16,16 6-1-16,3 4 0 16,3 10-9-16,-2 9 8 15,3 9-8-15,-6 4 3 16,1 9-7-16,-4 14 7 0,-1 12 5 16,-2 5 0-16,-4 2 1 15,-1-4 0-15,-1-6 6 16,-3-6-6-16,-5-6-1 15,2-8-109-15,-4-6-133 16,-2-6-360-16</inkml:trace>
  <inkml:trace contextRef="#ctx0" brushRef="#br0" timeOffset="23383.7">25566 6527 700 0,'0'0'195'0,"0"0"-69"16,0 0-12-16,0 0-44 16,0 0-34-16,-124 12-16 15,72 6 14-15,4 4 5 16,3-2 27-16,9 0 3 0,11-2-20 16,15 0-33-16,5 0-16 15,5 4-25-15,7 3 9 16,22-2 16-16,8 5 13 15,13-2-1-15,4 2-5 16,-2-1 2-16,0-3-2 16,-5-2-1-16,-9-2-4 15,-9-4 9-15,-12 0-9 16,-5-4 11-16,-12 0 7 16,0 2 25-16,-4 0 21 15,-23 0 17-15,-9 2-16 16,-9-2-27-16,-4-4-11 15,-6-4-7-15,1-4 3 16,5-2 9-16,7 0-8 16,8-4-14-16,12-6-5 15,13-2-7-15,18-10-70 0,20 2-238 16,8 0-270-16</inkml:trace>
  <inkml:trace contextRef="#ctx0" brushRef="#br0" timeOffset="24367.41">25772 6825 1111 0,'0'0'213'16,"0"0"-116"-16,0 0-54 15,0 0-35-15,0 0 21 16,0 0 7-16,-18 105-1 16,18-75-26-16,6-4 5 15,14-4-4-15,7-6-9 16,0-8 12-16,0-6 3 16,0-2 6-16,-1 0-3 15,-4-18 0-15,1-6-4 16,-3-6 1-16,-5-4-7 15,-2-2 2-15,-5 6-10 16,-4 4 13-16,-2 10 4 16,-2 7-12-16,0 9-6 0,0 0-35 15,0 7 1-15,0 18 34 16,0 10 7-16,0 1-7 16,0 0-18-16,11-4 6 15,14-6-5-15,2-8-15 16,2-8 5-16,4-8 16 15,0-2 9-15,5-10 2 16,3-16 0-16,-4-6-2 16,-1-6-8-16,-5-6 10 15,-8-6 5-15,-8-3-4 16,-9-3-1-16,-6 0 3 0,0 2 9 16,0 8 9-1,-8 8 29-15,-3 10 23 0,1 12-13 16,6 8-6-16,-1 8-4 15,5 2-50-15,-2 26-22 16,2 18 22-16,0 16 0 16,0 8 0-16,9 9-8 15,14 1 8-15,1 2 6 16,1 2 4-16,-4-4-8 16,-2-1 9-16,-6-11-11 15,-6-12 2-15,-3-10-1 16,-4-16-1-16,0-10 1 0,0-10 12 15,0-10-4 1,0 0 19-16,-2-12-8 16,-9-18-20-16,2-12-12 0,0-6 12 15,7-7 0-15,2 0-7 16,0-2-7-16,4 3-6 16,14 2-8-16,2 4 13 15,3 4 8-15,1 4-4 16,3 8 10-16,-3 7 1 15,-2 7-16-15,-1 7 16 16,-6 4-2-16,1 7-7 16,-5 0 0-16,-3 0 8 15,2 7-5-15,-1 7 6 16,-5 1 0-16,-2 2 0 16,-2-2 9-16,0 4 16 15,0-3 4-15,-6 2-7 16,-15 0-1-16,-8 2 4 0,-6 0-3 15,-3 0-16-15,-2-4 7 16,2-2-13-16,9-4-9 16,5-6-111-16,10-4-174 15,8 0-441-15</inkml:trace>
  <inkml:trace contextRef="#ctx0" brushRef="#br0" timeOffset="25667.48">26981 6924 1030 0,'0'0'163'15,"0"0"-125"-15,0 0-27 16,0 0-3-16,0 0 3 16,132-6-5-16,-99-6-3 15,-2 0 10-15,-6-4 13 16,-7 0 23-16,-3-3-1 15,-5 0 2-15,-8 1-21 16,-2 1 4-16,0 2 9 16,-4 5-30-16,-15 3 20 0,-3 3-26 15,-7 4-6-15,-2 0-1 16,-1 17 0-16,-1 6-1 16,6 8 2-16,8 5-1 15,7 2-6-15,10 0-7 16,2 0-6-16,0-4 7 15,18-4 13-15,7-8 8 16,2-5-8-16,1-12 13 16,3-5-4-16,3 0 4 0,2-10-4 15,-3-10 3 1,0-8 2-16,-4-2 1 16,-2-4-4-16,-7-2-2 0,-2 0-6 15,-10 0 7-15,-3 4-10 16,-5 4 7-16,0 3-6 15,0 5-1-15,-9 4 0 16,-2 5-7-16,0 2 5 16,-2 3 1-16,2 6-6 15,-3 0-5-15,3 0 6 16,2 4-7-16,2 12 2 16,7 4-14-16,0 2-42 15,12 3 35-15,17-2 15 16,6 5 16-16,3-1 0 0,2 1 1 15,-2 0 0-15,-4 0 0 16,-8 0 2-16,-6 2 5 16,-4 0-1-16,-5-2 18 15,-2 1-2-15,-1-8-10 16,0-5-11-16,-2-6 7 16,1-2 0-16,1-8 0 15,4 0 3-15,3 0 8 16,3-12-1-16,0-10-5 15,0-6-12-15,-5-4 9 16,1-4-3-16,-3 0-6 16,-2 0 0-16,2 6 0 15,-2 4-1-15,-3 8 1 16,4 5-2-16,-6 10 1 0,0 3-9 16,-2 0-11-16,3 10 8 15,-1 14-5-15,3 6 10 16,2 4 7-16,2-2 2 15,5-6 0-15,1-4 10 16,4-10-5-16,-1-5 0 16,2-7-7-16,-2 0 14 15,3-5-12-15,-4-11 6 16,-3-6-6-16,-3-4 5 16,-6-4-7-16,-4 0-9 15,-3-4-18-15,0 2 6 16,0 0 8-16,0 7 6 0,4 6-2 15,9 5 8-15,7 5-5 16,7 8-14-16,6 1 13 16,3 0 0-16,2 0 7 15,-5 0-1-15,-4 0 1 16,-2 0 1-16,-7 0 1 16,-3-7 9-16,0 2 28 15,-7-4 25-15,-3 5 0 16,-2 0 21-16,-3 4-14 15,-2 0-69-15,2 7-2 16,3 16 0-16,-1 9 22 16,3 9 12-16,1 3-7 15,4-2-19-15,1-2-8 16,3-8 9-16,-3-4-9 16,-1-8-6-16,-6-8-22 0,1-12-132 15,-5 0-106-15,0-2-463 0</inkml:trace>
  <inkml:trace contextRef="#ctx0" brushRef="#br0" timeOffset="25856.94">28354 6511 1405 0,'0'0'355'0,"0"0"-226"15,0 0-53 1,0 0-76-16,0 0-5 0,0 0-173 16,0 0-35-1,15 36-359-15</inkml:trace>
  <inkml:trace contextRef="#ctx0" brushRef="#br0" timeOffset="26252.89">28784 6707 1239 0,'0'0'197'15,"0"0"-139"-15,0 0-3 0,0 0 0 16,-122 86-4-16,108-64-26 15,12-1-25-15,2-1-13 16,18 0 13-16,24 2 18 16,14 0 8-16,10-2-10 15,3 0 3-15,-6 0-17 16,-12-4 10-16,-15 0-11 16,-14-4-1-16,-13-2 13 15,-9 2 12-15,0-2 10 16,-13 2 55-16,-16 2-4 15,-11 0-29-15,-3-4-27 16,-3-2-13-16,1-5 1 16,7-3-17-16,5 0-1 0,8 0-24 15,19-13-83-15,6-5-115 16,0-6-464-16</inkml:trace>
  <inkml:trace contextRef="#ctx0" brushRef="#br0" timeOffset="27153.26">29129 6968 1182 0,'0'0'184'16,"0"0"-140"-16,0 0-26 15,0 0 35-15,0 0 54 0,0 0 7 16,123 6-26-16,-88-10-37 15,1-10-18-15,-3-4-12 16,-4-2-8-16,-4-4 3 16,-7-2-8-16,-5-2 2 15,-6 3-4-15,-5 6 2 16,-2 2 3-16,0 9-2 16,-11 7 5-16,-14 1-8 15,-8 5-6-15,-9 22-1 16,-1 9 1-16,10 6 0 15,8 2-16-15,19 0-28 16,6-4 2-16,4-4 7 16,21-8 16-16,4-8 11 0,4-8 8 15,5-7 1-15,0-5 1 16,2 0 7-16,0-13 8 16,1-6-17-16,-2-4 2 15,-1-1 11-15,0-2-13 16,-1-2 0-16,2 4-1 15,-6 2-8-15,-4 6-27 16,-7 4-24-16,-8 6-5 16,-5 4 30-16,-5 2 6 15,-2 0 29-15,0 0-1 16,-2 0-9-16,0-2 10 16,3 0 17-16,2-2-1 15,1-2-15-15,1 0 18 0,1-3 10 16,-2 4 2-16,-2-1 39 15,-4 4-1-15,0 0 10 16,0 2-19-16,0 0-40 16,0 0-20-16,0 8-46 15,-10 14 35-15,-1 8 11 16,3 4 8-16,3 0-8 16,5-2-3-16,0-6 2 15,0-6 2-15,7-10 5 16,4-6-5-16,3-4 13 15,1 0 2-15,5-18-5 16,5-10 0-16,-1-6 9 16,-2-8-20-16,-1-6 13 15,-6-6-7-15,1-7-4 0,-6-3 4 16,-1 4-5 0,-1 6 6-16,-4 10-1 0,-2 12-5 15,0 12 33-15,-2 12 47 16,0 8-16-16,0 0-65 15,0 18-22-15,0 18 22 16,-8 16 11-16,0 14 6 16,4 8 6-16,4 2-15 15,0-1 7-15,0-3-15 16,9-4-1-16,-9 20-68 16,0-16-130-16,-3-17-362 0</inkml:trace>
  <inkml:trace contextRef="#ctx0" brushRef="#br0" timeOffset="29351.73">5875 7499 434 0,'0'0'191'0,"0"0"-28"0,0 0-32 16,0 0-15-16,0 0-10 15,0 0 14-15,0-29-19 16,0 24-2-16,0 1 40 16,0 0 3-16,0 4-18 15,0 0-43-15,0 0-39 16,0 0 0-16,0 0-20 15,0 0-22-15,0 14-4 16,0 17 4-16,0 9 24 16,0 10 9-16,2 2-9 15,5 0-11-15,-3-4-7 16,0-6-4-16,1-10 5 0,-2-5-6 16,-3-12 5-1,2-5-5-15,-2-3 0 0,0-3 0 16,0-4 5-16,0 0 0 15,0 0-6-15,0 0-8 16,0 0-43-16,0-3-52 16,0-8-153-16,-2-4-554 0</inkml:trace>
  <inkml:trace contextRef="#ctx0" brushRef="#br0" timeOffset="31283.98">2802 8372 636 0,'0'0'195'16,"0"0"-26"-16,0 0 17 15,0 0-68-15,0 0-65 16,0 0-13-16,0 0-9 16,56-30 7-16,-38 24-10 15,2-2 2-15,2 2 7 16,5-1 8-16,5 3-15 15,3 0 1-15,7 0-16 16,10 1 11-16,8-4-10 16,9 2 0-16,9-4 3 15,10 0-3-15,7-4-1 0,5-1-5 16,6-2-3-16,2 0-6 16,0 2 0-16,2 0 7 15,-6 0-8-15,-4 4 1 16,-3 2-1-16,-3 0 1 15,-3 2 4-15,3-4-4 16,3 0-1-16,1-2 1 16,4-4 0-16,4 2-1 15,-2-2 0-15,0 4 0 16,4 0 0-16,-6 2 0 16,-1 2 0-16,-1-1 1 15,-4 2-1-15,-1-1-1 16,1-2 1-16,2-1 9 0,3 0-9 15,3-1 0-15,1-1-1 16,2 4 1-16,0-1 1 16,-2 1-1-16,-1 4 0 15,-4 1-1-15,-1-3 1 16,-5 1 0-16,1-2 0 16,-1 0 1-16,2-4 0 15,1 0-1-15,1 0 1 16,-2 2 0-16,0 0-1 15,-3 4 1-15,-6 2-1 16,-2 0 0-16,-4 2 0 16,-4 0 1-16,-3 0 0 15,2-2-1-15,0 2 0 16,-1-2-1-16,4 0 1 0,-6 0-1 16,-2 0 1-16,-7 2 0 15,-6 0 0-15,-6 2 1 16,-6-2-1-16,-7 0 1 15,-6-2 0-15,-4 0 0 16,-5 0 0-16,1-2 1 16,-5 2-1-16,-3-2 1 15,2 2 7-15,-3 0-8 16,-3 0 5-16,-5 2-5 16,-1 0-1-16,-2 0 9 15,-3 2 3-15,0-2 14 0,0 2-3 16,3-2-1-16,1 0 3 15,3 0-6-15,0-2-2 16,2 2-9-16,0-2 1 16,-1 2-8-16,-2 0-1 15,-3 2 1-15,-3 0 5 16,0-2-6-16,-2 2 9 16,2 0 14-16,-2-2 13 15,0 2-1-15,0 0-7 16,0 0-13-16,0 0-5 15,0 0-9-15,0 0-1 16,0 0 0-16,0 0-1 16,0 0-5-16,2 0 0 15,1 2 3-15,2 8 3 0,1 6 18 16,3 4-6-16,-1 8 4 16,4 10 3-16,-1 12 22 15,1 11 19-15,1 8-23 16,-5 12 0-16,2 17-3 15,-6 22-16-15,-4 25-8 16,0 7 1-16,0-27-9 16,0-29-1-16,0-34 1 15,0-8-2-15,0 10 2 16,0 13-1-16,2 3 72 16,5-6-45-16,-1-14-15 15,1-8-7-15,0-11-5 16,0-8-1-16,-3-5 24 0,0-10-23 15,1-3 8 1,-3-9-9-16,-2-5 1 0,0-1 9 16,0 0 4-16,0 0-3 15,0 0 3-15,0 0-5 16,0 0-9-16,0 0-10 16,-13-3-121-16,-12-5-214 15,-8-6-617-15</inkml:trace>
  <inkml:trace contextRef="#ctx0" brushRef="#br0" timeOffset="32422.15">2840 8440 90 0,'0'0'261'15,"0"0"-97"-15,0 0 14 16,0 0-22-16,0 0-31 15,0 0-6-15,0 0 11 0,0-6-4 16,0 6-1 0,0 0-15-16,0-2-18 0,0 2-22 15,0 0-4-15,0 0-28 16,0 0-13-16,0 0-12 16,0 20 5-16,0 10 84 15,-4 12-23-15,-1 8-35 16,3 7-8-16,2 5-2 0,0 2-11 15,0 2 1 1,9-4-17-16,3-6 1 0,-4-4-7 16,1-12-1-1,-3-5 6-15,-1-11 0 0,0-10-6 16,-5-5-1-16,2-5-32 16,-2-1-55-16,2-1-78 15,-2-2-85-15,0 0-281 16,0 0-426-16</inkml:trace>
  <inkml:trace contextRef="#ctx0" brushRef="#br0" timeOffset="39683.86">1953 10080 205 0,'0'0'299'15,"0"0"-84"-15,0 0 4 16,0 0-12-16,0 0-55 15,0 0-26-15,-21-32 33 16,16 26 10-16,2 2-47 16,3 2-20-16,0 0-25 15,0 2-23-15,0 0-49 0,0 4-5 16,0 24-12-16,0 14 12 16,0 10 40-16,5 6-18 15,4 0-10-15,0-3-12 16,-1-3 16-16,2-2-11 15,-2-4-4-15,-1-1 8 16,-3-5-8-16,-1-4 5 16,-3-7-6-16,0-3-15 15,0-7 14-15,-5-5-6 16,-1-4-17-16,-1-8 23 16,1-2 0-16,-6 0 0 15,-1-10-17-15,-5-16-4 16,0-10-43-16,0-14 4 0,3-9 42 15,1-9 12-15,6-2-11 16,3-6 3-16,5 4-21 16,0-1-10-16,0 9 32 15,11 4 2-15,5 8 12 16,-1 4 0-16,6 8 0 16,1 8-6-16,0 8 7 15,0 9-2-15,1 9 1 16,-6 6-24-16,-1 17-47 15,-3 25 71-15,-3 14 0 0,-8 14 2 16,-2 8 17 0,0-2-9-16,-12-3 7 0,-5-13-17 15,-6-10 1-15,-1-14 14 16,-3-8-7-16,5-10-6 16,0-8 14-16,3-4-9 15,4-6 7-15,4 0-14 16,2-2-6-16,5-10-70 15,4-2 65-15,0 4-7 16,0 4 18-16,13 4-6 16,9 2 0-16,9 0 6 15,3 16 28-15,3 4 30 16,4 6-7-16,-3 0-32 16,-5 0-11-16,-2 2-7 15,-4 1-2-15,-2 11-74 0,-10-8-176 16,-9-6-335-16</inkml:trace>
  <inkml:trace contextRef="#ctx0" brushRef="#br0" timeOffset="40167.93">2254 10510 529 0,'0'0'522'0,"0"0"-455"0,0 0 26 15,0 0 25 1,0 0-42-16,0 0-9 0,0 0-17 16,110 3 1-16,-91-17-11 15,2-4 0-15,-3 0-18 16,-3-4-6-16,-3 2-1 15,-6 0-7-15,-2 2-7 16,-4 0 9-16,0 6-2 16,0 2 0-16,-2 6-8 15,-14 4 0-15,-3 0-1 16,-8 10-13-16,-2 16 13 16,-2 4-1-16,0 4 1 0,4 2 1 15,6 0 6 1,6 0 4-16,6-5-3 0,6-5-7 15,3-6 0-15,0-4 5 16,0-2-4-16,10-4 21 16,5-5-6-16,3 0-3 15,5-3 5-15,-2-2-5 16,6 0-6-16,2 0-7 16,3-8-32-16,9-14-142 15,-4 4-181-15,-6 0-728 0</inkml:trace>
  <inkml:trace contextRef="#ctx0" brushRef="#br0" timeOffset="41084.11">2796 10355 608 0,'0'0'201'0,"0"0"-58"16,0 0-49-16,0 0-19 15,0 0-23-15,0 0 6 16,0 0-15-16,-36-4-15 16,20 20-17-16,-4 4 7 15,-2 6-1-15,0 2 9 16,-1 0-4-16,6-4 4 0,3-2-4 15,3-4-6 1,5-4-5-16,2-6-11 0,4-3-1 16,0-4-6-16,0-1-8 15,0 0-5-15,8 0 20 16,7-8 1-16,3-8 18 16,3-4-13-16,-4 0-5 15,-1 2 9-15,-3 4-9 16,-4 6 8-16,-2 4 1 15,-2 4-10-15,3 0-1 16,3 20 1-16,7 12 43 16,3 10 21-16,2 11-13 0,2 5-22 15,2 2-28-15,-2 2 23 16,-3-2-24 0,-2-8 0-16,-4-5 1 0,-10-11-1 15,-4-7 8-15,-2-4-8 16,0-7 6-16,-4-4-5 15,-10-4 12-15,1-8 2 16,-2-2-3-16,-1-8-11 16,3-18-1-16,1-12-12 15,8-10 12-15,4-11 1 16,0-3-1-16,4-2 8 16,12-4-7-16,6 1-1 15,-2 5 1-15,1 1 0 16,-4 4 1-16,-3 7 6 15,-8 4 2-15,-6 6-4 0,0 6 0 16,0 5 0-16,-6 8-6 16,-6 5 24-16,-1 7-12 15,-3 8-12-15,-1 1-23 16,-6 5-46-16,6 18 12 16,1 4 12-16,7 2 7 15,9 1 18-15,0-4-4 16,20-2 14-16,11-2 9 15,5 0 1-15,4 0 1 16,2-2 5-16,-3 0-5 16,-6 2-1-16,-2-2-5 15,-9 3 5-15,-2 0 11 16,-4-1 4-16,-7 1-14 16,-5-5 0-16,-2-4 6 0,-2-2 11 15,0-6-5-15,0-4-7 16,0-2-6-16,0 0-17 15,13-18-103-15,1-8-138 16,-1-6-479-16</inkml:trace>
  <inkml:trace contextRef="#ctx0" brushRef="#br0" timeOffset="41518.21">3386 10423 929 0,'0'0'224'15,"0"0"5"-15,0 0-46 16,0 0-114-16,0 0-7 16,0 0-23-16,0 0-19 15,65-52-12-15,-55 34-1 16,0 0 5-16,-6 2-3 15,-1 2 10-15,-3 2-17 16,0 4-2-16,0 2-5 16,-9 6 5-16,-7 0 8 15,-5 6-8-15,-2 18-15 0,-4 10 15 16,0 6 0 0,4-2 0-16,8 0 6 15,8-6-5-15,7-4-2 0,0-1 1 16,3-5 0-16,14-4 6 15,2-4-5-15,2-9-1 16,4-2 1-16,2-3 14 16,4 0 10-16,2-15 2 15,3-4-26-15,2-5-2 16,4-16-53-16,-8 5-133 16,-12 3-449-16</inkml:trace>
  <inkml:trace contextRef="#ctx0" brushRef="#br0" timeOffset="42034.04">3932 10154 843 0,'0'0'141'0,"0"0"94"15,0 0-79-15,0 0-53 16,0 0 1-16,0 0-59 16,0 0-21-16,-120 35-2 0,75-2 0 15,-1 7 18 1,6 1 19-16,9-3 1 0,10-6-7 15,13-6-37-15,8-6-15 16,0 0 5-16,15-4-6 16,14 0 1-16,8-2 0 15,8-4-1-15,2-4-7 16,0 0 7-16,-3-3 12 16,-8-2-2-16,-7 1-8 15,-11 2 12-15,-7-2-14 16,-5 3 0-16,-6-4 0 15,0 3 20-15,0 0-14 16,-2 5 12-16,-13-1 5 16,-10 2-7-16,-2-1-1 0,0-3-14 15,1 1-1 1,6-6-16-16,6-1-49 0,14-5-64 16,0-16-274-16,12-3-325 0</inkml:trace>
  <inkml:trace contextRef="#ctx0" brushRef="#br0" timeOffset="42455.32">4317 10102 973 0,'0'0'203'0,"0"0"-60"15,0 0-12-15,0 0-85 16,0 0-34-16,0 0-6 16,0 0-5-16,-114 70 9 15,106-42 6-15,3 3 0 16,5-4-9-16,0 2 13 16,7-1-8-16,13-4-5 15,1-2 12-15,2-2-4 16,4-4 15-16,-2 0-11 15,-2-2 11-15,-4 2-3 16,-1 0 11-16,-5-2-11 16,-1 2-11-16,-8-2-3 15,-2 0 7-15,-2-2-5 16,0-2 14-16,0 1 11 0,-16-1 8 16,-1-2-23-16,-8-1-5 15,-2-3-14-15,-2-4 3 16,6 0-9-16,2 0-45 15,13-14-59-15,2-5-145 16,6-6-303-16</inkml:trace>
  <inkml:trace contextRef="#ctx0" brushRef="#br0" timeOffset="42705.47">4600 10176 1071 0,'0'0'246'0,"0"0"-76"16,0 0-7-16,0 0-55 16,0 0-20-16,8 105-36 15,0-75-24-15,3-2-16 16,1-4-11-16,-2-6-1 15,-1-6-93-15,-2-6-141 16,-7-4-320-16</inkml:trace>
  <inkml:trace contextRef="#ctx0" brushRef="#br0" timeOffset="42881.68">4502 9956 851 0,'0'0'818'16,"0"0"-593"-16,0 0-64 15,0 0-161-15,0 0-36 16,0 0-289-16,0 0-166 0</inkml:trace>
  <inkml:trace contextRef="#ctx0" brushRef="#br0" timeOffset="43718.03">4810 10208 773 0,'0'0'212'0,"0"0"-55"0,0 0 45 16,0 0-83-16,0 0-30 15,0 0 17-15,0 0-24 16,-13-15-24-16,6 15-5 16,-7 10-38-16,-1 13-14 15,-3 9 14-15,5 3-9 16,3 1-6-16,6-4-9 16,4-6 8-16,0-4 1 15,0-4-6-15,0-8-9 0,4-2-8 16,1-6 5-1,-2 0-12-15,1-2-14 0,1 0 44 16,3 0 9-16,3-16 7 16,3-8-6-16,1-6-3 15,3-6 3-15,0-2-9 16,2 0-1-16,2 4 2 16,1 4 5-16,-1 5-6 15,0 7-1-15,1 7-1 16,-6 6 0-16,1 5-12 15,0 0 13-15,0 6 0 16,0 12 17-16,-1 4 11 16,-1 3-12-16,-5-1-9 15,-2-1 5-15,-4-2-6 16,-1-5-5-16,-4-4 6 0,0-4-6 16,0-4 6-16,0-4 2 15,0 0 7-15,0 0 3 16,0 0-6-16,0-14-13 15,0-6-34-15,0-8 26 16,7 0 8-16,4 2-1 16,5 4-4-16,-1 8 5 15,3 5-1-15,-3 9-5 16,3 0-5-16,-3 2 8 16,4 16 3-16,-3 4 29 15,-1 0-11-15,-1-1-18 16,-1-3 13-16,-3-4-11 15,0-4-2-15,-3-2-50 16,8-8-91-16,-1 0-135 16,-4 0-343-16</inkml:trace>
  <inkml:trace contextRef="#ctx0" brushRef="#br0" timeOffset="45167.9">8990 9883 598 0,'0'0'177'0,"0"0"-28"16,0 0 17-16,0 0-45 16,0 0-42-16,0 0-24 0,0 0-24 15,-4 0-15 1,4 0 98-16,6 0-16 16,5 3-3-16,-2-3-15 0,0 0-26 15,-3 0-23-15,1 0-11 16,-3 0-5-16,2 0 4 15,-4-3-2-15,-2-2 1 16,0-1-16-16,-2 2-2 16,-17 1-24-16,-8 3-19 15,-8 0-2-15,-7 11 11 16,-5 9 22-16,-2 6 12 16,4 6 1-16,8 2 11 15,3 4 9-15,10 4-7 0,5 4 5 16,13 2 1-1,6 1-5-15,0-2-8 0,20-2 2 16,11-5-9-16,7-10 0 16,4-8 14-16,3-10 2 15,1-6 1-15,4-6-5 16,-3 0-12-16,-3-8 0 16,0-8-18-16,12-22-140 15,-11 6-158-15,-11-2-329 0</inkml:trace>
  <inkml:trace contextRef="#ctx0" brushRef="#br0" timeOffset="45458.37">9413 9824 1257 0,'0'0'210'0,"0"0"11"16,0 0-35-16,0 0-129 15,0 0 8-15,0 0 37 16,-16 140-39-16,16-92-1 16,0 0-5-16,7-2-23 15,5 1-17-15,1-4-9 16,-2-4-8-16,-2-5-3 0,0-9-113 15,-5-4-107 1,-2-11-140-16,0-8-250 0</inkml:trace>
  <inkml:trace contextRef="#ctx0" brushRef="#br0" timeOffset="46319.81">9852 10008 1041 0,'0'0'167'0,"0"0"-40"15,0 0 46 1,0 0-58-16,0 0-72 0,0 0-10 15,0 0-12-15,-133 18 3 16,98 6 15-16,0 8 14 16,2 3-8-16,4 2 12 15,7-1-16-15,8-1-27 16,10-6-1-16,4-4-8 16,0-5-5-16,4-6-7 15,12-4 5-15,1-8 0 16,6-2-3-16,0 0 5 15,0-10 11-15,2-12 1 0,0-6-12 16,-3-4 7-16,-2-1-7 16,-2 0-2-1,-2 2-10-15,-5 5-2 0,0 8-8 16,-5 6 10-16,-3 8 11 16,-1 4-9-16,-2 0-19 15,2 10 7-15,3 14 22 16,-1 4 6-16,7 5-6 15,3-4 1-15,3-3 0 16,6-8-1-16,-1-5 1 16,3-9-1-16,1-4 0 15,3 0 8-15,0-21-8 16,0-4 19-16,0-8 3 16,-2-3 3-16,-5-2-10 0,-4 0 2 15,-7 0-3-15,-6 4-14 16,-5 6 0-16,0 8-12 15,0 8-3-15,-5 6 14 16,-9 6-33-16,-1 0-8 16,-1 6 14-16,1 10 13 15,5 2 14-15,10 0-8 16,0 2-6-16,6 0 14 16,15 0 0-16,6-2-7 15,0-2 2-15,2-2 6 16,-4-2 0-16,-6 0 2 15,-3-2-2-15,-9 2 1 16,-7-2-1-16,0 4 1 16,0 3 16-16,-20-3-4 0,-2-2-5 15,-3-2-1-15,0-2-6 16,6-4 11-16,1-4 2 16,5 0-5-16,5 0-9 15,8 0 0-15,0-7-69 16,10-8-151-16,7-3-366 0</inkml:trace>
  <inkml:trace contextRef="#ctx0" brushRef="#br0" timeOffset="46802.44">10714 9861 954 0,'0'0'166'0,"0"0"-36"16,0 0-5-16,0 0-66 15,0 0-34-15,0 0 1 16,-116 39 0-16,92-17-4 15,4 0 7-15,4-2 22 16,10-2-17-16,3-4-18 0,3 0-16 16,0 0 15-16,5 0-5 15,13 0-4-15,6 0 2 16,0 0-6-16,5 0 4 16,-2-2 5-16,-2 0-9 15,-6 1-2-15,-2-6 2 16,-7 1 3-16,-5-4-5 15,0 0 0-15,-5-2 2 16,0 0 6-16,0 0 10 16,-2 5 8-16,-16 1 12 15,-9 2-22-15,-7-1-14 16,-3 0-2-16,-1-1-6 16,4-4-1-16,8-2-20 0,10-1-69 15,11-1-22 1,5 0-213-16,0 0-867 0</inkml:trace>
  <inkml:trace contextRef="#ctx0" brushRef="#br0" timeOffset="47291.98">11064 9932 940 0,'0'0'271'0,"0"0"-15"16,0 0 38-16,0 0-96 15,0 0-116-15,0 0-53 16,0 0-28-16,2 52 71 16,-2-16-5-16,2 2-45 15,3 0-10-15,0-8 4 16,-1-6-16-16,0-6-15 16,-1-5-66-16,-3-12-119 15,0-1-168-15,0 0-345 0</inkml:trace>
  <inkml:trace contextRef="#ctx0" brushRef="#br0" timeOffset="47501.46">10982 9689 1265 0,'0'0'314'0,"0"0"-84"16,0 0-76-16,0 0-154 16,0 0-25-16,0 0-232 15,0 0-33-15,29 6-508 0</inkml:trace>
  <inkml:trace contextRef="#ctx0" brushRef="#br0" timeOffset="48334.96">11238 10261 1099 0,'0'0'396'16,"0"0"-289"-16,0 0 38 15,0 0-18-15,0 0-96 16,0 0-25-16,0 0 48 15,77-49-25-15,-50 18-5 16,2-8 0-16,-4-5-14 16,-2-4-4-16,-4-6 6 15,-1-4-11-15,-5-4-1 0,-3 0-1 16,-4-1-9 0,-1 3 10-16,-3 6 0 0,-2 8 0 15,2 6 0-15,-2 10 0 16,0 8 1-16,0 9-1 15,0 10-22-15,0 1 5 16,0 2 16-16,0 2 1 16,-4 20-16-16,-7 14 15 15,-1 12 1-15,8 14 11 16,4 8 3-16,0 9 9 16,4 7-11-16,12 20-3 15,-1 20-8-15,-1-8 1 16,-5-11 5-16,-3-13-7 15,-4-20-17-15,4 8-6 16,0 1-5-16,5-17 12 0,5-18 0 16,1-20-3-16,8-14-14 15,2-12 33-15,2-2 7 16,0-6 7-16,-2-16 6 16,-6-6 5-16,-5-6 3 15,-11-4-18-15,-5 0-10 16,-7 2-28-16,-20 1-4 15,-8 7 17-15,-6 6 15 16,-1 4 0-16,2 4 1 16,7 2 7-16,10 2-1 15,13-4 0-15,10-2-7 16,0-6-1-16,17-6-24 0,14-2 15 16,7-4 8-16,3 2 1 15,-2 2 1-15,-1 1 0 16,-5 6-2-16,-6 3-5 15,-9 5 6-15,-7 4 1 16,-4 3 1-16,-5 2 0 16,-2 2 13-16,2 4-14 15,-2 0 12-15,0 0-12 16,0 19-2-16,3 17 2 16,1 11 78-16,3 5-34 15,4-4-19-15,5-8-16 16,1-10-9-16,1-12-87 15,9-18-87-15,-7 0-121 16,-2-20-386-16</inkml:trace>
  <inkml:trace contextRef="#ctx0" brushRef="#br0" timeOffset="48528.21">11899 9856 1543 0,'0'0'238'0,"0"0"-60"15,0 0 25-15,0 0-131 16,0 0-72-16,0 0-53 16,0 0-116-16,8 31-72 15,-6-20-301-15</inkml:trace>
  <inkml:trace contextRef="#ctx0" brushRef="#br0" timeOffset="48956.25">12281 9956 1147 0,'0'0'312'0,"0"0"-219"16,0 0 44-16,0 0 41 16,-123 92-74-16,86-48-18 15,2 4-18-15,7 2-2 16,8-4-9-16,9-6-32 16,6-5-16-16,5-7-9 15,0-6 0-15,5-6-7 0,14-6-8 16,8-6-63-16,36-4-76 15,-10 0-122-15,3-6-273 0</inkml:trace>
  <inkml:trace contextRef="#ctx0" brushRef="#br0" timeOffset="49801.53">12684 10104 965 0,'0'0'376'0,"0"0"-241"0,0 0-37 16,0 0-18-1,0 0-44-15,0 0-11 0,-139 118 23 16,114-86 8-16,6-3-18 16,8-9-10-16,4-6-22 15,7-2-6-15,0-6 0 16,0-2-2-16,2-4 2 15,14 0-15-15,7 0 15 16,4-18-1-16,4-10-17 16,-3-4 8-16,-1-4-1 15,-3 0-19-15,-7 7-16 16,-7 9 14-16,-7 12 26 16,-3 8-52-16,0 3 14 0,-5 22 38 15,-3 8 6-15,0 0 8 16,8-1-8-16,0-3 0 15,2-11-15-15,12-6-1 16,3-10 16-16,2-2 0 16,1-6 16-16,5-18-7 15,-1-8 10-15,-2-4-12 16,1-4 3-16,-4-3-4 16,-5-3 16-16,-3-2-9 15,-5-2 11-15,0-4 9 16,-6-4-14-16,0 0-9 15,0-3 2-15,0 3-5 16,0 8 5-16,0 6 13 16,0 12-2-16,0 12 24 15,0 8-9-15,-4 9-13 0,0 3-23 16,0 11 9 0,-5 19-10-16,-2 14 28 0,4 10 3 15,7 2-14-15,0 5 5 16,2-3 2-16,16-2 3 15,3-4-1-15,-4-6-14 16,1-6 0-16,-3-10-7 16,1-8-5-16,-5-8 1 15,-2-4 4-15,3-6-3 16,-2-1-3-16,2-3 1 16,1 0 16-16,0 0-5 15,-3-3-10-15,-4 2-1 16,-4-2-1-16,0 3 0 15,-2 0-1-15,0 0-14 16,3 3-1-16,-1 10 16 0,4 7 0 16,2 1 6-16,0-3-6 15,5-3 0-15,1-4-11 16,1-5 10-16,8-5-6 16,4-1-24-16,2 0-47 15,13-18-98-15,-9-6-142 16,-11 1-633-16</inkml:trace>
  <inkml:trace contextRef="#ctx0" brushRef="#br0" timeOffset="50045.2">13023 9731 937 0,'0'0'518'0,"0"0"-421"15,0 0 46-15,0 0-6 16,0 0-74-16,124-58-26 16,-82 46-25-16,3 2-7 15,11-2-5-15,-11 4-147 0,-14 0-379 16</inkml:trace>
  <inkml:trace contextRef="#ctx0" brushRef="#br0" timeOffset="50434.48">13268 9896 1061 0,'0'0'333'0,"0"0"-145"15,0 0 70-15,0 0-27 16,0 0-91-16,0 0-19 16,0 0-8-16,0 0-36 15,0 0-41-15,0 0-24 16,0 0-12-16,0 0-30 16,0 0-97-16,2-4-111 15,2-6-277-15,-2-4-799 0</inkml:trace>
  <inkml:trace contextRef="#ctx0" brushRef="#br0" timeOffset="51218.75">13607 10118 892 0,'0'0'139'16,"0"0"-15"-16,0 0 93 16,0 0-86-16,0 0-89 15,0 0-14-15,0 0-9 16,-98-22-9-16,69 28 19 15,-3 14 3-15,1 4 2 16,2 2 4-16,5 1-8 16,7-1-15-16,7-2-14 15,5-4-1-15,3-4-1 0,2-7 0 16,0-6-15-16,0-3-25 16,2 0 41-16,13-3 19 15,10-15 9-15,4-4-7 16,5-3-7-16,-1-5-8 15,0 2-4-15,2 1-1 16,-2 5 0-16,-7 6 5 16,-4 10-6-16,-3 4-6 15,-9 2-8-15,-1 10-13 16,-4 14 27-16,2 8 12 16,-5 3 7-16,2-3-18 0,-2-5 9 15,-2-6-10-15,2-11 8 16,-2-5-8-16,0-5 10 15,0 0 39-15,5-1 18 16,1-17 37-16,8-8-70 16,1-5-25-16,4-1-8 15,1 6-1-15,-1 6 1 16,4 8-1-16,-1 10-10 16,5 2-1-16,5 9 1 15,3 14 10-15,5 8 16 16,5-3-5-16,1-2-11 15,4-11-1-15,21-15-102 16,-11-1-188-16,-4-21-433 0</inkml:trace>
  <inkml:trace contextRef="#ctx0" brushRef="#br0" timeOffset="52895.95">26331 7810 121 0,'0'0'129'15,"0"0"-34"-15,0 0-42 0,0 0 18 16,0 0 17-1,0 0 0-15,-40-70 20 0,36 62 21 16,-2 2-12 0,4 2 6-16,0 4-10 0,0-2-10 15,2 2-32-15,-2 0-16 16,2 0-3-16,0 0-1 16,-2 0-9-16,-1 0-8 15,-3 16-21-15,0 12 41 16,-6 14 25-16,1 15-17 15,-1 8 29-15,1 12-14 16,3 1-3-16,-2-2-6 16,4-6-40-16,1-10-12 15,3-7 5-15,2-13-15 16,0-12 0-16,0-8 3 0,0-10 1 16,0-6-9-16,0-2 0 15,0 0 11-15,0-2-3 16,-2 0 4-16,2 0 12 15,0 0 15-15,-2 0 13 16,2 0-11-16,0 0-20 16,0 0-4-16,0 0-9 15,0 0-9-15,0 0-1 16,0 0-58-16,0 0-121 16,0 0-167-16,0 0-364 0</inkml:trace>
  <inkml:trace contextRef="#ctx0" brushRef="#br0" timeOffset="54211.35">23848 8686 508 0,'0'0'161'0,"0"0"-33"15,0 0-53-15,0 0 31 0,0 0-15 16,0 0 13-16,0 0 6 16,0-15-11-16,0 15-20 15,0 0-22-15,0 0-34 16,0 0-21-16,0 0 8 16,0 0-10-16,0 0-1 15,0 0-6-15,3 0-6 16,6-3 13-16,0 3 5 15,4 0-3-15,1-1 4 16,-4-2-5-16,4 2 10 16,-3-2-5-16,-2 3-5 0,0-2 6 15,-2 2-7-15,-3 0 0 16,0 0-1-16,-1 0 1 16,-3 0-12-16,2 0-4 15,-2-1 3-15,0 1 2 16,0 0-20-16,0 0-5 15,0 0 7-15,0 0-9 16,0 0-116-16,-7 0-174 0</inkml:trace>
  <inkml:trace contextRef="#ctx0" brushRef="#br0" timeOffset="56620.39">25234 9214 322 0,'0'0'744'15,"0"0"-594"-15,0 0-82 16,0 0 11-16,0 0-13 15,0 0-18-15,0 0 50 16,39 8 24-16,-22-4-18 16,1-2-21-16,4-2-15 15,0 0-10-15,1 0-17 16,2-2-6-16,-6-6-13 16,-1-2-13-16,-5-2 9 0,-1-2-17 15,-8 0 10-15,-4 2 0 16,0 0-11-16,0 1 0 15,-18 4 0-15,-11 3-16 16,-8 4-3-16,-8 0 6 16,-4 20 7-16,-3 7 5 15,2 10-11-15,7 5 11 16,7 6 1-16,7 6-1 16,12 2 1-16,11-1 0 15,6-8-6-15,4-6-3 16,20-9 2-16,12-6 7 15,6-10 1-15,8-4 0 16,2-6 12-16,6-4-7 16,0-2 9-16,3-2-3 0,-3-14 2 15,-3-6 9-15,-2-2 2 16,-5-4-2-16,-7 2-9 16,-7-2-14-16,-3-2 14 15,-6 2-14-15,-5-3 0 16,0 1 0-16,-2-4-13 15,0-4-20-15,1-2-14 16,0-4 16-16,-1 0 18 16,-5-2-1-16,-5 2-12 15,-1 2 13-15,-4 6 7 16,-3 3-13-16,0 11 19 16,0 4 1-16,-3 8 18 0,-1 4 4 15,1 4 1-15,1 0-12 16,2 2-1-16,0 0-2 15,0 0 9-15,0 0-9 16,-2 0 4-16,-4 4-13 16,-1 22 0-16,-5 19 9 15,4 14 22-15,3 9-9 16,5 7-12-16,0-3-1 16,13-4-1-16,4-6-7 15,0-5-1-15,-1-11 1 16,-1-10 1-16,-1-8 6 15,-1-8-8-15,-1-6 0 16,-2-6-1-16,3-4 1 0,3-4 0 16,3 0 7-1,0-2 3-15,6-18 5 0,4-4-3 16,0-6-11-16,-2-2-1 16,0-1-7-16,-8 4 6 15,-3 4 0-15,-5 1 0 16,-5 4-12-16,-1 2 13 15,-5 0 0-15,0 4-12 16,0 0 12-16,0 6 1 16,0 2 8-16,0 2-9 15,0 4-5-15,0 0-1 16,0 8-14-16,0 14-1 16,-3 10 21-16,3 4 0 15,0 3 1-15,0-6-1 0,0-5-7 16,8-7 7-16,3-7-1 15,-1-6 1-15,2-4 0 16,-1-4 0-16,2 0 1 16,3 0 0-16,-1-18 10 15,1-7 0-15,-1 0-1 16,-3-5 0-16,-5-1-9 16,-1 5-1-16,-4 8 1 15,-2 6 9-15,0 6-10 16,0 4-15-16,0 2-2 15,0 0-14-15,0 14 3 16,0 13 27-16,0 2 1 16,0 1 0-16,0-2 0 0,0-6-9 15,12-5 8 1,3-5 0-16,3-6 0 0,5-2 1 16,-2-4 5-16,6 0-5 15,2-6 0-15,0-10 2 16,-2-5 5-16,-2-4-7 15,-6-4 0-15,-3 0 0 16,-3-2 1-16,-6 5 4 16,-4 6-5-16,-3 6-7 15,0 6 7-15,0 4 0 16,0 2 0-16,0 2-7 16,0 0-9-16,2 0-16 15,2 6-18-15,3 10 35 16,1 8 14-16,6 2 0 0,4 4 1 15,2 1 0-15,0-1 0 16,4-5-1-16,-1 0 0 16,-1-5 1-16,-1-4 1 15,-6-4-1-15,-4-2 6 16,-6-4-6-16,-5-2 0 16,0-2 9-16,-3 2 14 15,-17 0 14-15,-11 2-13 16,-6-4-11-16,-4 0 0 15,-1-2 3-15,4 0-2 16,7 0-8-16,8-2-6 16,9-2 0-16,12-2-51 0,14-12-119 15,17 2-350 1,7-6-642-16</inkml:trace>
  <inkml:trace contextRef="#ctx0" brushRef="#br0" timeOffset="57017.91">27224 8911 863 0,'0'0'229'16,"0"0"-51"-16,0 0-34 15,0 0 11 1,0 0-63-16,0 0-54 0,0 0 45 16,-20 77 87-16,13-27-59 15,3 9-21-15,4 4-7 16,0-1-42-16,0-2-26 15,0-2-8-15,9-8-6 16,0-8 2-16,-2-7-3 16,-1-12-7-16,-1-5-43 15,-3-3-48-15,0-5-76 16,0-10-116-16,-2 0-234 0,2-4-436 0</inkml:trace>
  <inkml:trace contextRef="#ctx0" brushRef="#br0" timeOffset="57231.25">27066 9210 1202 0,'0'0'272'0,"0"0"-173"16,0 0-49-16,0 0 66 15,0 0-18-15,152-50-58 16,-108 40-31-16,5 0-9 0,16 0-68 16,-14-1-203-16,-9 2-426 15</inkml:trace>
  <inkml:trace contextRef="#ctx0" brushRef="#br0" timeOffset="58662.39">27536 9404 1137 0,'0'0'210'15,"0"0"-156"-15,0 0-31 16,0 0 60-16,0 0 27 15,0 0-12-15,0 0-6 16,81-4 3-16,-60-6-27 16,2 2-17-16,-3 0-25 15,-3-2-1-15,-3 2-9 16,-3 0-16-16,-4 2 18 16,-5 2-12-16,-2 0-6 15,0 0-1-15,0 2 1 16,-17 0 0-16,-8 2-9 15,-6 0 7-15,-3 6 1 0,3 8 0 16,6 3-4-16,10 1 4 16,8 1-5-16,5 3-4 15,2-1 8-15,0-3-7 16,14-3 8-16,8-2 0 16,2-3 1-16,7-4 0 15,2-4 1-15,4-2 5 16,3 0 4-16,0-4-1 15,0-10-7-15,-2-3 4 16,-5-1 2-16,-4 0-7 16,-4-1-1-16,-8-2 13 15,-1 1-7-15,-5 0-4 16,-4 0 0-16,-1 0 6 0,-3 0-1 16,-1 0-7-16,-2 2-9 15,0 2 8-15,0 2-4 16,0 2 5-16,0 4 1 15,0 4 5-15,-5 2-6 16,-1 2-1-16,-5 0-13 16,0 0 0-16,-1 0 4 15,4 8-2-15,3 4-8 16,5 2-16-16,0 2-3 16,15 0 19-16,12 2-10 15,5 2 29-15,3 0 0 16,0 0-9-16,0 2-3 15,-4 0-5-15,-5 2-1 16,-4-2-1-16,-3 3 1 16,-6-1-2-16,-3-1 20 0,0 0-6 15,-4-3 7-15,-1-4 0 16,1-2-6-16,2-4 6 16,0-4 0-16,1-2 0 15,7-2 6-15,1-2-4 16,8 0 10-16,6 0 0 15,5-4 2-15,1-10 0 16,2-2-7-16,-4-2-6 16,-1-4 0-16,-7 1-1 15,-3 2 0-15,-9 1-2 16,-2 1-15-16,-3 3-2 16,-3 0 9-16,-3 2-1 15,-2 2 10-15,-2 0 1 0,0 4-1 16,0 3-1-16,0 0-8 15,0 3 8-15,0 0-2 16,0 8-19-16,-4 15 22 16,-3 4 0-16,3 4 2 15,4 1-2-15,0-2 1 16,11-4-6-16,7-6-4 16,3-4 9-16,4-6 1 15,0-6 7-15,0-4-7 16,-4 0 7-16,2 0-6 15,-5-16 8-15,-1-4-8 16,-1-4 0-16,-1-2 12 0,1 0-11 16,0 0-2-16,0 5-2 15,1 6 1-15,1 2 0 16,-2 8-8-16,-1 5 8 16,-1 0-12-16,-3 1-2 15,-2 20-20-15,-5 3 35 16,0 3 1-16,2 2 1 15,-4-5-1-15,-2-6 0 16,2-4 6-16,-2-8-6 16,0-2-1-16,0-4 13 15,2 0-2-15,2 0 16 16,5-6 17-16,3-12-18 16,3-6-24-16,5-2-1 0,3 0-1 15,-2 2 1-15,0 6-1 16,-1 7 0-16,-3 5-1 15,-3 6-17-15,-1 0 17 16,-2 18-24-16,1 6 25 16,-4 5 18-16,1 0-4 15,1 0-8-15,-2-5-5 16,-1-4-1-16,1-8-38 16,-2-4-55-16,-6-8-84 15,0 0-184-15,0-6-669 0</inkml:trace>
  <inkml:trace contextRef="#ctx0" brushRef="#br0" timeOffset="58867.7">28833 9264 1497 0,'0'0'205'15,"0"0"-148"-15,0 0-37 16,0 0 17-16,0 0-37 16,0 0-15-16,0 0-20 15,49 16-160-15,-24-12-304 0</inkml:trace>
  <inkml:trace contextRef="#ctx0" brushRef="#br0" timeOffset="59468.28">29622 9410 160 0,'0'0'1061'0,"0"0"-921"15,0 0-85-15,0 0 18 16,0 0 20-16,0 0-22 16,0 0-44-16,-52 4-13 15,30 18-5-15,-2 7 26 16,6 3-9-16,5 2-17 0,9-2-8 16,4-4 0-16,0-6 0 15,2-6-1-15,8-6-7 16,3-4 6-16,6-6-15 15,1 0 7-15,4 0 9 16,0 0 1-16,-1 0 8 16,0-6-7-16,-4 6 7 15,-3 0 0-15,-5 16-3 16,-3 22 19-16,-4 34 5 16,-4 59 14-16,0 67 3 15,6 25 197-15,9-12-83 0,3-57-100 16,-9-74-44-1,-9-36-4-15,0-24-13 0,-25-6-7 16,-8-10 7-16,-9-4 1 16,-1-28 29-16,5-28 4 15,9-18-9-15,12-12 13 16,13-7 0-16,4 1-18 16,6 2-11-16,19 12-8 15,6 12 10-15,3 13-11 16,3 15-13-16,3 12 7 15,3 10-10-15,1 12-120 16,-8 2-205-16,-12 2-501 0</inkml:trace>
  <inkml:trace contextRef="#ctx0" brushRef="#br0" timeOffset="60601.18">26046 8279 788 0,'0'0'266'0,"0"0"-104"16,0 0-35-16,0 0 8 0,0 0-27 16,0 0-41-16,0 0-39 15,0 24 17-15,0 2 168 16,0 5-113-16,0 1-41 15,0-2 11-15,0 2-20 16,0-2-2-16,2 2-11 16,2-2-21-16,1-2 3 15,-3-4-2-15,2-4-6 16,-2-6-9-16,0-6 4 16,2-2-5-16,-2-3 0 15,-2-3 0-15,2 0 7 16,2 0 2-16,7 0 6 15,7-14 2-15,9-8 7 16,4-9-4-16,7-5-3 16,0-2-17-16,1-2 12 15,2-2-6-15,1 4 1 0,-4 1-7 16,-5 10 4-16,-8 4-4 16,-9 11 5-16,-10 6-5 15,-3 6 4-15,-3 0-5 16,0 0-1-16,0 0 1 15,0 0-11-15,0 0-5 16,0 0-72-16,0 13-129 16,-7 5-128-16,-3 0-327 0</inkml:trace>
  <inkml:trace contextRef="#ctx0" brushRef="#br0" timeOffset="62124.97">8992 9114 680 0,'0'0'181'0,"0"0"-5"16,0 0 24-16,0 0-70 15,0 0-46-15,0 0 37 16,-4-22-18-16,-1 18-12 16,1-1 18-16,1 1-6 15,3 3 2-15,-2 1-35 16,2 0-31-16,0 0-9 16,0 0-11-16,0 0-4 15,0 0-14-15,0 0 8 16,0 0-9-16,0 15 1 15,0 11 29-15,5 11 31 0,4 7-27 16,4 6-9-16,3 6 33 16,5 5-29-16,8 0-6 15,2 0-13-15,4-6-4 16,0-6-4-16,-1-11-2 16,-3-10-1-16,-4-10 1 15,-6-10 1-15,-3-6 1 16,-2-2 11-16,-2-8-13 15,1-22 27-15,1-14-9 16,-1-10 8-16,1-11 12 0,-3-3-32 16,1 4 3-1,1 4 1-15,-1 10 2 0,-3 10-12 16,-1 10-7-16,0 10 7 16,-6 8 12-16,1 6-12 15,-3 3-8-15,-2 2 7 16,2 1 1-16,-2 0-19 15,2-2-28-15,-2 2-12 16,2 0 4-16,-2 0 10 16,0 0 1-16,2 0-41 15,-2 0-60-15,0 0-131 16,0 0-374-16</inkml:trace>
  <inkml:trace contextRef="#ctx0" brushRef="#br0" timeOffset="63518.87">2950 9093 333 0,'0'0'256'16,"0"0"-70"-16,0 0-7 15,0 0-69-15,0 0-65 16,0 0-26-16,0 0-9 16,0 0-3-16,0 0 2 15,0 0 15-15,0 0 28 16,0 0 22-16,0 0 10 16,0 0-1-16,0 0 9 15,0 0-4-15,0 0-2 16,2 0-14-16,-2 0-9 15,0 0-18-15,0 0-1 16,0 0-20-16,0 7-23 16,0 17 0-16,0 10 28 0,0 8 12 15,0 6-13-15,0 2 10 16,11-2-4-16,5-2-15 16,1-2-1-16,-1-4-12 15,-1-3-5-15,-1-3 8 16,-3-8-9-16,-3-4 0 15,-2-8 4-15,-4-6-3 16,0-2-2-16,-2-4-7 16,2-2-3-16,-2 2-18 15,0-2-33-15,0 0-51 16,0 0-71-16,0-6-89 16,0-8-211-16</inkml:trace>
  <inkml:trace contextRef="#ctx0" brushRef="#br0" timeOffset="64168.59">2769 9525 639 0,'0'0'344'0,"0"0"-114"16,0 0 38-16,0 0-73 15,0 0-65-15,0 0-27 16,0 0-21-16,0-10-27 15,0 10-27-15,4 2-28 16,12 16 0-16,4 12 34 16,7 6 19-16,2 2-4 15,-2 2-21-15,-1-4-18 16,-6-8-7-16,0-4-2 16,-7-8 5-16,-3-6 0 15,-4-3-6-15,-1-6 0 16,-3-1-21-16,2 0 21 0,-2 0 16 15,8-18 6-15,1-14 9 16,3-10-13-16,1-12-3 16,1-4-3-16,-1-2-1 15,1 6-9-15,-3 7 4 16,-2 15 0-16,-2 9-5 16,-4 10 3-16,-3 8-2 15,0 2 5-15,-2 3-1 16,0 0-3-16,0 0-2 15,0 0 21-15,0 0-4 16,0 0-2-16,0 0-16 16,0 0 0-16,0 0-11 15,0 0-8-15,0 0-3 16,0 0-37-16,0 0-17 0,0 0-26 16,6 0-83-16,10 8-37 15,-3 0-142-15,1-2-541 0</inkml:trace>
  <inkml:trace contextRef="#ctx0" brushRef="#br0" timeOffset="67021.28">17463 4173 652 0,'0'0'302'0,"0"0"-173"0,0 0 50 16,0 0 18-16,0 0-44 16,0 0-10-16,0 0 0 15,0 0-21-15,0 0-15 16,0 0-16-16,0 0-23 15,0-2-19-15,0 2 0 16,0 0-7-16,0 0-4 16,0-3 1-16,0 3-17 15,0 0-4-15,0-1-16 16,-6-3-2-16,-1 0-21 16,0 0-22-16,0 2-6 15,3-1-5-15,2 3 14 16,0-1 18-16,-1 1 12 0,1 0 5 15,0-3 5 1,0 3 2-16,0-1-1 0,-1 1 4 16,3 0-5-16,0 0 0 15,0 0-6-15,0 0 6 16,0 0 1-16,0 0 0 16,0 0 16-16,0 0 4 15,0 0-2-15,0 0-5 16,0 0-9-16,0 0-5 15,0 4 0-15,11 8 9 16,5 6 33-16,-3 3-14 16,3 2-1-16,0 1-1 0,-6 2-12 15,4 0 5-15,-3 0 8 16,-2 0-5-16,-1-4-2 16,2-2-6-16,-6-6-2 15,1-2 0-15,-1-4-4 16,-2-4-1-16,-2 0 1 15,2-4-7-15,-2 2 6 16,0-2-5-16,0 0 6 16,0 0-7-16,0 0 8 15,0 0 2-15,0 0 1 16,0 0 6-16,2 0 17 16,6 0 1-16,3-10 2 15,7-8-11-15,8-6-7 0,5-6 0 16,5-4-1-1,-2 0-10-15,-1 2-1 0,-4 0-1 16,2 0-1-16,-2 2-4 16,-5 4-1-16,-1 1 5 15,-7 7-5-15,-6 7-1 16,-3 3 1-16,0 1-1 16,-4 5 2-16,-3 0-1 15,2 2 10-15,-2 0-10 16,0 0 8-16,0 0 0 15,0 0 6-15,0 0-3 16,0 0-12-16,0 0 0 16,0 0-6-16,0 0 5 15,0 0-12-15,0 0-62 16,0 0-95-16,0 12-162 0,0 6-449 16,0 0-259-16</inkml:trace>
  <inkml:trace contextRef="#ctx0" brushRef="#br0" timeOffset="-76652.75">17294 1975 375 0,'0'0'72'0,"0"0"-42"16,0 0 6-16,0 0 15 16,0 0 8-16,0 0 22 15,-14-48-38-15,14 46-26 16,0 0 90-16,0 0-56 15,0 0 1-15,0 2-6 16,0 0-3-16,0 0-1 0,0-2 2 16,0 2-1-1,0 0 9-15,0 0 5 0,0 0-5 16,0-3 3-16,0 3-7 16,0 0-9-16,0 0-8 15,0 0-8-15,0 0-7 16,0 0-7-16,0 0-8 15,0 0 0-15,0 7-1 16,0 9 0-16,5 10 21 16,4 6 20-16,-2 6-2 15,-1 2-13-15,-2 4-7 16,1-2 12-16,-3 1 13 16,2-6-22-16,2 0-5 0,-2-6-1 15,0-2-10 1,0-5 2-16,1-6-7 0,-1-2 6 15,0-2-5-15,0 0-1 16,0 0 5-16,-2 2-5 16,0 6 0-16,-2 2-1 15,0 2-6-15,0-2 6 16,0-2 6-16,0-1 4 16,0-3-4-16,0-6-4 15,0-5-1-15,0-3-1 16,0-4 12-16,0 0-2 15,0 0 9-15,0 0 16 16,5 0 15-16,5-11-6 0,13-9-6 16,10-11-19-1,10-9-11-15,10-6-7 16,9-8-1-16,10-4 1 0,6-7 1 16,7 2-1-16,2-1-1 15,-8 7 1-15,-5 7-1 16,-13 12 1-16,-17 10 1 15,-11 6-1-15,-8 8 8 16,-7 0-3-16,-5 4 6 16,-2 0 10-16,-2 2 15 15,-4 4 1-15,-3 0-10 16,-2 4-7-16,0 0-8 16,0 0-5-16,2 0-2 15,-2 0-6-15,0 0 0 0,0 0 1 16,0 0 0-16,0 0 1 15,0 0 4-15,0 0-6 16,0 0 9 0,0 0 1-16,0 0 4 0,0 0 3 15,0 0-2-15,0 0 2 16,0 0-3-16,0 0-6 16,0 0-7-16,0 0 7 15,0 0 1-15,0 0-9 16,0 0 0-16,0 0 0 15,0 0-9-15,-4 0-56 16,-34 18-136-16,-1 4-130 16,-3-8-477-16</inkml:trace>
  <inkml:trace contextRef="#ctx0" brushRef="#br0" timeOffset="-74486.63">17612 1221 605 0,'0'0'145'15,"0"0"-54"-15,0 0-31 16,0 0-24-16,0 0-6 15,0 0 37-15,0 0-33 16,34-84-11-16,-32 75-1 16,0 4-9-16,0 1 2 15,-2-2 5-15,2 2 15 16,-2-4 7-16,3-1-2 16,-3 0 5-16,2-1 6 0,3-3-25 15,-3 5 35-15,0-2-7 16,1 2-9-16,-1 0 1 15,0-2-21-15,0 2 6 16,-2 1-17-16,2-2 5 16,-2 3 13-16,0 3-7 15,0 0 22-15,0 3-9 16,0 0-24-16,0 0-14 16,0 12-23-16,0 12 23 15,0 8 17-15,0 8 5 16,-4 3 16-16,0 3 3 15,1-2-4-15,3 0-17 0,-2 2-3 16,2-2 1-16,-2 0 6 16,-1 2-2-16,-4 1-9 15,1 0 12-15,-3 0-13 16,0 3-3-16,-2-2-3 16,-2 1 10-16,-1-4-3 15,1 0-7-15,1-9 6 16,2-4-6-16,1-2 10 15,3-6-10-15,0 2-5 16,2 0 1-16,-3 0 5 16,3 0-5-16,0 0 4 15,-1-2-5-15,0-4 7 16,3-4-7-16,2-2 5 0,-2-4-5 16,0 2 8-16,0 1-8 15,2-2 6-15,-3 1 3 16,1 1 2-16,0-2-4 15,0 0-2-15,2-1 1 16,-2 0-4-16,0 2-2 16,-1 0 8-16,3 0-1 15,-2-3 1-15,0 4 0 16,-1-3-8-16,1-2 7 16,2 2 4-16,-2-2-4 15,0 0-7-15,-1 0 7 16,1 0-8-16,0 0 6 15,0 2-3-15,0 2 3 0,0-2-5 16,-1-2-1 0,3 0 1-16,0-2 0 0,0-2-1 15,0-4 8 1,0 2-2-16,0-2-5 0,0 0 11 16,0 0-2-16,0 0 0 15,0 0 7-15,0 0-2 16,0 0 4-16,0 0 0 15,0 0-5-15,0 0 2 16,0 0-9-16,0 0 1 16,0 0-7-16,0 0 7 15,0 0-7-15,0 0 6 16,0 0-7-16,0 0 0 16,0 0 2-16,0 0-1 15,0 0 0-15,0 0 0 0,0 0 1 16,0 0-2-16,0 0 2 15,0 0 3-15,0 0-4 16,0 0-2-16,0 0 1 16,0 0-1-16,0 0 1 15,0 0 0-15,0 0 0 16,0 0 1-16,0 0 0 16,0-4-1-16,0-8 0 15,7-2 0-15,4-4 1 16,5-6 0-16,1-4-1 15,3-4-8-15,1-6-4 16,0-2-6-16,2-4 11 0,2-5-17 16,-3 1-4-1,0 0 10-15,-4 6 8 0,-3 6 8 16,-3 10-8-16,-3 6 10 16,-5 8 1-16,0 4 0 15,-2 2 0-15,-2 3 0 16,0 2-1-16,0 1-6 15,0 0 5-15,0 0-14 16,0 0-11-16,0 8-8 16,-4 10 16-16,-5 6 12 15,-4 4 6-15,2 4 0 16,0-2 6-16,2 2-6 16,0-4 1-16,0 3-1 0,0-4 2 15,3-3-2 1,1-2 1-16,0-5-1 0,3-7 0 15,2-2 0 1,0-7 0-16,0 2 1 0,0-3 5 16,0 0 5-16,0 0 2 15,0 0 2-15,0 0 4 16,0-7 0-16,0-7-10 16,0-4-8-16,0 0 0 15,0 3 0-15,0 2-1 16,0 5 1-16,0 7-1 15,0-2-5-15,0 3-1 16,0 0-12-16,0 0-47 16,-6 0-105-16,-3 16-83 15,-18 16 38-15,2-1-162 0,-4-2-451 16</inkml:trace>
  <inkml:trace contextRef="#ctx0" brushRef="#br0" timeOffset="-73432.2">17247 1917 584 0,'0'0'159'0,"0"0"-27"0,0 0-59 16,0 0 10-1,0 0-5-15,0 0 7 0,0 0-10 16,0-34-8 0,0 34 3-16,0-2-9 0,0 2-12 15,0 0-8-15,0 0-8 16,0 0-1-16,0 0-4 16,0 0 4-16,0 0-10 15,0 0-13-15,0 0-9 16,0 0-6-16,13 8 6 15,18 4 7-15,14 4 16 16,15-1 38-16,9 0-1 16,10-3-10-16,0-2-6 15,6-2-12-15,0-2-4 16,2 0 13-16,-5 0-18 0,-4 0-8 16,-7 2-3-16,-6-2-6 15,-11-2-5 1,-10 2 1-16,-11-4-1 0,-10 2 0 15,-9-2 1-15,-10 0 4 16,-2-2 1-16,-2 0-1 16,0 2 6-16,0-2 4 15,0 0 9-15,0 0 7 16,0 0-1-16,0 0-14 16,0 0-16-16,0 0 11 15,0 0-11-15,0 0 0 16,0 0 0-16,0 0 1 15,0 0-1-15,0 0-1 16,0 0 2-16,0 0-2 0,0 0 1 16,0 0 7-16,0 0-1 15,0 0-1-15,0 0 3 16,0 0 4-16,0 0 1 16,0 0-2-16,0 0-12 15,0 2-1-15,0 4-21 16,-20 16-194-16,-9 2-173 15,-5 0-409-15</inkml:trace>
  <inkml:trace contextRef="#ctx0" brushRef="#br0" timeOffset="-71913.83">17343 4163 552 0,'0'0'166'15,"0"0"-85"-15,0 0-9 16,0 0-7-16,0 0 3 16,0 0 14-16,0 0 9 0,-5-6-8 15,5 6-2-15,0 0 2 16,0 0-5-16,0 0-5 16,0 0-5-16,0 0 5 15,0 0-1-15,-2 0-15 16,2 0-22-16,-2 0-15 15,0-2-2-15,-2 2-6 16,1 0-1-16,-2 0-10 16,3 0 21-16,0 0-10 15,2 0-2-15,0 0-4 16,0-2 4-16,0 2-10 16,0 0-2-16,0 0 2 0,0 0 17 15,12 0-16 1,9 0 8-16,8 0-1 0,12 0-1 15,7 0 3-15,4 0-2 16,2 0-7-16,-2 0-1 16,0 0 9-16,-6 0-9 15,-3 0 11-15,-7 0-5 16,-3 0-6-16,-8 0 6 16,-5 0-6-16,-7 0 6 15,-6 0-5-15,-3 0-1 16,-2 0 0-16,-2 0 7 15,0 0-6-15,0 0 10 16,0 0-4-16,0 0 6 16,0 0-2-16,2 0 0 15,-2 0-3-15,0 0-7 0,3 0 7 16,-3 0-8-16,0 0 6 16,3 0-4-16,-3 0-2 15,0 0 7-15,0 0-7 16,0 0 0-16,0 0-20 15,-14 0-159-15,-9-3-217 16,-5-1-405-16</inkml:trace>
  <inkml:trace contextRef="#ctx0" brushRef="#br0" timeOffset="-70987.08">17479 3800 222 0,'0'0'607'0,"0"0"-461"16,0 0-51-16,0 0 2 15,0 0-6-15,0 0 9 16,0 0 6-16,15-79-33 15,-10 74-13-15,-1-2-11 16,-2 1-2-16,3-2 4 16,0 2-7-16,-3-2-5 15,2 0-1-15,0 1 12 16,1-4-3-16,1 1-12 0,0 0 1 16,-4 0-11-16,2 2-1 15,0-2-4-15,-2 4 11 16,1-2-4-16,-3 4 4 15,2-2-10-15,-2 0 2 16,2-2-7-16,0 2-4 16,0-2-7-16,0 4-5 15,-2 0 0-15,0 0 11 16,4 4-10-16,-4 0 7 16,0 0-8-16,0 0-14 15,0 6-7-15,0 18 4 16,0 10 12-16,0 8 5 15,0 8 8-15,0 3-7 0,0-1 6 16,0-2-6-16,0-2 1 16,0 0 6-16,-4-4-7 15,0 0 0-15,0-1 5 16,-1-6-5-16,-1-6 5 16,4-7-6-16,-2-4 1 15,0-4 6-15,2-4-7 16,0-2 0-16,2 0 10 15,-2-4-9-15,2-2 1 16,0 0-2-16,0-2 1 16,-2-2 5-16,2 2-5 15,0-2-1-15,0 0 0 16,0 0 7-16,0 0-6 0,0 0-1 16,0 0 1-1,0 0 0-15,0 0 13 0,0 0-12 16,0 0-1-16,0 2 0 15,0 0-1-15,0 0-7 16,0 0 7-16,0 0 7 16,0-2-7-16,0 2 1 15,0-2-2-15,0 2 2 16,0 0-1-16,0 0 0 16,0 4 1-16,0 0-3 15,-2 0 8-15,2 0-6 16,0 0 1-16,0-2-1 0,0 0 1 15,0-4-1-15,0 0 2 16,0 0 5-16,0 0-7 16,0 0-1-16,-5 4-5 15,-19 2-217-15,1 2-341 16,-8-4-919-16</inkml:trace>
  <inkml:trace contextRef="#ctx0" brushRef="#br0" timeOffset="-68632.72">9173 9212 428 0,'0'0'148'0,"0"0"33"15,0 0-63-15,0 0-53 16,0 0 6-16,0 0-22 16,0 0-17-16,-48-16-9 15,40 16-4-15,-1 0 1 0,-1 0-8 16,2 0 21-16,1 0 13 16,-1 0 12-16,-2 0-6 15,-1 0-5-15,3-2-4 16,-2 2 1-16,4 0-8 15,-1 0 12-15,3 0-20 16,2 0 10-16,2-2 10 16,0 2-9-16,0 0-14 15,0 0 22-15,4 0-37 16,16 0-8-16,12 0 27 16,10-2 23-16,9 0 0 15,9 0 8-15,5-4-5 16,4-2-21-16,0 0 4 0,2 0-5 15,-2 0-14-15,-4 0 8 16,-7 1-16-16,-8 4 10 16,-7 1-14-1,-14 2-5-15,-7 0 5 0,-10 0-7 16,-8 0-6-16,-2 0 6 16,0 0 9-16,-2 0-9 15,0 0 0-15,0 0 6 16,0 0 6-16,0 0 1 15,0 0 8-15,0 0 3 16,0 0-2-16,0 0 5 16,0 0-5-16,0 0-12 0,0 0 4 15,0 0-7 1,0 0 3-16,0 0-2 0,0 0-1 16,0 0 1-16,0 0 2 15,0 0-1-15,0 0 6 16,0 0-14-16,0 0 8 15,-4 0-9-15,-7 0 0 16,-3 0-1-16,-1 0-20 16,-7 0 20-16,-3 8-4 15,-6 7 4-15,-7 6 1 16,-7 7 0-16,-8 8-1 16,-5 6-11-16,-4 4-1 15,4-2-6-15,6-6-8 0,10-5 9 16,11-9 17-1,11-8 1-15,5-6 1 0,7-6-1 16,4-3-1-16,2-1 0 16,2 0 0-16,0 0 0 15,0 0-1-15,0 0 1 16,0 0 0-16,0 0 0 16,0 0 1-16,0 0-1 15,0 0 0-15,0 0 0 16,0 0 1-16,0 0 1 15,0 0 0-15,0 0 8 16,0 0-9-16,0 0 0 16,0 0-1-16,0 0 1 15,0 0-2-15,0 0 1 16,0 0-1-16,0 0-9 0,0 0 11 16,0 0 0-1,0 0 0-15,0 0-1 0,0 0 1 16,0 0 1-16,0 0 0 15,0 0 0-15,0 0 0 16,0 0-1-16,0 3-1 16,0 1-154-16,-2 2-234 15,-3-2-369-15</inkml:trace>
  <inkml:trace contextRef="#ctx0" brushRef="#br0" timeOffset="-67486.08">8994 9296 168 0,'0'0'612'0,"0"0"-444"16,0 0-21-16,0 0 21 0,0 0-87 15,0 0 5 1,0 0-6-16,0-24-13 0,0 24 8 15,0-2-12-15,0 2-10 16,0-2-2-16,0 2-15 16,0 0-6-16,0 0-11 15,0 0-2-15,0-2-2 16,0-2-2-16,0-2-3 16,0-2-10-16,-2 0 0 15,0 0 0-15,2 4 8 16,-2 0-8-16,2 2 0 15,0 0 0-15,0 2-10 16,0 0 10-16,0 0-27 16,0 18-1-16,2 10 28 15,11 6 1-15,3 8-1 0,-1-2 1 16,3-4 8-16,-3-4-2 16,-1-6 4-16,-1-5 5 15,-3-5-8-15,-2-6 3 16,-1-2 5-16,-3-4-4 15,-2 0-2-15,0-2 2 16,1 0 0-16,0-1-4 16,-1-1-1-16,-2 3 5 15,0-3-5-15,2 0 4 16,-2 0-1-16,0 2-1 16,0-2 1-16,2 0-4 15,-2 0-5-15,2 4-1 16,-2-2 1-16,3 2 0 0,-1 0 5 15,0-2-5-15,0 0 0 16,-2-2 0-16,2 0 0 16,-2 0 0-16,0 2-1 15,0 0 1-15,2 0-1 16,1 6 2-16,-1 0-2 16,3 2 1-16,-3 0 0 15,2-4-1-15,-1 0 2 16,-1-2-1-16,0-2-1 15,-2-2 1-15,2 2-1 0,-2-2 1 16,2 2-1 0,0 0 0-16,3 2 0 0,-1-2 0 15,-1 2 1 1,1-2-1-16,-1-2 1 0,1 0 0 16,0 0 8-16,5 0-3 15,3-4 4-15,3-10-3 16,3-4-6-16,1-4 1 15,4-4-1-15,2-2 0 16,-1 0 7-16,3-2-7 16,2-5-1-16,0-2 1 15,-3 1-1-15,1 1 1 16,-7 9-1-16,-7 8 0 16,-5 8 0-16,-4 6 1 15,-4 2 1-15,0 2 5 0,0 0-1 16,0 0-6-16,0 0-1 15,0 0 0-15,0 0 1 16,0 0-1-16,0 0 1 16,0 0-2-16,0 0 1 15,0 0-9-15,-14 4-65 16,-5 8-220-16,-8 0-424 0</inkml:trace>
  <inkml:trace contextRef="#ctx0" brushRef="#br0" timeOffset="-65870.11">2873 9431 320 0,'0'0'123'0,"0"0"-54"16,0 0-21-16,0 0-3 15,0 0 15-15,0 0 7 16,0 0 18-16,0 4 4 16,0-4 11-16,0 0 3 15,0 0 4-15,0 0-14 16,0 0-24-16,0 0-14 16,0 0-7-16,0 0-4 15,0 0-33-15,0 0-3 16,0 0 19-16,3 0-16 15,10 0-9-15,12-3 17 16,9-1 29-16,7 1 25 16,7-5 6-16,-2 1-19 0,3 0-6 15,-4-2-18-15,-6 1-26 16,0 3 0-16,-10-2 0 16,-7 3-8-16,-4 1 4 15,-7 0 3-15,-7 2 11 16,1 1-6-16,-5 0-13 15,2-3 13-15,-2 3-12 16,0 0-1-16,3 0-1 16,5 0-1-16,21 0-90 15,-2 4-219-15,2-1-684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18 5737,'0'0'6528,"0"-5"-5746,0-8-26,0 21-28,0 33-583,-1 40 23,-1-1-114,4 0 0,13 79 0,-4-60-4338,-8-84-77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8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7090,'0'0'2187,"-9"28"-1966,-27 85-62,35-108-125,-1 1 0,1-1 0,0 1 1,0-1-1,1 1 0,-1 0 0,1-1 0,2 11 1,-2-14-22,1 0 1,-1 0-1,1 0 1,0 0-1,-1 0 1,1 0-1,0-1 1,0 1-1,1 0 0,-1-1 1,0 1-1,0-1 1,1 1-1,-1-1 1,1 1-1,2 1 1,2-1 99,-1 1 0,1-1 1,0-1-1,0 1 0,0-1 0,0 0 0,0 0 0,0-1 1,0 0-1,9-1 0,-6 1 192,-8 0-248,1 0 0,0-1 0,0 1 0,0 0 0,-1-1 0,1 0 1,0 1-1,-1-1 0,1 0 0,-1 0 0,1 0 0,-1 0 0,1 0 0,-1 0 0,0 0 0,1-1 0,-1 1 1,0-1-1,0 1 0,0 0 0,0-1 0,0 0 0,0 1 0,-1-1 0,1 1 0,0-1 0,-1 0 1,1 0-1,-1 1 0,1-4 0,1-6 147,-1 0 1,0 0-1,0-17 1,-1 28-198,0-16 29,1 7 33,-1 1-1,0 0 0,-3-13 1,3 18-59,-1 1 1,0 0 0,1-1 0,-1 1 0,0 0 0,0 0 0,0 0 0,-1 0 0,1 0 0,0 0-1,-1 0 1,0 0 0,1 1 0,-1-1 0,0 0 0,-3-2 0,-4 0-27,0-1 0,0 1 0,0 0 1,0 1-1,-1 0 0,0 1 0,1 0 0,-1 0 0,-13 0 1,-26 0-6997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39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5721,'0'0'6288,"0"3"-6162,0 32 476,9 62-1,-6-81-555,0-1 0,1 0 0,1 0 0,0 0-1,1 0 1,12 21 0,-17-33-38,1-1 0,-1 0 0,1 0 1,0 0-1,-1 0 0,1-1 0,0 1 0,0 0 1,0-1-1,0 1 0,0-1 0,0 0 0,1 0 1,-1 0-1,0 0 0,1 0 0,-1 0 0,1 0 1,-1-1-1,1 1 0,-1-1 0,1 0 0,-1 0 1,1 0-1,-1 0 0,1 0 0,0-1 0,-1 1 0,1-1 1,-1 1-1,5-3 0,0 0 14,0 0-1,0 0 1,-1-1-1,1 0 1,-1 0-1,0-1 1,0 1-1,0-1 1,6-8-1,-2 1 21,0 0-1,-1-1 0,-1 0 0,0 0 1,0-1-1,-2-1 0,0 1 0,0-1 1,-1 0-1,-1 0 0,-1 0 0,0 0 1,-1-1-1,0 0 0,-2-19 0,0 34-57,0 16-401,0-4 412,0-1 1,1 1-1,0-1 1,1 1-1,0-1 1,1 1-1,6 15 0,-8-23 5,1 1-1,0 0 1,0-1-1,1 1 1,-1-1-1,1 0 1,0 0-1,0 0 1,0 0-1,0 0 1,0 0-1,0-1 1,1 0-1,-1 0 1,1 0 0,0 0-1,0 0 1,0-1-1,0 1 1,0-1-1,0 0 1,7 0-1,1 1 23,0-1-1,0-1 1,1 0 0,-1-1-1,0 0 1,1-1 0,-1 0 0,0-1-1,-1-1 1,1 0 0,16-8-1,-22 9-21,0 0-1,0 0 0,-1-1 0,1 0 1,-1 0-1,0 0 0,0-1 1,-1 0-1,0 0 0,1 0 1,-1 0-1,-1-1 0,1 0 0,-1 1 1,0-1-1,-1 0 0,1-1 1,-1 1-1,0 0 0,-1-1 1,1 1-1,0-12 0,-2 10-62,1 3 14,-1 0 0,0 0 1,0 0-1,0 0 1,-2-6-1,2 9 29,-1 0 1,1 1-1,-1-1 0,0 1 0,1 0 1,-1-1-1,0 1 0,0 0 0,0-1 1,0 1-1,0 0 0,0 0 0,-1 0 1,1 0-1,0 0 0,0 0 1,-1 0-1,1 0 0,-1 0 0,-1 0 1,-10-3-275,-1 1 1,1 0-1,-1 1 1,0 1 0,1 0-1,-1 1 1,0 0-1,-26 5 1,38-5 233,0 1 0,0 0 1,0 0-1,0 0 0,0 0 0,0 0 1,0 1-1,0-1 0,1 0 0,-1 1 0,0 0 1,1-1-1,-1 1 0,1 0 0,0 0 1,0-1-1,-1 1 0,1 0 0,0 0 0,1 1 1,-1-1-1,0 0 0,1 0 0,-1 0 1,1 0-1,-1 1 0,1-1 0,0 0 0,0 0 1,0 1-1,0-1 0,1 0 0,-1 0 1,1 1-1,-1-1 0,1 0 0,0 0 0,-1 0 1,3 3-1,2 1 44,0 1 1,0-1-1,1-1 1,-1 1-1,1-1 0,11 7 1,12 12 17,-8-1 196,0 0 0,-2 2 0,-1 0 0,17 32 0,-10-16 579,-22-37-645,-1 0-1,1-1 0,-1 0 1,1 1-1,0-1 0,0 0 1,1 0-1,-1-1 1,1 1-1,-1-1 0,1 1 1,0-1-1,0 0 1,0-1-1,0 1 0,8 2 1,-5-3-9,-1-1 0,1 1 1,0-1-1,0 0 1,0-1-1,-1 0 0,1 0 1,0 0-1,11-5 1,5-3-96,-1-1 0,1-1 0,-2-1 0,30-22 0,13-12-1325,-9 1-1206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6553,'0'0'6887,"1"-6"-6125,1-15-193,-1 16-270,-1 9-328,-2 256 1239,5 319-108,31-138-579,-9-182-214,-5 75-151,11 112-80,20-149-72,-22-156 11,-18-57 219,-4 0 1,-5 128-1,-3-114-76,2-88-155,1 0-1,0-1 0,0 1 0,1-1 0,1 1 0,-1-1 0,9 15 0,5 14 78,-17-39-79,0 1 0,-1 0 0,1 0 0,0 0 0,0 0 0,0 0 0,0 0 0,0 0 0,0 0 0,0 0 0,-1 0 0,1 1-1,0-1 1,0 0 0,0 0 0,0 0 0,0 0 0,0 0 0,0 0 0,-1 0 0,1 0 0,0 0 0,0 0 0,0 0 0,0 0 0,0 0 0,0 1 0,0-1 0,0 0 0,0 0 0,0 0 0,0 0-1,-1 0 1,1 0 0,0 0 0,0 1 0,0-1 0,0 0 0,0 0 0,0 0 0,0 0 0,0 0 0,0 0 0,0 0 0,0 1 0,0-1 0,0 0 0,0 0 0,0 0 0,0 0 0,0 0 0,1 0-1,-1 1 1,0-1 0,0 0 0,0 0 0,0 0 0,0 0 0,0 0 0,0 0 0,0 0 0,0 0 0,0 0 0,0 0 0,1 1 0,-12-9-136,7 5-210,-30-21-3457,-7-10-7538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2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8026,'0'0'2862,"7"1"-2541,90 3 1626,131-13-1,104-27-1311,-161 15-338,844-72 258,254 61-484,-816 18-62,-87 0-10,364-12 1,-342 10-3,830-9-174,-1 26 181,-500 0-6,2-1 36,-658-3-23,-1-3 0,91-20 0,15-3 4,339-6 422,7 33-277,-262 4-71,420 9-72,-152 0-7,487-10 184,106 2 812,-749 18-720,33-1 179,-100-20 2756,-294 0-3129,-1-3-152,0 2-131,-1-1 1,1 1-1,0-1 0,-1 0 1,0 1-1,1-1 0,-1 1 1,0-1-1,0 1 0,0 0 1,0-1-1,0 1 0,0 0 1,0 0-1,0-1 0,0 1 1,-1 0-1,1 0 0,0 0 1,-1 0-1,1 1 0,-1-1 1,-2-1-1,-38-22-8632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90 5473,'0'0'3268,"10"-4"-2907,35-10 23,-42 13-305,1 0-1,-1 0 1,0 0 0,1-1 0,-1 0-1,0 0 1,0 0 0,0 0 0,-1 0-1,1 0 1,5-6 0,-7 6-17,0 0 1,0-1-1,1 1 1,-1 0-1,-1-1 0,1 1 1,0-1-1,-1 1 1,1-1-1,-1 1 1,0-1-1,0-5 0,0 8-59,0 0-1,0-1 1,0 1 0,0 0-1,0-1 1,0 1-1,-1 0 1,1-1-1,0 1 1,0 0-1,0 0 1,-1-1-1,1 1 1,0 0-1,-1 0 1,1-1-1,0 1 1,0 0-1,-1 0 1,1 0-1,0 0 1,-1-1-1,1 1 1,0 0-1,-1 0 1,1 0 0,0 0-1,-1 0 1,1 0-1,0 0 1,-1 0-1,1 0 1,-1 0-1,1 0 1,0 0-1,-1 0 1,-14-1 1,0 0 1,0 0 0,0 2 0,0 0-1,0 0 1,0 2 0,0 0 0,0 0-1,1 1 1,-26 12 0,18-5 4,-42 24-1,59-31 11,0-1-1,0 1 1,1 0-1,-1 0 1,1 1-1,0-1 1,0 1-1,0 0 1,-4 8-1,7-11-18,0 1 0,0-1 0,0 1-1,0 0 1,0 0 0,1 0 0,-1-1-1,1 1 1,0 0 0,0 0 0,0 0-1,0 0 1,0 0 0,1-1-1,-1 1 1,1 0 0,0 0 0,0 0-1,0-1 1,0 1 0,0-1 0,0 1-1,1-1 1,0 1 0,-1-1 0,1 0-1,0 1 1,0-1 0,0 0-1,0 0 1,0-1 0,1 1 0,-1 0-1,4 1 1,46 23 289,57 21 1,4 2 62,-107-46-336,32 18 157,-37-20-167,1 0 1,-1 0-1,0 1 1,1-1 0,-1 0-1,0 1 1,0-1-1,0 1 1,0 0-1,0-1 1,0 1 0,0 0-1,0-1 1,-1 1-1,1 0 1,-1 0-1,1 0 1,-1 0 0,1 2-1,-2-3 1,1-1-1,0 1 1,0 0 0,-1 0-1,1-1 1,0 1 0,-1 0-1,1-1 1,-1 1 0,1-1-1,-1 1 1,1 0 0,-1-1-1,1 1 1,-1-1 0,1 1-1,-1-1 1,0 0 0,1 1-1,-1-1 1,0 0-1,1 1 1,-2-1 0,-22 8 118,19-7-81,-40 8 60,-1-3 0,0-1 0,-91-3 0,104-2-533,52 0-5071,8 0 869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39:39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2235 6655 418 0,'0'0'180'0,"0"0"-70"0,0 0-55 16,0 0-9-16,0 0 9 16,0 0 16-16,6 2 4 15,-6-2 0-15,0 0 13 16,0 0-9-16,0 0 2 15,0 0-7-15,0 0-2 16,0 2-14-16,2 0-21 16,3 4 8-16,3 4 35 15,4 0 24-15,3 2-33 16,6 0-15-16,-2-2-19 16,6-2-1-16,2-2-7 15,-3-2-10-15,3-4-5 16,-2 0-14-16,-4 0 0 15,2 0 5-15,-1 0-4 16,-2-8 6-16,-4-2-1 16,-3-4 25-16,-3 0-9 0,-8-2-13 15,-2-2 7-15,0 0 0 16,0 0 0-16,-12 2-8 16,-1 4-1-16,-3 0-7 15,-4 4 0-15,0 4 0 16,-2 4-16-16,-4 0-9 15,-7 2 25-15,-4 20 0 16,-3 6 1-16,0 8-2 16,4 2 1-16,8-1-6 15,5-4-3-15,11-3 3 16,8-2-1-16,4-1-4 16,0-5 5-16,2 0 5 0,14-4-4 15,7-4 5-15,1 0 8 16,2-4 5-16,1-2 8 15,0-2-2-15,2-2-3 16,0 0-16-16,0-2 0 16,-2 0-63-16,0-2-87 15,6 0-109-15,-6 0-146 16,-7-6-393-16</inkml:trace>
  <inkml:trace contextRef="#ctx0" brushRef="#br0" timeOffset="379.18">2763 6661 844 0,'0'0'259'0,"0"0"-98"15,0 0-98-15,0 0-32 16,0 0 15-16,0 0 8 16,0 0-5-16,79 6 18 15,-58 8-13-15,-3 4-12 16,-3 3 4-16,-4-2-17 0,-4 3-10 16,-5 1-2-1,-2-1-5-15,0-4 3 0,0 0 1 16,-11-6-8-16,-5-2 3 15,-2-2-11-15,1-6-1 16,-1 0-48-16,-1-2 22 16,4 0-17-16,5 0-42 15,2 0-67-15,8-4 15 16,0-4-60-16,0-2-126 0</inkml:trace>
  <inkml:trace contextRef="#ctx0" brushRef="#br0" timeOffset="699.27">3072 6601 717 0,'0'0'255'15,"0"0"-78"-15,0 0-96 16,0 0-38-16,0 0-21 15,0 0 7-15,0 0 25 16,-41 80 5-16,29-46 5 16,1 0 9-16,5-1-16 15,6-5-14-15,0-4-14 16,0-2-13-16,0-4-5 16,8-4-11-16,3-4 0 15,7-2 10-15,1-4-4 0,6-4-6 16,2 0-35-1,17-12-92-15,-5-6-85 0,-6 0-201 0</inkml:trace>
  <inkml:trace contextRef="#ctx0" brushRef="#br0" timeOffset="2216.89">3430 6671 454 0,'0'0'494'0,"0"0"-281"16,0 0-80-1,0 0-30-15,0 0-1 0,0 0-12 16,0 0-22-16,0-8-28 16,0 8-20-16,-2 16-20 15,-15 10 32-15,-1 4 0 16,0 5-23-16,4-2-9 15,6-4-2-15,4-3 2 16,4-6 1-16,0-4-1 16,0-6 1-16,0-2-1 15,2-4 0-15,4-4 0 16,3 0 1-16,5 0 17 16,1-6 5-16,5-10-8 15,-3-2-1-15,4-4-5 16,-3 2-8-16,-5 4 0 0,-1 1 1 15,-6 5 8-15,-1 5-9 16,-5 2 1-16,2 3 4 16,-2 0-6-16,0 0-21 15,0 11-9-15,2 7 29 16,0 6 0-16,5-2-31 16,4 0 9-16,0-6 2 15,0-4 7-15,1-4-2 16,-2-4 5-16,1-2 11 15,1-2-1-15,3 0 1 16,-1-6 0-16,1-8 1 16,1-4 6-16,-1-4-5 0,1-2 6 15,-1-2-7-15,2 1-1 16,-2 6-1-16,-4 1-1 16,2 4-5-16,-4 3 1 15,1 5-5-15,-4 6 0 16,-2 0 0-16,-1 0-11 15,-1 17 20-15,-2 9 2 16,0 2 1-16,0 2 6 16,0-2-6-16,0-8 0 15,0-4 0-15,0-6-1 16,0-6 1-16,0 0-1 16,0-4 0-16,0 0 1 15,0 0-2-15,8-8-6 16,2-10-12-16,5-4 11 0,3-2 7 15,5 2-9-15,-4 4 1 16,2 4 3-16,-6 3 5 16,-1 8-7-16,-4 3-39 15,4 0-28-15,-3 3 75 16,0 14 11-16,-1 5 3 16,-2-3-4-16,-1 3-1 15,-3-4-8-15,2-5 1 16,-2-3-1-16,0-4 0 15,-2-4 1-15,2-2-2 16,3 0 0-16,5-4 2 16,3-14 20-16,5-2-12 15,2-2-10-15,2 1 1 16,-3 3 10-16,-2 4-10 0,-3 6-1 16,-1 7 0-16,-1 1-20 15,1 0 20-15,4 1 6 16,1 12 1-16,2 0-6 15,0 1 12-15,5-1-12 16,0-5 1-16,0-4-2 16,2-4-19-16,-6 0 19 15,2-4-1-15,-2-13 0 16,-3-1 1-16,-3-1 0 16,-1-2 9-16,-7 3-9 15,-2 0 32-15,-3 6 7 16,-2 5 17-16,-2 2 2 15,0 5-10-15,0 0-34 16,0 14-14-16,-4 18 0 0,-9 14 6 16,1 11 3-16,6 9-8 15,1 6 1-15,5 4-2 16,0 3 1-16,0-3 0 16,2-10 0-16,5-12 0 15,-2-10 0-15,-1-14 0 16,-4-10 6-16,0-8-6 15,0-8 6-15,0-4-5 16,0 0 39-16,-7-10-16 16,-4-14-25-16,0-6 1 15,2-10-1-15,2-8 0 0,7-8 0 16,0-3-1 0,0-1-12-16,10 2 7 0,9 4-3 15,4 6-9-15,4 8-14 16,2 6 6-16,0 6 5 15,0 10 20-15,-3 4-12 16,-4 4 7-16,-1 7 5 16,-8 3-17-16,-2 0 11 15,-6 17 7-15,-5 7 25 16,0 6 19-16,0 0 10 16,-7 0-20-16,-7-6-15 15,1-2 4-15,-5-6 12 16,1-2-4-16,-6-4-19 15,1-4-12-15,-1-2-51 16,4-4-18-16,1-6-48 0,7-16-122 16,4-2-355-16</inkml:trace>
  <inkml:trace contextRef="#ctx0" brushRef="#br0" timeOffset="3051.48">4955 6389 113 0,'0'0'756'16,"0"0"-535"-16,0 0-86 0,0 0-86 15,0 0-17 1,0 0 32-16,0 0 45 0,27 96-7 15,-23-44-5-15,-2 4-6 16,2 2-52-16,1-2-16 16,-1-2-6-16,-2-5-15 15,4-5 13-15,-4-6-13 16,0-8 6-16,0-6-7 16,0-8 0-16,0-6 0 15,1-4 0-15,1-2 5 0,0-4-4 16,6 0 6-1,1 0 14-15,7-2 22 0,-1-12-5 16,6 0-12 0,1-4-9-16,3-4-7 0,-1 0-5 15,1-3 3-15,-5 2-8 16,-1-1 0-16,-6 3 6 16,-6 6-5-16,-4 4 16 15,-3 5 2-15,-2 5-1 16,0 1-10-16,0 0-9 15,-12 7-21-15,-7 18 3 16,-2 7-7-16,1 4-13 16,9-2-20-16,5 0 5 15,6-6 27-15,0-6 12 16,0-6 3-16,11-6-1 16,5-8 0-16,1-2 11 15,5 0 0-15,3-8 0 0,2-10 0 16,2-4 1-16,-3-2 0 15,-1 0 9-15,-3 2 8 16,-5 0 1-16,0 6 1 16,-7 2-2-16,2 3-3 15,-5 6-13-15,-1 5 1 16,3 0-2-16,0 0 0 16,2 4 0-16,3 14 7 15,1 0 8-15,1 2 3 16,-3 0 8-16,-4-4 16 15,-3-4 11-15,-3-4 5 16,-3-2 5-16,0-4 11 16,0 0 0-16,-14 2-14 0,-3-2-26 15,-5 0-34-15,-3-2-6 16,5 0-33-16,7 0-48 16,6-8-48-16,7-18-100 15,11 2-139-15,11 0-253 0</inkml:trace>
  <inkml:trace contextRef="#ctx0" brushRef="#br0" timeOffset="3228.26">5895 6715 1094 0,'0'0'637'0,"0"0"-373"16,0 0-102-16,0 0-83 15,0 0-36-15,0 0-43 16,0 0-15-16,16-4-158 16,-10 2-310-16,1 2-556 0</inkml:trace>
  <inkml:trace contextRef="#ctx0" brushRef="#br0" timeOffset="3416.82">5786 7004 1232 0,'0'0'395'0,"0"0"-122"0,0 0-134 16,0 0-72-16,0 0-62 16,0 0-5-16,0 0-148 15,4-10-225-15,-4-2-1137 0</inkml:trace>
  <inkml:trace contextRef="#ctx0" brushRef="#br0" timeOffset="3855.89">6114 6928 732 0,'0'0'615'0,"0"0"-364"16,0 0-86-16,0 0-95 15,0 0-39-15,0 0 39 16,191 2 48-16,-97-2-22 15,10 2-31-15,8 0-15 16,-21 0-20-16,9 0-30 16,-2-2-18-16,-27 0-146 15,-28 0-401-15</inkml:trace>
  <inkml:trace contextRef="#ctx0" brushRef="#br0" timeOffset="8865.49">7555 6717 358 0,'0'0'685'16,"0"0"-463"-16,0 0-56 16,0 0-1-16,0 0-28 15,0 0-13-15,2-14-20 16,-2 14-21-16,0 0-21 16,2 0-8-16,-2 0-20 0,0 0-32 15,0 12-2 1,0 18 0-16,-9 13 62 0,-6 11-4 15,-1 6-15-15,1 0-20 16,3-4-21-16,4-8 16 16,3-5-5-16,5-10-12 15,0-7 8-15,0-5-7 16,5-6-1-16,15-1 1 16,9-3 11-16,9-1 9 15,8-4 15-15,8-2-8 16,4-4-14-16,2 0-8 15,-4 0 0-15,-6 0-7 16,-9 0-1-16,-10 0-69 0,-16 0-87 16,-15-10-129-16,-8 2-264 15,-17-2-843-15</inkml:trace>
  <inkml:trace contextRef="#ctx0" brushRef="#br0" timeOffset="9061.62">7758 7100 1202 0,'0'0'291'0,"0"0"-155"16,0 0-53-16,135-22-6 15,-94 16-62-15,-12 2-15 16,-16-2-200-16,-9 0-179 0,-4 0-582 0</inkml:trace>
  <inkml:trace contextRef="#ctx0" brushRef="#br0" timeOffset="9282.54">7588 6796 1399 0,'0'0'333'0,"0"0"-201"0,0 0-85 15,0 0 1-15,125-8 9 16,-85 8-35-16,-2 0-22 16,6 12-75-16,-9-5-197 15,-12 1-427-15</inkml:trace>
  <inkml:trace contextRef="#ctx0" brushRef="#br0" timeOffset="10582.71">8136 7066 1257 0,'0'0'360'0,"0"0"-154"16,0 0-126-16,0 0-40 15,0 0-12-15,0 0 20 16,0 0-16-16,85 22-26 0,-70-1 9 16,-1 5-7-16,-5 2 9 15,-5-1 3-15,-2 1-10 16,-2-6-8-16,0-5 8 15,0-7-4-15,0-4 1 16,0-2-6-16,0-4-1 16,0 0-5-16,0 0 5 15,6-6 0-15,4-16-1 16,5-10-12-16,8-3 13 16,0-2 0-16,3 1 0 0,-1 4-7 15,-1 5 1 1,-4 9 6-16,-2 4-2 0,-5 10-8 15,0 4 1-15,1 0-4 16,-3 12 3-16,1 10 10 16,-4 4 5-16,1-1-4 15,-5-2 4-15,1-3-4 16,0-5-1-16,-3-5 6 16,-2-5-5-16,2-2 1 15,0-3 8-15,3 0 8 16,3-4 4-16,11-17-6 15,3-5-16-15,2-2-2 16,3 2 1-16,-2 6-17 16,-7 8 9-16,-5 6 1 15,-7 6-3-15,-2 0-11 0,-1 16 22 16,2 8 7-16,-1 6 3 16,3 3-2-16,1-4-8 15,2-3 0-15,3-3-25 16,2-9-37-16,1-6-24 15,7-8-24-15,0 0 13 16,6-4-3-16,3-18 17 16,-1-2 45-16,-2-4 34 15,-2-1 4-15,-7 1 17 16,-5 5 34-16,-3 2 31 16,-3 7 12-16,-5 4 15 15,-2 6-7-15,-2 4-36 16,0 0-47-16,0 12-19 15,0 16 0-15,-6 14 32 16,-3 8-9-16,2 7-17 0,2 1 3 16,5 2-9-16,0-2 9 15,0 1-8-15,0-5 1 16,0-7 5-16,0-7-7 16,0-7 1-16,0-13-1 15,0-8 0-15,0-6-13 16,0-6 13-16,0 0 18 15,0-18-2-15,-2-13-16 16,-2-6 0-16,-1-12 0 16,5-6 0-16,0-4 0 15,0-1 0-15,2 2-1 16,17 1 1-16,4 7-2 16,4 5 1-16,2 6-6 0,0 11-1 15,-2 10 7 1,-2 8-7-16,-5 8-2 0,0 2 1 15,-4 2-3-15,-3 20 3 16,-1 6 8-16,-4 4 2 16,-1 0 11-16,-5 1 0 15,-2-8 21-15,0-2 3 16,0-5 0-16,-13-6-1 16,-3-2 4-16,-7-4-14 15,2-4-25-15,-4-2-9 16,5 0-59-16,2 0-50 15,11-32-112-15,7 0-295 0,0 0-346 0</inkml:trace>
  <inkml:trace contextRef="#ctx0" brushRef="#br0" timeOffset="11216.08">9640 6739 939 0,'0'0'561'0,"0"0"-367"16,0 0-132-16,0 0-61 0,0 0 87 16,0 0 40-1,-22 137-23-15,9-77-49 0,2 2 0 16,1 2-4-16,6-4-23 15,2-4-1-15,2-5-16 16,0-9-11-16,0-8 5 16,0-6 8-16,0-8-14 15,0-6-1-15,2-8-44 16,7-6-27-16,5 0 3 16,1-4-3-16,5-14-1 15,1-6-5-15,-2-2 31 16,-1 0 18-16,-3 0 20 15,-3 4 8-15,-1 2 1 16,-5 3 0-16,2 8 25 16,-6 3 15-16,-2 3 17 0,0 3-10 15,0 0-20 1,-2 9-16-16,-10 10 2 0,1 6-7 16,2-3-5-16,6-2-1 15,3-2 0-15,0-4 1 16,6-4 6-16,9-4 0 15,5-4 8-15,5-2 18 16,1 0 3-16,5-6 0 16,-4-8-8-16,-2-4 13 15,-5-3 5-15,-9 0-3 16,-7-1 2-16,-4-3-19 16,0 6-9-16,-9-2-17 0,-11 6-10 15,-1 2-27 1,-4 5 9-16,7 4-15 0,5 3-28 15,8 1-55-15,5 0-155 16,9 0-208-16,8 0-54 0</inkml:trace>
  <inkml:trace contextRef="#ctx0" brushRef="#br0" timeOffset="11765.87">10206 7099 1264 0,'0'0'348'15,"0"0"-193"-15,0 0-125 16,0 0 4-16,0 0 5 15,0 0-15-15,0 0-17 16,-17 112-7-16,32-101-14 16,5-2 13-16,5-7 1 15,2-2 0-15,4 0 16 16,-2-4-9-16,0-12-6 16,-5-2 0-16,-4 0 9 15,-5 1 21-15,-3 6 46 16,-6 7 13-16,-6 4-10 15,0 1-74-15,0 30 16 0,-4 13-18 16,-5 12 13-16,0 10-7 16,5 4-9-16,1 2 10 15,1-4-5-15,0-7-6 16,-7-13 0-16,-5-12-10 16,-10-14-11-16,-4-10-11 15,-7-12 14-15,2 0 18 16,4-12 7-16,7-16 7 15,6-8 25-15,12-6-10 16,4-2-1-16,2 2-9 16,25 3-8-16,9 5-11 0,7 4 0 15,5 6 0-15,28-2-72 16,-13 4-112-16,-6 6-470 16</inkml:trace>
  <inkml:trace contextRef="#ctx0" brushRef="#br0" timeOffset="12465.89">10634 7277 955 0,'0'0'165'15,"0"0"-33"-15,0 0-2 16,0 0-36-16,124 48-30 16,-90-42 9-16,0-2 4 15,-6-4-10-15,-1 0-26 16,-4 0-10-16,-7-6 1 16,-3-6 17-16,-9-2-10 15,-2-2-8-15,-2-2-2 16,0 2-6-16,-15 2 1 15,-8 2-11-15,-6 6-6 16,-4 6 7-16,0 0-7 0,2 6-7 16,-1 18 0-16,8 4-1 15,9 8 1-15,5 2 0 16,10 0 9-16,0 0-1 16,14-2 1-16,13-4 30 15,6-5-8-15,5-5 2 16,2-8-8-16,3-6-10 15,1-8-15-15,-5 0-25 16,13-16-142-16,-12-11-308 16,-11-1-468-16</inkml:trace>
  <inkml:trace contextRef="#ctx0" brushRef="#br0" timeOffset="12849.76">11238 7387 952 0,'0'0'227'0,"0"0"-77"16,0 0 27-16,0 0-11 16,131 8-40-16,-98-8-47 15,-1 0-7-15,-5-8-6 16,-9-2-26-16,-7 0-16 15,-9 2 22-15,-2 0-5 16,-13 2-32-16,-21 2 5 0,-11 4-12 16,-5 0 6-16,-4 8-8 15,7 12 0-15,11 6 0 16,14 2 11-16,13 2-11 16,9 2 0-16,7-2 0 15,26-2 6-15,8-3 34 16,9-5-3-16,4-6 3 15,0-6-9-15,-1-4-16 16,-4-4-15-16,2 0-57 16,-11-2-124-16,-17-8-439 0</inkml:trace>
  <inkml:trace contextRef="#ctx0" brushRef="#br0" timeOffset="13792.63">12412 7095 720 0,'0'0'823'15,"0"0"-619"-15,0 0-68 16,0 0-63-16,0 0-30 16,0 0-1-16,0 0 48 15,0 68-10-15,0-27-2 16,0 6-40-16,0-1-32 16,0-2-6-16,0-4-81 15,-6 0-130-15,-1-9-122 16,-3-13-319-16</inkml:trace>
  <inkml:trace contextRef="#ctx0" brushRef="#br0" timeOffset="14165.7">12221 7086 1220 0,'0'0'271'16,"0"0"-147"-16,0 0-73 16,0 0 35-16,124 2 22 15,-82 16-45-15,3 7-31 16,0 4 7-16,-2 6 0 16,-8 1-11-16,-4 2-9 15,-9 0-10-15,-8-2 16 16,-6 0-2-16,-6-4 10 0,-2-6-10 15,0-4-2-15,-17-6 13 16,-10-2 19-16,-8-4-11 16,-8-2-16-16,-1-2-26 15,-1-4-14-15,5-2-1 16,7 0-31-16,8 0-49 16,12 0-87-16,13-12-127 15,11 1-286-15,13 0-348 0</inkml:trace>
  <inkml:trace contextRef="#ctx0" brushRef="#br0" timeOffset="14836.74">12923 7339 1232 0,'0'0'336'16,"0"0"-178"-16,0 0-84 15,0 0 4-15,0 0 24 16,-141 42-21-16,110-10-37 16,6 0-23-16,10 2-21 15,3-3 16-15,10-6-10 16,2-3-6-16,0-7-1 16,2-5-8-16,14-9 3 15,5-1-2-15,4 0-7 16,5-13 5-16,1-10 9 15,-2 0 1-15,-2-4 0 0,-7 1-1 16,-5 7-6-16,-5 2 7 16,-6 9 1-16,-4 8-1 15,0 0-14-15,-2 4-6 16,-12 17 15-16,-1 2 5 16,3 5 0-16,8-3 0 15,4-3 0-15,0-4 0 16,4-7-9-16,12-4 9 15,7-7 1-15,3 0 11 16,8-7-6-16,-1-12 3 16,3-6-1-16,1-7 20 15,-1-4 20-15,-1-4-12 16,1-4 3-16,-4-4-4 0,-4 0-26 16,-5 0 21-1,-5 6 33-15,-5 5-9 0,-5 9 11 16,-2 9-4-16,-2 5-18 15,-4 5-6-15,0 9-10 16,0 0-27-16,0 9-21 16,-4 19-5-16,-12 13 26 15,1 12 13-15,3 3-5 16,5 0-7-16,5-2 0 16,2-4 5-16,0-4-6 15,0-5 0-15,7-9 0 16,-1-9-6-16,-1-6-83 15,-2-9-62-15,-3-8-124 0,0 0-233 16,0-14-67-16</inkml:trace>
  <inkml:trace contextRef="#ctx0" brushRef="#br0" timeOffset="14971.45">13125 7327 1355 0,'0'0'257'16,"0"0"-167"-16,0 0-52 15,129-4 24-15,-67 4-14 16,6 8-48-16,20 6-85 16,-14-2-205-16,-16-4-407 0</inkml:trace>
  <inkml:trace contextRef="#ctx0" brushRef="#br0" timeOffset="15352.28">13665 7407 1046 0,'0'0'229'16,"0"0"-83"-16,0 0-3 16,0 0 23-16,0 0-22 15,-119 117-62-15,113-95-42 16,6-3-16-16,0-5-4 15,2-3 0-15,13-5 17 16,5-6 4-16,5 0-7 0,4-3-1 16,2-11-14-16,-2-5-12 15,-3 1 32-15,-3-3 5 16,-7 7 1-16,-7 6 17 16,-5 4 0-16,-2 4-34 15,-2 0-28-15,0 15-26 16,2 14 26-16,8 10 7 15,5 3-1-15,12 0-6 16,10-2-9-16,11-4-25 16,25 0-110-16,-9-10-113 15,-19-10-323-15</inkml:trace>
  <inkml:trace contextRef="#ctx0" brushRef="#br0" timeOffset="17582.91">7455 8053 123 0,'0'0'24'15,"0"0"-24"-15,0 0-23 0,0 0 22 16,0 0 1-16,0 0 29 15,0 0 17-15,0 0 13 16,0 0-39-16,0-2 8 16,0 2 5-16,0 0 17 15,0 0 12-15,0-2-3 16,0 2-15-16,0-2-8 16,0 0 1-16,0 0 5 15,0 0 10-15,0 0 16 16,0 0-2-16,0 2-5 15,0 0-10-15,0 0-20 16,0 0-12-16,0 0-10 16,0 0-9-16,0 0-1 15,0 0-25-15,0 0-17 16,-3 0 4-16,1 0 25 0,0 0 14 16,-2 0 0-16,2 0 0 15,-4 0-6-15,2 0-17 16,0 0 1-16,2 0 15 15,-1 0 7-15,3 0 7 16,0 2 8-16,0-2 11 16,-2 0 8-16,2 0 10 15,0 0 13-15,0 0-1 16,0 0 9-16,0 0-8 16,0 0 28-16,0 0-1 15,0 0-10-15,0 0 3 16,0 0-8-16,0 0-2 15,0 0 0-15,0 0-12 16,0 0 2-16,0 0 18 16,0 0-6-16,0 0-11 0,0 0-9 15,0 0-18-15,0 0 7 16,0 0-19-16,0 0 14 16,0 0-19-16,0 0 17 15,0 0-22-15,0 0 15 16,0 0-23-16,0 0 5 15,0 4-5-15,11 0 40 16,5 0 32-16,3 0-15 16,2 0-21-16,1 0-12 15,3-2-17-15,-1 0 2 0,3 2-1 16,0-2-3-16,-3 2 6 16,-1-2-12-16,-6 0-27 15,-5 0-22-15,-8-2-74 16,-2 0-53-16,-2 2-56 15,0-2-67-15,0 0-31 16,-6 0-46-16,-8 0-587 0</inkml:trace>
  <inkml:trace contextRef="#ctx0" brushRef="#br0" timeOffset="18333.5">7568 8065 227 0,'0'0'727'0,"0"0"-478"15,0 0-125-15,0 0-41 16,0 0 3-16,0 0 27 15,0 0-6-15,0-4 5 16,0 4-24-16,0-2-25 16,0 2 16-16,0-2-11 15,0 0-17-15,-9-2 5 16,-4-2-32-16,-5 0-17 16,-2 0-6-16,-4 2 27 15,-3 0-18-15,-4 4-8 16,-5 0 5-16,-2 0-1 15,1 4 22-15,-2 14-17 16,4 6 0-16,6 8-11 0,6 4 0 16,8 6 1-1,11 2-1-15,4 2 1 0,6-2 0 16,19-3 0-16,6-5 0 16,7-6 6-16,1-8-7 15,7-6 6-15,0-8 3 16,3-8-3-16,-2 0 3 15,2-2-3-15,-5-16-5 16,1-4 25-16,-7-4 14 16,-3-9-11-16,-4-1-23 15,-8-4 12-15,-10 2-6 16,-8 4 6-16,-5 4-5 0,0 4 7 16,-20 2-19-1,-7 4 7-15,-2 4-16 0,-2 4 4 16,0 4-69-16,6 6-64 15,8 2-57-15,5 4-175 16,12 6-379-16</inkml:trace>
  <inkml:trace contextRef="#ctx0" brushRef="#br0" timeOffset="18933.59">7974 8288 1285 0,'0'0'348'0,"0"0"-124"16,0 0-105-16,0 0-42 16,0 0 2-16,0 0-28 15,0 0-37-15,20 27-13 16,-13-4 19-16,-1 4 16 16,-2 8-17-16,-1-3 4 15,-3 0-22-15,0-4 14 16,0-8-13-16,0-6-1 15,0-4-1-15,0-8 0 0,0-2-3 16,0 0 3-16,0 0 8 16,0-12-6-16,2-12-2 15,10-2 0-15,3-4-2 16,7-2 0-16,3 4-17 16,2 3-8-16,-3 6-8 15,-6 6 35-15,-3 8-2 16,-3 5-5-16,-6 0-8 15,3 4 6-15,-2 15 9 16,2 6 11-16,-1 4-3 16,-1 4-8-16,3-1 0 15,-4-4 0-15,0-2 0 0,3-8 0 16,-1-2-1-16,-2-6-42 16,0-4-26-16,1-6-48 15,11 0-75-15,-3-2-117 16,1-12-345-16</inkml:trace>
  <inkml:trace contextRef="#ctx0" brushRef="#br0" timeOffset="19500.09">8604 8083 674 0,'0'0'650'0,"0"0"-399"16,0 0-106-16,0 0-80 16,0 0-19-16,0 0-10 15,0 0-26-15,0 44 98 16,-9-4-16-16,-1 4-44 15,-2 6-19-15,5 3-10 16,3-3-13-16,0-2 0 16,1-4-3-16,3-2-2 15,0-6 6-15,0-4-6 0,0-6 0 16,0-4 12-16,0-5-12 16,3-6-1-16,5 0 7 15,4-6 6-15,5 0 18 16,4-5 15-16,3 0-7 15,8 0-11-15,1-14-13 16,2-3 5-16,3-2-10 16,-5-4-9-16,-1 1 13 15,-8 4-13-15,-5 4 16 16,-7 4-16-16,-5 4 20 16,-3 4 2-16,-4 2-15 15,2 0-8-15,-2 6-13 16,0 18 0-16,3 6 13 15,2 2 0-15,-1 3 6 16,3-8-6-16,1-3-39 0,4-5-40 16,-1-8-63-16,7-11-124 15,-1 0-233-15,-6-8-353 0</inkml:trace>
  <inkml:trace contextRef="#ctx0" brushRef="#br0" timeOffset="19672.2">8957 8342 1644 0,'0'0'489'0,"0"0"-330"16,0 0-108-16,0 0-25 0,0 0-23 16,0 0-3-16,0 0-9 15,50 5-119-15,-27 4-225 16,-5-5-798-16</inkml:trace>
  <inkml:trace contextRef="#ctx0" brushRef="#br0" timeOffset="20432.99">9168 8504 1213 0,'0'0'670'15,"0"0"-443"-15,0 0-133 16,0 0-91-16,0 0 10 16,0 0-10-16,0 0 11 15,9 98 3-15,-9-65 1 16,0-4-17-16,0-3 0 15,0-5 13-15,0-7-14 16,0-8-17-16,0-2 16 16,0-4 1-16,0 0 0 15,0 0 28-15,0-4-11 16,0-14-17-16,9-6 10 0,7-5-10 16,3 0 0-16,6-2 0 15,4 3-9-15,0 8-1 16,-2 4 1-16,-3 6-11 15,-4 8 19-15,-2 2-4 16,-5 0-10-16,-1 16 3 16,-1 6 12-16,-3 4 0 15,2 4 2-15,1-2 5 16,-1-2-7-16,6-2 0 16,0-7 1-16,2-4 4 15,0-4 5-15,4-8 1 16,0-1 5-16,7 0 18 15,4-5-7-15,1-13-13 16,1-2 1-16,-1-5 7 0,-5 2-19 16,-5-4 3-16,-8 4-1 15,-7 2-5-15,-9 3 15 16,0 4-14-16,0 4 3 16,-13 2-4-16,-7 8-6 15,-7 0-5-15,0 4 5 16,0 18-3-16,6 4 8 15,4 4-10-15,11 2 10 16,6 1-14-16,0-4 2 16,9-4 12-16,13-3-8 15,7-6 9-15,5-6 8 16,3-7-6-16,5-3 8 16,3 0-4-16,-3 0-6 0,1-7-19 15,12-23-73 1,-12-1-267-16,-5 1-799 0</inkml:trace>
  <inkml:trace contextRef="#ctx0" brushRef="#br0" timeOffset="21353.72">10478 8386 895 0,'0'0'271'0,"0"0"-61"16,0 0-49-16,0 0-42 15,0 0 7-15,0 0 3 16,0 0-30-16,114 0 2 16,-70 8-31-16,10-1-19 15,4 0 4-15,0 1-28 16,-2-2-2-16,-10-2-21 15,-5 0-4-15,-13-2-74 16,-10-2-73-16,-16 0-122 16,-2 0-105-16,0 0-215 0</inkml:trace>
  <inkml:trace contextRef="#ctx0" brushRef="#br0" timeOffset="21557.47">10819 8454 912 0,'0'0'273'0,"0"0"-138"16,0 0 105-16,0 0-30 15,20 102-16-15,-16-60-31 16,1 2-45-16,-5 0-38 16,0 3-33-16,0-7-28 15,0-2-19-15,0-8-83 16,-2-2-84-16,-5-6-126 0,5-10-374 0</inkml:trace>
  <inkml:trace contextRef="#ctx0" brushRef="#br0" timeOffset="22266.62">11070 8761 553 0,'0'0'875'0,"0"0"-663"16,0 0-123 0,0 0-13-16,0 0 12 0,0 0-22 15,0 104-31-15,3-78-19 16,0-6-7-16,-3-4-1 15,0-4-8-15,0-6 2 16,0-2 4-16,0-2-5 16,0-2 13-16,2 0-5 15,-2 0 20-15,6-10-17 16,3-12-12-16,7-8-7 16,3-4-7-16,6-4 14 15,2 0 0-15,0 6-2 16,0 3 2-16,-3 10 1 15,0 5 8-15,-1 5-9 16,-1 5 9-16,1 4-8 0,-6 0 5 16,1 14 0-16,-3 7 6 15,1 3-12-15,-3 2 18 16,-2 0-17-16,-1-2 7 16,-4-6-7-16,-1-4-1 15,-3-2-20-15,-2-4 9 16,0-2-5-16,0 0 14 15,0-2 4-15,0 0 0 16,0-2-1-16,0 0-2 16,0-2-8-16,-2 0 8 0,2 2-6 15,0-2-6 1,0 0 13-16,0 0-1 16,0 0-8-16,0 0 9 15,0 0 1-15,-3 2-1 0,3 0-2 16,0 0 1-1,0-2 1-15,0 2 9 0,0-2-8 16,0 0 6-16,0 0 10 16,0 0 12-16,0 0-11 15,0 0-4-15,-2 0-14 16,0 0-65-16,0-8-109 16,-2-4-364-16,-1 0-348 0</inkml:trace>
  <inkml:trace contextRef="#ctx0" brushRef="#br0" timeOffset="22921.58">11193 8733 892 0,'0'0'254'0,"0"0"-60"15,0 0-64-15,0 0-40 16,0 0 12-16,0 0 70 16,0 0-31-16,3 72-51 15,-3-42-1-15,0-2-22 16,-3 2-21-16,-1-4-29 16,-1-2-17-16,1-2 0 0,0-4-69 15,-3-6-101 1,0-6-187-16,5-4-509 0</inkml:trace>
  <inkml:trace contextRef="#ctx0" brushRef="#br0" timeOffset="24399.97">11895 8805 646 0,'0'0'306'0,"0"0"-147"15,0 0-27-15,0 0-28 16,0 0-11-16,0 0 20 16,0 0-28-16,0-24-15 15,0 22-9-15,0-2-4 16,0 0 16-16,0 0-13 15,-7 0-11-15,-3 2-4 16,-9 2-1-16,-7 0-16 16,-6 0 9-16,-3 8 0 15,-3 12-22-15,5 2 1 16,4 4-16-16,6-2 0 16,8 2 0-16,6 0 0 15,9-4-8-15,0-2 8 16,0-2 2-16,14-6 4 15,3-2-4-15,5-6-1 0,3-4 14 16,0 0-12-16,1 0 3 16,3-4 0-16,2-12 6 15,-4-4 5-15,0-2-10 16,-5 0-6-16,-5 0-2 16,-3 4 2-16,-7 6-1 15,-3 4 9-15,-4 6 11 16,0 2-20-16,0 0 0 15,0 6-22-15,-11 16 16 16,1 2 6-16,0 2-13 16,8 0-3-16,2-4-11 15,0-4 2-15,0-2 6 16,0-5 11-16,2-6 0 0,2-2 2 16,6-3 6-1,1 0 0-15,5-4 35 0,1-11-20 16,8-3 0-16,2-6-2 15,2 0-13-15,2 0 0 16,0 0-19-16,-2 4 4 16,0 4-14-16,-7 8 8 15,-2 4-1-15,-4 4 1 16,-3 0 4-16,-2 8 6 16,-2 14 9-16,-2 2-4 0,-3 4 12 15,-2 0-2 1,-2-4 2-16,2-2-6 0,-2-4 0 15,0-4-1-15,3-3 1 16,3-5-6-16,2-5 3 16,4-1 6-16,9 0 4 15,6 0 2-15,6-14-8 16,3-4 0-16,-1-1 0 16,-2-6 10-16,-1-1-11 15,-8 0 0-15,-6 2 0 16,-7 4-17-16,-4 2 17 15,-5 6 0-15,-2 4-10 16,0 2-6-16,0 4-15 16,0 2-10-16,0 0 29 15,-2 0 12-15,-3 14 11 0,3 6-11 16,2 4-1-16,0 2 1 16,9 2 11-16,13 0-10 15,3-1 0-15,-3-5 6 16,0-3-6-16,-6-5 31 15,-5-1 10-15,-6-8 22 16,-5-2-17-16,0-2 24 16,-5-1-10-16,-15 0-17 15,-7 0-44-15,-2 0-3 16,5 0-49-16,4 0-60 16,9 0-56-16,7 0-188 15,4 0-401-15</inkml:trace>
  <inkml:trace contextRef="#ctx0" brushRef="#br0" timeOffset="29783.68">13016 8988 973 0,'0'0'227'0,"0"0"-132"15,0 0-20-15,0 0 0 16,0 0 2-16,0 0 21 15,11-39 2-15,-9 35-19 16,0 0-8-16,-2 2-20 16,2 0-9-16,-2-2 6 15,3 0-16-15,-3 0-12 16,2 0-1-16,0-4-2 16,0 0 3-16,1 0 6 0,-3 2 11 15,0 0-5-15,0 2 3 16,0 2 6-1,0 2-2-15,0-2-13 0,0 2-7 16,-3 0-14-16,-10 0-7 16,-5 0-9-16,-1 16-4 15,-4 8 12-15,3 2 0 16,4 4-7-16,8-2 7 16,4 0-4-16,4-4 4 15,0-3-31-15,0-3-11 16,2-9 17-16,8 0 17 15,6-8 9-15,0-1-5 16,4 0 5-16,2-3 9 0,2-12-8 16,1-3 13-16,0-4-13 15,-6 1-1-15,-1-4 6 16,-3 3-6-16,-5 4 17 16,-3 4-16-16,-3 6 0 15,-2 0-1-15,-2 4 9 16,2 2-3-16,-2 2-12 15,0 0 2-15,0 0 3 16,2 0-29-16,3 6 2 16,4 8 28-16,0 4 1 15,7-2-1-15,-1-2 0 16,1-2-16-16,-1-4 14 16,1-3-13-16,-5-4 15 15,2-1 0-15,1 0 9 16,-1-8 2-16,3-8 0 0,-3-2 4 15,1-2 10-15,-1-2-17 16,-2 0-8-16,0 0-1 16,2 2 0-16,-1 2-8 15,-1 4 1-15,0 2-14 16,-2 4 2-16,0 4-7 16,-3 2 2-16,1 2 3 15,0 0-3-15,2 0-2 16,-3 0 8-16,3 0 12 15,-5 2 6-15,4 0 1 16,-6-2 0-16,0 0 0 16,-2 0 1-16,2 0 12 15,-2 0 24-15,0 0 8 16,0 0 9-16,0 0 2 16,0 0-7-16,0 0-17 0,0 0 4 15,-2 0-8-15,-10 0-27 16,-1 0-1-16,0 12-9 15,-3 8 7-15,3 0-5 16,6 4-2-16,5-2-15 16,2 0 0-16,0-2 14 15,5-2-6-15,10-6-1 16,8-2 3-16,1-6 6 16,2-4 8-16,9 0-1 15,0-4-1-15,1-11 2 0,1-4 0 16,-3-3 0-1,-3-4 1-15,-2-4 8 0,-4-2-3 16,-5-6-6-16,-5 0 1 16,-2-2 0-16,-6 1-1 15,-4 6 7-15,-3 4-7 16,0 4 2-16,0 4 10 16,0 5 16-16,0 2-27 15,0 6 8-15,0 2-3 16,0 2-6-16,0 4 0 15,0 0 0-15,0 0-1 16,0 0-5-16,-3 0-9 16,3 6-4-16,-2 18 19 15,0 11 23-15,-1 5-11 16,1 6 2-16,2-2-5 0,0 0-9 16,2-2 1-16,10-6 1 15,-1-2-2-15,3-4 1 16,-2-4-1-16,1-6-1 15,1-2 1-15,-1-5-7 16,3-4 3-16,-3-3 3 16,6-3 1-16,-2-3 0 15,3 0 3-15,3 0-3 16,-1 0-15-16,0-11-17 16,-2 1-26-16,1-8-75 15,-11 2-103-15,-3 0-329 0</inkml:trace>
  <inkml:trace contextRef="#ctx0" brushRef="#br0" timeOffset="30015.75">13773 8675 947 0,'0'0'217'16,"0"0"-77"-16,0 0 8 15,116-17-45-15,-78 13-66 0,-3 3-37 16,6-6-56-16,-7 1-157 16,-10 2-344-16</inkml:trace>
  <inkml:trace contextRef="#ctx0" brushRef="#br0" timeOffset="30283.77">14150 8722 162 0,'0'0'1075'0,"0"0"-933"16,0 0 40-16,0 0-40 0,0 0-57 16,34 123-28-16,-23-99-6 15,-1-4-7-15,2-2-39 16,-5-6-5-16,-3 0-100 16,-2-4-155-16,-2-4-130 0</inkml:trace>
  <inkml:trace contextRef="#ctx0" brushRef="#br0" timeOffset="30490.46">14068 8484 1273 0,'0'0'284'16,"0"0"-182"-16,0 0-102 16,0 0-20-16,0 0-113 15,0 0-93-15,0 0-397 0</inkml:trace>
  <inkml:trace contextRef="#ctx0" brushRef="#br0" timeOffset="31512.89">14469 8789 1287 0,'0'0'290'0,"0"0"-146"16,0 0-31-16,0 0-46 16,0 0-4-16,0 0 3 15,0 0 2-15,2 4-39 16,-2 4-20-16,0 4-9 16,-11 6 2-16,2 2 4 0,2 2-6 15,3-2 0-15,4-4 0 16,0-2 0-16,0-4 0 15,0-2-12-15,0-4 11 16,0-4 0-16,0 0 1 16,6 0 6-16,3 0 5 15,5-8 12-15,1-6-21 16,1-4 5-16,1-4-1 16,4-2 3-16,-1-2-8 15,2-2 1-15,0-1-1 16,1 6 0-16,-3 3 11 15,2 4-12-15,-4 6-10 16,-5 3 4-16,1 7 0 16,-6 0-1-16,1 0-1 0,1 18 8 15,-4 7 25-15,3 3-16 16,-3 0-8-16,4-2 9 16,-4-6-9-16,1-6 0 15,-3-4-1-15,0-4 6 16,-1-4-4-16,-3-2-2 15,2 0 9-15,1 0 8 16,3-4 4-16,5-14 1 16,3-8-21-16,3-6-1 15,4-4 0-15,-2 1 1 16,-1 4-1-16,3 3 0 16,-4 7-11-16,-1 7 0 15,-5 6 5-15,-3 8-6 0,4 0-12 16,-3 7 17-1,4 12 7-15,3 3 0 0,4 2 3 16,0-2-3-16,2-4 0 16,3-3-1-16,0-8 1 15,-2-2-1-15,2-5 1 16,0 0 1-16,-1-10 7 16,1-10-2-16,-8-2 1 15,2-4-1-15,-9-2 7 16,-1-3-1-16,-7 3 0 15,-2 2-3-15,0 6 0 16,0 6 5-16,0 4 4 0,0 6 3 16,0 2-14-1,0 2-7-15,0 0-21 0,0 6-3 16,12 16 18-16,3 4 6 16,8 4-2-16,1 2 1 15,3 1 1-15,2-1 1 16,-3-2 7-16,-1-2 13 15,-9-6 74-15,-7-6-33 16,-9-4 2-16,0-2 33 16,-27 0-22-16,-15 0-46 15,-12 2-29-15,-8 2-88 16,-30 0-86-16,15-4-137 16,7-2-620-16</inkml:trace>
  <inkml:trace contextRef="#ctx0" brushRef="#br0" timeOffset="33068.65">7350 9797 738 0,'0'0'266'15,"0"0"-163"-15,0 0 27 16,0 0-75-16,0 0-53 16,0 0 24-16,0 0 40 15,49-5 27-15,-35-6 6 16,-1-3 2-16,0 0-24 15,-4-2-7-15,0 2-7 16,-3-2-13-16,-4 2-24 16,-2 0 1-16,0 2-5 15,0 2 7-15,-10 4 4 16,-6 2-16-16,-8 4 2 16,-10 0-6-16,-4 8-12 0,-6 12 15 15,-4 10 3 1,6 4-5-16,5 2-7 0,8 4 14 15,8 1-1-15,11 1-18 16,10 0 8-16,0 2-8 16,6 2-1-16,19-4 0 15,6 0 0-15,0-6 7 16,5-4-6-16,-3-6 6 16,-2-8-8-16,-4-5 6 15,0-9-5-15,-2-4-1 16,-1 0-46-16,10-17-96 15,-5-2-222-15,-8-3-574 0</inkml:trace>
  <inkml:trace contextRef="#ctx0" brushRef="#br0" timeOffset="33949.25">7573 9974 993 0,'0'0'246'0,"0"0"-36"16,0 0-63-16,0 0-80 0,0 0-25 16,0 0 59-1,0 0-13-15,0 38-34 0,0-24 3 16,2 0-12-16,2 2-17 15,3 0-11-15,2 2 0 16,0-2-15-16,2-2 7 16,3-3 2-16,-1-4-9 15,1-3-2-15,-1-4 7 16,-1 0-5-16,2-2 7 16,1-12-1-16,2-6-7 15,-2-4 8-15,1-2-8 16,-3 0 0-16,-2 0 0 15,-4 2 0-15,-3 2 1 16,-4 6-1-16,0 4 15 16,0 4-15-16,0 4 12 0,0 2-1 15,0 2-3-15,0 0-9 16,0 0-7-16,0 0-10 16,-4 16 16-16,4 4 0 15,0 2 1-15,0 2-1 16,0-4 1-16,4-2 1 15,9-4 0-15,1-2 0 16,-1-2-1-16,1-4 0 16,-1-4-14-16,1-2 12 15,1 0-8-15,3-4 10 16,2-10 0-16,0-4-1 16,3-6-9-16,-6 0-5 15,1-2-17-15,-3 0-4 16,-3 1 16-16,-6 7-8 15,-3 3 26-15,-3 5-1 0,0 2 3 16,0 1 14-16,0 4 5 16,0 1 7-16,0 2 8 15,0 0-10-15,0 0-24 16,0 0-6-16,0 4-21 16,4 12 22-16,10 6 5 15,-1-1 0-15,5 4 2 16,-1-1-1-16,-1-2-1 15,-3 2 1-15,-4-2 0 16,-4-2 15-16,-5-2 27 0,0 0 7 16,0-2-4-16,-14 0-9 15,-3-4-12-15,-3-2-5 16,-1-2-12-16,2-6-8 16,3-2-11-16,3 0-29 15,1-10-49-15,8-10-69 16,4-8-61-16,0-18-114 15,14 6-73-15,3 4-387 0</inkml:trace>
  <inkml:trace contextRef="#ctx0" brushRef="#br0" timeOffset="34233.71">8172 9729 61 0,'0'0'717'0,"0"0"-496"16,0 0-45-16,0 0-25 0,0 0-3 15,0 0 0 1,0 0-24-16,4-16-19 0,-1 16-50 16,4 12-32-16,3 12 87 15,2 6-16-15,1 9-26 16,0 1-8-16,-1 0-23 16,-1-2-17-16,-1 0-4 15,2-4-9-15,-3-2 2 16,-3-2-8-16,-1-6-1 15,0-4-7-15,-1-6-39 16,-2-6-39-16,-2-4-51 16,0-4-95-16,0 0-93 15,0-9-312-15</inkml:trace>
  <inkml:trace contextRef="#ctx0" brushRef="#br0" timeOffset="34392.71">8172 9926 962 0,'0'0'254'16,"0"0"-42"-16,0 0-6 15,0 0-95-15,151-46-74 16,-110 38-34-16,10 0-3 16,-11 2-149-16,-8 2-236 0</inkml:trace>
  <inkml:trace contextRef="#ctx0" brushRef="#br0" timeOffset="34784.51">8535 9982 993 0,'0'0'369'0,"0"0"-87"16,0 0-88-16,0 0-134 16,0 0 12-16,0 0 14 15,-15 110-8-15,13-78-4 16,2-2-15-16,0-6-11 16,0-3-26-16,6-8-4 0,5-4-5 15,-2-5 5-15,2-4 7 16,-2 0 16-16,0 0 20 15,0-8-1-15,0-9-15 16,-3-5-17-16,1-2-12 16,-5-2-4-16,-2-2-10 15,0 0-2-15,-4 6-32 16,-9 2-29-16,-1 8-25 16,1 6-68-16,0 6-78 15,1 0-254-15,6 0-331 0</inkml:trace>
  <inkml:trace contextRef="#ctx0" brushRef="#br0" timeOffset="34933.25">8535 9982 1222 0</inkml:trace>
  <inkml:trace contextRef="#ctx0" brushRef="#br0" timeOffset="35420.01">8535 9982 1222 0,'139'60'274'0,"-137"-58"-80"0,2 4-50 0,3 6-44 0,-1 6 8 15,2 8-30-15,-2 4-14 16,-2 5-11-16,-1-3-21 16,-1-2-18-16,0-6-4 15,-2-8-9-15,2-4 7 0,0-8-8 16,-2-2 1-16,0-2 13 15,2 0 8-15,0-6 21 16,4-14 1-16,2-10-29 16,5-6-3-16,3-3-11 15,2-1 7-15,2 6-8 16,-2 4-11-16,2 8 10 16,-2 6-8-16,-3 8 8 15,-1 4-17-15,-1 4 3 16,-1 0 4-16,-2 12 11 15,1 8 16-15,-1 2-4 16,-4 0-4-16,1-4-1 0,-3-1-5 16,0-6 6-16,-4-4-7 15,3-4 9-15,-3-3-10 16,0 0 12-16,0 0 2 16,0 0 6-16,0-10-20 15,0-10-3-15,2-4-11 16,5-4 2-16,4 2-34 15,0 4-3-15,3 6-13 16,-1 8-11-16,1 8 17 16,1 0 18-16,1 16 23 15,1 10 14-15,3 2 1 16,3 2 0-16,-1-2 0 16,2-2-42-16,-1-2-26 15,2-4-160-15,-6-3-50 16,-5-8-124-16</inkml:trace>
  <inkml:trace contextRef="#ctx0" brushRef="#br0" timeOffset="35866.68">9329 10154 1064 0,'0'0'289'0,"0"0"17"16,0 0-87-1,0 0-88-15,0 0-30 0,0 0-36 16,122-36 4-16,-95 18-26 16,-5 0-15-16,-2-2-6 15,-9 4-4-15,-2 0 0 16,-7 4-6-16,-2 2-2 15,0 6-10-15,0 2-4 16,-11 2-36-16,-9 0 1 16,-7 14-17-16,-2 10-8 15,3 6 17-15,1 0 25 16,10 1 12-16,6-6-6 16,9-5-9-16,0-2 13 15,0-4 6-15,15-5-1 0,6-4 7 16,5-2 36-16,8-3 31 15,3 0 17-15,8 0-34 16,2-4-22 0,1-9-16-16,15-9-12 0,-12 3-143 15,-11-2-467-15</inkml:trace>
  <inkml:trace contextRef="#ctx0" brushRef="#br0" timeOffset="36622.9">10286 9890 1086 0,'0'0'320'0,"0"0"-35"16,0 0-76-16,0 0-127 0,0 0-55 15,0 0-15 1,0 0 111-16,21 100-39 0,-12-56-16 15,1 2-24 1,4-2-16-16,-3 0-11 0,3-4-17 16,-5-4 0-16,-3-5-88 15,-6-7-102-15,0-8-210 16,0-10-493-16</inkml:trace>
  <inkml:trace contextRef="#ctx0" brushRef="#br0" timeOffset="36877">10303 9946 1023 0,'0'0'556'0,"0"0"-422"16,0 0 51-16,0 0-2 15,117-16-62-15,-68 12-28 16,3-3-35-16,-4 4-31 16,0-1-27-16,-7 0-39 15,-5 2-134-15,-11 2-171 16,-15 0-376-16</inkml:trace>
  <inkml:trace contextRef="#ctx0" brushRef="#br0" timeOffset="37090.43">10360 10176 1043 0,'0'0'497'15,"0"0"-338"-15,0 0 57 16,0 0-74-16,114 0-70 15,-79 0-43-15,-2 2-29 16,8 1-81-16,-7-2-223 16,-10-1-496-16</inkml:trace>
  <inkml:trace contextRef="#ctx0" brushRef="#br0" timeOffset="37567.06">10821 10203 1119 0,'0'0'268'0,"0"0"-155"15,0 0 76-15,0 0-54 16,120 12-55-16,-81-12-8 15,-4 0-14-15,-1 0-30 0,-3-11-9 16,-4 1-10-16,-8-2 0 16,-5-2 3-16,-7 2-2 15,-3-2-1 1,-4 0-3-16,0 3 3 0,0 0-9 16,-9 1 0-16,-7 6-1 15,-3 2 1-15,-6 2 9 16,-4 0-9-16,0 12 0 15,0 6-9-15,2 6 9 16,8 3 0-16,5-2 2 16,7 1-1-16,7-1 18 15,0-1-13-15,0-4 3 16,18-4 6-16,6-6 8 0,3-4 22 16,6-6 18-1,1 0-9-15,3 0-35 0,0-2-19 16,-4-8-25-16,7-8-97 15,-9 1-114-15,-6 2-453 0</inkml:trace>
  <inkml:trace contextRef="#ctx0" brushRef="#br0" timeOffset="38018.24">11342 10240 1064 0,'0'0'251'16,"0"0"-25"-16,0 0 24 15,0 0-88-15,0 0-61 16,121-7-19-16,-92-1-14 16,-2-2-19-16,-5-1-22 15,-2 0-13-15,-9-1-3 16,-2-1-1-16,-7 1 3 15,-2 0-2-15,0 3-1 16,0-2-10-16,-9 7-6 16,-9 2-3-16,-3 2-15 15,-4 0 23-15,-4 6-5 16,2 12 5-16,5 2 1 16,4 4-8-16,6-2-8 0,8 3 16 15,4-5 0-15,0 0 0 16,9-2 1-16,16-4 9 15,1-2 1-15,8-2 4 16,3-4 11-16,2-4 11 16,-1-2-6-16,-3 0-5 15,-2 0-26-15,1-4 0 16,-1-8-109-16,10-10-130 16,-10 4-280-16,-6-3-309 0</inkml:trace>
  <inkml:trace contextRef="#ctx0" brushRef="#br0" timeOffset="38533.78">11993 10122 1324 0,'0'0'338'16,"0"0"-135"-16,0 0-108 15,0 0-58-15,0 0-13 16,0 0-6-16,0 0 9 16,-113 125 1-16,106-97-2 15,7-6 5-15,0-2-9 16,0-6-7-16,9-4 17 16,2-4 8-16,5-6-9 0,-1 0 17 15,3-2 13 1,7-16-21-16,1-6-15 0,1-8-16 15,2-6 4-15,0-6-2 16,-7-3 6-16,-1-1 0 16,-8 2 12-16,-7 4-9 15,-2 4 4-15,-4 6 11 16,0 8 3-16,0 8 5 16,-4 3-15-16,0 8-7 15,-1 5-8-15,1 0-13 16,0 0-13-16,-6 22-5 15,4 8 12-15,4 8 6 16,2 0 9-16,0 0-9 16,2-2 1-16,14-6 0 0,-1-2 0 15,-1-6-1-15,-1-4-12 16,-2-3-68-16,11-4-97 16,-4-3-168-16,0-5-508 0</inkml:trace>
  <inkml:trace contextRef="#ctx0" brushRef="#br0" timeOffset="39700.08">12435 10301 1030 0,'0'0'157'0,"0"0"-49"16,0 0 58-16,0 0-36 16,0 0-2-16,0 0-14 0,0 0 10 15,126-47-17-15,-105 22 10 16,-2-4-27-16,2-3-10 15,-4-1-23-15,-1 0-15 16,-3-1-17-16,-3 0-11 16,-4-2-5-16,-2 2-2 15,-4 0 0-15,0 4-1 16,0 8 3-16,0 4-7 16,-2 8 19-16,0 3-14 15,-2 6 2-15,4 1-1 16,-5 0-8-16,2 0-13 15,-3 14-18-15,-3 13 18 16,3 9 12-16,4 9 1 0,2 3 0 16,0 4 0-16,0 1 0 15,12 1 0-15,-1-3 0 16,1-6-31-16,-1-9 7 16,-3-12 6-16,2-10 17 15,-3-8 0-15,-1-4 1 16,0-2 9-16,6 0 7 15,3-12 7-15,1-8-7 16,-3-6-4-16,3 0 3 16,-7-4-14-16,-2 3 13 0,-5 8-8 15,-2 1 13 1,0 5-1-16,-11 5-3 16,-12 7-15-16,-6 1-8 15,-6 0-19-15,-1 11-31 16,1 5-34-16,8 1-17 0,11 5-58 15,9-6-134-15,7-7-341 16</inkml:trace>
  <inkml:trace contextRef="#ctx0" brushRef="#br0" timeOffset="41666.68">13016 10118 848 0,'0'0'569'0,"0"0"-380"16,0 0 18-16,0 0-81 16,0 0-73-16,0 0-7 15,0 0-12-15,-14 32-13 16,4-11-10-16,3-3 7 15,2 0-8-15,5-4-4 16,0-2 0-16,0-2-6 16,0-2 1-16,9-2 0 15,4-5 0-15,3 2 10 16,2-3-5-16,-2 0 0 16,1 0 2-16,-3 0 2 15,1-7 14-15,-1-4 14 0,-1-1-10 16,1-4-7-16,-1-3-12 15,-2 4 0-15,-2 1 7 16,-2 5-9-16,-5 1-7 16,-2 7 11-16,0-2 6 15,0 3 10-15,0 0-6 16,0 0-14-16,0 0 1 16,0 0-2-16,0 0-6 15,0 0-1-15,0 0-5 16,-2 0 5-16,-3 4 0 15,3-1 0-15,0-2 0 16,2 1 1-16,0-2 5 16,0 0-4-16,0 0 9 15,0 0-1-15,0 0 6 0,0 0-2 16,0 0-2-16,0 0-5 16,0 0-6-16,0 0 2 15,0 0-1-15,0 0 1 16,0 0-1-16,0 0 0 15,0 0 5-15,0 0-4 16,-2 0-1-16,-3 0 13 16,0 0-2-16,-1 0-6 15,-1 0-5-15,-1 0 5 16,0 0-6-16,0 0 1 16,1 0-2-16,-5 0 1 0,4 0-1 15,-5 4-5 1,-3 3 5-16,-2 2 0 0,0 1-5 15,0 7 5-15,1-2 1 16,3 3-6-16,5 0-5 16,3 3-1-16,4-3 4 15,2-2-3-15,0 0-1 16,0-2 0-16,8-2 6 16,6-2-3-16,-1-2 9 15,0-4-7-15,1-4 7 16,1 0 2-16,-1 0 11 15,1-2-6-15,-1-10 2 16,-1-4-8-16,1 2 7 0,-3-4-8 16,-3 1 0-1,0 2 1-15,-4-2 0 0,-2 6 4 16,-2 0-4-16,2 6-1 16,-2 3 0-16,0 0 1 15,0 2-1-15,0 0-6 16,0 0-3-16,0 0-12 15,0 2-1-15,0 9 17 16,2 6 4-16,3-2 1 16,1 0 0-16,1-1-1 15,4-6 0-15,-2-2 1 16,2-4 0-16,3-2 8 16,-1 0-7-16,3-2 15 0,1-10-10 15,-1-6-4 1,2-2 8-16,0-2-8 0,0-3-1 15,-3 2 1-15,1 0-1 16,-3 5-1-16,-1 4-33 16,-6 6 1-16,-1 4 1 15,-1 4-7-15,0 0-5 16,3 0 4-16,0 0 16 16,2 0 4-16,-3 0 5 15,-1 0 4-15,-3 0 0 16,0 3 10-16,-2-3 1 15,2 0 0-15,-2 0 6 16,0 0 6-16,3 0 11 16,-1 0-8-16,-2 0-4 0,0 0 6 15,0 0 4-15,0 0 13 16,0 0 5-16,0 0-14 16,-2 0-26-16,-12 18-5 15,-1 4 5-15,1 7-6 16,3 2 6-16,7 1 0 15,4-2 0-15,0-4-1 16,7-4-8-16,10-6 8 16,8-2 0-16,1-6 0 15,6-6 0-15,3-2-4 16,1 0 5-16,2-14 1 16,-2-8 0-16,-1-2 5 15,-4-7 2-15,-4-2-7 0,-4-6 0 16,-8 2 5-1,-7-4 3-15,-5 3-7 0,-3 4 21 16,0 2 4-16,-3 6 1 16,-3 8 18-16,0 6 20 15,-1 6-8-15,5 2-12 16,-2 4-15-16,-2 0-31 16,2 16-7-16,-2 12 7 15,1 8 0-15,5 2-1 16,0 1 0-16,0-2-10 15,0-5-8-15,7-3-2 16,1-9 9-16,-2-4 3 16,-4-6 3-16,0-6 5 15,0-2-4-15,-2-2 5 16,2 0 10-16,0 0-9 0,5-2-1 16,1-16 0-16,4-4 0 15,3-5 0-15,1-3-14 16,2 4-20-16,-2 1 3 15,-3 2-9-15,-4 9 9 16,-2 4 16-16,-5 8 0 16,-2 2-13-16,0 0-8 15,0 14 12-15,-2 10 24 16,-8 2 0-16,-1 0-1 16,5 1 1-16,2-5 0 0,4 0 1 15,0-3-1 1,0 0 1-16,15-3 7 15,9-2 13-15,10-2 0 16,9-4-2-16,7-2 14 0,4-2 1 16,2-4 3-16,-3 0-15 15,-4 0-11-15,-11 0-11 16,-7 0 0-16,-11 0-7 16,-9 0-57-16,-9 0-50 15,-2 0-74-15,-17 4-194 16,-6 2-814-16</inkml:trace>
  <inkml:trace contextRef="#ctx0" brushRef="#br0" timeOffset="45483.92">7519 11035 977 0,'0'0'272'16,"0"0"-55"-16,0 0 23 15,0 0-120 1,0 0-69-16,0 0-26 0,9 0-9 15,-2 0-4-15,0 0 22 16,1-5 11-16,1 0 5 16,0-1-10-16,2-1-1 15,3-1 1-15,-1-2-3 16,0 1-4-16,1-4-8 16,-3 3-6-16,-5 5-6 15,-4-2 2-15,-2 3 3 16,0 2 13-16,-13 2-13 15,-18 0-18-15,-9 0-14 16,-11 10 13-16,-3 11 2 16,4 3 7-16,0 2-2 15,10-2-6-15,9 0 0 0,11-2-8 16,9 0-1-16,11 0-2 16,0 0-3-16,17-2 7 15,17 0-4-15,4 0 10 16,4 0-8-16,2-1 8 15,1 0-12-15,-5-1 2 16,-4 0 5-16,-5-1-4 16,-11-3 9-16,-7-2-5 15,-7-2 1-15,-6 0 5 16,-3 2 11-16,-19-1 21 16,-9 2 1-16,-5-4-11 15,-7 0-15-15,1-5 10 16,-3-3-10-16,5-1-7 15,3 0 1-15,5 0-2 0,10 0 1 16,7 0-57-16,11-1-54 16,4-7-109-16,8-1-331 15,12 0-581-15</inkml:trace>
  <inkml:trace contextRef="#ctx0" brushRef="#br0" timeOffset="45900.75">7943 11047 1307 0,'0'0'273'0,"0"0"-49"16,0 0 16-16,0 0-100 16,0 0-69-16,0 0-6 15,0 0 0-15,0-12-7 16,0 12 0-16,0 0-9 16,-7 14-16-16,-11 16-6 15,-2 8 2-15,0 8-5 16,2 4-12-16,9 2-11 0,5-2 1 15,4-1 4-15,0-5-1 16,0-4-4-16,9-8-2 16,1-4-10-16,0-8-28 15,1-4-24-15,-3-4-38 16,4-4-74-16,3-8-128 16,-1 0-277-16,-5 0-483 0</inkml:trace>
  <inkml:trace contextRef="#ctx0" brushRef="#br0" timeOffset="46149.61">7727 11318 1220 0,'0'0'298'0,"0"0"-26"16,0 0-127-16,0 0-100 15,0 0-23-15,131-39-8 16,-84 33-14-16,1-2-5 16,13 0-68-16,-12 2-123 15,-9 0-342-15</inkml:trace>
  <inkml:trace contextRef="#ctx0" brushRef="#br0" timeOffset="47318.28">8265 11311 1252 0,'0'0'327'0,"0"0"-18"0,0 0-104 15,0 0-118 1,0 0-43-16,0 0-8 0,0 0-14 16,2-4 5-1,-2 7-17-15,0 19-9 0,0 7 15 16,-4 6-10-16,4 3-6 15,0-4 0-15,2-4-2 16,19-8 2-16,1-6 0 16,7-8 0-16,0-6 0 15,5-2 0-15,3 0 11 16,1-16-11-16,3-4 6 16,-6-2-5-16,-1-4 0 15,-10 0 9-15,-7 2-9 16,-8-1 13-16,-1 7-14 15,-6 7 11-15,-2 3-4 0,0 4-7 16,0 4-8 0,0 0-14-16,0 0-11 0,0 18-14 15,0 4 23-15,2 2-11 16,11 0-4-16,3-4 20 16,1-6 18-16,4-4 0 15,-1-6 1-15,-1-4 6 16,6 0 0-16,4 0 4 15,4-12 6-15,3-4-1 16,5-4 1-16,-1-2-14 16,-1 0 7-16,-5 1-9 15,-7 2-1-15,-7 2-36 0,-7 3-3 16,-5 6 5-16,-2 0 13 16,-4 6 22-16,0 1-1 15,-2-2 1-15,0 3 4 16,0-1-3-16,0 1 0 15,0-3 13-15,2-1 7 16,-2 0 3-16,0 0 5 16,2 1 7-16,-2-4 8 15,0 5-3-15,0 0 16 16,0 0-17-16,0 2-15 16,-8 0-7-16,-8 0-18 15,-7 13-12-15,2 6-4 16,0 5 2-16,3 1 8 15,9 1 5-15,7-2-20 16,2-4 6-16,0-4-7 0,4-2 6 16,10-4 15-16,-1-4 0 15,3-2 1-15,2-2 0 16,0-2 10-16,1 0 3 16,2-6 13-16,1-12 8 15,0-4-2-15,0-6 4 16,1-6-15-16,0-3 3 15,-4-5-14-15,-3-4 4 16,-5 0-13-16,-5 4-1 16,-4 2 1-16,-2 8 7 15,0 8-7-15,0 3 0 16,0 10 5-16,0 4-4 16,-2 3 14-16,0 4-10 0,0 0-6 15,0 0-13 1,-3 0-3-16,1 0-4 0,-4 17 4 15,-2 7 10-15,1 6 5 16,3 6 0-16,4 6 1 16,2-2-7-16,0 2 7 15,2 0-7-15,13-2 6 16,1-3 2-16,1-5-2 16,1-6-2-16,-5-6-3 15,4-4-13-15,-5-4-11 16,2-2-41-16,8-6-59 15,-4-4-114-15,-2 0-403 0</inkml:trace>
  <inkml:trace contextRef="#ctx0" brushRef="#br0" timeOffset="48374.67">9638 11354 1194 0,'0'0'246'0,"0"0"45"16,0 0-66-16,0 0-96 15,0 0-61-15,0 0-31 0,0 0-22 16,121-49 5-1,-113 41 1-15,-3 3-2 0,-3-2 9 16,-2 3-7-16,0 1 13 16,0-2-23-16,-13 5-11 15,-6 0-26-15,-2 0 4 16,-4 8 10-16,0 11 6 16,5 4-14-16,7 1-3 15,7 2-12-15,6 1 25 16,0-5-1-16,2-2 10 15,11-4 0-15,5-2-1 16,-1-6 2-16,4-4 0 16,-1-4 11-16,-3 0 12 0,4 0 22 15,-1-4 1-15,2-12-5 16,2-4-2-16,5-5-19 16,0 0-2-16,0-5-9 15,0 2-2-15,-2 3-6 16,-5 6-1-16,-2 2-1 15,-1 7-12-15,-6 6-4 16,0 4-5-16,-2 0-6 16,2 6 4-16,1 16 9 15,-1 4 14-15,-1 5 1 16,1-4 0-16,-5-2 0 16,0-7 6-16,-4-8-6 15,-2-6-1-15,0-2 1 16,-2-2 11-16,3 0 16 15,-3 0 20-15,4 0-4 0,0-10-7 16,5-7-29-16,3-2-7 16,1-3-13-16,3 4-12 15,-1 1-5-15,-1 7 3 16,-4 6-11-16,-1 4 1 16,3 0 10-16,1 4 14 15,1 10 6-15,1 3 7 16,1-3 0-16,3-2 0 15,2-2 0-15,3-6 0 16,0-4 1-16,5 0 5 0,0-3-4 16,2-12 4-1,-2-7-6-15,-2-5 1 0,-2 1 5 16,-10-4 7-16,-3 0 4 16,-8-2 15-16,-4-2 4 15,0-2-12-15,0 2-2 16,-2 4-4-16,-4 6 4 15,1 7-3-15,2 8 2 16,3 7-21-16,-2 2-6 16,2 0-18-16,-2 18-13 15,-3 12 36-15,5 6 1 16,0 6 0-16,0 0 1 16,0-4 5-16,0-2-6 15,7-4 1-15,3-6 0 16,-4-2-1-16,0-6 2 0,1-3 4 15,0-5-6-15,0-2 1 16,-1-2-1-16,1-2-55 16,-1-4-65-16,-3 0-56 15,-3 0-64-15,0-14-274 16,-16 0-235-16</inkml:trace>
  <inkml:trace contextRef="#ctx0" brushRef="#br0" timeOffset="48565.71">10513 11281 568 0,'0'0'588'16,"0"0"-384"0,0 0 47-16,0 0-77 0,121-46-73 15,-86 36-41-15,4 0-49 16,-4 0-11-16,5-8-114 15,-9 2-291-15,-6 0-879 0</inkml:trace>
  <inkml:trace contextRef="#ctx0" brushRef="#br0" timeOffset="49910.44">11180 11145 80 0,'0'0'353'0,"0"0"-151"16,0 0-10-16,0 0-45 0,0 0-44 15,0 0 7 1,0 0 10-16,0 0 3 0,0 0 20 15,0 0 1-15,0 0-8 16,0 0-13-16,0 0-7 16,0 0-26-16,0 0-9 15,0 0-18-15,0 0-5 16,0 0-13-16,0 0-5 16,0 0-5-16,0 0 0 15,0 0-7-15,0 0-19 16,0 2-9-16,0 12 0 15,0 8 2-15,0 4 29 16,0 6-13-16,0-2-5 16,0 2-11-16,0-3 4 15,0-6-6-15,4-5-23 16,-2-1-41-16,-2-7-56 0,0-5-63 16,0-5-89-16,0 0-254 15,0 0-260-15</inkml:trace>
  <inkml:trace contextRef="#ctx0" brushRef="#br0" timeOffset="50300.43">11035 11201 918 0,'0'0'259'16,"0"0"-49"-16,0 0-41 15,0 0-32-15,0 0-29 16,125-18 2-16,-89 18-18 16,0 4-34-16,-3 10 3 15,0 4-2-15,-2 6-9 16,1 0-9-16,-8 2 1 16,-4 4-19-16,-6-2-14 15,-8 3-3-15,-6-1 3 16,0-2 1-16,0-4-2 15,-20 0-1-15,-4-4 18 16,-5-4-1-16,-4-2-2 16,-2-2-8-16,2-4-5 0,4-2-8 15,3-4 0-15,8-2 18 16,5 0-19-16,5 0-12 16,6 0-83-16,2-10-99 15,12-14-60-15,14 0-305 16,3 4-416-16</inkml:trace>
  <inkml:trace contextRef="#ctx0" brushRef="#br0" timeOffset="51000.46">11619 11354 1174 0,'0'0'374'0,"0"0"-128"0,0 0-35 16,0 0-113-16,0 0-68 16,0 0-9-16,0 0 5 15,-109 68-2-15,91-48 8 16,7-2-10-16,4-2-2 16,7-4-14-16,0-2 2 15,0-4 1-15,0-4 5 16,9-2 0-16,4 0 1 15,5-2 3-15,0-12-5 16,2-4-12-16,-2 0 1 0,-5 0-2 16,1 4 0-1,-7 4-1-15,-1 2 0 16,-4 5 0-16,0 3-9 16,3 0-23-16,1 7 7 0,2 8 20 15,0 4 5-15,3-1 1 16,1-4 0-16,-2-2 1 15,1-6-1-15,1-4 1 16,1-2 0-16,-1 0 11 16,1-4 6-16,5-14-6 15,-1-6-2-15,1-2 8 16,2-2-8-16,-2-5-4 16,0 1 12-16,-3 0-2 15,-1-2-14-15,-3 0 7 16,-2 0-2-16,-3 4-7 0,0 4 1 15,-4 10 0-15,-2 6 27 16,0 6 3-16,0 4-21 16,0 0-10-16,0 2-19 15,-2 16 15-15,-8 8 4 16,-1 6 20-16,3 4-8 16,5 2 8-16,3 1 6 15,0-2 0-15,0-2-1 16,7-3-7-16,6-4-6 15,1-6-12-15,1-4 21 16,-4-4-4-16,2-4-1 16,3-4-7-16,0-6-9 15,2 0-40-15,8-2-102 0,-4-16-129 16,-3 0-400-16</inkml:trace>
  <inkml:trace contextRef="#ctx0" brushRef="#br0" timeOffset="51190.63">11893 11283 1230 0,'0'0'216'0,"0"0"55"16,0 0-28-16,0 0-132 15,149-16-65-15,-102 12-46 16,0 1-11-16,11-6-126 15,-9 3-198-15,-11 0-312 0</inkml:trace>
  <inkml:trace contextRef="#ctx0" brushRef="#br0" timeOffset="51587.41">12287 11241 836 0,'0'0'324'0,"0"0"-121"16,0 0 19-16,0 0-49 16,0 0-47-16,0 0-16 15,-111 117-22-15,98-93-28 16,6-5-26-16,3-1-9 16,4-3-13-16,0-5 13 0,0-4-4 15,0-4 3-15,4-2 17 16,7 0 6-16,5 0-4 15,1-6-11-15,6-10-18 16,-1-4-7-16,-2 0-7 16,-2-1-2-16,-5 7 2 15,-3 6-1-15,-4 7 1 16,-2 1-14-16,1 0 3 16,3 14 11-16,2 9 32 15,5 4-11-15,1 0-11 16,3-2-10-16,6-5-8 15,0-6-29-15,4-6-45 0,2-8-73 16,-4 0-148 0,-14 0-514-16</inkml:trace>
  <inkml:trace contextRef="#ctx0" brushRef="#br0" timeOffset="52817.47">7806 12314 770 0,'0'0'172'0,"0"0"-26"16,0 0 94 0,0 0-35-16,0 0-28 0,0 0-31 15,147-10-43-15,-115-2-26 16,-3 0-22-16,-5 0-14 15,-3 0-13-15,-10 0-3 16,-5 2 2-16,-6 2-2 16,0 0-11-16,-4 0-14 15,-19 2-30-15,-10 4 20 16,-9 2 2-16,-8 0 1 16,0 2 6-16,0 14 2 15,1 4 4-15,5 0-5 16,4 4 1-16,7-2-1 0,8 2 0 15,7 2 7-15,13-2-2 16,5 0-5-16,5 0 0 16,24 1 0-16,8 1 7 15,9-1-6-15,0 1 0 16,3-3 4-16,-7-1-5 16,-3-4 0-16,-13-2-1 15,-6-2 0-15,-9 0-5 16,-8-2-1-16,-3 2 1 15,0-2 5-15,-10 0 0 16,-11 0-11-16,-10-2 4 16,-4-2-29-16,-7-4 22 0,-2-2 14 15,-3-2 1-15,1 0 0 16,1 0 14-16,5-2-3 16,6-4-5-16,10 4-6 15,8 0-1-15,9 2-9 16,7-2-77-16,2-2-117 15,17 0-189-15,3-2-253 0</inkml:trace>
  <inkml:trace contextRef="#ctx0" brushRef="#br0" timeOffset="54134.41">8439 12507 1277 0,'0'0'254'16,"0"0"15"-16,0 0-74 16,0 0-113-16,0 0-36 15,0 0-17-15,-131 5-14 16,98 16-3-16,2 1-6 15,4 0-6-15,4 2 1 16,10-4 15-16,4-2-10 16,7-4-6-16,2-4-1 0,0-4-6 15,6-4 7 1,12-2 0-16,5 0 9 0,4-4 2 16,2-12-9-16,0-4-2 15,-3-2-7-15,-2 0 6 16,-3 0-1-16,-4 1-8 15,-7 7-17-15,-4 6 20 16,-4 7-14-16,-2 1-11 16,0 0-14-16,0 18 30 15,2 4 16-15,5 2 1 16,5 2-1-16,3-4 1 16,5-4-1-16,-1-6 1 15,6-8 0-15,-2-4 0 16,-1 0 5-16,3-6 21 0,-3-12 11 15,4-4 0-15,1-4-14 16,2-7-12-16,-2 0 0 16,-2-2-1-16,-6-2-2 15,-3 1-8-15,-3 1 0 16,-6-1 0-16,-2 4 1 16,-5 2 5-16,0 2-7 15,0 2 3-15,0 8 3 16,-7 4 6-16,2 6-11 15,1 5-1-15,0 3-7 16,-3 0-20-16,-2 13 15 16,-6 13 12-16,1 8 8 15,3 6-7-15,7 4 8 0,4 2 4 16,0 3-4 0,6-3 2-16,14 0-5 0,3-6-6 15,3-6 1-15,1-6 14 16,0-8-15-16,-3-6 6 15,3-8 8-15,0-4 2 16,2-2 0-16,0 0 6 16,4-8-2-16,1-8-6 15,1-4-6-15,1-4-2 16,-3 0-6-16,-2-1 1 16,-6 2 0-16,-8 0 0 15,-5 4 5-15,-6 2-6 16,-3 5-2-16,-3 2 2 0,0 5-1 15,0 0 0 1,0 3-14-16,0 2 15 0,-3 0 0 16,-7 0-9-16,0 11-9 15,-1 7 3-15,5 1 2 16,1 6 6-16,5 0-1 16,0 0-4-16,7-1 5 15,10-4 0-15,1-4 6 16,3-4 1-16,-2-4 0 15,2-6 2-15,1-2 8 16,3 0 3-16,-1-4 10 16,5-12-6-16,-2-2 1 0,2-6 1 15,0-3-8 1,-5-2-1-16,-1 0-9 0,-8 1-1 16,-2 5 6-1,-4 5-6-15,-4 1 1 0,-1 5 0 16,-4 2 0-16,2 6 6 15,-2 0-6-15,0 4 1 16,2 0-2-16,1 0-5 16,-1 0-5-16,7 6 4 15,4 10 6-15,6 6 16 16,2 4-4-16,6 2-2 16,2 1-2-16,2-1-8 15,-4-5 12-15,-2-2 45 16,-5-3 7-16,-9-8 1 15,-5-2-14-15,-6-4-6 0,0 2 5 16,-15 0-17-16,-23 4 6 16,-17 2-39-16,-19 2-105 15,-9-4-81 1,-39-2-83-16,19-2-127 0,14-4-746 0</inkml:trace>
  <inkml:trace contextRef="#ctx0" brushRef="#br0" timeOffset="66368.47">19246 6595 332 0,'0'0'211'16,"0"0"-71"-16,0 0-12 15,0 0-25-15,0 0-28 16,0-16 27-16,0 14-34 16,0 0-7-16,0 0 0 15,0 0 1-15,0 2 4 16,0-2 5-16,0 2 13 15,0-2 5-15,0 2-3 16,0-2-13-16,0 0-6 0,0 2-14 16,0-2-5-16,0 0-6 15,0 2-8-15,0 0-1 16,0 0-10-16,0 0-5 16,0 0 1-16,0 0-1 15,0 0-9-15,0 0-2 16,0 0-6-16,0 0-1 15,0 0 1-15,0 0 0 16,0 0-1-16,0 0-9 16,0 0-19-16,0 0-30 15,0 0-50-15,0 0-170 16,-11 0-451-16</inkml:trace>
  <inkml:trace contextRef="#ctx0" brushRef="#br0" timeOffset="67219.5">19232 6567 537 0,'0'0'228'0,"0"0"-97"16,0 0-19-16,0 0-13 16,0 0 10-16,0 0-14 15,0 0-13-15,0-10-5 16,0 10 5-16,0 0 12 15,0 0 5-15,0 0-9 16,0 0-12-16,0 0-15 16,0 0-25-16,0 0-13 15,0 4-6-15,0 12 6 16,9 6 56-16,2 6-35 16,5 0-17-16,4 2-16 15,0-2-5-15,3 1-2 16,-4-4-5-16,4-3-1 15,-3-4-58-15,-5-1-53 0,1-7-116 16,-3-6-90-16,-4-2-87 16,-2-2-422-16</inkml:trace>
  <inkml:trace contextRef="#ctx0" brushRef="#br0" timeOffset="67518.14">19464 6621 474 0,'0'0'654'15,"0"0"-418"-15,0 0-59 16,0 0-37-16,0 0-3 0,0 0-14 16,0 0-33-16,0-4-41 15,0 18-27-15,0 8 66 16,0 10 16-16,-2 3-48 15,-5 2-25-15,5 3-13 16,0-1-9-16,2-3-2 16,0-4-1-16,0-2-6 15,0-4-22-15,0-4-35 16,-2-2-57-16,-8 2-68 16,4-4-120-16,-3-6-257 0</inkml:trace>
  <inkml:trace contextRef="#ctx0" brushRef="#br0" timeOffset="68199.78">19774 6739 867 0,'0'0'291'0,"0"0"-140"16,0 0-19-16,0 0 16 15,0 0-11-15,0 0-28 16,0 0-28-16,-65 54-17 0,52-22-2 16,3 1-14-16,4-1-20 15,4-2-15-15,2-2-2 16,0-4-10-16,0-4 0 16,13-4 5-16,1-4 1 15,1-4 1-15,1-6 2 16,1-2 1-16,4 0 2 15,-1 0 0-15,-3-10-3 16,1-6 8-16,-2-2 9 16,-3-2-2-16,-4-2 0 15,-2 2-4-15,-3 0 8 16,-4 2-9-16,0 4-10 0,-2 0-3 16,-11 2-7-16,-3 2-23 15,-2 3-48-15,-2 6 1 16,1 1-24-16,-2 0-57 15,1 1-69-15,5 10-122 16,5-5-244-16</inkml:trace>
  <inkml:trace contextRef="#ctx0" brushRef="#br0" timeOffset="68950.33">20166 6792 975 0,'0'0'369'0,"0"0"-172"16,0 0-86-16,0 0 0 15,0 0 15-15,0 0-21 16,0 0-39-16,-4-7-21 16,4 7-20-16,0 0-10 15,-3 0-15-15,0 17 1 16,-1 5 21-16,2 6 3 0,2 0-13 16,0 0-4-1,0-4-8-15,4-4 2 0,8-4 6 16,1-4-8-16,1-4 1 15,1-6 6-15,-1-2-1 16,1 0 0-16,3 0 7 16,2-8-4-16,0-8 2 15,0-2-5-15,0-4 7 16,0 0 2-16,-2-2-6 16,-2 0-8-16,-6 4 2 15,0 4-2-15,-6 3 7 16,1 3-7-16,-5 5 5 15,2-2-6-15,-2 4 1 16,0 0-1-16,0 3 0 16,0 0-1-16,0 0-10 0,0 0 5 15,0 0-10-15,0 0-7 16,0 6 8-16,0 12 5 16,0 3 10-16,0 2 1 15,0 2-1-15,0-3 0 16,2-2 1-16,4-2-1 15,2-4 0-15,-2-4 1 16,1-4-1-16,-1 0 2 16,1-2-2-16,2-2 1 15,2 0 7-15,3-2-8 16,1 0 18-16,8 0-8 16,-2 0 2-16,8-10-10 0,0-2-2 15,0 0 0-15,0 0-4 16,-2 0-38-16,-2-4-67 15,-10 4-118-15,-8 2-374 0</inkml:trace>
  <inkml:trace contextRef="#ctx0" brushRef="#br0" timeOffset="69601.33">20950 6537 859 0,'0'0'236'15,"0"0"-110"-15,0 0-6 16,0 0 35-16,0 0-6 16,0 0-44-16,0 0-32 15,-5-12-22-15,5 12 3 16,0 0 0-16,0 0 3 16,0 0 2-16,0 0-6 15,0 0 5-15,0 0-7 16,0 0-3-16,0 0-2 15,0 0 8-15,0 0-11 16,0 0-8-16,0 0-14 16,0 4-21-16,0 22 0 0,0 14 15 15,5 12 34-15,4 12-22 16,0 4 7-16,0-4-22 16,1-3-11-16,2-9 0 15,-1-10 0-15,3-8-1 16,-3-10 0-16,-3-8-31 15,0-4-45-15,-2-6-62 16,-4-4-75-16,-2-2-81 16,0-10-70-16,0-8-496 0</inkml:trace>
  <inkml:trace contextRef="#ctx0" brushRef="#br0" timeOffset="69795.16">20843 6815 781 0,'0'0'343'0,"0"0"-139"15,0 0-21-15,0 0-14 16,144-40-3-16,-101 32-49 16,-3 2-70-16,-2 2-47 15,9-1-57-15,-14 0-174 16,-6 0-328-16</inkml:trace>
  <inkml:trace contextRef="#ctx0" brushRef="#br0" timeOffset="71067.89">21340 6852 1219 0,'0'0'315'0,"0"0"-192"16,0 0-57-16,0 0 38 16,0 0 30-16,0 0-31 0,0 0-52 15,9 10-49 1,-5 0 12-16,3 8-11 0,4 4 28 15,0 4-14 1,3-2-10-16,1-2 0 0,1-4-6 16,1-4 5-16,2-4-4 15,-2-6 12-15,3-2-12 16,3-2 11-16,-1 0-5 16,2-4 3-16,-1-10-9 15,-1-2 5-15,-2-2-5 16,-2-2 3-16,-7-2-4 15,-2 4 4-15,-4 0-4 16,-5 6 1-16,0 4 4 16,0 4-6-16,0 2 9 15,0 2 0-15,0 0-9 0,0 0-6 16,0 0-16-16,0 0-5 16,2 14 18-16,0 6 9 15,2 0 0-15,3-2 0 16,2 0 1-16,0-4-1 15,-1-4 0-15,4-2 1 16,-3-4 0-16,0-2 9 16,4-2-1-16,0 0 11 15,8-4-3-15,-2-12 0 16,4-2-16-16,-1-4 6 16,1-4 2-16,-6 0-8 15,-1-4 0-15,-5-3 5 16,-2 1-6-16,-7-4 0 15,-2 0 0-15,0-2 0 16,0 2 0-16,0 4-1 0,-2 2 1 16,-5 6 0-16,1 6 0 15,-1 4 1-15,2 4 1 16,3 6-1-16,0 0 0 16,2 4-1-16,0 0-1 15,-3 0-21-15,3 16-5 16,0 12 21-16,0 8 6 15,0 4 0-15,3 4 6 16,11 1-4-16,1-2-1 16,5 0-1-16,0-6 0 0,2 0-7 15,1-5-11 1,-3-8 18-16,1-6 1 16,2-6 0-16,0-8 5 0,1-4 6 15,0 0-11 1,-4-2 8-16,1-12 0 0,-6-4-2 15,-3-4-7-15,-8-2-31 16,-4 0-22-16,0 1 13 16,0 5 2-16,0 7 18 15,-2 4 10-15,2 6 4 16,0 1-9-16,0-3-29 16,8 3-11-16,15-1 28 15,1-2 17-15,3 0 10 16,-3-4 0-16,-1 2 0 15,-6-1 6-15,-1-5 11 0,-3 1 24 16,-3 1 9 0,-4-1-3-16,-4-3-6 0,-2 5-2 15,0 0-5 1,0 4-12-16,-10 2 0 0,-11 2-22 16,-1 0 0-16,-5 18-3 15,3 9 2-15,6 3-5 16,5 2 6-16,10 1 1 15,3 0-1-15,0-5-1 16,18-2 0-16,7-4 0 16,2-6 1-16,4-4 0 15,2-6 19-15,-2-4 12 16,3-2 9-16,-1 0 8 0,2-10-20 16,-3-4-10-1,-1-4-11-15,-4 0-7 0,-7-2-45 16,-3-12-82-16,-5 6-131 15,-5 0-394-15</inkml:trace>
  <inkml:trace contextRef="#ctx0" brushRef="#br0" timeOffset="72317.27">23265 6591 907 0,'0'0'590'0,"0"0"-487"16,0 0-77-16,0 0 116 15,0 0-33-15,78 122-28 16,-53-83-21-16,-4 1-22 16,2-4-18-16,-1-4-8 15,-1-4-1-15,-4-8-3 16,-1-4-7-16,-5-6 8 16,-2-4 0-16,-2-4 4 15,-1-2 30-15,1 0 31 0,4 0 7 16,5-14-2-1,1-10-32-15,1-4-4 0,1-5-10 16,-2 0-11-16,-1-2-13 16,-3 3-1-16,-5 6-7 15,0 6 7-15,-4 7-1 16,-2 4-6-16,-2 3 7 16,3 2-7-16,-3 2-1 15,0 2-8-15,0 0-41 16,0 0-90-16,0-2-100 15,0 0-316-15,0-2-747 0</inkml:trace>
  <inkml:trace contextRef="#ctx0" brushRef="#br0" timeOffset="72563.34">23904 6625 1497 0,'0'0'297'15,"0"0"-198"-15,0 0 28 16,0 0-13-16,31 106-37 16,-17-76-27-16,1-2-28 15,2-2-10-15,-5-3-12 16,-1-5-65-16,-3-4-86 15,-4-6-140-15,-4-4-297 0</inkml:trace>
  <inkml:trace contextRef="#ctx0" brushRef="#br0" timeOffset="72817.89">23811 6410 1528 0,'0'0'344'0,"0"0"-200"16,0 0-52-16,0 0-18 15,0 0-21-15,0 0-53 16,0 0-30-16,37 8-64 15,-16 5-130-15,-3-3-391 0</inkml:trace>
  <inkml:trace contextRef="#ctx0" brushRef="#br0" timeOffset="74168.62">24484 6625 1069 0,'0'0'583'0,"0"0"-442"15,0 0-89-15,0 0-35 16,0 0 32-16,0 0 15 15,0 0-10-15,-107 6-10 16,78 10 12-16,2 6-24 16,-2 4 4-16,2 4-1 15,5 2-10-15,7-1-13 16,7-1-4-16,6-2-8 16,2-2-6-16,8-6 0 0,15-2 5 15,9-8 0 1,4-4 1-16,2-6 1 0,2 0-1 15,-3 0 6-15,0-14 2 16,-4-4-7-16,-7-4 9 16,-1-4-2-16,-9-2 18 15,-6-5-11-15,-5 0-6 16,-3-4 0-16,-2-1 0 16,0-2-9-16,0 0 0 15,0-2 6-15,0 0-6 16,0 1 0-16,0 4 0 15,0 5 1-15,0 6 6 0,-4 5 5 16,1 6 12-16,-1 4 6 16,2 3 1-16,0 6-6 15,2 0-4-15,0 2-20 16,0 0-1-16,0 0 0 16,0 0-16-16,0 14-11 15,0 13 12-15,0 13 14 16,0 8 1-16,0 8 0 15,8 2 8-15,6 0-8 16,4-2 0-16,2-4 1 16,3-8-1-16,0-8-12 15,2-7-3-15,0-9-3 16,2-8 9-16,2-6 5 16,4-4 4-16,0-2 7 15,1 0-6-15,-3-11 8 0,0-8-8 16,-4-3 12-1,-5-5-7-15,-2 0-6 0,-6-1-22 16,-3 1 11-16,-7 5 10 16,-4 6 0-16,0 4 1 15,0 8-6-15,-15 4 0 16,-6 0-13-16,-3 4 9 16,-1 18-1-16,3 4 1 15,6 3 4-15,5 0 5 16,11 2-5-16,0-4-2 15,0 0-4-15,20-5-4 16,5-4 4-16,1-4 6 16,8-6 6-16,3-6-1 0,4-2 2 15,3 0 0 1,4-6 8-16,-2-10 9 0,-1-4-8 16,-1-4 3-16,-6-5 4 15,-2 4-3-15,-8-1 0 16,-7 1-8-16,-7 3-5 15,-6 6 1-15,-3 4 4 16,-3 2-5-16,-2 5 0 16,0-2 6-16,0 3-7 15,0 2-1-15,0 2-9 16,0 0-3-16,-5 0-5 16,-5 0 3-16,-4 0 0 0,-4 2 14 15,0 9 0 1,0 4-8-16,1 3 8 0,3 4-7 15,3 4 8-15,7 2 1 16,4 3 0-16,0-3-1 16,4-2-9-16,14-4 0 15,2-2 8-15,7-6 0 16,-1-6 0-16,3-4 1 16,0-4 0-16,0 0 8 15,-2-2 12-15,-3-12 4 16,1-6 7-16,-5-2 3 15,-3-6-10-15,-3-3 1 16,-7-1 4-16,-7 2-10 0,0 2-1 16,-11 6 11-1,-12 4 0-15,-8 6-22 0,-2 6-5 16,-7 4-2-16,-5 2-2 16,1 0-47-16,1 6-59 15,-10 18-67-15,12-2-300 16,6-4-786-16</inkml:trace>
  <inkml:trace contextRef="#ctx0" brushRef="#br0" timeOffset="88584.65">7606 13619 766 0,'0'0'266'0,"0"0"9"16,0 0-59 0,0 0-39-16,0 0-56 0,-11-26-26 15,11 22-17-15,0 1-2 16,0-1 2-16,0 1-10 16,0 3-9-16,0 0-12 15,0 0-7-15,0 0 0 16,0 0-12-16,0 10-9 15,0 19 13-15,5 12 78 16,5 9-21-16,1 7-50 16,5-5-24-16,-1-2 3 15,2-4-17-15,-5-6 5 16,2-5-6-16,-7-12 0 16,-1-5-12-16,-1-5 0 0,-5-9-6 15,0-3-18 1,0 2-16-16,0-3-33 0,0 0-20 15,0 0 4-15,0-8 13 16,-5-13-78-16,-8-8 6 16,-1-10 59-16,-1-3 60 15,-1-4 35-15,3-2 6 16,5-2 1-16,0 0 5 16,6 1 7-16,2 2 6 15,0-2-9-15,5 3 22 16,15 0-10-16,5 4 0 15,6 4-7-15,2 6 19 16,3 6-15-16,-1 8 9 0,-4 5 11 16,-2 13-2-16,-8 0-15 15,-8 17-21-15,-8 19 27 16,-5 12 10-16,0 8-14 16,-18 0 4-16,-9-2-28 15,0-6-7-15,-2-11-32 16,0-10 16-16,5-6 8 15,4-7 8-15,1-8 1 16,7-4-2-16,3 0 8 16,1-2 8-16,6 0 8 15,2 0 0-15,0 0-3 16,0 0-13-16,0 0 0 16,19 2 20-16,5 4 18 0,3 6 18 15,4 4-28 1,0 4-22-16,3 2-6 0,-3 2-80 15,9 8-91 1,-9-4-232-16,-6-8-477 0</inkml:trace>
  <inkml:trace contextRef="#ctx0" brushRef="#br0" timeOffset="89252">8196 13756 937 0,'0'0'327'15,"0"0"1"-15,0 0-121 0,0 0-67 16,0 0-62 0,0 0-37-16,0 0-41 0,-26 12 23 15,1 14-8 1,-3 4 1-16,1 2-2 0,7-2 8 15,7-4-12-15,5-4-9 16,6-6 0-16,2-4-1 16,0-2-8-16,0-6-1 15,12-1 2-15,5-3 6 16,1 0 2-16,7-15 4 16,-1-5 8-16,3-6 11 15,-1 0-10-15,-3 0-8 16,-6 2-6-16,-5 6 0 15,-3 6-1-15,-7 6 1 0,0 6-37 16,-2 0 22-16,0 6-5 16,0 14 20-16,0 6 9 15,0 2-8-15,0 0 0 16,2-3-1-16,8-7 0 16,0-4-14-16,1-6 0 15,1-7 13-15,-1-1-15 16,2 0 16-16,3-8 25 15,4-12 23-15,2-4-28 16,-2-4-7-16,3-2-6 16,-6 2-7-16,-3 2-7 15,-3 8-2-15,-5 6 2 16,-4 8-24-16,-2 4 30 0,0 0-1 16,0 24 2-1,0 6 15-15,0 8 11 0,0 2-14 16,0-4-3-16,0-4-7 15,14-6-2-15,1-5 0 16,-1-7 0-16,1-9-1 16,-1-5-18-16,-1 0-20 15,3-1-54-15,-3-25-67 16,-2-5-351-16,-6 5-638 0</inkml:trace>
  <inkml:trace contextRef="#ctx0" brushRef="#br0" timeOffset="89439.02">8571 13469 1397 0,'0'0'484'16,"0"0"-242"-16,0 0-152 15,0 0-90-15,0 0-93 16,0 0-54-16,0 0-137 15,26 77-236-15</inkml:trace>
  <inkml:trace contextRef="#ctx0" brushRef="#br0" timeOffset="90740.78">8682 13918 887 0,'0'0'386'0,"0"0"-58"16,0 0-150-16,0 0-56 15,0 0-36-15,0 0-27 16,107-122-14-16,-85 84-17 16,-1-2 39-16,-4-5-34 15,-1-1-15-15,-3-4-17 16,-1 0 0-16,-4-4-1 15,-3 2-11-15,-3 4 4 16,-2 8-3-16,0 10 10 0,0 10 7 16,0 9 23-16,0 11-5 15,0 0-25-15,-4 26-27 16,-9 21 27-16,-1 15 16 16,1 8-1-16,5 4-2 15,8-2-3-15,0-5-1 16,0-7-7-16,14-4-2 15,-1-14 0-15,1-8 1 16,-3-12-1-16,-2-8 0 16,0-8-1-16,2-6 1 15,0 0 8-15,7-12 34 16,2-10 4-16,2-8-23 16,0 0-23-16,-1-2-29 15,-4 8-5-15,-5 6 3 16,-8 8 13-16,-2 8-23 0,-2 2 18 15,0 10-2-15,0 16 25 16,0 6 0-16,5 2 0 16,1-2 0-16,8-4-16 15,-1-6 6-15,5-8-8 16,-3-4 6-16,4-5 11 16,-4-5-17-16,3 0 15 15,-1-7 3-15,1-11 15 16,1-4 7-16,-4 0-6 15,-1-2-1-15,-4 6-9 16,-3 4-6-16,-3 6-6 16,-2 4-7-16,1 4-27 0,0 0 21 15,3 0 4-15,1 4 15 16,-1 2 0-16,3 0 0 16,-2 0-14-16,-2-2 3 15,-1-4 4-15,0 0-2 16,-2 0 2-16,3 0 7 15,-3-2 31-15,3-10-2 16,-1-2-16-16,1-4 4 16,-3-2 5-16,-2 0-22 15,0-4 11-15,0 0-11 16,0 2-8-16,0 0-5 16,0 4 0-16,0 4-8 15,-4 1 9-15,-1 5 3 0,3 4 8 16,2 0 0-16,0 4 1 15,0 0-2-15,0 0 1 16,0 0-11-16,0 4 1 16,0 12 11-16,0 1 0 15,0 1 0-15,0-3 0 16,0 2 0-16,0-6 0 16,4 2 0-16,-1-5 0 15,-1-2 1-15,2 0-1 16,-2 0 6-16,2 0 6 15,1 4-1-15,-1 2 1 16,1 4 1-16,0 2 1 16,-1-6-7-16,0 0-6 0,3-2 1 15,0-4-2-15,-2-2 1 16,1-4 8-16,1 0-8 16,-1 0 5-16,1 0 7 15,2 0 8-15,0-2 8 16,2-10-12-16,2-4 9 15,0-4 1-15,1 0-9 16,-1-6-10-16,1-1-8 16,-1 2 0-16,-2-4 12 15,3 3 1-15,-3 2-13 16,-2 1 0-16,0 0 0 16,-5 5 15-16,-2 0 3 15,-2 6-5-15,0 2 6 16,0 4-10-16,-2 0-9 15,-9 2 0-15,-3 2-31 0,-1 2-9 16,-1 0-24-16,-1 0-27 16,-1 4-46-16,-5 8-117 15,6-2-286-15,3-2-551 0</inkml:trace>
  <inkml:trace contextRef="#ctx0" brushRef="#br0" timeOffset="91871.63">9827 13618 1230 0,'0'0'331'15,"0"0"-144"-15,0 0-120 16,0 0-16-16,0 0 2 16,0 0-22-16,0 0-9 15,-39 32 16-15,27-14 5 16,3-2-19-16,5 0-6 0,4-4-17 15,0-2 0-15,0-2-1 16,0-4-9-16,0-4 3 16,4 0 6-16,10 0 28 15,3-2 15-15,4-12-18 16,1-4-9-16,-2 0-16 16,-2 0 1-16,-5 1-1 15,-3 6 2-15,-6 2 7 16,-2 8-9-16,-2 1 0 15,0 0-6-15,0 10-10 16,0 9 16-16,0 6 0 16,0 0-13-16,0-3-19 15,9-1-4-15,7-7-17 0,1-6 17 16,3-6 10 0,-2-2 11-16,2 0 15 0,0-6 7 15,2-10 8-15,1-2 3 16,-1-5-9-16,-3 1 3 15,2-1-1-15,-5 0-11 16,-3 5 0-16,-4 4 0 16,-2 6 0-16,-5 4-6 15,0 4 6-15,-2 0 0 16,2 14 0-16,1 12 10 16,3 6 3-16,3 3-13 15,5-3 0-15,-1-2-12 16,3-8-3-16,-3-4 14 15,1-10 1-15,-4-6 0 0,1-2 9 16,5 0 32-16,1-8 2 16,6-10-8-16,4-6-18 15,4-6-16-15,0-2 15 16,-2 0-16-16,0-3 0 16,-4 5-26-16,-8 6 25 15,-3 10 1-15,-7 4 0 16,-5 10-21-16,-2 0 21 15,0 5 13-15,0 17 18 16,0 11 27-16,-5 6-25 16,-1 5-19-16,6 4-5 15,0 2-9-15,0 4 0 16,0 0 1-16,6 4 6 16,-1 1-7-16,-3-5 0 0,-2-2-10 15,0-4 4-15,-18-4-6 16,-4-6 12-16,-5-2 8 15,-2-8-7-15,0-3 0 16,0-7 0-16,4-7-1 16,4-8 1-16,3-3-1 15,5-5 9-15,7-29 31 16,6-12 6-16,8-16 19 16,23-12-9-16,11-4-17 15,7-3-18-15,6 7-21 16,6 10 0-16,-1 8 1 15,0 14-1-15,-4 2 0 16,-9 14 1-16,-9 8-1 16,-11 5-71-16,-12 12-106 0,-11 1-87 15,-4 0-308 1,0 0-231-16</inkml:trace>
  <inkml:trace contextRef="#ctx0" brushRef="#br0" timeOffset="92935.39">11186 13481 669 0,'0'0'331'15,"0"0"-71"-15,0 0-39 16,0 0-25-16,0 0-38 15,0 0-34-15,0 0-37 16,34-18-23-16,-16 18-14 16,5 2-11-16,-2 20-8 15,2 8 25-15,-3 10-7 16,-3 4-21-16,-3 6-7 16,-5-1-6-16,-7-3-7 15,-2-6 1-15,0-8-7 0,-2-8 11 16,-9-8-12-1,-1-6 15-15,2-6 19 0,1-4 14 16,-1 0-17 0,2-14-18-16,-1-12 8 0,5-8 5 15,4-10-11-15,0-5 5 16,4-1-21-16,15-1-3 16,10 6-43-16,5 7-54 15,-3 10-64-15,8 10-90 16,-10 8-239-16,-10 8-251 0</inkml:trace>
  <inkml:trace contextRef="#ctx0" brushRef="#br0" timeOffset="93651.69">11612 13636 124 0,'0'0'1195'15,"0"0"-836"-15,0 0-128 16,0 0-75-16,0 0-23 16,0 0-25-16,0 0-33 15,108-13-21-15,-89 4-20 16,-1-4-7-16,-3 1-7 16,-5 2-3-16,-6 0-6 15,-2-2-11-15,-2 2-1 16,0 4-8-16,-6 4-5 15,-14 2 13-15,-5 0-12 0,-4 16-2 16,-2 11 9-16,4 5 6 16,2 4-6-16,8 1 5 15,8-2-23-15,7-3-12 16,2-8 7-16,0-4 8 16,7-8 3-16,8-4 11 15,1-8 7-15,3 0 29 16,4 0 11-16,1-12-18 15,3-12 2-15,2 0-5 16,0-8 5-16,-2-3-8 16,-1-1-4-16,-3 3-4 15,-5 0-1-15,-5 9-6 0,-5 6 0 16,-2 4-1-16,-4 8-10 16,-2 2-7-16,0 4-5 15,0 0-3-15,0 0-2 16,0 0 14-16,0 0 7 15,0 12 0-15,0 4 6 16,0 4 0-16,2 5 0 16,9-2 0-16,5 2-15 15,3-1-10-15,4-5 4 16,-3-1 12-16,-3-3 9 16,0-3 18-16,-7-2 3 15,-1-4 26-15,-2-2 7 16,-2 0-8-16,-3 0-12 0,-2-2-3 15,0 2 0-15,0-2 4 16,0 4-6-16,-14 0 4 16,-3 0-21-16,-8 2-12 15,0-4-6-15,1 0-43 16,0-4-63-16,3 0-69 16,9-2-120-16,4-10-538 0</inkml:trace>
  <inkml:trace contextRef="#ctx0" brushRef="#br0" timeOffset="94369.13">12274 13632 1285 0,'0'0'515'0,"0"0"-301"16,0 0-118-16,0 0-13 16,0 0 1-16,0 0-16 15,125 19-22-15,-87-19-9 16,-3 0-10-16,1-5 3 16,-7-8-4-16,-5 2-5 15,-6-6-10-15,-7 1-11 0,-4 0-3 16,-7-2 1-1,0 4-5-15,0 0-2 0,-15 6-11 16,-3 4 12-16,-7 4 8 16,-2 0-1-16,0 0-9 15,1 16 9-15,4 6-5 16,6 2-2-16,7 3-1 16,7-2 9-16,2 0-9 15,0-6 2-15,2-1 6 16,11-5-8-16,1-3 9 15,1-6 0-15,3-4 22 16,3 0 7-16,0 0 6 16,4-2-15-16,-3-12-10 15,1-4 2-15,-6-2-5 16,-1-3-1-16,-5 4-6 0,0 1-11 16,-1 3 4-16,-4 8-5 15,0 2 2-15,1 5-14 16,5 0-4-16,1 12 8 15,3 14 10-15,-1 5 1 16,1 3-28-16,-3 0 3 16,-5-4 1-16,-2-6 32 15,-6-8-7-15,0-4 7 16,0-2-6-16,0-10 7 16,0 0 21-16,0 0 23 15,0-8-20-15,0-12 7 16,0-8-10-16,11-4 4 15,9-6 6-15,4-1-10 16,7 2-21-16,2 2-8 16,4 5-29-16,-4 6-58 0,5 0-105 15,-9 8-285-15,-7 6-617 16</inkml:trace>
  <inkml:trace contextRef="#ctx0" brushRef="#br0" timeOffset="95116">13281 13593 851 0,'0'0'309'15,"0"0"-93"-15,0 0-39 16,0 0-28-16,0 0-12 16,0 0-15-16,0 0-7 15,2-4-16-15,-2 4-18 16,0-2-21-16,2 2-6 16,-2 0-9-16,0 0-11 0,2 6-22 15,1 19-3 1,2 4 28-16,1 10-21 0,5 1-4 15,1-6-4-15,1-2-8 16,-3-8 1-16,0-6-1 16,-3-8 0-16,-3-6 1 15,-4-2-1-15,2-2 11 16,0 0-2-16,5 0-9 16,2-18-10-16,4-4 10 15,1-6 15-15,1-4-15 16,-1-2-3-16,-1 0 3 15,-2-1 0-15,-2 7-15 16,-2 5-12-16,-3 6 11 16,-2 7-35-16,-2 6-75 15,0 4-111-15,0 0-369 0,0 0-811 16</inkml:trace>
  <inkml:trace contextRef="#ctx0" brushRef="#br0" timeOffset="96002.26">13796 13586 778 0,'0'0'926'0,"0"0"-632"15,0 0-109-15,0 0-74 16,0 0-24-16,-131 104-41 15,110-68-24-15,8-8-11 16,6-2-6-16,7-4-5 16,0-4 0-16,0-8-1 15,0-2 1-15,9-8 6 16,4 0 6-16,3 0 14 16,2-8-5-16,0-12-6 15,-1-2-13-15,1-6-1 16,-3 0 16-16,-1 1-9 15,-3 4-7-15,-4 5-1 16,-2 5-9-16,-3 9-13 16,-2 4-13-16,0 0-3 0,0 21 11 15,0 2 27 1,0 6 0-16,0-1-1 0,0-4-11 16,0-4 11-16,11-6-7 15,5-4 7-15,-1-6 1 16,5-4 0-16,4 0 6 15,5-6 19-15,6-14-1 16,-2-6-9-16,0-4-5 16,1-3 12-16,-3-4 1 15,-4-4-4-15,-4-3-7 16,-4-2-12-16,-3 0-1 16,-6 2 1-16,-1 2 2 15,-5 8-1-15,-4 4 14 0,0 8 11 16,0 4-1-1,0 8 5-15,0 6-7 0,0 4-23 16,0 0 0-16,-6 20 0 16,-9 10 3-16,1 10 6 15,3 4-7-15,5 4 5 16,3-4-6-16,3 0 0 16,0-4 0-16,0-5-1 15,3-8-5-15,-1-6 4 16,2-7 1-16,-2-6-1 15,0-6-5-15,1-2-4 16,1 0-2-16,8 0 12 16,-2-2 10-16,6-9 11 15,-3 4-12-15,3 3-9 0,-3 4-6 16,3 0-15-16,2 4 14 16,4 14 7-1,0 2 2-15,5 2-2 0,0 0 0 16,0-8-24-16,-1 0-13 15,1-6-9-15,-3-4-30 16,-4-4-18-16,-1 0-29 16,-6 0-48-16,-5-16-68 15,-8-8-99-15,0 2-199 16,-13 4-471-16</inkml:trace>
  <inkml:trace contextRef="#ctx0" brushRef="#br0" timeOffset="96155.14">14286 13435 1136 0,'0'0'343'0,"0"0"-101"15,0 0-75-15,131-42-52 16,-81 32-55-16,-6 0-60 16,9-2-111-16,-11 4-178 15,-13-2-543-15</inkml:trace>
  <inkml:trace contextRef="#ctx0" brushRef="#br0" timeOffset="96418.43">14486 13589 1587 0,'0'0'507'0,"0"0"-284"15,0 0-84-15,0 0-46 16,0 0-28-16,0 0-46 16,0 0-19-16,52 0-102 15,-44 0-155-15,0 0-295 16,-6 0-568-16</inkml:trace>
  <inkml:trace contextRef="#ctx0" brushRef="#br0" timeOffset="97235.68">14776 13637 188 0,'0'0'868'0,"0"0"-611"0,0 0-62 16,0 0-44-16,0 0 2 15,0 0-18-15,0 0-35 16,-69 18-15-16,47-1-8 16,1 2-27-16,6 4-32 15,6-3-11-15,4-2-7 16,3-4-24-16,2-4-3 16,0-2 7-16,0-6 11 15,2-2 9-15,10 0 1 16,1 0 15-16,8-10 1 15,0-6 0-15,4-6-16 0,4-2 6 16,0-3-1 0,2-1-6-16,0 5 0 15,-2 1-6-15,-2 8-26 0,-6 3-5 16,-9 11 16-16,-5 0-27 16,-3 4 15-16,-4 18 32 15,0 4 1-15,0 2 6 16,6-1-5-16,0-3 6 15,5-4-7-15,0-8 1 16,3-4 5-16,-2-6 1 16,7-2 20-16,1 0 2 15,2-16-7-15,5-4-13 16,2-4 0-16,-3-5-8 16,1 2-1-16,-4-1 0 15,-6 1-23-15,-1 5 1 0,-5 4 4 16,-5 6 17-16,-1 6 2 15,-1 2-2 1,-4 4-6-16,3 0-2 0,2 2-5 16,1 14 14-16,5 6 1 15,1 0 9-15,3 5-9 16,5 1 10-16,-1-2-1 16,2 0 34-16,-1 2 46 15,-3-4 23-15,-3-2 58 16,-9 0-19-16,-5-2-63 15,-7-2-47-15,-31-2-6 16,-13 0-36-16,-13-4-42 0,-26-6-106 16,16-2-121-1,14-4-419-15</inkml:trace>
  <inkml:trace contextRef="#ctx0" brushRef="#br0" timeOffset="99453.16">19865 7864 755 0,'0'0'264'16,"0"0"-67"-16,0 0-39 16,0 0-32-16,0 0-24 0,0 0-13 15,2-1-16-15,-2 1-3 16,2-3-9-16,-2 3-1 15,0 0-21-15,0 0 10 16,0 0-2-16,0 0-10 16,0 0 15-16,0 0-18 15,2 0 11-15,-2 0-17 16,0 0-13-16,0 0-3 16,0 0-2-16,0 0-10 15,3 0 0-15,-1 0 0 16,0 3-7-16,5 12 7 15,0 7 16-15,1 10 15 16,4 4-3-16,1 4-19 16,-2 5 21-16,3-1-8 0,-3 0-13 15,3-2-3-15,-6-5 1 16,1-6-7-16,-5-3 0 16,0-7 0-16,2-6 0 15,-4-1-22-15,-2-1-77 16,0-4-71-16,0 1-52 15,0-1-104-15,0-7-202 0</inkml:trace>
  <inkml:trace contextRef="#ctx0" brushRef="#br0" timeOffset="99774.43">19876 7979 1160 0,'0'0'364'0,"0"0"-161"16,0 0-72-16,0 0-63 15,0 0 17-15,0 0 16 16,0 0 6-16,143-44-31 16,-96 31-36-16,-1 1-24 0,1 2-14 15,-7 0-2-15,-9 5-77 16,-6 2-81-16,-16 3-115 16,-9 0-214-16,0 8-194 0</inkml:trace>
  <inkml:trace contextRef="#ctx0" brushRef="#br0" timeOffset="99987.4">19977 8217 1273 0,'0'0'369'0,"0"0"-176"0,0 0-52 15,0 0-45-15,0 0-22 16,113-44-51-16,-84 38-23 16,8 2-72-16,-8 2-170 15,-4 0-374-15</inkml:trace>
  <inkml:trace contextRef="#ctx0" brushRef="#br0" timeOffset="101952.99">20515 8073 1038 0,'0'0'227'0,"0"0"-107"15,0 0-43-15,0 0 12 16,0 0 6-16,0 0-18 16,0 0-29-16,0-20-3 15,0 16 18-15,0 2 3 16,0-2 19-16,0 2-12 16,0-2 14-16,0 2-25 15,-6 2-11-15,-5 0-23 16,-5 0-18-16,-2 0-8 0,-4 4 4 15,0 10-6-15,1 6 0 16,4 2 0-16,5 2 0 16,8 0-7-16,4-4 6 15,0 0-15-15,7-4-11 16,9-6-2-16,4-2 12 16,-1-5 17-16,4-3 0 15,2 0 1-15,-3-5 8 16,0-11-8-16,-2-2 8 15,-2-4-2-15,-3 2 3 16,-4 0-9-16,-3 6 7 16,-4 2-2-16,-4 6-5 0,0 4 5 15,0 2-6-15,0 0-12 16,2 10-28-16,2 10 28 16,5 6 6-16,7 0-16 15,4 0-31-15,4-6-8 16,1-6 19-16,0-6 17 15,-3-5 16-15,-2-3 9 16,-4 0 7-16,-1-11 6 16,-1-5 7-16,1-6 2 15,-1-2 4-15,1-4-24 16,3-4 12-16,2 0-14 16,0-2-8-16,5 2-2 15,-1 2-43-15,2 6-11 16,3 7 22-16,-2 6 3 15,0 4-4-15,-2 7-12 0,-5 0 34 16,-3 0 5-16,-6 0 3 16,-1 0 13-16,-6 0-10 15,-2 3 10-15,-2-3 1 16,0 0 21-16,0 0 25 16,0 0 34-16,0 0 5 15,0 0 17-15,0 0-42 16,-18 1-15-16,-6 9-27 15,-9 7-8-15,-4 5 1 16,0 6 1-16,6 2-3 16,4 4-2-16,12-4-7 15,8 0-1-15,7-2 0 16,0-4 0-16,15-4-1 0,12-2-4 16,7-6 5-1,3-8 0-15,6-4 0 0,1 0 12 16,3 0-6-16,2-9 0 15,-4-6-6-15,-5 1 1 16,-5 0 24-16,-3 0-13 16,-8 2-6-16,-1 0 0 15,-8 2-5-15,-1 2 0 16,-3-2 0-16,2 0 0 16,0-2-1-16,0 0-8 15,3-2-7-15,-3 0 8 16,1 2 5-16,-7 1 1 0,-1 4 1 15,-4 1-1-15,-2 0 1 16,0 0 11-16,0 2-9 16,0-3-2-16,0 6-11 15,-10-2 10-15,-9 3-8 16,-1 0-2-16,-4 3 10 16,-3 15 1-16,3 1 0 15,3 4-1-15,8 1-1 16,9-4 2-16,4 0-13 15,0 0-2-15,7-4-7 16,15-2 6-16,7-2 1 16,4-4 15-16,5-2 1 15,2-4 0-15,1-2 6 16,-1 0-7-16,-1 0 0 16,2-12 5-16,-3-2-3 0,-5 0 5 15,-2-2-6-15,-6-2 0 16,-3 2 8-16,-6-4-9 15,-6 0 10-15,2-2-9 16,-5-2-1-16,-3 4 5 16,0 0-5-16,1 3 0 15,-5 4 0-15,2 3-6 16,-2 0 6-16,0-1 0 16,0 1 9-16,0 1-9 15,0-1 1-15,0-3-6 16,0 1 5-16,0-3 0 15,0 0 0-15,0-1 0 16,0-2 0-16,0 2 0 0,0 0 0 16,0 2 0-16,0 2 0 15,0 2 1-15,0 4 5 16,0 2 2-16,0 4-8 16,0 0 0-16,0 0-9 15,0 0-13-15,0 0 3 16,0 0 7-16,0 0 12 15,0 0 8-15,0 2-8 16,0-2 1-16,0 2 0 16,0-2 4-16,0 0-4 15,0 0 15-15,0 0-3 16,0 0 2-16,0 0 11 16,0 0 5-16,0 0-3 0,0 0-28 15,0 0 9-15,0 0 3 16,0 0-12-16,0 0-19 15,0 18-12-15,-2 14 31 16,2 12 1-16,0 7-1 16,4 4-5-16,16 0-5 15,5-1-30-15,2-2-3 16,4-8 28-16,-4-6 14 16,-1-8 0-16,-6-8-1 15,-2-8 2-15,-2-6 0 16,0-4 31-16,-1-4 22 15,3 0 4-15,-3-5 5 0,3-12-21 16,-5-1-2 0,-1-6-17-16,-6 0-7 0,-1-2-3 15,-5 2-12-15,0 4 1 16,-2 4-1-16,-14 6 0 16,-4 4-15-16,-7 6 4 15,-6 0-10-15,-3 0-29 16,1 12-48-16,4 4-14 15,2 0-105-15,11-2-312 16,7-4-424-16</inkml:trace>
  <inkml:trace contextRef="#ctx0" brushRef="#br0" timeOffset="102349.4">22439 8069 1628 0,'0'0'274'16,"0"0"-158"-16,0 0-58 16,0 0 19-16,0 0 10 15,0 0-29-15,-101 104-37 16,101-92-10-16,7-2-5 15,15-4 14-15,7-2 14 16,2-4 0-16,2 0-3 16,1 0-21-16,-3-10 4 15,-2-4-4-15,-2-4 9 16,-5-2 23-16,-7-2 6 0,-7 0-8 16,-8 0-12-16,0 2-18 15,-12 4-10-15,-17 4-18 16,-6 8 16-16,-10 4-23 15,0 0-18-15,6 0-17 16,3 6-51-16,11 6-80 16,12-4-159-16,8-2-433 0</inkml:trace>
  <inkml:trace contextRef="#ctx0" brushRef="#br0" timeOffset="103521.59">22960 7917 758 0,'0'0'933'15,"0"0"-683"-15,0 0-113 16,0 0-54-16,0 0-31 15,0 0 27-15,0 0-21 16,-72 55-25-16,66-32-7 0,4-1-17 16,2 0-8-1,0-2 1-15,13 0-2 0,9-4 9 16,5-4-9-16,2-4 0 16,0-2 2-16,-2-4 8 15,-6-2-10-15,-4 0 8 16,-7 0 0-16,-2 0-8 15,-4-14-24-15,-2-6-22 16,-2-4-12-16,0-4-4 16,0 2-15-16,0 4 41 15,-9 4 5-15,4 8 25 16,1 3 6-16,4 3 7 16,0 1-5-16,0-1-2 15,0-3 0-15,0-1 0 16,2-2 0-16,5-1 30 15,0-4 2-15,0 1-2 0,-3-1-5 16,0-2 3-16,-2 1 6 16,1-4 2-1,1 0-21-15,-1-4 4 0,-1 0 6 16,0-2-1-16,0-2-15 16,1 4-9-16,-1 0 1 15,0 4 10-15,-2 6-8 16,2 4 3-16,-2 4 15 15,0 4-8-15,0 2 6 16,0 0-19-16,0 0 8 16,0 0-1-16,0 0-5 0,0 0 5 15,0 0 2-15,0 0-8 16,0 0 10-16,0 0-9 16,0 0-2-16,0 0 0 15,0 9-29-15,0 22 17 16,4 9 12-16,3 10 0 15,5 8 10-15,1 0-10 16,3 0-9-16,-3-5-18 16,1-3 6-16,-4-8-8 15,-1-4 18-15,3-6 11 16,-2-6-1-16,-1-2 1 16,1-4-2-16,-4-6 1 15,-1-2 1-15,-1-4-13 16,-2-4 11-16,0 1 4 15,0-5 7-15,-2 0-8 0,0 0 11 16,0 0-3-16,0 0 28 16,0 0-12-16,0 0 14 15,0 0-12-15,0 0 0 16,0-11-1-16,0-3-26 16,-4-6-6-16,0-6-20 15,4-2 14-15,0-4-16 16,0-2-11-16,18-2-29 15,6 0-9-15,7 2-28 16,2 3 9-16,0 9 18 16,-4 4 16-16,-4 8 40 15,-11 6 3-15,-7 4 8 16,-7 4-60-16,0 18 61 0,-5 9 10 16,-9 1 1-1,4 1 0-15,-1-2 1 0,9-5-1 16,2-4-1-16,0-2 6 15,8 0 28-15,15-4-6 16,5 0 7-16,8-2 10 16,6-2 2-16,0 0 9 15,3-4 27-15,-5 0-33 16,-6-2-47-16,-5-4-3 16,-11-2-121-16,-10 0-406 0</inkml:trace>
  <inkml:trace contextRef="#ctx0" brushRef="#br0" timeOffset="104168.96">24056 7840 1580 0,'0'0'279'0,"0"0"-99"16,0 0-86 0,0 0-63-16,0 0-21 0,0 0 43 15,0 0 32-15,47 131-41 16,-23-77-22-16,1-2-10 15,-3-4-4-15,-4-8-1 16,-7-6-7-16,-2-8-12 16,-7-9 4-16,-2-8 7 15,0-4-7-15,0-5 2 16,0 0 0-16,0 0-8 16,-4-5 12-16,-9-15-20 15,-3-8-6-15,-4-6 1 16,0-10 4-16,-1-6 23 0,4-6-6 15,-1-6 1 1,5 1-7-16,5 5-1 0,8 8 12 16,0 8-4-16,14 10 4 15,15 10 0-15,7 6-14 16,4 8 7-16,3 6 1 16,-4 0 6-16,-3 16 2 15,-3 8 5-15,-4 6 9 16,-6 4 6-16,-8 2 15 15,-5 2 3-15,-10 1-2 16,0-3-13-16,-6-4 5 16,-11-4 1-16,-8-6-18 15,-4-2 4-15,0-8-3 16,-4-2-13-16,-3-4-27 16,-1-4-47-16,1-2-36 15,-4 0-68-15,10-12-188 16,9-6-451-16</inkml:trace>
  <inkml:trace contextRef="#ctx0" brushRef="#br0" timeOffset="104585.54">24469 8007 1443 0,'0'0'298'0,"0"0"-169"16,0 0-73-16,0 0 77 15,0 0-27-15,0 0-47 16,-16 110-33-16,16-92-12 16,0 0-5-16,6-6 5 15,10-2 1-15,6-6 13 16,7-2 23-16,2-2-17 15,2 0-7-15,2-8-1 16,-6-6-3-16,-6-6-3 16,-2 0 22-16,-11-4 12 15,-5 2-14-15,-5 0-19 16,0 2-3-16,-11 4 2 16,-14 4-15-16,-6 4-5 15,-4 6 0-15,-3 2-8 0,5 0-14 16,4 0-29-1,8 0-51-15,13 8-96 0,8-2-142 16,10 0-216-16,13-2-324 16</inkml:trace>
  <inkml:trace contextRef="#ctx0" brushRef="#br0" timeOffset="105018.61">24985 7842 920 0,'0'0'557'0,"0"0"-313"16,0 0-49-16,0 0-91 0,0 0 16 16,0 0 15-16,0 0-26 15,-123 35-41-15,106-20-19 16,7 1-36-16,10 1-13 15,0 1 0-15,6 0 1 16,15 0 11-16,6 0-4 16,4-2-7-16,0 2 0 15,3-2 5-15,-5 0-6 16,-4-2 2-16,-5 0-1 16,-7-2-1-16,-5 2 0 0,0-2-6 15,-4 2 6 1,-4 0 4-16,0 0 1 0,0 2-4 15,0-2 7-15,-9-2 2 16,-6 2-10-16,-10-3 14 16,-2-4-14-16,-2-3-20 15,-2-4-39-15,7 0-24 16,10-18-77-16,8-8-149 16,6-4-511-16</inkml:trace>
  <inkml:trace contextRef="#ctx0" brushRef="#br0" timeOffset="105311.54">25268 7602 1315 0,'0'0'353'16,"0"0"-134"-16,0 0-93 15,0 0-87-15,0 0-6 16,0 0 92-16,0 0-38 16,22 148-44-16,-10-96-25 15,1 2-3-15,0-2-8 16,3-2 1-16,-3-5-8 16,-1-7-7-16,-2-10-38 15,-5-6 1-15,-1-8-74 16,-4-8-124-16,0-6-353 0,-2 0-649 15</inkml:trace>
  <inkml:trace contextRef="#ctx0" brushRef="#br0" timeOffset="105479.22">25369 7784 1164 0,'0'0'333'15,"0"0"-230"-15,0 0-49 16,0 0-54-16,162-24-75 16,-122 20-230-16,-7 2-488 0</inkml:trace>
  <inkml:trace contextRef="#ctx0" brushRef="#br0" timeOffset="105802.98">25734 7810 552 0,'0'0'798'0,"0"0"-547"15,0 0-83-15,0 0-49 16,0 0 52-16,0 0-21 16,0 0-51-16,-114 121-40 15,114-102-35-15,0 2-8 0,4-2-8 16,19 2-1-1,6-3 2-15,9 0-3 0,-1-2-1 16,1 0-4-16,-5-2 7 16,-12-4 10-16,-7-4-5 15,-12 0 24-15,-2-2 14 16,-4 4-3-16,-26 2 2 16,-12 2-22-16,-9 2-28 15,-9-2-73-15,-34 0-92 16,16-2-82-16,5-6-371 0</inkml:trace>
  <inkml:trace contextRef="#ctx0" brushRef="#br0" timeOffset="113498.2">20088 9119 1001 0,'0'0'233'15,"0"0"-79"-15,0 0-51 16,0 0-32-16,0 0 12 0,0 0 10 16,0-1-11-16,2 1-19 15,-2-3 3-15,0 3-13 16,0 0-11-16,0 0-1 15,2 0 3-15,-2 0-4 16,0 0 18-16,0 0-9 16,0 0-14-16,0 0-8 15,0 0-9-15,0 0 4 16,0 0-6-16,0 0-1 16,0 0-5-16,0 0 0 0,0 0-9 15,0 0 17 1,0 0-11-16,0 0-5 0,0 0-2 15,0 0 0-15,0 0 0 16,0 0 0-16,0 0 10 16,0 0-10-16,0 0 2 15,0 0-1-15,0 0 0 16,0 0 0-16,0 0-1 16,0 0 7-16,0 0-2 15,0 0-4-15,0 0-1 16,0 0 9-16,0 0 3 15,0 0 4-15,0 0-10 16,0 0-4-16,0 0-2 16,0 0 6-16,0 0-5 15,0 0 7-15,0 0-7 0,0 0 5 16,0 0 3 0,0 0-8-16,2 0-2 0,1 0 7 15,1 0-5-15,5 0 5 16,0-1 5-16,2-3 4 15,2 2-3-15,3-5-2 16,-3 3-9-16,0-1 10 16,3-1-4-16,-5-1 0 15,1 2-7-15,-3-1 0 16,-3 2 13-16,-4 0-6 16,0 1 2-16,-2 3-8 15,0 0 18-15,0-1-18 16,0 1 14-16,0-5-15 15,0 4-9-15,0-3-1 16,-4 1-17-16,-5-1 11 0,-1 3-20 16,-6 1-1-16,-7 0-11 15,-2 0 39-15,-6 0 2 16,-2 8-4-16,-5 7 10 16,-4 7 2-16,-5 5 0 15,-1 5 8-15,0 2-3 16,4 4 0-16,9 2-6 15,6 4-9-15,10 0 8 16,11 2-4-16,8 1-12 16,0-3 17-16,15 0 0 15,12-4 0-15,2-4 0 16,2-6 0-16,0-4 0 0,-4-4-9 16,0-8 6-16,-2-4-3 15,-2-4 6-15,6-6 13 16,5 0-12-16,2 0 15 15,4-2 2-15,0-10-16 16,-3 2-2-16,-2-2-1 16,-4 2-37-16,-10 0-47 15,-4 0-140-15,-9 4-293 16,-8-2-401-16</inkml:trace>
  <inkml:trace contextRef="#ctx0" brushRef="#br0" timeOffset="115653.29">20464 9425 719 0,'0'0'242'0,"0"0"-91"16,0 0 1-16,0 0-23 0,0 0 22 15,0 0-13 1,0 0-24-16,-11-17-13 0,11 17-4 16,0 0-21-16,0 0-29 15,0 0-12 1,0 0 3-16,0 0-18 0,0 0 14 16,0 0-3-16,0 0 1 15,0 0-13-15,0 0 1 16,0 0-8-16,0 0 1 15,0 0 0-15,0 0 11 16,0 0-24-16,0 0 15 16,0 0-1-16,0 0-1 15,0 0-4-15,0 0 3 16,0 0 16-16,0 0-12 16,0 0 4-16,0 0 5 15,0-4-12-15,0 3-2 16,0-3-5-16,-2-1 1 0,2 5 8 15,0 0 4-15,-2 0-5 16,2 0-1-16,0 0-7 16,0 0-5-16,0 0-1 15,0 0-9-15,0 0 0 16,0 0-3-16,0 0-3 16,0 2-3-16,0 10 18 15,0 5 1-15,0 1 5 16,0 4 8-16,0-1-14 15,0 1 9-15,2-1-9 16,0-7 0-16,2-2 0 0,1-4 5 16,-3-2-5-1,3 0 1-15,-1-2-2 0,3 0-9 16,2 0 10-16,0 0 0 16,6-2 9-16,1 2-2 15,2-4-7-15,0 0-1 16,-1 0-5-16,3 0 6 15,3 0 0-15,-4-4 6 16,2-6 2-16,-5 0-8 16,-3 0 1-16,-2-2-1 15,-2 0-6-15,0-4 5 16,-3-2 1-16,-1-2-6 16,-1-2 0-16,-2 2-3 15,-2 2 9-15,3 1 1 16,-3 5 0-16,0 2 0 0,0 2 0 15,0 2 0-15,0 2 0 16,0 0 0-16,0 3 0 16,0-4 5-16,0 3-5 15,0-2-2-15,0 2 2 16,0 0 8-16,0 0-9 16,0 0-1-16,0 2 0 15,0 0 1-15,0 0 0 16,0-2 0-16,0 2 0 15,0 0 6-15,0-2-6 16,0 0 1-16,0-2-1 16,0 2 7-16,0 2 2 0,0 0 8 15,0 0-17 1,0 0 13-16,0 0-12 0,0 0 0 16,0 0-1-16,0 0-6 15,0 0 6-15,0 0 3 16,0 0-3-16,0 0-1 15,0 0 0-15,0 0 1 16,0 0 2-16,0 0-2 16,0 0 1-16,0 0-1 15,0 0 9-15,0 0 8 16,0 0-7-16,0 0-8 16,0 0 4-16,0 0-6 15,0 0 0-15,0 0 6 16,0 0-6-16,0 0-6 15,0 0 6-15,0 0 1 0,0 0 0 16,0 0-1-16,0 0-1 16,0 0 1-16,0 0-1 15,0 0-8-15,0 2-21 16,0 14 14-16,0 4 16 16,5 6 19-16,1 0-10 15,1 2-9-15,1-3 11 16,2-1-10-16,-2-2-1 15,3-2 1-15,1-4 2 16,-1 0-3-16,3-4-1 16,-4 0 1-16,3-4 6 15,1 0-6-15,-1-2 0 16,3-2-9-16,-1-2 8 16,2-2 0-16,0 0-5 0,1 0 6 15,1 0 0-15,4-4 1 16,-3-4-1-16,3-2-11 15,-6 2 11-15,-3 0 0 16,-3-2 0-16,-2 2 6 16,0-2 0-16,-2 0 4 15,-1-2-10-15,1 0 2 16,-1-2 4-16,-1-3-6 16,0 2 0-16,-1-1 0 15,-4-1 0-15,2 3 1 16,-2 3-1-16,0-2 0 0,0 1 1 15,0 2-2-15,0 0-16 16,0 1 2-16,0 0 14 16,-2 1-17-16,-2 0-12 15,-4 4 18-15,4 2-29 16,-5 0 8-16,-2 2-4 16,-2 0 21-16,-3 0 16 15,0 10 0-15,6 4 0 16,3 0-9-16,7 4-3 15,0 0-7-15,15 0 11 16,14 0 8-16,5-1 0 16,3-2 0-16,6-1 0 15,-3-1 1-15,-2 1 7 0,-5-5 10 16,-11 4 8 0,-5-5 8-16,-9 0-13 0,-3-2 22 15,-5 0-5-15,0-2-4 16,0 4-10-16,0 0-6 15,0 2 3-15,-9 4-2 16,-5-2-12-16,-1 0 5 16,-3 0-12-16,-4-4-9 15,2 0-47-15,-1-4-38 16,2-2-53-16,-2-2-110 16,9-2-301-16,0-12-523 0</inkml:trace>
  <inkml:trace contextRef="#ctx0" brushRef="#br0" timeOffset="115967.65">21405 9178 1181 0,'0'0'317'16,"0"0"-56"-16,0 0-119 16,0 0-47-16,0 0-34 15,0 0-30-15,0 0 65 16,4 84 13-16,12-36-43 0,1 2-28 16,4 0-31-16,1 1 5 15,-2-4 5 1,-2 0-17-16,-5-7-18 0,-1-6-24 15,-6-6-52-15,-4-6-72 16,-2-8-71-16,0-4-150 16,-6-8-414-16</inkml:trace>
  <inkml:trace contextRef="#ctx0" brushRef="#br0" timeOffset="116161.57">21407 9386 1255 0,'0'0'302'15,"0"0"-110"-15,0 0-53 16,120-38-41-16,-80 28-50 16,3 2-48-16,12-6-79 15,-10 4-238-15,-7-2-506 0</inkml:trace>
  <inkml:trace contextRef="#ctx0" brushRef="#br0" timeOffset="116619.65">21866 9432 1156 0,'0'0'359'0,"0"0"-159"16,0 0-95-16,0 0-36 16,0 0 45-16,0 0-31 15,0 0-12-15,-56 87-15 16,39-53-25-16,3-2-9 15,12 0-13-15,2-4-8 16,0-4 12-16,10-4-12 16,11-6 7-16,-1-4-7 15,0-6 17-15,-2-4 24 0,0 0-4 16,-5 0-2-16,0-10 13 16,-3-4 0-16,-4-2-18 15,-4-4 9-15,-2 0-7 16,0-2-3-16,0 0-24 15,-4 0 1-15,-10 2-7 16,-1 6-1-16,-8 3-18 16,-1 8-7-16,-8 3-72 15,-7 2-61-15,3 12-126 16,11 0-415-16</inkml:trace>
  <inkml:trace contextRef="#ctx0" brushRef="#br0" timeOffset="117852.93">22157 9479 1066 0,'0'0'613'15,"0"0"-476"-15,0 0-81 16,0 0 0-16,0 0 16 16,0 0-22-16,58 128-39 15,-44-100-2-15,-1-6-1 16,-3-8-8-16,-4-4 1 0,-2-6 1 16,-4-2 7-16,0-2 25 15,0 0 70-15,0 0 4 16,0-16-48-16,0-8-44 15,3-4-10-15,3-8-5 16,6-3-1-16,3 2-21 16,5 1 3-16,4 5-8 15,3 9 2-15,-2 8 6 16,-1 10 12-16,-3 4-6 16,-2 3-5-16,-1 19 11 15,0 3 6-15,-2 6 11 16,-3-4-11-16,1 2 0 0,-6-5 0 15,-1-4 1-15,-3-6 11 16,-2-4-11-16,1-4 0 16,-3-4 14-1,0-2-4-15,0 0 12 0,0 0 17 16,0-6 1-16,0-14-41 16,0-6-14-16,0-6 7 15,3-4 5-15,9 0-46 16,9 4 27-16,0 6 13 15,4 8-11-15,0 9 9 16,0 9-5-16,-3 0-1 16,-2 14 2-16,-2 13 14 0,-1 3 0 15,3 2 8-15,5-2 2 16,2-4-9-16,2-4 15 16,4-8-10-16,-1-6 9 15,1-4 17-15,-2-4-7 16,0 0 1-16,0 0-20 15,-2-12 26-15,-4-4-21 16,-1-6 5-16,-4-2 8 16,-2-2-17-16,-5 0 27 15,-4-1-26-15,-7 4-1 16,-2 2 4-16,0 6-3 16,0 2-8-16,-2 5-4 15,-9 2 3-15,-5 6-14 16,-3 0-6-16,-4 8 5 0,3 14 15 15,3 8 0-15,6 2-27 16,5 3-18-16,6-5-11 16,0-2 7-16,0-4 9 15,12-6 18-15,1-4 12 16,3-6 6-16,2-4 5 16,2-4 6-16,0 0 4 15,2-2 9-15,0-12 0 16,3-4 20-16,-2-4-18 15,-4-4-5-15,4-2-4 16,-6 2 1-16,-1 1-13 16,-5 6 0-16,-2 5-2 15,-2 7 2-15,-1 5 0 16,1 2-8-16,2 0-12 0,2 16 20 16,0 9 2-1,1 2 16-15,1 4-9 0,1 1-8 16,-1-2 20-16,5-4-12 15,-5-4-3-15,0-8 2 16,-4-4-8-16,-2-6 1 16,-5-2 11-16,-2-2 6 15,0 0 28-15,0-6 4 16,0-12-17-16,4-10-33 16,1-6 0-16,1-6 13 15,6 0-12-15,1-1-1 16,1 5-1-16,3 4-6 0,-1 8 6 15,-3 6-31-15,3 2-60 16,6 0-92 0,-4 2-192-16,-2 2-936 0</inkml:trace>
  <inkml:trace contextRef="#ctx0" brushRef="#br0" timeOffset="118553.25">24220 9234 1335 0,'0'0'273'16,"0"0"-126"-16,0 0-92 15,0 0 69-15,0 0 37 16,39 129-36-16,-24-84-61 16,3 1-11-16,0-6-22 15,-2-3-16-15,-3-9-7 16,-4-6-7-16,-2-8 5 15,-3-6-5-15,-4-4-1 16,0-2-1-16,0-2 1 0,0 0 7 16,0 0-1-16,0-4-6 15,-2-14-23-15,-7-10-1 16,0-8 22-16,4-11 2 16,3-3 0-16,2-2 0 15,0-2-13-15,16 8-18 16,6 6-12-16,5 12 3 15,-3 10 3-15,-1 10 12 16,-8 8 24-16,-5 0-7 16,-8 6 8-16,-2 18 5 15,0 8 4-15,-14 4 7 16,-9 2-7-16,0-2-8 16,-4-3-1-16,2-10-19 0,2-5-25 15,8-8 20 1,4-2 17-16,4-3-5 0,5-4 11 15,2 2-7-15,0 1-28 16,18 2 26-16,9 3 10 16,6 5 56-16,3 3-6 15,2 3-7-15,-1 0 23 16,-3 0-26-16,-1-2-1 16,-4 0-11-16,-7-4-28 15,-1-2-46-15,-6 0-153 16,-5-4-377-16,-4-4-697 0</inkml:trace>
  <inkml:trace contextRef="#ctx0" brushRef="#br0" timeOffset="119308.31">24744 9549 1162 0,'0'0'405'16,"0"0"-140"-16,0 0-29 16,0 0-108-16,126 0-17 15,-93-6-29-15,0-2-33 16,-4-4-15-16,-5 0 7 16,-6 0-26-16,-9-2-6 15,-5 0 10-15,-4 0-19 0,0 0-7 16,-6 2 0-16,-11 2 6 15,-8 3 0-15,-4 7-8 16,-2 0 9-16,-1 7 0 16,3 15-8-16,7 3 3 15,7 8 4-15,7-1-28 16,8 0 11-16,0-4-8 16,0-2-4-16,14-6 12 15,1-6 18-15,4-2 0 16,-3-8 6-16,1-2-6 15,3-2 19-15,2 0 10 16,5-8 4-16,2-8-25 16,0-6 14-16,2-2-15 0,-2-2 14 15,-2 0-21 1,-2 0 0-16,-6 4-23 0,-3 6 4 16,-7 6 18-16,-5 6-16 15,-4 4 11-15,2 0-26 16,-2 4-7-16,3 11 24 15,-1 3 15-15,3 3 0 16,1-3-9-16,3-4-3 16,3-4 6-16,-2-2 6 15,3-6 6-15,1-2-6 16,1 0 24-16,4 0 10 16,-1-8-5-16,1-8 6 15,2-6-13-15,-1-5-10 16,0 0 7-16,-4-4-18 0,-1 2 1 15,-4-2-1-15,-2 5-1 16,-5 4-1-16,-4 4 1 16,0 6 0-16,0 4-2 15,0 4-10-15,0 0-4 16,0 4-21-16,0 0 20 16,0 0-2-16,0 0 0 15,-2 0-32-15,-2 0-49 16,-3 4-51-16,2 4-176 15,3 0-536-15</inkml:trace>
  <inkml:trace contextRef="#ctx0" brushRef="#br0" timeOffset="119621.39">25714 9328 1570 0,'0'0'258'16,"0"0"-114"-16,0 0-18 0,0 0-62 15,0 0 35 1,51 115-22-16,-36-91-63 0,1-2-3 15,0-3 4-15,0-2-10 16,-6-5-5-16,-1-5-49 16,-5-2-74-16,0-5-108 15,-4 0-354-15,0 0-581 0</inkml:trace>
  <inkml:trace contextRef="#ctx0" brushRef="#br0" timeOffset="120022.38">25698 9050 664 0,'0'0'1158'0,"0"0"-881"16,0 0-87-16,0 0-110 0,0 0-30 15,0 0 36-15,0 0-28 16,0 0-25-16,3 7 1 16,5 4-7-16,-1-1-27 15,-1 2-63-15,-4 2-129 16,-2-4-191-16,0-2-682 0</inkml:trace>
  <inkml:trace contextRef="#ctx0" brushRef="#br0" timeOffset="121403.26">26021 9472 1307 0,'0'0'344'0,"0"0"-132"0,0 0-77 15,0 0-52-15,0 0-9 16,0 0-8-16,131-44-35 16,-108 34-13-16,-3-2-8 15,-5 2 2-15,-4 0-4 16,-3 0-7-16,-4 2 0 15,-4 0 12-15,0 2 8 16,0-2-21-16,0 2 1 16,-12 2 12-16,1 2 5 15,-4 0-17-15,-5 2 0 16,-5 0-1-16,1 6-12 0,-3 10 7 16,3 6 5-16,4 5 1 15,7 1-1-15,5 4 0 16,8-2-5-16,0-2 5 15,0-6 1-15,16-4-1 16,-1-6 0-16,4-4 8 16,3-6 3-16,0-2 6 15,7 0-5-15,0 0 8 16,2-12-18-16,0-4 5 16,0-4-5-16,3-2-1 15,-5-1 0-15,-3 1 0 16,-1 4 0-16,-7 4-1 0,-7 4 2 15,-4 5-2 1,-5 2 1-16,-2 3-1 0,0 0-8 16,0 0-20-16,-4 13 9 15,-9 9 19-15,1 1 5 16,5 4 3-16,5-1-8 16,2-2-15-16,0-4 15 15,5-4-1-15,5-6 0 16,6-4 1-16,5-6 11 15,0 0 14-15,4 0-3 16,2-10 6-16,0-8-27 16,2-4 8-16,0 0-8 15,0-4 5-15,-4 2 4 16,-4 4-10-16,-3 3 0 16,-7 7-27-16,-4 6-5 15,-5 4 1-15,3 0-32 16,-1 0-12-16,5 8 39 0,2 5 23 15,3-3-5-15,-1-1 8 16,3-2-6-16,-3-5 16 16,3-2 0-16,-1 0 0 15,5 0 0-15,1-13 15 16,0-2-15-16,0-6-2 16,-1-1 2-16,-3 0 10 15,-3-2-10-15,-3 2 1 16,-7 0-1-16,-4 2 0 15,0 4-4-15,0 6 1 0,0 4-21 16,-8 6 5 0,-4 0-29-16,3 0-17 0,7 12-37 15,2 2 40-15,0 2 55 16,21 0-7-16,3-2 14 16,2-6 7-16,5-2-6 15,-4-6 30-15,2 0 22 16,-2 0-6-16,-2-4-10 15,-1-8-6-15,-2-4-17 16,-2 0-8-16,-3-2-6 16,-5 0-6-16,-3 2-5 15,1 2 11-15,-4 2 1 16,-2 4-1-16,1 4 1 0,-3 2 11 16,2 2 1-1,4 0 3-15,-2 0 16 0,7 16 51 16,1 6 19-16,3 4-9 15,4 4-41-15,-2 2 17 16,-1-4-26-16,1-4 18 16,-11-8-13-16,-6-6-5 15,-2-2-15-15,-16-2 6 16,-28 5-34-16,-22-1-17 16,-68 0-159-16,16-5-164 15,0-1-644-15</inkml:trace>
  <inkml:trace contextRef="#ctx0" brushRef="#br0" timeOffset="127588.32">14600 10014 546 0,'0'0'151'16,"0"0"-30"-16,0 0-19 15,0 0-22-15,0 0-12 16,0 0-9-16,0 0-10 16,0 0-17-16,0 0 6 15,0 0-18-15,0 0 0 16,0 0 14-16,2 0-5 16,-2 0 1-16,0 0 1 15,0 0-4-15,0 0 8 16,0 0-10-16,0 4-12 15,4 10-13-15,4 10 41 16,-2 10 64-16,5 12-31 0,5 8 1 16,1 10-10-16,4 5-18 15,1 3-19-15,-2 2-10 16,0 4 4-16,-5 3-13 16,-3 3-8-16,-5 2 6 15,-3-4-7-15,-4-9-9 16,0-11-24-16,0-14 1 15,0-10 0-15,0-6-60 16,0-2-78-16,-7-8-133 16,1-10-324-16</inkml:trace>
  <inkml:trace contextRef="#ctx0" brushRef="#br0" timeOffset="129554.47">14542 10186 439 0,'0'0'159'16,"0"0"-57"-16,0 0-37 16,0 0-26-16,0 0 13 15,0 0-8-15,0 0 2 16,6 0-4-16,-6 0 14 16,3 0-2-16,-3 0-1 15,3 0-2-15,-1 0 2 0,2-4 23 16,3 3-5-16,-3-4 3 15,0 4-10-15,1-2-23 16,0 3-9-16,-1-1-19 16,5-2 4-16,2-1-1 15,7 2 12-15,7-2 8 16,1 0-1-16,3 0-23 16,3-2 9-16,3 2-21 15,3-1 10-15,2-2 10 16,3 1-10-16,3-2 2 15,1 2-11-15,1-2 9 16,2 2-10-16,0 0 0 0,0-2 9 16,-3 0 1-1,-3 2-9-15,0-4 0 0,2 2 0 16,-2-2-1-16,1-2 1 16,-1 2-2-16,3-2 0 15,-1 0 1-15,0 2-1 16,-2 0 2-16,1 0-2 15,-3 0 2-15,-2 2-3 16,0 0 3-16,0 0-2 16,-2-1 2-16,-1 4 8 15,4 1-9-15,-3-2 0 16,2 2-13-16,-5 0 11 16,-2 0-3-16,-3 2-12 15,-4-2 17-15,-5 1 0 16,-3 2 0-16,-3-1-6 0,-2 2 6 15,-1-2 0-15,-4 2 7 16,3 0-7-16,1-2-8 16,1 2 8-16,-1 0 2 15,1-2-1-15,-3 2 5 16,0 0-12-16,-1 0 12 16,-5 0-6-16,0 0 0 15,-2 0-7-15,1 0 6 16,-3 0 1-16,3-2-1 15,-1 2 1-15,2 0 0 16,3 0 9-16,1 0-9 16,-1 0 0-16,2-3-1 0,-2 3-5 15,-3 0 5-15,1 0-1 16,-1 0 1-16,1 0 1 16,-1 0 0-16,1 0-2 15,-1 0 2-15,0 0 0 16,1 0 1-16,-1 0-1 15,-4 0 1-15,2 0-1 16,-2 0-1-16,0 0-16 16,0 0 1-16,0 3 16 15,0 7-1-15,0 4-4 16,0 9 5-16,0 8 37 16,0 7-31-16,3 6 11 15,-1 4-7-15,3 8-10 16,-3 7 0-16,2 5 7 0,-2 6-5 15,1 0 15-15,-1 0-16 16,-2-2 10-16,0-1-10 16,0-7 6-16,0-4-1 15,0-6-6-15,0-6 6 16,2-7-5-16,-2-8 12 16,2-4-7-16,0-7 4 15,4-4-1-15,-4-4 7 16,2 0 10-16,-2-2-14 15,0 0-5-15,0 2 2 16,3 0-8-16,-3 4 8 16,0 0 6-16,0 0-10 15,-2 2-4-15,2-4 0 16,2 0 15-16,-4-4-7 0,2-2 16 16,-2-2-25-1,0-2 1-15,2-4 9 0,-2 0-8 16,0-2-2-16,0 2 0 15,0 0 0-15,0 0 0 16,2 2 14-16,0-2-2 16,-2 2-5-16,2-2-6 15,-2-2 14-15,0 0-14 16,0 0 1-16,0 0 17 16,0 0-18-16,0 2 9 0,0-2-1 15,0 0-9 1,0 0-54-16,-14 0-122 15,-7 0-427-15</inkml:trace>
  <inkml:trace contextRef="#ctx0" brushRef="#br0" timeOffset="130903.37">14789 10692 409 0,'0'0'126'0,"0"0"-19"16,0 0-8-16,0 0-8 15,0 0 16-15,0 0-3 16,0 0-5-16,-2-2-13 15,2 2-22-15,0 0-12 0,0 0-8 16,0 0-11 0,12 0 1-16,7 0 60 0,15 0 11 15,11 0 1-15,13 0-18 16,11-2-31-16,6-6-25 16,8-6 4-16,2-2-11 15,2-2-5-15,1 0 0 16,-1-3-20-16,0 2 9 15,-6 0-16-15,-6 3 20 16,-8 1-9-16,-9 2-4 16,-7 3 4-16,-11 0-4 15,-9 2-5-15,-6 0 4 16,-7 0 2-16,-5 2 5 0,-2 0 10 16,1 2-1-1,-2-2-4-15,3 2-11 0,3-2 2 16,3 2 5-16,0 0-7 15,6 0 1-15,-1-2 0 16,6 2-1-16,-1-2 1 16,-3 2-1-16,-2-2 1 15,-1 2 2-15,-5 0-3 16,-7 0 0-16,-3 2-1 16,-3 2 3-16,-5-2-2 15,0 2 13-15,0 0 3 16,0 0 6-16,0 0 8 15,0 0-11-15,0 0 8 16,3 0-13-16,-3 0-14 16,0 0-7-16,2 0-5 0,2 0 5 15,3 0 7 1,1-2 1-16,2 2 17 0,-4 0-12 16,3-2-6-16,-5 2-4 15,1 0 4-15,-1 0 0 16,-1 0 1-16,-1 0 4 15,-2 0-5-15,2 0 1 16,-2 0-1-16,0 0 0 16,0 0 9-16,0 0-9 15,0 0 0-15,0 0-2 16,0 0-8-16,-18 12-122 16,-11 10-134-16,-8-2-312 0</inkml:trace>
  <inkml:trace contextRef="#ctx0" brushRef="#br0" timeOffset="132055.37">14720 11396 84 0,'0'0'200'16,"0"0"-78"-16,0 0-10 15,0 0-38-15,0 0-2 16,0 0 16-16,0 0 29 16,-2 4 1-16,7-4 41 0,1 0-27 15,0 0-58-15,4 0-16 16,-1 0-6-16,1 0-7 16,2 1 5-16,3 3-18 15,4-1-2-15,3-1 11 16,4-2 6-16,3 0 17 15,4 0-10-15,4 0 0 16,1 0-17-16,6-2 0 16,1-5-17-16,5 2-13 15,2-4 20-15,4 4-27 16,2-4 10-16,2 1-9 16,2 1-1-16,1-4 0 15,-1 3 0-15,-2 1 1 0,1-2 0 16,-6 4 12-16,0-2-13 15,-3 3-1-15,-3 0-4 16,-2 1 5-16,-4-4 0 16,-6 3 11-16,-1-2-11 15,-1 1 0-15,-1-2-6 16,1-1 6-16,-2 2 0 16,4 2 0-16,-4 0-1 15,1 2-1-15,-5 0-7 16,-4 0 9-16,0-2-2 15,-4 2 1-15,-3-4-2 16,-1 2 1-16,1-2 3 16,0 0-2-16,0 0 0 0,-1-2 1 15,1 2 0 1,-3 0-6-16,4 0 6 16,-1 2 1-16,-3-2 8 0,3 2-9 15,-3 0 1-15,4 0 5 16,-4 0 7-16,1 0 2 15,-3 0-14-15,1 2 4 16,-6 2 3-16,-1 0-8 16,-1-2 0-16,-3 2 7 15,-3 0-7-15,0 0 1 16,0 0 14-16,0 0 13 16,0 0-19-16,0 0-1 15,0 0-8-15,0 0-22 16,-34 0-123-16,-4 8-160 0,-8-2-381 0</inkml:trace>
  <inkml:trace contextRef="#ctx0" brushRef="#br0" timeOffset="133015.91">15070 10193 508 0,'0'0'136'16,"0"0"-36"-16,0 0-47 16,0 0 6-16,0 0 18 15,0 0 8-15,0 0 21 16,-7-7 7-16,7 6-6 15,0-2 0-15,0 3 2 16,0 0-11-16,0 0-28 16,0 0 9-16,0-1-14 15,0 1-12-15,0 0-4 16,0 0-7-16,0 0 2 16,0 0 3-16,0 0-28 15,0 0 6-15,0 0-13 16,0 0-3-16,0 0-8 0,0 0 0 15,0 0 1-15,0 0-2 16,0 0 0-16,0 0 0 16,0 0 4-16,0 0-4 15,0 0-28-15,0 19 2 16,0 20 21-16,0 15 5 16,0 10 18-16,16 8-18 15,4 6 12-15,2 2 4 16,3 19 5-16,-5 21 1 15,0 18-6-15,-6-13-8 0,-3-29-7 16,-5-36-1-16,3-25 7 16,0 1-7-16,0 0 1 15,2 4 6-15,-2-8 17 16,-2-2-23-16,-3-6 0 16,0-6 7-16,1-2-8 15,-3-6 0-15,0-2 7 16,0 0-7-16,1 0 6 15,0 0-6-15,-3-2 0 16,2 2 0-16,-2 0 1 16,2-2 0-16,-2 0-1 15,0-2-18-15,2-2-47 16,-2-2-52-16,2 0-72 0,0 0-147 16,0-4-345-16</inkml:trace>
  <inkml:trace contextRef="#ctx0" brushRef="#br0" timeOffset="133802.69">15632 10022 46 0,'0'0'578'0,"0"0"-422"0,0 0-42 15,0 0-36 1,0 0-59-16,0 0 35 0,0 0 1 15,7-42 13-15,-7 38 34 16,0 4-6-16,0 0-25 16,0 0-1-16,0 0-37 15,0 0-31-15,0 0-2 16,0 12 7-16,0 18-7 16,4 34 57-16,11 40-6 15,10 39 44-15,6 17-15 16,0-1-13-16,-4-19-1 15,-7-34-22-15,-5-24-24 16,-1-21-14-16,-5-13 2 16,0 6 2-16,-2 0-3 15,-1 2 2-15,-1-8 9 0,-3-3 1 16,-2 0-4-16,0 2-4 16,0-1 6-16,0-4 0 15,0-4-9-15,0-6-7 16,0-10 0-16,0-8 11 15,0-4-11-15,0-6 5 16,2-4 6-16,-2 2-12 16,0-2 2-16,0 0 4 15,0 0-5-15,0 2-1 16,0-2 2-16,0 0-2 16,0 0 1-16,0 0-1 0,0 0 0 15,0 0-43 1,0 0-60-16,0-4-102 0,0-12-164 0</inkml:trace>
  <inkml:trace contextRef="#ctx0" brushRef="#br0" timeOffset="136019.6">20634 10405 1166 0,'0'0'381'0,"0"0"-165"0,0 0-95 16,0 0-77-16,0 0-34 15,0 0-10-15,0 0 56 16,13 40-9-16,-8-14-15 16,-1 4 5-16,1 2-14 15,-1 0-14-15,-2 0 0 16,2 0-2-16,-2 1-6 16,1-3 0-16,-3-2 5 15,0-6 6-15,0-4-12 16,0-6 2-16,0-6-1 15,0-2-1-15,0-2 0 16,0-2 18-16,0 0-11 16,0 0 12-16,2-6 1 0,3-14-6 15,2-8-14 1,1-8-1-16,1-7 1 0,-2-4 1 16,2-6-1-16,-3-3 1 15,3-2 7-15,1-2-8 16,0 4-6-16,3 4 4 15,1 9 2-15,-1 11 5 16,1 9 11-16,-5 10 6 16,-3 9-7-16,-1 4-8 15,4 2 4-15,2 24-11 16,7 13 35-16,2 11 4 16,2 6 5-16,5 6-29 0,0 2-9 15,-2 2 3-15,-2 2-3 16,-2 0 7-16,-5 1-5 15,-5-5-7-15,-5-2 8 16,0-8-8-16,-3-5 0 16,-3-12 0-16,0-10-1 15,0-9 0-15,0-9-28 16,0-4-36-16,0-5-71 16,-3-2-85-16,-5-12-257 0</inkml:trace>
  <inkml:trace contextRef="#ctx0" brushRef="#br0" timeOffset="136267.87">20767 10674 1307 0,'0'0'383'0,"0"0"-95"16,0 0-122-16,0 0-136 16,0 0 20-16,0 0-12 15,0 0-14-15,147-52-24 16,-107 45-38-16,14-3-122 16,-9 5-223-16,-12-2-557 0</inkml:trace>
  <inkml:trace contextRef="#ctx0" brushRef="#br0" timeOffset="136969.67">21207 10646 1033 0,'0'0'564'16,"0"0"-379"-16,0 0-106 16,0 0-48-16,0 0 7 15,0 0 13-15,0 0 5 0,102 94-2 16,-85-56-14 0,-1-2-21-16,-5-2-10 0,-1-6-2 15,-4-5 1-15,-2-10-8 16,-4-7 2-16,3-2-2 15,-3-4 20-15,0 0 26 16,0 0 21-16,0 0 17 16,0-10 5-16,0-12-62 15,0-10-19-15,0-4-7 16,6-2-1-16,6-2 0 16,3 6-21-16,1 6 3 15,-1 10-9-15,3 8 8 16,-5 10 9-16,3 0-26 15,-3 10 26-15,3 14 8 0,-3 6 2 16,0 0 0-16,-1 0 1 16,-3-6-2-16,-3-4 1 15,-1-6-1-15,-2-6-1 16,-1-4-5-16,-2-4 7 16,0 0 8-16,2 0-8 15,0 0 17-15,2-4 18 16,3-14-33-16,7-8-2 15,5-8-12-15,4-4-47 16,4 0 7-16,-1 3-16 16,-1 8 31-16,-5 9-13 0,-4 9 41 15,-3 9-7 1,0 0-8-16,0 17 23 16,0 9 1-16,1 4 0 15,1 0 3-15,4 0-3 0,1-6 0 16,-5-2-2-16,1-6-36 15,-7-6-60-15,-3-4-102 16,-1-2-139-16,-3-4-262 0</inkml:trace>
  <inkml:trace contextRef="#ctx0" brushRef="#br0" timeOffset="138186.1">22160 10610 25 0,'0'0'1227'0,"0"0"-973"16,0 0-74-16,0 0-83 15,0 0-2-15,0 0 21 16,-96 114 10-16,81-78-79 16,6-2-7-16,9-6-23 15,0-4-9-15,0-6-8 16,6-6 1-16,5-3 6 15,3-9-6-15,-1 0 5 16,3-3 13-16,1-13 29 16,-3-6-29-16,-1-2 2 15,-2-4-20-15,-1 0 18 16,-4 2-10-16,1 2-9 0,-5 8-17 16,-2 6 10-1,2 6-11-15,-2 4 0 0,0 0-38 16,0 16 20-16,0 8 31 15,0 0 4-15,4-2 0 16,6-2-5-16,3-4-11 16,3-8 5-16,1-2 12 15,3-6 21-15,3 0 35 16,1-2-11-16,3-14-29 16,2-6 52-16,0-2-23 15,0-4-13-15,0-2-15 16,0 0-7-16,-2-2 6 0,-3 1-15 15,-2 8-1-15,-6 2 9 16,-5 10-8-16,-5 4-1 16,0 3-6-1,-4 4-16-15,0 0 10 0,2 0-12 16,5 0 0-16,5 7 24 16,1 7-6-16,1 5-2 15,1 6 7-15,-1 0 1 16,-5 4 9-16,-5-3-9 15,-3-2-1-15,-3-4 1 16,0-6-21-16,-5-2 21 16,-8-6 15-16,2-2-6 15,2-4-2-15,5 0 6 16,4 0-7-16,0 0-6 16,0 0-1-16,10-4-57 0,9-2 37 15,1 6 21-15,4 0-1 16,1 12 7-16,1 20-3 15,8 14 6-15,1 10 9 16,6 8-5-16,-1 2-5 16,-5 1-8-16,-8-5 1 15,-12-8-1-15,-15-7-1 16,0-11-4-16,-17-9 5 16,-18-4 30-16,-8-11 3 15,-2-10-7-15,3-2 41 16,4-9 9-16,7-17-15 15,11-12-7-15,13-10-30 0,7-10-15 16,18-6-9 0,24-2-31-16,12 0-36 15,10 2-24-15,5 7-53 0,1 9-12 16,-8 4 38 0,-9 8 1-16,-10 4-13 0,-12 6 64 15,-8 3 56-15,-15 4 10 16,-3 1 29-16,-5 4 46 15,0 2-17-15,0 2 22 16,-9 3-35-16,-5 7-23 16,-3 0-2-16,-6 0-20 15,-4 18-5-15,-4 8 5 16,0 9 28-16,2 3-13 0,6-2 12 16,11 0-14-1,7-4-12-15,5-6 0 0,0-4 0 16,13-8-1-16,12-8 7 15,2-6 7-15,4 0 12 16,2-6 1-16,-4-14 23 16,-2-2-13-16,-7-4 18 15,-6-4-10-15,-8-2 13 16,-6-2-16-16,0 2-32 16,-13 2-10-16,-14 6-13 15,-4 8-21-15,-5 6-53 16,-6 10-54-16,6 0-112 15,9 0-482-15</inkml:trace>
  <inkml:trace contextRef="#ctx0" brushRef="#br0" timeOffset="138753.63">23663 10633 1038 0,'0'0'551'16,"0"0"-335"-1,0 0-10-15,0 0-66 0,0 0 18 16,0 0 0-16,0 0-51 16,21-28-68-16,-17 31-39 15,0 17-9-15,4 6 9 16,-4 8 9-16,1-2 4 16,-1-2-12-16,-4-6-1 15,2-6-6-15,-2-8-16 16,0-4-17-16,2-4 20 15,-2-2 19-15,0 0 16 16,2-10-4-16,3-12-11 0,2-6-2 16,8-8-7-1,6-2 6-15,2-1-5 0,6 3-3 16,0 6-10-16,-4 10 20 16,-5 12-7-16,-4 8 1 15,-2 0-19-15,-2 21 25 16,7 8 20-16,0 4-8 15,8-1 11-15,0-4-23 16,2-6 1-16,2-4 6 16,0-8-7-16,0-6-34 15,3-4-67-15,17 0-114 16,-9-12-131-16,-3-4-299 0</inkml:trace>
  <inkml:trace contextRef="#ctx0" brushRef="#br0" timeOffset="139471.7">24475 10367 1309 0,'0'0'293'0,"0"0"-171"15,0 0 64-15,0 0-6 16,27 136-52-16,-8-86-28 15,4-2-43-15,0 1-26 16,-2-5-7-16,-3-4-15 16,-3-10 1-16,-7-6-9 15,-4-8-1-15,-4-8-12 16,0-4-13-16,0-2-12 16,0-2 18-16,-2 0-33 15,-12 0 37-15,-3-6 14 0,1-10-15 16,-1-6 0-1,3-4-3-15,3-8-5 0,2-4 12 16,4-2 0-16,3-4 2 16,2-1-9-16,0 5 6 15,16 4-4-15,6 4-27 16,7 8-35-16,-1 4 2 16,-1 8 77-16,-6 8 22 15,-8 4 1-15,-8 0-14 16,-5 14-3-16,0 12 20 15,-14 2 15-15,-9 4-6 16,0-1-23-16,-2-6-2 16,0-3-9-16,7-5 0 15,3-5 9-15,6-2-10 16,7-2-11-16,2 3 6 0,2 6 5 16,22 2 27-16,10 6 50 15,8-1 2-15,2-2-21 16,4 0-22-16,-4-4 2 15,-3-2-26-15,-6-2-12 16,-6-4-15-16,-2-2-188 16,-10-2-285-16,-5-4-880 0</inkml:trace>
  <inkml:trace contextRef="#ctx0" brushRef="#br0" timeOffset="140236.84">24987 10776 1440 0,'0'0'303'0,"0"0"-150"16,0 0 69-16,0 0-87 15,123 4-38-15,-85-4-40 16,2 0-22-16,0-4-18 16,-5-8 1-16,-6 2-6 15,-6-4 10-15,-8 2-16 16,-8-2-6-16,-4 0 0 16,-3-2-9-16,0 1 9 0,-17 4-12 15,-7 3-3-15,-7 4-12 16,-9 4 27-16,-4 2 6 15,-4 16-6-15,6 8 0 16,7 2 0-16,10 4-11 16,13 0 4-16,10-2-17 15,2-2-5-15,10-4 6 16,15-5 23-16,0-8 0 16,7-4 1-16,-1-7 3 15,2 0 2-15,-1 0 8 16,2-11 18-16,-1-7-7 15,-2-4 8-15,0-2-21 16,-4-2 6-16,-5 0-9 0,-4 0-3 16,-5 6-6-1,-3 6 0-15,-4 4-1 0,-4 8-16 16,-2 2-5-16,0 0-12 16,0 18 7-16,0 8 27 15,0 6 6-15,2 2-6 16,9-4 0-16,3-2-5 15,1-8 5-15,3-6 0 16,-2-3 0-16,2-7 0 16,2-4 9-16,0 0 7 15,4 0-14-15,3-17 11 16,2-5 16-16,0-4-18 16,-4-6 15-16,-4-2-16 0,-4 0-4 15,-7 0 9-15,-5 4-9 16,-5 6-6-16,0 6-1 15,0 5-8-15,0 5-11 16,-13 5-46-16,-3 1-76 16,-6 2-99-16,4 0-294 15,3 0-584-15</inkml:trace>
  <inkml:trace contextRef="#ctx0" brushRef="#br0" timeOffset="140487.87">26007 10569 1098 0,'0'0'618'16,"0"0"-498"-16,0 0 149 15,0 0-93-15,52 113-41 16,-34-77-56-16,1 0-32 15,2-2-17-15,-1-4-20 16,0 0-10-16,-4-6-29 16,-3-6-95-16,-11 0-111 15,-2-8-97-15,0-3-297 0</inkml:trace>
  <inkml:trace contextRef="#ctx0" brushRef="#br0" timeOffset="140735.76">25845 10337 1590 0,'0'0'320'0,"0"0"-128"15,0 0-86-15,0 0-76 16,0 0-21-16,0 0-9 16,0 0-8-16,35 4-72 0,-12 0-187 15,-5-4-541-15</inkml:trace>
  <inkml:trace contextRef="#ctx0" brushRef="#br0" timeOffset="141937.99">26202 10792 1580 0,'0'0'371'0,"0"0"-239"0,0 0-4 16,0 0-45-16,140-2-15 16,-95-4 5-16,1-4-32 15,-1-2-8-15,-3 0-12 16,-9 0-11-16,-10 2 1 16,-8 2-10-16,-10 2 9 15,-5 2 1-15,0 0-10 16,-5 0-1-16,-19 4-14 15,-9 0 14-15,-12 0 1 16,1 16 0-16,-1 8-1 0,7 6-15 16,11 2 8-1,12 0-13-15,13-4-9 0,2-2-1 16,2-6 4-16,15-5 26 16,4-5 0-16,3-6 0 15,0-4 0-15,3 0 22 16,0-3-1-16,0-11 18 15,0-4-12-15,-3-1-5 16,-4-2-3-16,-4 5-4 16,-3 2-9-16,-4 6-6 15,-4 4-5-15,-5 4-17 16,2 0-36-16,0 4 7 16,0 14 38-16,2 2 12 15,3 2-12-15,3-2 12 16,0-5 0-16,3-6 1 15,3-7 9-15,2-2 10 0,4 0 17 16,7-6 1-16,2-10-15 16,3-6 1-16,1-2-22 15,2-2 7-15,-4 0-7 16,-2 2 8-16,-4 0-9 16,-3 6 0-16,-4 2-7 15,-7 6-14-15,-5 6-21 16,-4 2 1-16,-2 2-4 15,0 0-25-15,3 0 14 16,1 8 27-16,0 2 29 16,6 2 2-16,3-4-1 15,4-2-1-15,1-2 8 0,2-4-2 16,2 0-5 0,-1 0 12-16,-4-6 9 0,-1-6-3 15,-5-4-11-15,-1 0 4 16,-3 0-12-16,-5 0 9 15,0 2-9-15,-4 3-7 16,4 6-16-16,-4 1 9 16,0 4-31-16,0 0 24 15,0 0-21-15,0 0 0 16,0 12 23-16,6 2-2 16,5 2 21-16,7-4-1 15,4 0 1-15,2-4-1 16,3-4 1-16,0-4 0 0,-2 0 36 15,-2-2-26 1,4-14 30-16,-2-2-7 0,-2-2-16 16,-3-2-17-16,-3 0 1 15,-6 2 22-15,-1-1-10 16,-4 3-7 0,-4 4 4-16,0 2 9 0,-2 8 21 15,3 2-13-15,-1 2-1 16,7 0-26-16,4 4 0 15,12 14 12-15,6 6 60 16,9 7-26-16,7-1-17 16,0 2-5-16,-4-2 11 15,-8-4 20-15,-13-6-3 16,-15-6-22-16,-7-2-17 16,-25 2 17-16,-26-2 18 0,-14 0-48 15,-12 0-8-15,-12-6-95 16,-57-6-95-16,22 0-264 15,1 0-794-15</inkml:trace>
  <inkml:trace contextRef="#ctx0" brushRef="#br0" timeOffset="143969.41">20983 11726 1091 0,'0'0'243'0,"0"0"0"15,0 0-64-15,0 0-39 16,0 0-4-16,0 0-34 15,0 0-25-15,-2-22-1 16,2 22-21-16,0 0 13 16,0 0-32-16,0 0-2 15,0 13-19-15,0 23 0 16,0 32 82-16,0 36-5 16,6 46-20-16,4 23-11 0,-1 11-21 15,-3 5 30 1,4-7-23-16,-6 13-25 0,-4 3-8 15,0-3-14-15,0-11 0 16,0-9 2-16,-2-17 4 16,-2-4-5-16,-2-13 11 15,4-29 2-15,2-27-5 16,-2-21-3-16,0-6-6 16,0 8-1-16,-3 4 1 15,-1 2 0-15,-4-13-8 16,2-18-37-16,-1-6-16 15,0-17-33-15,2-8-53 16,-4-14-57-16,5-20-92 16,1-12-523-16</inkml:trace>
  <inkml:trace contextRef="#ctx0" brushRef="#br0" timeOffset="145820.84">20974 11847 654 0,'0'0'214'16,"0"0"-112"-16,0 0-8 15,0 0 58-15,0 0-4 16,0 0 16-16,0 0-40 16,103 2-26-16,-81-2-12 15,3 0-6-15,2 0-5 16,2 0-6-16,4 0-3 15,7 0-14-15,9 2-7 16,9 2 13-16,9-4 0 16,11 0-18-16,9 0-14 15,27 0-6-15,30-2-4 16,26-8 21-16,6 0 6 16,-18 2-16-16,-36 2-17 0,-34-1 1 15,-20 4-5-15,-1-1-6 16,16-3-8-16,8 0 8 15,11-4 9-15,0 0-9 16,-6 0 18-16,-1 0-10 16,-7-1-2-16,-3 2 16 15,-2 2-21-15,-6-1 11 16,-1 4-1-16,-2 0-10 16,0 0 1-16,-1 1 11 15,2-3-13-15,4 1 0 16,-2 1-5-16,6-4 5 15,2 3 2-15,2-2-2 16,-2 2-4-16,-1 0 4 0,-6 0 5 16,-5 0-5-16,-4 0 0 15,-7 0 1 1,-1 0 0-16,-1-2 12 0,-2 2-13 16,-2-2 0-16,-5 2 2 15,-4 2-1-15,-4-2 13 16,-6 4-13-16,-6-2 18 15,-2 2-19-15,-4 0 2 16,-6 2-1-16,2-2 11 16,-4 0 6-16,1 0 0 15,1 2-7-15,-4-2 4 16,-1 0-4-16,-8 2-6 16,-2 0-4-16,-1 0 18 0,-1 0-3 15,-2 0-5-15,0 0 2 16,0 0 6-16,0 0-5 15,0 0-5-15,0 0-9 16,0 0 0-16,2 0-12 16,2 12-8-16,6 12 20 15,-4 12 1-15,3 11 9 16,-5 11-9-16,-2 8 10 16,-2 10-5-16,0 10-5 15,0 21 8-15,0 27-3 16,-13 26-4-16,-5 11 41 15,-1-9-28-15,-4-16-1 16,3-23-2-16,5-21-6 0,3-22-6 16,3-20 1-1,5-5-1-15,0 3 1 0,2 2 0 16,-1 2 4-16,3-14-4 16,0-10 7-16,0-8 1 15,0-4 21-15,0 0-12 16,0 0-17-16,0 5 11 15,0 2-1-15,0 2 1 16,0-1-12-16,0 0 7 16,0 0-2-16,0-2-4 15,-2-4-2-15,0 0 2 16,-1-2 6-16,1 3-6 16,-3 2 0-16,1 4 0 15,0 3 1-15,-3 2 14 16,3 0-8-16,-3-6-8 15,2-2 13-15,1-10-7 0,0-4-5 16,2-8 6-16,-1-2-6 16,3-6 8-16,0-2-1 15,0 0-7-15,0 2 26 16,0-2-7-16,0 0 1 16,0 0-2-16,0 0-17 15,0 0 13-15,0 0-15 16,0 0 2-16,0 0-5 15,0 0 10-15,0 0-4 0,0 0-3 16,0 0-1 0,0 0-8-16,0 2 9 0,0 0 15 15,0 2-5-15,0 2-2 16,0-4 8-16,0 2-10 16,0-2-4-16,0-2-4 15,0 2-4-15,0-2-47 16,-16 0-87-16,-8 0-171 15,-14 0-412-15</inkml:trace>
  <inkml:trace contextRef="#ctx0" brushRef="#br0" timeOffset="147370.37">21059 14881 186 0,'0'0'303'15,"0"0"-143"-15,0 0-59 16,0 0-43-16,0 0-12 16,0 0 37-16,0 0 11 15,0 0 23-15,0 0-35 16,0 0 24-16,0 0-12 15,0 0 20-15,0 0-15 16,0 0 6-16,0 0 3 16,0 0-4-16,0 0-8 15,0 0-1-15,0 0-17 16,11 0-9-16,7-2 8 16,9-2-17-16,7-1 1 0,8 4-12 15,9-9-9-15,12 2-7 16,10-9-11-16,12 3-7 15,4 1 7-15,9-5-21 16,18-1 11-16,21-3-9 16,-12 4-3-16,-11 4 21 15,-16 0-16-15,-17 4-4 16,12-4-1-16,9 0 1 16,0 0 14-16,-1-2-9 15,-3 2 3-15,0 0 5 16,-4 0-5-16,-5 2-1 15,-2 2 9-15,-10-2-17 16,-2 2 13-16,-7 0-4 0,-5 2-3 16,-3 0-4-16,-6 2 5 15,-2 2 1-15,2-6 2 16,2 2 2-16,2 0-1 16,2-2-1-16,3 0-1 15,-1-1-9-15,0 0 6 16,-6 3-6-16,-5-2 1 15,-8 2 1-15,-6 4-2 16,-5-2 0-16,-5 3 0 16,-1-1 1-16,-1 0 1 15,-1 2 5-15,3-2-6 16,2 0 6-16,2 0-7 16,4-2 0-16,6 2 15 0,1-4-9 15,-2 4-6 1,-1 0 1-16,-8 2 5 0,-3-3-6 15,-3 0 0-15,-3 1 1 16,1 0-1-16,-6 0 0 16,1 0 0-16,-1 0 0 15,2-2 9-15,1 2-7 16,2-2 4-16,2-2-6 16,3 4 0-16,0-6 0 15,2 2 9-15,-4 4-8 16,-2-4 0-16,-2 2-1 15,-1 2-7-15,-2 0 7 0,2 0 7 16,0 0-5 0,2 0-2-16,0 2-1 0,3-2 1 15,0 0 0-15,-4 2-7 16,0 0 7-16,-5 0 9 16,-7 0-8-16,-3 0-1 15,-2 2 0-15,-2 0 5 16,1 0-4-16,-1-2 8 15,5 2-9-15,4-2 0 16,0 2-2-16,5-4 4 16,-1 2 3-16,1 0-4 15,-3 2 5-15,1-2-1 16,-5 0-4-16,-3 0-1 16,-2 2 6-16,2 0-4 15,-4 0 4-15,0 0 14 0,0 0-14 16,-2-2 6-16,2 2 3 15,-2 0-3-15,0 0-4 16,0 0-4-16,2 0-4 16,-2 0-19-16,0-2-77 15,-4-4-97-15,-16 0-164 16,-11-4-580-16</inkml:trace>
  <inkml:trace contextRef="#ctx0" brushRef="#br0" timeOffset="147947.31">22017 13555 978 0,'0'0'483'0,"0"0"-254"16,0 0 3-16,0 0-60 15,119-20-25-15,-61 6 12 0,10-2-54 16,12-2-23-16,7 0-21 16,7 2-22-16,-3 0-20 15,-6 4-19-15,-12 4-55 16,-15 4-87-16,-15 4-86 15,-21 0-276-15,-15 0-324 0</inkml:trace>
  <inkml:trace contextRef="#ctx0" brushRef="#br0" timeOffset="148254.34">21915 14069 1124 0,'0'0'268'15,"0"0"-89"-15,0 0-22 16,0 0-18-16,0 0 17 16,123-8 14-16,-63-9-40 15,11 2-26-15,14-6-30 16,6 2-9-16,3-2-38 15,-1 3-19-15,-7 2-8 16,-7 4-15-16,-12 0-51 16,-14 6-64-16,-11 2-64 0,-1 4-73 15,-12 0-138-15,-12 0-367 0</inkml:trace>
  <inkml:trace contextRef="#ctx0" brushRef="#br0" timeOffset="148683.37">23337 14095 1458 0,'0'0'484'0,"0"0"-273"0,0 0-65 15,124-69-94 1,-70 51-36-16,3 0-16 0,1 4-29 16,-6 0-2-1,-6 2-3-15,-7 2-48 0,-8 2-55 16,-10 0-84-16,-5 2-304 15,-9 2-447-15</inkml:trace>
  <inkml:trace contextRef="#ctx0" brushRef="#br0" timeOffset="149380.54">22296 12972 990 0,'0'0'286'0,"0"0"-38"15,0 0-39-15,0 0-6 16,0 0-14-16,0 0-19 15,0 0-10-15,114-31-28 16,-48 22-42-16,14-4-46 16,5 3-44-16,0 1-15 15,-2-1-96-15,8-2-140 0,-24 2-310 16,-19-3-327-16</inkml:trace>
  <inkml:trace contextRef="#ctx0" brushRef="#br0" timeOffset="149750.2">21939 12519 1275 0,'0'0'371'0,"0"0"-108"16,0 0-49-16,116-29-39 15,-51 24-46-15,9 0-46 16,5 0-38-16,4 1-36 16,0-3-9-16,-8 5-43 15,10 1-116-15,-23 1-181 16,-15 0-492-16</inkml:trace>
  <inkml:trace contextRef="#ctx0" brushRef="#br0" timeOffset="150010.63">22973 12378 1452 0,'0'0'349'0,"0"0"-132"16,141-32-80-16,-68 22-70 0,2 0-67 15,0 4-25-15,8-2-143 16,-17 2-144-16,-20-2-358 0</inkml:trace>
  <inkml:trace contextRef="#ctx0" brushRef="#br0" timeOffset="152626.29">26754 11729 753 0,'0'0'176'15,"0"0"-59"-15,0 0-3 16,0 0-1-16,0 0-1 16,0 0-8-16,0 0 0 15,0-15-33-15,3 15-14 16,-3 0-2-16,0 0-5 16,0 0-18-16,0 0-7 15,2 15-23-15,-2 9 12 16,2 6 23-16,-2 4-17 15,2 2-9-15,2-4-10 16,-1-4 4-16,1-6 5 16,-2-6-10-16,1-8 1 0,-3-4 0 15,0-2 5-15,0-2-5 16,0 0 9-16,0 0 4 16,0 0 1-16,0 0 6 15,0-10-10-15,0-8-11 16,0-8-2-16,0-6 2 15,0-4 2-15,0-4-2 16,0-5 9-16,0 1-9 16,0-2 0-16,7 4 0 15,3 6 0-15,4 8 1 16,-3 8 6-16,0 8 13 16,-5 8-10-16,4 4 3 0,-1 0-11 15,4 6 15-15,7 16 17 16,2 6-6-16,5 8 0 15,7 4 6-15,3 2-19 16,5 1 6-16,3-1-6 16,2-6-14-16,-4-4 12 15,-4-4-12-15,-5-6 0 16,-7-6 5-16,-7-6-5 16,-7-4-1-16,-7-2 1 15,-3-4 11-15,-3 0 13 16,0 0 19-16,0 0 10 15,0 0-13-15,0-4-11 16,-5-8-30-16,-10-2-13 16,-7 0-26-16,-7 2-23 15,-13 4-12-15,-12 4 14 0,-8 4 26 16,-9 0 34-16,-4 0 0 16,7 4-2-16,10 4 2 15,11 0 0-15,14-2 2 16,13-2-2-16,11 0-8 15,4-4 8-15,5 2-7 16,0-2-5-16,0 0-4 16,0 0-5-16,0 0 15 15,9 0 3-15,2 0 3 16,3 0 23-16,-1 0-7 0,7-4-7 16,2-6 5-1,5-2-6-15,8-4 8 0,6-2 5 16,1 0-6-16,0-2-7 15,-1 2 7-15,-1-2-6 16,-5 0-1-16,-2 2-7 16,-8 3 7-16,-7 5 3 15,-9 5-11-15,-5 2-2 16,-2 3-4-16,-2 0 6 16,0 0 6-16,0 0-5 15,0 0 10-15,0 0-11 16,0 0 26-16,0 0-25 15,0 0 3-15,-20 18-3 0,-6 12 4 16,-12 11 10 0,-2 7 3-16,-2 4-12 0,3-2-6 15,4 0 0-15,3-8 0 16,3-4 0-16,8-6 0 16,3-7 0-16,7-5 0 15,1-8 0-15,6-6 0 16,2-2 0-16,2-4 6 15,0 1-6-15,0-1 0 16,0 0 0-16,0 0-8 16,0 0 7-16,0 0 1 15,0 0-50-15,2 0-100 16,4 0-120-16,4 0-466 0</inkml:trace>
  <inkml:trace contextRef="#ctx0" brushRef="#br0" timeOffset="153903.46">28218 11773 712 0,'0'0'488'0,"0"0"-324"16,0 0 45-16,0 0-60 16,0 0-48-16,0 0 0 15,0 0-12-15,0 0-48 16,0 0-22-16,-9-12-12 0,-7-6-7 15,-3-4-17-15,-6-6-16 16,-2-5 13-16,-2-1 19 16,0-2 1-16,0 0 0 15,2 0 0-15,3 6 0 16,6 2 6-16,7 5 8 16,7 8 0-16,4 3-14 15,0 0-9-15,0 4-22 16,15 1 9-16,6 3 0 15,3 4 22-15,2 0 1 16,3 0-1-16,8 8 1 16,-2 9-1-16,5 1 1 0,2 0 0 15,1-2 7-15,-1 0-7 16,-2-6 6-16,-2-2 9 16,-4-4 16-16,-5-2-13 15,-6-2 12-15,-2 0 1 16,-5 0 2-16,-5 0-15 15,-3 0 1-15,-3 0 14 16,-3-2 13-16,-2-2 16 16,0 0 1-16,0-2-27 15,0 0-20-15,0 0 3 16,0 2-8-16,0 0 2 16,0 0 3-16,0 4-8 15,0 0 15-15,0 0-5 0,0 0-7 16,0 0 11-16,0 0-7 15,-2 0 3-15,-5 0-19 16,-8 6-14-16,-12 14 14 16,-14 10 6-16,-11 6-5 15,-6 4 2-15,-7 0-3 16,3-1-13-16,-3-6 3 16,5-3 1-16,4-3 3 15,9-8 6-15,13-4 0 16,17-9 0-16,8-2 0 15,6-4-1-15,3 0-5 16,0 0-3-16,0 0-2 16,3-3-6-16,13-8 17 15,2-5 3-15,1-1 4 16,0 2 6-16,-7 2-4 0,2 1 2 16,-1 2-5-16,3 0-5 15,2-2-1-15,4-3 1 16,1-2-2-16,-2 2 2 15,2-6 8-15,-3 1-7 16,-5-2-1-16,-1-2-1 16,-3 0-8-16,-2 0-10 15,-3-2 16-15,2-2-4 16,-4 0-3-16,0-3 9 16,1 4-1-16,-3 0-14 15,2 8 9-15,-2 5 6 16,-2 7 9-16,0 7-7 15,0 0-2-15,0 21-8 0,-15 20 8 16,-3 14 20 0,1 5 1-16,3 4-20 0,9-6 0 15,3-4-2-15,2-6 0 16,0-6-48-16,0-7-59 16,-13-3-136-16,-3-8-237 15,-6-10-554-15</inkml:trace>
  <inkml:trace contextRef="#ctx0" brushRef="#br0" timeOffset="154598.96">27455 12210 1046 0,'0'0'409'0,"0"0"-187"15,0 0-16-15,0 0-80 16,0 0-32-16,0 0 14 16,0 0-11-16,0 0-3 15,0 0-8-15,0 0-28 16,0 0-11-16,0 0-5 16,0 0-15-16,0 0-9 15,0 0-2-15,0 0-7 16,0 0 1-16,0 0 3 15,0 0-13-15,0 0 0 0,0 0-33 16,0 0-50-16,0 0-55 16,-4-4-172-1,-9-4-358-15</inkml:trace>
  <inkml:trace contextRef="#ctx0" brushRef="#br0" timeOffset="156005.57">23875 12278 51 0,'0'0'968'16,"0"0"-709"-16,0 0-12 16,0 0-49-16,0 0-55 15,0 0-11-15,0 0 0 16,2 0-23-16,3 0-23 16,2 0-13-16,4 0-23 15,14 0-5-15,10-2 36 16,15-6-11-16,16-4-15 0,12 0-26 15,11 0-23-15,7 0-6 16,-5 4-50-16,14 4-128 16,-27 4-180-16,-22 0-423 0</inkml:trace>
  <inkml:trace contextRef="#ctx0" brushRef="#br0" timeOffset="156415.19">24134 12601 995 0,'0'0'681'0,"0"0"-487"16,0 0-2-16,0 0-70 16,121-30-32-16,-52 12-19 0,10-2 0 15,13 2-28-15,6 1-20 16,0 5-13-16,-4 2-10 16,-7 6-49-16,-12 4-153 15,-23 0-187-15,-29 4-371 0</inkml:trace>
  <inkml:trace contextRef="#ctx0" brushRef="#br0" timeOffset="156968.44">23825 13178 82 0,'0'0'1152'16,"0"0"-884"-16,0 0-70 16,0 0-48-16,119-16-12 0,-53 2-22 15,25-4-28-15,40-6-29 16,34-2-7-16,-9 4-25 15,-27 6-11-15,-42 10-16 16,-15 6-145-16,-17 0-219 16,-12 0-478-16</inkml:trace>
  <inkml:trace contextRef="#ctx0" brushRef="#br0" timeOffset="157341.94">24203 13868 1109 0,'0'0'339'0,"0"0"-96"15,0 0-31-15,158-42-74 16,-91 30-46-16,5 0-25 15,-1 2-55-15,-2 2-12 16,-7 6-144-16,-17 0-235 16,-19 2-721-16</inkml:trace>
  <inkml:trace contextRef="#ctx0" brushRef="#br0" timeOffset="158011.2">23463 13351 1285 0,'0'0'364'0,"0"0"-92"15,0 0-80-15,0 0-93 16,0 0-10-16,138-26 9 16,-80 17-38-16,9 2-33 15,9-1-27-15,2 0-10 16,23 6-127-16,-22 0-174 16,-19 2-568-16</inkml:trace>
  <inkml:trace contextRef="#ctx0" brushRef="#br0" timeOffset="158904.2">21273 14582 1086 0,'0'0'262'0,"0"0"-34"16,0 0-40-16,0 0-72 16,0 0-27-16,0 0-3 15,0 0-12-15,11 0-8 16,-4-4 10-16,4 0-20 15,0 0-4-15,5 0-11 0,4-2-4 16,4 0-4 0,12 0-3-16,13-2-9 0,14-2-14 15,12 0 11 1,14 2-17-16,5-2-1 0,-1 2-28 16,7-9-157-16,-26 6-336 15,-20-1-700-15</inkml:trace>
  <inkml:trace contextRef="#ctx0" brushRef="#br0" timeOffset="159529.37">21240 13802 1195 0,'0'0'300'15,"0"0"-42"-15,0 0-84 16,0 0-76-16,0 0-1 16,0 0 0-16,146-50-33 15,-101 38-7-15,-3-1-57 16,1 4-13-16,-5 3-92 16,6-2-133-16,-8 4-155 15,-10 0-261-15</inkml:trace>
  <inkml:trace contextRef="#ctx0" brushRef="#br0" timeOffset="159869.37">21569 13008 1273 0,'0'0'315'0,"0"0"-122"16,0 0-76-16,0 0-73 0,0 0 31 15,0 0 24-15,149 0-35 16,-88-8-36-16,1-6-28 16,-2 2-49-16,-4-3-67 15,-12 0-164-15,-13 3-226 16,-19-1-665-16</inkml:trace>
  <inkml:trace contextRef="#ctx0" brushRef="#br0" timeOffset="160210.67">21178 12659 1008 0,'0'0'258'16,"0"0"-32"-16,0 0-123 16,0 0 28-16,0 0 11 15,156-76-25-15,-106 62-33 0,6 0-34 16,-2 3-21-1,-6 4-29-15,-3 3-85 0,-5 4-106 16,-13 0-153-16,-16 4-232 0</inkml:trace>
  <inkml:trace contextRef="#ctx0" brushRef="#br0" timeOffset="160620.37">21583 12330 1053 0,'0'0'269'0,"0"0"-44"0,0 0-98 15,0 0-50-15,0 0-8 16,152-66-31-16,-86 52-19 16,10 4-19-16,33 2-56 15,-17 2-256-15,-21 2-798 0</inkml:trace>
  <inkml:trace contextRef="#ctx0" brushRef="#br0" timeOffset="162271.19">20175 15958 582 0,'0'0'207'15,"0"0"-49"-15,0 0 20 16,0 0-3-16,0 0-10 16,0 0 20-16,0-4-16 15,0 4-12-15,0-4-7 16,0 4-19-16,0 0-22 16,0 0-14-16,0 0-17 15,0 0-8-15,0 0-17 16,8 0-8-16,13 0-5 0,12 0 23 15,21-5 34-15,15 1-22 16,13-6-30-16,12-2-26 16,4-2 6-16,-5 0-25 15,-10 0-29-15,-16 6-85 16,-23 0-104-16,-24 8-93 16,-18 0-220-16,-2 8-233 0</inkml:trace>
  <inkml:trace contextRef="#ctx0" brushRef="#br0" timeOffset="162516.22">20629 15990 1038 0,'0'0'564'15,"0"0"-306"-15,0 0 40 16,0 0-130-16,0 0-102 15,0 0 70-15,0 0-9 16,85 156-24-16,-65-98-24 16,-2 4-23-16,-1 1-30 15,-3-5-26-15,-1-4-21 16,-3-6-107-16,-10 10-111 16,0-12-118-16,0-12-350 0</inkml:trace>
  <inkml:trace contextRef="#ctx0" brushRef="#br0" timeOffset="163237.34">20462 16709 643 0,'0'0'346'16,"0"0"-100"-16,0 0 20 16,0 0-39-16,0 0-71 15,0 0-24-15,0 0-28 16,-2 0-20-16,2 0-8 0,11 0-2 16,18 0 28-16,11 0 29 15,14 0-9-15,10-5-55 16,10-4-21-16,4-5-25 15,-3-2-21-15,-6 2-3 16,-9 4-71-16,-8-4-56 16,-3-6-102-16,-15 6-294 15,-8-4-527-15</inkml:trace>
  <inkml:trace contextRef="#ctx0" brushRef="#br0" timeOffset="163770.37">21725 16186 1088 0,'0'0'530'0,"0"0"-360"15,0 0 39-15,0 0-68 16,0 0-57-16,0 0-4 16,0 0-6-16,-15-10-10 15,8 8-2-15,-4 2-20 16,-4 0-14-16,-10 0-4 16,-4 8-3-16,-2 18-8 15,-5 6-3-15,5 12-8 0,6 2 11 16,10-1-7-16,10-1-6 15,5-8 0-15,12-6-1 16,21-6-14-16,9-8 15 16,12-12 0-16,4-4-14 15,2-2-6-15,0-16 12 16,-4-6 8-16,-10-6 0 16,-6 2 15-16,-11-6 24 15,-11 2-6-15,-7-4 13 16,-11-1-4-16,0-1-28 15,-11 6-8-15,-18 4-6 0,-8 6-6 16,-11 6-1-16,-2 10 5 16,-6 2-5-16,2 4-15 15,10 0-19-15,13 0-38 16,10 0-68-16,21-8-99 16,0-2-366-16,21-4-881 0</inkml:trace>
  <inkml:trace contextRef="#ctx0" brushRef="#br0" timeOffset="164094.37">22115 15909 1313 0,'0'0'494'0,"0"0"-250"16,0 0 18-16,0 0-116 16,0 0-46-16,118-18 16 15,-55 0-28-15,6 2-28 16,5 0-33-16,-1 0-8 15,-9 2-19-15,-8 0-49 16,-18 10-93-16,-27 0-163 16,-8 4-295-16,-3 0-553 0</inkml:trace>
  <inkml:trace contextRef="#ctx0" brushRef="#br0" timeOffset="164317.43">22445 15883 1298 0,'0'0'310'16,"0"0"-80"-16,0 0 90 15,31 125-86-15,-20-71-64 16,3 4-24-16,-1-2-52 0,0 0-44 16,1-4-10-1,-3-3-19-15,3-3-12 0,-6-10-9 16,1-6-84-16,1-12-143 15,-6-8-317-15,0-10-641 0</inkml:trace>
  <inkml:trace contextRef="#ctx0" brushRef="#br0" timeOffset="165721.31">23931 16138 980 0,'0'0'552'16,"0"0"-363"-16,0 0 19 16,0 0-69-16,0 0-64 15,0 0 26-15,56 22-7 16,-33-8-18-16,0 6-27 0,2 0-15 16,-2 0-12-16,-6-2-14 15,-1 0-1-15,-5 0-7 16,-4-4 0-16,-3-5 0 15,-4 0-1-15,3-4 1 16,-3-1 0-16,0-4 9 16,0 0 0-16,0 0 6 15,2-4 0-15,2-19-15 16,5-7-23-16,7-8 22 16,3-6 1-16,6 4 5 15,2 0-5-15,0 8-13 16,0 8 1-16,-3 10 9 0,0 8 2 15,-2 6 1 1,1 4-1-16,0 20-2 0,-2 10 3 16,-3 6 1-1,1 6 5-15,-9-6 33 0,-1-4-24 16,-5-10-8-16,1-8-6 16,-2-9 1-16,-3-4-1 15,2-5 5-15,-2 0 7 16,4 0 6-16,3-18 1 15,1-8-4-15,6-6-7 16,6-8 2-16,2-6-10 16,5 6 7-16,0 10-8 15,0 2-10-15,0 16-5 16,-6 6 15-16,4 6 0 0,-2 0 1 16,-2 14-1-16,2 4 1 15,-3 0 0-15,-5 4-1 16,-1-4-10-16,-3-4-35 15,-5 0-38-15,-3 2-48 16,-3 2-92-16,0 0-120 16,0-8-305-16</inkml:trace>
  <inkml:trace contextRef="#ctx0" brushRef="#br0" timeOffset="167155.41">25165 15954 1220 0,'0'0'290'0,"0"0"-45"15,0 0-40-15,0 0-100 16,0 0-33-16,0 0-29 16,0 0-27-16,-46 9 48 15,28 22 7-15,0 5-28 16,5 0-21-16,4 4-6 15,7-4-14-15,2-6-1 16,0-10 0-16,0-4-1 16,13-6 0-16,3-6 0 15,3-4 1-15,6 0-1 16,4-14 1-16,-2-4-1 0,0-8 9 16,-6-6-3-1,-2 2-4-15,-6-2-1 16,-4 6 0-16,-2 0 1 0,-5 8 18 15,0 8-8-15,-2 6-3 16,0 4-9-16,0 0-3 16,0 14-23-16,0 12 26 15,0 2 1-15,2 2-1 16,7-4-8-16,5-4-2 16,3-4-1-16,3-4 10 15,3-6 1-15,-1-8 35 16,0 0-8-16,3 0-4 0,-1-8-14 15,5-14 23 1,0-4 14-16,0-2-6 0,-2-4-13 16,-3-2-2-16,3-2-9 15,0-5-16-15,2 5-9 16,-2 2-14-16,-3 6-1 16,-4 10-7-16,-2 4 16 15,-7 6 3-15,1 8 0 16,-4 0-13-16,1 0 2 15,0 0 10-15,2 12 4 16,-4 2 8-16,-1-4 1 16,0-2 1-16,-2 0 0 15,-2-2 1-15,-2-6-2 16,2 0 0-16,-2 0 8 16,0 0-8-16,0 0 9 0,0 0-9 15,-2 0 18-15,-16 0 12 16,-3 0-6-16,-5 0-14 15,-5 4-10-15,0 10-5 16,0 8 4-16,4 9-8 16,7 1 9-1,9 0 0-15,11 2-12 0,0-6-3 16,11-2-8-16,18-8 3 16,8-4 19-16,6-6 1 15,1-8 16-15,4 0 12 16,-6 0 4-16,-3-16-7 15,-3-4 14-15,-5-2 1 16,-4-4 12-16,-7-2-16 16,-7 2-6-16,-5-9-6 15,-6 3-9-15,-2 0-2 0,0-4-5 16,-4-2-7-16,-6 4 8 16,4 0-8-16,3 6-1 15,1 6 1-15,2 4 5 16,0 10-5-16,0 8-1 15,0 0-13-15,0 0-17 16,0 26-3-16,0 10 33 16,0 6 9-16,0 10-3 15,0 2 1-15,0 0-5 16,5-1 4-16,5-9-6 16,0-8 0-16,-1-8 0 15,-3-6 0-15,-2-14 2 16,-2-4 5-16,-2-2-5 15,6-2-1-15,0 0-1 0,9-10 1 16,6-16 0-16,6-2 20 16,6-8-21-16,-2-3-23 15,2 7-10-15,1 10 3 16,-3 8 5-16,0 6 16 16,-4 8 0-16,-2 0-9 15,-4 17-2-15,0 5 20 16,-3 6 0-16,-1-2 1 15,1-4 5-15,-5-4 0 16,-1-4-6-16,-1-6 1 16,-5-8 0-16,3 0 4 0,5 0-4 15,1 0 15-15,3-16 2 16,1-4-4-16,0-2-13 16,-3 0 8-16,-5-4 2 15,0 3-4-15,-4 5-6 16,-3 4 0-16,-1 6 8 15,-3 8-9-15,2 0-9 16,-2 0-21-16,0 22-7 16,2 9 37-16,0 5 0 15,4 4 2-15,2-8 3 16,3 0-5-16,-3-6-30 16,2-4-71-16,-1-18-73 15,-3-4-203-15,-4 0-538 0</inkml:trace>
  <inkml:trace contextRef="#ctx0" brushRef="#br0" timeOffset="167336.24">26560 15637 1707 0,'0'0'395'0,"0"0"-201"15,0 0-69-15,0 0-125 16,0 0-114-16,0 0-225 16,0 0-854-16</inkml:trace>
  <inkml:trace contextRef="#ctx0" brushRef="#br0" timeOffset="168053.52">26854 15873 1523 0,'0'0'608'0,"0"0"-404"0,0 0-3 15,0 0-82 1,0 0-39-16,0 0-19 15,103 117-22-15,-89-77-1 0,-4 0-26 16,-5-4-4-16,-1-4 0 16,-4-6 2-16,0-8-10 15,0-8-1-15,0-6-1 16,0 0 2-16,0-4 2 16,0 0 13-16,7-10 7 15,2-12-9-15,11-14-13 16,4-8-1-16,9-6-7 15,4 2-17-15,1 3-20 16,-5 9-7-16,-2 18 8 16,-8 6 31-16,-6 12 3 15,-3 0-31-15,-6 26 20 0,3 5 21 16,-1 1 1 0,3 4 5-16,0-2-6 0,3-2 1 15,4-10 7 1,2-4-7-16,5-8 20 0,6-10 18 15,6 0 1-15,5 0-5 16,5-18-19-16,2-8-2 16,-2-2-8-16,-5-2-4 15,-8 2 7-15,-9-7-7 16,-9 7-2-16,-12 6-13 16,-6 4 1-16,0 8 0 15,-22 10-9-15,-11 0-24 16,-5 18 27-16,0 14-1 0,3 4 18 15,8 9 0 1,11-5-8-16,11-4 7 0,5-4-5 16,5-6-1-16,22-4 8 15,8-12 3-15,8-2 24 16,8-8 1-16,7 0 7 16,4 0-4-16,0-10-31 15,-1-6-10-15,7-20-107 16,-16 0-176-16,-14 0-596 0</inkml:trace>
  <inkml:trace contextRef="#ctx0" brushRef="#br0" timeOffset="168686.26">28385 15638 1558 0,'0'0'546'0,"0"0"-446"16,0 0 85-16,0 0-32 15,51 125 0-15,-33-73-24 16,-1 2-49-16,-3 0-29 15,-1-4-12-15,-1-1-15 0,-3-5-12 16,-5-8-12-16,-2-10-9 16,-2-4-45-16,0-8-28 15,-4-6-15-15,-11-6-4 16,-6-2-29-16,-3 0-23 16,-1-10-14-16,-4-16-25 15,-4-6 44-15,-1-12 66 16,3-5 58-16,4-1 24 15,10-4 7-15,13 2 35 16,4 6 23-16,17 2 21 16,18 8-42-16,15 4 21 15,4 12 14-15,6 10 13 16,0 10 23-16,-5 0 4 0,-6 4-16 16,-7 22-13-16,-5 2-19 15,-9 8-12-15,-6 4 0 16,-1 8-1-16,-6 2-9 15,1 7-19-15,-3 3 15 16,-1-2-12-16,-10-2-6 16,-2-10-11-16,-12-6 7 15,-19-8 1-15,-9-6-9 16,-4-4-15-16,-1-8-11 16,7-6-49-16,11-3-55 15,12-5-42-15,15-19-70 16,20-11-278-16,13-6-250 0</inkml:trace>
  <inkml:trace contextRef="#ctx0" brushRef="#br0" timeOffset="169320.2">29053 15968 1069 0,'0'0'570'15,"0"0"-361"-15,0 0 16 16,0 0-89-16,0 0-45 15,0 0-12-15,0 0 8 16,-67 66 8-16,36-34-31 16,4 0-7-16,8-2-30 15,7-4-18-15,8-6-9 16,4-4-2-16,0-6-20 16,4-2 9-16,10-8 13 0,6 0 3 15,2 0 7-15,3-18 0 16,0-4-1-16,-4 0-1 15,-3 0-7-15,-5 0 13 16,-1 8-13-16,-8 4 8 16,1 8-2-16,-3 2-7 15,2 0-29-15,0 16 3 16,2 6 26-16,2 0 0 16,3 2 1-16,3-8-1 15,1-2-1-15,3-8 1 16,2-2 1-16,2-4 10 15,3 0-1-15,0-10 5 16,2-16-6-16,2-2-1 0,0-6-7 16,-3-2-1-1,-4-8 1-15,-1-5-1 0,-8-5-1 16,-2 0-1 0,-4-4-1-16,-5 0 3 0,0 8 6 15,-2 10 5-15,0 14 27 16,0 8 9-16,0 8 5 15,0 10-15-15,-2 0-19 16,-7 15-18-16,-2 20 13 16,0 9 11-16,4 10-7 15,2 4 4-15,5 0 4 16,0 4-15-16,0-3 1 16,7-1-10-16,2-4-1 15,0-6-12-15,0-8-79 0,0-8-72 16,6-22-92-16,-1-8-275 15,-3-2-254-15</inkml:trace>
  <inkml:trace contextRef="#ctx0" brushRef="#br0" timeOffset="169497.2">29517 15877 1605 0,'0'0'552'0,"0"0"-345"15,0 0 31-15,132-26-110 0,-88 18-64 16,1 0-27 0,-5 2-37-16,-7-2-77 0,3 2-145 15,-12 2-141-15,-9 4-409 0</inkml:trace>
  <inkml:trace contextRef="#ctx0" brushRef="#br0" timeOffset="169875.44">29869 15843 1104 0,'0'0'580'0,"0"0"-336"15,0 0 10-15,0 0-105 16,0 0-40-16,0 0-10 16,0 0 7-16,-131 107-18 15,86-63-39-15,5 6 2 16,9-6 31-16,10-4-48 0,13-8-23 15,6-10 11-15,2-8-13 16,0-6-3-16,4-4 2 16,11-4 1-16,8-4 13 15,6-14-9-15,2-8 1 16,4-2-13-16,-1 2 5 16,-3 0 2-16,-4 8-8 15,-5 8 1-15,-3 10 27 16,0 0-4-16,6 4 14 15,6 24 7-15,6 0 10 16,11 10-23-16,2-2-14 16,4-4-18-16,2-6-5 0,-2-12-95 15,-2-20-150 1,-13-20-339-16,-17-10-1526 0</inkml:trace>
  <inkml:trace contextRef="#ctx0" brushRef="#br0" timeOffset="171937.8">23490 3842 1185 0,'0'0'338'0,"0"0"-151"0,0 0-63 15,0 0-30-15,0 0 28 16,0 0 7-16,0 0-7 15,0-8-17-15,5-6-8 16,3-4-11-16,8-6-11 16,4-11-17-16,15-10-21 15,37-32 6-15,53-43-5 16,73-43-1-16,43-23 17 16,22-3-20-16,-3 13-2 0,-17 13-16 15,4-3-5 1,-4 2-2-16,-8 5 3 0,-27 19 5 15,-31 19-6-15,-48 34-10 16,-42 24-1-16,-33 23 7 16,-21 10-5-16,-4 4 8 15,-10 2 16-15,0 2 16 16,-13 8 7-16,-6 2-13 16,0 4-25-16,0 2-11 15,0 3-14-15,0 3-71 16,-22 0-120-16,-2 19-174 15,-12 5-589-15</inkml:trace>
  <inkml:trace contextRef="#ctx0" brushRef="#br0" timeOffset="172855.06">23669 3828 586 0,'0'0'614'0,"0"0"-338"16,0 0-29-16,0 0-35 0,0 0-49 15,0 0-29-15,0 0-33 16,0-8-34-16,0 8-8 16,4 0-13-16,13 0-13 15,21 0-21-15,45 0 63 16,68 5 37-16,84 12-36 15,39-1-31-15,22 4 3 16,-6-2-24-16,-24 0-11 16,-2 0-12-16,-13-6 16 15,-22-8-14-15,-32-4 3 0,-45 0-12 16,-48-8-3-16,-37-4-5 16,-22-2 1-16,-3-4 13 15,-9 0 4-15,-6 0 5 16,-16 0 17-16,-8 1 19 15,-3 2-14-15,0 1-31 16,-8 0-35-16,-7 2-92 16,-32 8-140-16,3 0-372 15,-12 4-1091-15</inkml:trace>
  <inkml:trace contextRef="#ctx0" brushRef="#br0" timeOffset="173670.63">23588 3958 537 0,'0'0'86'0,"0"0"-5"16,0 0-45-16,0 0 3 15,0 0 48-15,0 0 17 16,0 0 20-16,-62-2 24 16,62 2-26-16,0 0-5 15,2 8-25-15,27 14 37 16,17 10 110-16,35 14-1 15,48 14-64-15,62 11-46 16,44-1-41-16,23-4 36 16,7-4-49-16,-13-6-38 15,-1 2 33-15,-8-5-31 16,-10-7-3-16,-19-6-20 0,-27-10-8 16,-42-12 5-1,-45-10-10-15,-40-4 8 0,-25-4 14 16,-6 2 12-16,-9-2 4 15,-4 0-4-15,-12 0 29 16,-4 0 10-16,0 0-2 16,0 0-13-16,0 0-30 15,0 0-3-15,0 0-27 16,0 0 0-16,0 0-45 16,0 0-61-16,0 0-77 15,-2 0-85-15,-9-10-268 16,-7-4-875-16</inkml:trace>
  <inkml:trace contextRef="#ctx0" brushRef="#br0" timeOffset="175971.31">26917 1311 631 0,'0'0'277'0,"0"0"-147"16,0 0-57-16,0 0 3 16,0 0 26-16,0 0-1 0,0 0-2 15,2 0 3-15,-2 0-9 16,0 0-14-16,0 0-9 16,2 0-19-16,-2 0-7 15,2 0-3-15,0 0-10 16,1 0-12-16,6 0 0 15,2-2 6-15,2-6 12 16,5-2 7-16,3-4-6 16,-4 0-8-16,-1-4-13 15,-5 2 5-15,-3 2-22 16,-2-2 9-16,-4 2-4 16,-2 2 2-16,0 2-7 0,0 4 1 15,-8 0-1 1,-9 6-19-16,-8 0-8 0,-6 0-2 15,-2 12 29-15,-3 10 0 16,5 4 12-16,6 2-12 16,9 0-1-16,14-2-6 15,2 2-9-15,10 0 8 16,19 0-2-16,11 0 8 16,11-3 1-16,4-6 1 15,3 2 0-15,0-2 0 16,-2 2 0-16,-6-3 7 15,-13-2-7-15,-8-2 0 16,-9-2 0-16,-11-4 8 0,-4-2 5 16,-5-2 18-16,0-2 10 15,-5 4 13-15,-17 0 24 16,-10 4-7-16,-9 2-26 16,-7-2-17-16,-1-4-3 15,3 0 7-15,0-4-18 16,7-2-13-16,7 2 13 15,10-2-14-15,7 4-11 16,6 4-88-16,9 20-120 16,0-2-271-16,0-2-297 0</inkml:trace>
  <inkml:trace contextRef="#ctx0" brushRef="#br0" timeOffset="176842.46">27297 958 1069 0,'0'0'323'0,"0"0"-74"0,0 0-74 16,0 0-21-16,0 0-33 15,0 0-41-15,0 0-43 16,0-6-14-16,0 6-15 15,0 0-8-15,6 0-14 16,0 6-3-16,5 16 17 16,7 13 68-16,4 9-9 15,2 7-12-15,1 8-17 16,0 1-21-16,-4 2 12 16,0-2-20-16,-5-8 11 15,-1-6-11-15,-3-7 1 16,-4-11-2-16,1-5-10 15,-5-4-37-15,3-7-49 0,-4 0-65 16,-3-4-72 0,0-2-293-16,0-6-157 0</inkml:trace>
  <inkml:trace contextRef="#ctx0" brushRef="#br0" timeOffset="177112.72">27322 1291 912 0,'0'0'284'0,"0"0"-111"16,0 0-51-16,0 0 8 15,121-44-8-15,-74 28-66 16,3 2-34-16,0 0-22 16,1 2-66-16,4 2-129 15,-12 2-142-15,-12 2-457 0</inkml:trace>
  <inkml:trace contextRef="#ctx0" brushRef="#br0" timeOffset="177504.9">27875 1219 957 0,'0'0'236'0,"0"0"-94"16,0 0-3-16,0 0-1 15,0 0-34-15,120 74-34 16,-89-42-15-16,-2 4-34 16,-4 1-10-16,-6-5-5 15,-7-3-5-15,-5-4 1 16,-5-7-1-16,-2-8 0 16,0-2 0-16,0-4 11 0,0-4-11 15,0 0 40-15,0 0 55 16,-2-3 31-16,-3-10-65 15,-1-10-10-15,2-4-32 16,4-5-8-16,0-3-12 16,0-1-44-16,8 4-65 15,17 0-65-15,-3 6-128 16,-2 6-344-16</inkml:trace>
  <inkml:trace contextRef="#ctx0" brushRef="#br0" timeOffset="178671.01">28383 1231 1033 0,'0'0'310'15,"0"0"-76"-15,0 0-116 16,0 0-56-16,0 0-31 16,0 0-31-16,0 0 55 15,9 80 17-15,0-48-27 16,2 1-26-16,2-6-4 0,0-4-6 16,-1-10-3-1,1-3 3-15,1-6 5 16,-3-1-1-16,2-3 11 0,3 0-13 15,-1 0 29-15,3-12-16 16,0-11 1-16,-1 0-2 16,2-8-6-16,-6 1-10 15,-2 0 0-15,-4 4 2 16,-3 4-9-16,-4 8-1 16,2 4-5-16,-2 6-7 15,0 4 11-15,0 0-7 16,0 0-13-16,0 4-25 15,5 14 13-15,3 6 33 16,4 4 0-16,3 0 1 16,3-3 1-16,3-3-1 0,-2-8 0 15,2-5-6-15,-2-4 4 16,4-5-13-16,3 0 15 16,3 0 32-16,3-14-2 15,-3-4-14-15,0-3 6 16,-5-1-4-16,-2-2-11 15,-2 0 5-15,-1-2-10 16,-4 4-1-16,1 0-1 16,-3 0-15-16,3 4-6 15,-1 2-11-15,1 2-20 16,-1 2-22-16,1 3 19 16,-3 6 27-16,-2 1 9 15,1 2 5-15,-6 0 6 0,-2 0-14 16,1 0 21-16,-3 0 1 15,0 0 0-15,1 0 6 16,-1 0-5-16,-2 0 11 16,0 0 25-16,3 0 12 15,-3 0 8-15,0 0-1 16,0 0-3-16,0 0-3 16,0 0-4-16,0 0-46 15,-14 0-40-15,-2 12 34 16,-6 8 6-16,2 6 6 15,4 8-6-15,8 2-1 16,5-2-8-16,3-4-5 16,3-4-1-16,14-4-9 15,6-8 10-15,1-4 6 0,8-6-17 16,5-4 25-16,3 0 0 16,3-10 4-16,-1-12 17 15,-2-6 4-15,-5-4-2 16,-4-4 10-16,-6-2-7 15,-5-6 10-15,-9 0-21 16,-4-5-8-16,-4 2 12 16,-3-2-19-16,0 3 10 15,0 8 11-15,-5 10 7 16,-2 10 14-16,3 6 11 16,-1 8 8-16,5 2-17 15,0 2-24-15,0 0-20 16,0 6-30-16,0 16 20 0,9 12 10 15,9 8 35-15,2 4-9 16,7 1-17-16,-1 0 4 16,6 2-12-16,-3-3 11 15,0-2-12-15,-7-2-4 16,-2-8-88-16,-6-8-58 16,-6-8-57-16,-3-18-74 15,-3 0-220-15,-2 0-141 0</inkml:trace>
  <inkml:trace contextRef="#ctx0" brushRef="#br0" timeOffset="178833.05">29601 1041 1258 0,'0'0'286'0,"0"0"-104"15,0 0-84-15,123-75-1 16,-83 55-28-16,-4 4-69 15,0 0-3-15,-3 6-164 16,-6 2-231-16,-12 4-664 0</inkml:trace>
  <inkml:trace contextRef="#ctx0" brushRef="#br0" timeOffset="180321.59">29965 1151 1167 0,'0'0'329'0,"0"0"-70"16,0 0-149-16,0 0-72 15,0 0-22-15,0 0 24 16,0 0 4-16,58 86-17 15,-41-62-2-15,1-4-24 16,-2-2 0-16,2-4 8 16,-4-2-9-16,1-6 10 15,-2-2 1-15,3-4 6 16,-1 0 11-16,3 0 6 0,-2-12-23 16,-1-6 3-16,1 0 0 15,-5-4 8-15,0-2-12 16,-1 0-2-16,-6 4-1 15,0 4-6-15,-2 8 5 16,-2 4 15-16,0 4-21 16,2 0-4-16,-2 0-17 15,3 6-15-15,-1 14 27 16,4 2 9-16,6 0 0 16,-1-2 15-16,3-6-14 15,1-4-1-15,1-4 15 0,-1-4 18 16,3-2-14-1,2 0 8-15,2-6 10 0,-1-10-21 16,0-2-1-16,-3-4-3 16,-2-2-1-16,-5-4 1 15,0 2-6-15,-7-2-6 16,2 0 0-16,-6 2-7 16,0 5-11-16,0 3-7 15,-10 8-26-15,-3 2-45 16,-1 4 27-16,3 2 44 15,5 2 4-15,2 0-14 16,1 0-40-16,3 10 28 16,0 8 36-16,11 7 11 15,12-1 1-15,10 2 8 0,9 0 1 16,5-2 5 0,6-2 16-16,-1 0 8 0,-1-2 24 15,-9-2-30-15,-8-2-20 16,-8-4 2-16,-7-2-5 15,-6-4-9-15,-3-2 0 16,4 0 11-16,-1-2-12 16,6-2 10-16,0 0 5 15,3 0 1-15,5-8 9 16,-2-12-1-16,2-4-11 16,0-6-5-16,-3-2 2 15,0-4-9-15,-1-3 5 16,-3 3-6-16,-5 3 0 0,-4 2-3 15,-3 8-8 1,-6 5-29-16,-2 5 22 0,0 9-31 16,-21 4-48-16,-6 0 57 15,-4 20 30-15,4 6 0 16,6 4 9-16,9 2-8 16,12-1-18-16,0-5 3 15,10-4 14-15,16-6 9 16,5-4-13-16,5-4 14 15,4-8 3-15,0 0-2 16,0 0 23-16,3-10 18 16,-4-6-10-16,4-2-8 15,-1-3-8-15,2-2-1 16,-3-1-15-16,-1-2-27 16,-7 1-16-16,-4 3-24 0,-6 2 4 15,-8 4-20-15,-3 2 13 16,-8 4 33-16,0 2 14 15,-4 0 8-15,0 0 15 16,0 0 7-16,0 0 11 16,0 0 20-16,0 0 22 15,0 0 20-15,-10 2 8 16,-6 6-70-16,-7 0-18 16,-4 2 18-16,1 18-3 15,-1 6 1-15,5 2-14 16,6 2 14-16,7-2-16 15,7-2-1-15,2-4 1 16,0-4-6-16,9-4 0 16,5-3 5-16,3-5-5 15,1-6 6-15,2 0 20 0,2-3 36 16,3-16-17-16,-3-8-17 16,1-6 1-16,-6-10 9 15,-3-3-7-15,-10-8-25 16,-2-2 24-16,-2-4 17 15,0 4-26-15,0 7 6 16,-4 11-9-16,0 10 38 16,1 12 17-16,3 10 3 15,0 6-61-15,0 0-9 16,0 28-57-16,0 18 57 16,11 12 18-16,7 9 7 15,2 5-1-15,3-2-13 0,-2-2-11 16,-3 0-30-16,-7 30-101 15,-5-15-101-15,-6-9-386 0</inkml:trace>
  <inkml:trace contextRef="#ctx0" brushRef="#br0" timeOffset="181422.93">27701 3571 1234 0,'0'0'355'16,"0"0"-126"-16,0 0-69 0,0 0-74 15,0 0 13 1,0 0-21-16,0 0 9 0,78-40-17 16,-53 20-20-16,-3 2-26 15,-7 4 0-15,-4 0-24 16,-5 4-10-16,-6 0-30 16,0 2-67-16,-10 3 71 15,-17 5-69-15,-11 0 37 16,-8 11 68-16,-8 13 2 15,5 8-1-15,5 4 0 16,10 0 0-16,14 0 3 16,11 0-4-16,9-2-7 15,3 2-5-15,26-1 11 0,13 1-12 16,7-4-15-16,9 0 6 16,2-2 7-16,-2 0 8 15,-7 0 4-15,-11 0 3 16,-8 0 1-16,-15-4 1 15,-8 0-2-15,-9-3 21 16,0-4-15-16,-22-1 38 16,-16-1-1-16,-11-3-29 15,-7-2 1-15,0-6 19 16,3-4 2-16,6-2-13 16,8 0-10-16,12 0-13 15,11-4-46-15,16-14-41 0,11 2-186 16,13-5-444-16</inkml:trace>
  <inkml:trace contextRef="#ctx0" brushRef="#br0" timeOffset="182521.15">28280 3894 1018 0,'0'0'237'16,"0"0"-29"-16,0 0-44 16,0 0-31-16,0 0-26 15,112-105-18-15,-99 86-24 16,-4-2-4-16,-6 2 2 0,-3 2-33 16,0 3 41-16,-19 3-61 15,-8 7-10-15,-8 4-15 16,-7 0 14-16,-1 23 0 15,3 9-7-15,9 7 1 16,13 3 4-16,14 2-7 16,4-2-27-16,13-4-15 15,19-6 21-15,3-8 9 16,7-6 12-16,-1-12-6 16,1-6 1-16,0 0 4 15,-4-12 11-15,0-10 21 16,-5-8 9-16,-1-2-1 15,-3-4 11-15,-7 0-20 0,-2 2-11 16,-4 1-9-16,-3 8-9 16,-5 4-24-16,0 9 0 15,-2 8-2-15,1 4-37 16,1 0-58-16,6 15 89 16,3 7 32-16,2 6 9 15,1 2 9-15,0-2-8 16,0 0 7-16,-5-6-8 15,-3-6 10-15,-4-6-8 16,-3-6-1-16,-3-2 7 16,-2-2 14-16,0 0 52 15,2-6 30-15,0-16-57 16,6-8-39-16,2-8 2 16,9-5-10-16,2 2-35 0,10-2-38 15,8 9-2-15,1 7 23 16,2 8 14-16,1 11 6 15,-6 8-1-15,-1 2-32 16,-7 20 41-16,-4 8 18 16,-8 4 4-16,-5-1 2 15,-8-4-1-15,-4-4 0 16,0-7 0-16,0-7 1 16,-4-2 8-16,-10-9 22 15,1 0 68-15,-1 0-28 16,5-12-5-16,3-12-14 0,4-7-51 15,2-2-12 1,2-3-6-16,18-3 17 0,11 1-61 16,3 8-36-16,3 4 54 15,1 10 10-15,-3 10 4 16,-3 6-11-16,-5 0-4 16,-3 16 38-16,1 6 7 15,0 2 7-15,3 0-1 16,1-4 3-16,2-6-9 15,0-8 6-15,0-6 2 16,0 0 16-16,-2-7 5 16,-4-14 31-16,-4-3 10 15,-4-2 13-15,-3-2-21 16,-1 0-5-16,-4 2-4 16,-2 4 11-16,-3 6-16 0,-2 8-6 15,0 4-8-15,-2 4-34 16,5 0-19-16,1 12-31 15,6 14 50-15,3 4 18 16,3 4-1-16,5 0-11 16,-2-4 0-16,2-4-6 15,-3-4-8-15,-2-6-42 16,-2-3-54-16,-3-9-71 16,-2-3-160-16,-6-1-328 0</inkml:trace>
  <inkml:trace contextRef="#ctx0" brushRef="#br0" timeOffset="182713.64">29755 3291 1565 0,'0'0'358'15,"0"0"-122"-15,0 0-118 16,0 0-54-16,0 0-3 15,0 0-56-15,0 0-5 16,58 0-118-16,-33 3-228 16,-6-3-728-16</inkml:trace>
  <inkml:trace contextRef="#ctx0" brushRef="#br0" timeOffset="183774.01">30379 3180 783 0,'0'0'275'0,"0"0"-28"16,0 0-3-16,0 0-22 15,0 0-20-15,0 0-40 16,0 0-42-16,-13-6-33 16,6 6-30-16,-9 4-32 0,-8 18-24 15,-8 8 22 1,-1 6-14-16,4 7-9 15,10-3-1-15,7-2 0 0,12-2-16 16,0-2 2-16,7-2-12 16,15-4-4-16,9 0-12 15,6-2-3-15,2 0-6 16,3-4 21-16,-1-2-1 16,-3 0 13-16,-11-2 3 15,-8-4 10-15,-7 1 5 16,-6-4-1-16,-6 2-4 15,0-1 6-15,-4-1 9 16,-21 2 3-16,-6-1-11 16,-7-1 14-16,-7 0 4 15,1-4-6-15,-1-2-8 0,3-5-5 16,9 0-34 0,10-19-72-16,10-8-244 0,11-8-424 15</inkml:trace>
  <inkml:trace contextRef="#ctx0" brushRef="#br0" timeOffset="184059.22">30657 2957 1265 0,'0'0'322'0,"0"0"-97"16,0 0-145 0,0 0-69-16,0 0 106 0,43 117-10 15,-20-59-23-15,0 8-43 16,4 0-15-16,2 2-12 16,-2-4-14-16,0-1-29 15,-4-7-79-15,-8-10-47 16,-11-6-80-16,-4-16-136 15,0-10-393-15</inkml:trace>
  <inkml:trace contextRef="#ctx0" brushRef="#br0" timeOffset="184244.57">30626 3369 1415 0,'0'0'278'0,"0"0"-106"16,0 0-25-16,159-78-68 16,-97 53-41-16,5 3-38 15,15-4-113-15,-14 4-213 16,-20 6-610-16</inkml:trace>
  <inkml:trace contextRef="#ctx0" brushRef="#br0" timeOffset="185573.28">31320 3611 1219 0,'0'0'299'0,"0"0"-90"15,0 0-33-15,0 0-23 16,0 0-7-16,0 0-47 16,137-62-47-16,-106 36-16 15,-6-4 1-15,-5 0 7 16,-7-1 1-16,-5 4-13 0,-8-4-31 16,0 7 15-1,0 2-16-15,-21 7-13 0,-5 7-48 16,-8 5 19-16,-3 3-21 15,-2 3-7-15,6 16 6 16,9 6 13-16,6 4-33 16,7 2 10-16,11-1 11 15,0 0 2-15,2-2-7 16,17-2 16-16,8-4 21 16,2 0 17-16,3-4 7 15,-3-4 7-15,0-2 6 16,-3-2 19-16,1-2 14 15,0-4-8-15,0-2-3 16,-1-2-11-16,-1 0-2 0,-1 0 6 16,1-6 9-16,-6-8 1 15,2-2 3-15,-1-4-2 16,0-4-13-16,0 0-3 16,-4-2-14-16,-3 4-2 15,-2 4 11-15,-6 4-3 16,-3 4-8-16,-2 1 11 15,0 6 0-15,0 1 6 16,0 2-6-16,0 0-11 16,5 0-36-16,1 14-23 15,5 8 50-15,5 4 2 16,7 0-12-16,0-4-9 16,6-4-4-16,2-8-2 0,-4-4 2 15,0-6 7-15,-2 0 25 16,-6-4 2-16,0-12-1 15,-3-6 14-15,-3-2 5 16,3-2-1-16,-6-2 8 16,-1 0-5-16,0 1-21 15,-2 5-1-15,0 7-7 16,-5 6-18-16,-2 8-16 16,0 1-26-16,0 3-37 15,4 19 31-15,3 4-38 16,4-1-25-16,7-1 15 15,6-4-3-15,3-8 18 16,2-4 64-16,0-6 36 16,0-2 6-16,-2 0 24 15,2-14 32-15,-3-4-7 0,3-4 8 16,0-2-11-16,-2 2-8 16,0-2-24-16,-7-1-5 15,0 3-9-15,-4 2-28 16,-8 2-14-16,-1 5-40 15,-5 0-4-15,-2 5 31 16,0 4 25-16,0 2 10 16,0 0 8-16,0 2 12 15,0 0 0-15,0 0 38 16,-7 0 30-16,-10 14 50 0,-10 12-9 16,0 7 10-1,-2 6 12-15,9 1-67 16,9 3-35-16,11-7-23 15,0-4-5-15,13-8-1 0,18-10-25 16,3-8 18-16,4-6 7 16,2 0 8-16,2-20-8 15,-1-8 1-15,-1-8-1 16,-7-4 1-16,-2-9 31 16,-8-1 23-16,-4-5 52 15,-5-2-28-15,-5-1-16 16,-5 2-34-16,-2 4 5 15,0 5-26-15,-2 14 17 16,0 8 9-16,0 14 28 16,0 4-10-16,0 7-49 0,0 0-3 15,0 22-21-15,6 10 21 16,2 12 31-16,1 5-12 16,7 3-11-16,-1 2 7 15,1-2-15-15,-1 0-77 16,-3 0-54-16,-12 7-72 15,0-13-114-15,0-14-174 0</inkml:trace>
  <inkml:trace contextRef="#ctx0" brushRef="#br0" timeOffset="185732.75">32926 3172 905 0,'0'0'588'0,"0"0"-397"0,156-60-20 16,-94 36-104-16,-4 2-67 16,7-8-1-16,-18 8-208 15,-16 0-486-15</inkml:trace>
  <inkml:trace contextRef="#ctx0" brushRef="#br0" timeOffset="187120.44">27453 5015 892 0,'0'0'278'16,"0"0"-57"-16,0 0 44 15,0 0-71-15,0 0-33 16,0 0-41-16,0 0-62 16,-10 16-45-16,7 18 37 15,3 16 33-15,0 6-40 16,0 7-20-16,13-4-15 15,12-2 0-15,2-5 2 16,4-10-10-16,0-10-1 16,0-10-24-16,-2-12 0 0,-2-10-6 15,2 0 23 1,-2-10 8-16,-2-14 11 0,1-12-11 16,-4-6-13-16,-1-8-4 15,-6-4 8-15,-8-3-18 16,-2 1-8-16,-5 6 11 15,0 8 12-15,0 6 15 16,-5 10-3-16,0 8 21 16,1 6 7-16,-1 8 3 15,5 4-15-15,0 0-16 16,0 12-39-16,0 20 24 0,0 10 15 16,9 8 16-1,14 2-7-15,3 0 3 0,6-5 3 16,1-5-14-16,-2-4-1 15,0-8 1-15,-6-4 8 16,-2-4-8-16,-6-6-1 16,-3-4-53-16,-1-2-82 15,-3-4-121-15,-4-6-420 0</inkml:trace>
  <inkml:trace contextRef="#ctx0" brushRef="#br0" timeOffset="187620.94">28284 5209 1385 0,'0'0'339'0,"0"0"-171"15,0 0-135-15,0 0-32 16,0 0 45-16,0 0-11 16,0 0-25-16,39 120 3 15,-32-97-6-15,-1-9 8 0,-2-6-14 16,-2-2-1 0,1-6 2-16,-3 0 4 0,0 0 20 15,5 0-15-15,1-20-11 16,5-6-6-16,5-10-3 15,6-2-23-15,7-1-53 16,2 5-9-16,2 8 23 16,1 10 39-16,-3 12 18 15,0 4-21-15,-2 8 35 16,0 20 15-16,-2 6 51 16,0 4-11-16,-2-2-22 15,-3 1-14-15,0-9-6 16,-4-4-4-16,-1-8-8 15,-1-8-1-15,0-6-10 16,2-2-11-16,6-2 5 16,7-16-48-16,16-22-117 15,-9 4-182-15,-4-1-521 0</inkml:trace>
  <inkml:trace contextRef="#ctx0" brushRef="#br0" timeOffset="188087.49">29246 4891 770 0,'0'0'505'15,"0"0"-406"-15,0 0-27 16,0 0 10-16,-128 86 46 16,100-52 43-16,9-4-43 15,13-2-91-15,6-4-22 16,2-4-15-16,25 0 0 15,6-4 0-15,9 2 12 0,1-1-3 16,1 1-3 0,-4 1-5-16,-4 3 17 0,-7 2 22 15,-9 2-17 1,-7 5-15-16,-6 1-1 0,-7 4 0 16,0 0 14-16,-22 2-6 15,-7-4-14-15,-9-4 5 16,-5-1-5-16,-7-10-1 15,-2-2 0-15,0-13-43 16,15-15-33-16,10-17-94 16,18-12-529-16</inkml:trace>
  <inkml:trace contextRef="#ctx0" brushRef="#br0" timeOffset="188382.34">29559 4642 1295 0,'0'0'266'0,"0"0"-132"15,0 0-51-15,0 0 117 16,40 130-40-16,-19-75-31 15,3 4-24-15,0 2-53 16,3-1-33-16,0-4-6 16,-5-2-13-16,-2-4-14 15,-6-8-90-15,-8-8-23 16,-6-11-104-16,0-11-315 0,-15-11-504 16</inkml:trace>
  <inkml:trace contextRef="#ctx0" brushRef="#br0" timeOffset="188562.62">29630 4873 1807 0,'0'0'244'16,"0"0"-135"-16,159-75-29 0,-83 43-40 15,1 2-40 1,12-8-24-16,-22 10-210 15,-17 4-479-15</inkml:trace>
  <inkml:trace contextRef="#ctx0" brushRef="#br0" timeOffset="189454.44">29973 5334 958 0,'0'0'190'16,"0"0"-69"-16,0 0-9 0,0 0 84 15,0 0 4-15,0 0-32 16,0 0-21-16,123-91-38 16,-100 65 21-16,-5 2-22 15,-3 0-25-15,-4 0-34 16,-4 0-10-16,0-2-39 16,-7 2-3-16,0 0-46 15,0 2 4-15,-5 4 2 16,-17 6-46-16,-9 8-56 0,-9 4 32 15,-8 6 27 1,4 20 44-16,4 6 26 0,14 4 0 16,12 0-31-16,14 0-23 15,6-1-59-15,30-8 39 16,9 0 27-16,6-5 25 16,0 0 14-16,-4 0 24 15,-7 0 5-15,-7 2 39 16,-6-2 33-16,-6 0 12 15,-6-2 13-15,-1-6-33 16,-6-2-6-16,1-6 6 16,0-4 10-16,0-2 2 15,4 0-1-15,3 0-33 16,1 0-14-16,6-12-26 16,0-6-7-16,-2-4-21 0,-3-8-29 15,1-4-22-15,-4-8-34 16,1-2 22-16,1-3 31 15,3 1 23-15,1 4 5 16,-4 6 23-16,-3 8 1 16,-5 12 1-16,-5 8 0 15,-4 6-6-15,0 2-8 16,0 0 2-16,0 18 12 16,0 6 23-16,2 6 11 15,5 0-10-15,7 0-14 16,1-6 3-16,3-2-3 15,-1-8-8-15,1-3 7 0,-3-6-9 16,-3-3 0 0,-1-2 8-16,-5 0 45 0,4 0 32 15,-1-14 5-15,-1-1-8 16,-1-2-26-16,2 3-9 16,0 6 5-16,4 6-41 15,7 2-11-15,12 0-40 16,11 12 40-16,5 8 0 15,30 4-9-15,-13-3-178 16,-12-12-301-16</inkml:trace>
  <inkml:trace contextRef="#ctx0" brushRef="#br0" timeOffset="190687.83">31494 4874 892 0,'0'0'237'16,"0"0"-49"-16,0 0-54 15,0 0-31-15,0 0-13 16,0 0-21-16,0 0 1 0,-10 0-25 15,-1 15 3 1,-5 3 4-16,-3 7 0 0,-2 10 14 16,-3 7-17-16,0 6 7 15,4 2-12-15,3-2 5 16,11-4-33-16,6-4-16 16,0-8-7-16,18-5-9 15,11-7 5-15,9-10 5 16,6-9 6-16,3-1 9 15,0-1-1-15,2-20 11 16,-5-2-3-16,-3-8 3 16,-6-1 12-16,-8-2-4 0,-4-4 1 15,-10-2-13-15,-5-4-9 16,-3 0-4-16,-5 0-2 16,0-1 20-16,0 8-6 15,0 5-8-15,-5 7 0 16,1 5-4-16,0 8 18 15,-1 4 14-15,5 4 0 16,0 4-9-16,0 0-25 16,0 12-26-16,0 18-4 15,0 19 30-15,5 9 24 16,8 4-13-16,5 2-10 16,4-4 7-16,5-4-8 15,-1-3-12-15,-1-3-74 0,-3 10-81 16,-6-14-131-16,-7-12-419 15</inkml:trace>
  <inkml:trace contextRef="#ctx0" brushRef="#br0" timeOffset="190882.59">31850 4947 1580 0,'0'0'267'16,"0"0"-144"-16,0 0-29 15,151-74-59-15,-99 51-35 16,6-4-63-16,-14 4-307 16,-15 5-755-16</inkml:trace>
  <inkml:trace contextRef="#ctx0" brushRef="#br0" timeOffset="192188.24">32253 5177 1410 0,'0'0'348'0,"0"0"-131"0,0 0-44 16,0 0-108-16,0 0-36 15,0 0-13-15,0 0 60 16,20 112-30-16,-9-69-24 16,3-5-22-16,1-8 15 15,3-8-14-15,-1-10-1 16,0-6-12-16,0-6 11 15,-1 0 1-15,4-12 19 16,0-10-5-16,-2-4 0 16,-3-4-8-16,-3-2 5 15,-6-1-11-15,-1 5-2 0,-3 6 2 16,-2 8 18-16,0 6 4 16,0 6-13-16,0 2-9 15,4 0-20-15,0 2-19 16,8 14 14-16,8 8 25 15,4 1 1-15,3-1 12 16,2-6-3-16,-2-9-10 16,-4-4 0-16,-2-5 0 15,2 0 15-15,-3-14 12 16,-1-6-2-16,0-5 1 16,-6-2 0-16,-4-4-2 15,-4 1-9-15,-5 0-14 16,0 2-1-16,0 2-2 15,0 2-23-15,0 6-29 0,-5 6-26 16,1 6 10-16,4 6 33 16,0 0-28-16,0 0-18 15,0 12 27-15,0 8 43 16,13 2 12-16,5 0 1 16,4 0 1-16,7-4 5 15,0-4-5-15,0-3 5 16,2-8 6-16,0-3 23 15,0 0 14-15,3 0 3 16,-5-8-25-16,2-10-8 16,-2-4-9-16,-4-2-1 15,-5-4 3-15,-9 2-12 16,-7 2-10-16,-4 8-7 16,0 4 16-16,-2 10-16 0,-13 2 17 15,-3 4-25-15,-1 18 5 16,2 8 3-16,11 0-12 15,6-2 2-15,0-4 4 16,10-3 2-16,15-8 14 16,2-5 7-16,4-6 0 15,0-2 22-15,3 0 4 16,-3-10 2-16,2-3-4 16,-2-4-12-16,3-3 0 15,-3 2-12-15,-2-2 1 16,-2 4-1-16,-6 0-24 15,0 4-46-15,-7 2-3 16,-8 2 25-16,-4 0 1 16,-2 0 2-16,0-2 17 0,0-2 7 15,0 0 8-15,-2-4 13 16,-4 3 1-16,-2 2 8 16,0 3 32-16,-1 4 1 15,-3 4 23-15,-1 0 11 16,-5 2-37-16,-4 18-13 15,0 6 10-15,4 6 14 16,5-2-21-16,6-2-29 16,5-8-5-16,2-6 3 15,0-6-11-15,0-4-11 16,2-4 18-16,11 0 6 0,1-8 20 16,3-14 1-1,6-6-9-15,-4-6-3 0,0-2-2 16,-3-2-1-16,-3 2 2 15,-3 4-7-15,0 5 8 16,-4 11 15-16,-1 9 13 16,-1 7-37-16,5 0-1 15,0 28 1-15,6 12 40 16,8 10 18-16,4 6-31 16,2 2-10-16,2 0-15 15,7-6-2-15,-9-5-115 16,0-10-95-16,-7-11-185 15,-15-13-823-15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7154,'0'0'5178,"0"4"-4959,3 200 1280,-3-203-1668,0 0 1,0 1-1,0-1 1,0 0 0,0 0-1,0 0 1,0 0-1,0 0 1,-1 1 0,1-1-1,0 0 1,-1 0-1,1 0 1,-1 0 0,1 0-1,-1 0 1,0 0-1,1 0 1,-1 0 0,0-1-1,0 1 1,0 0-1,0 0 1,1-1 0,-1 1-1,0 0 1,0-1-1,-2 1 1,-20 7-7070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7458,'0'0'4833,"3"-3"-5658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6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3393,'0'0'10687,"7"-10"-9096,-1 3-1559,-1 1 0,1 0 0,0 0 0,0 0 0,1 0 0,0 1 0,0 0 0,0 0 0,15-6-1,2 0 40,47-13-1,-50 19-96,1 0-1,0 2 0,0 1 1,37 0-1,-58 3 16,0-1-1,0 0 0,-1 1 1,1-1-1,0 0 1,0 1-1,0-1 1,0 1-1,-1-1 0,1 1 1,0 0-1,-1-1 1,1 1-1,0 0 1,-1-1-1,1 1 0,-1 0 1,1 0-1,-1 0 1,1 0-1,-1-1 1,0 1-1,1 0 0,-1 0 1,0 0-1,0 0 1,0 0-1,0 0 0,0 0 1,0 0-1,0 0 1,0 0-1,0 1 1,-3 38-828,1-34 805,0 1 0,-1-1 1,1 0-1,-1 1 0,-1-1 1,1 0-1,-1-1 0,0 1 1,0-1-1,-1 0 0,0 0 1,0 0-1,0 0 0,-9 5 1,-10 7-50,0-1 0,-27 12 0,3-5 66,45-22-48,23-1 2,22-1-2,1 2 0,0 2 1,62 12-1,-93-12 86,1 0 1,-2 1-1,1 0 1,0 1-1,-1 1 1,0-1 0,0 2-1,-1-1 1,1 2-1,-1-1 1,-1 1-1,0 1 1,0 0-1,0 0 1,-1 1-1,11 18 1,-14-18 21,0 0-1,-1 0 1,0 1 0,0 0 0,-2 0 0,1 0 0,-1 0 0,-1 0-1,0 1 1,0-1 0,-1 0 0,-1 1 0,-3 17 0,3-25-34,-1 0 0,0 0 0,0-1 0,0 1 0,0 0 0,-1-1 0,1 1 0,-1-1 0,0 0 0,0 0 0,-1 0 0,1 0 0,0-1 0,-1 1 0,0-1 0,1 0 0,-1 0 0,0 0 0,-5 1 0,-3 1 21,1 0 0,-1-1 0,0 0 0,0-1 0,-19 1 0,19-2 50,-1 0 0,1-1 0,0-1 0,0 0-1,-23-6 1,32 6-58,0 0 0,0 0 0,0-1 0,0 1 0,0-1 0,0 0-1,1 0 1,-1 0 0,0 0 0,1-1 0,0 1 0,-1 0-1,1-1 1,0 0 0,1 0 0,-1 1 0,0-1 0,1 0 0,-1 0-1,1-1 1,0 1 0,0 0 0,0 0 0,1-1 0,-1 1 0,0-4-1,0 2-31,1 0 1,-1 0-1,1 0 0,-1-1 0,2 1 0,-1 0 0,0 0 0,1 0 0,0-1 0,0 1 0,1 0 0,-1 0 0,1 0 0,0 1 0,1-1 0,-1 0 0,1 1 0,0-1 1,0 1-1,0 0 0,8-7 0,16-12-1289,2 2 0,1 1 0,42-22 0,-39 22-3113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7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39 172 6465,'0'0'5012,"23"-2"-4656,76-9-136,-91 10-197,0-1 0,0 1 0,0-1 0,-1-1 0,1 0 0,-1 0 0,1 0 0,-1-1 0,0 0 0,0 0 0,-1-1 0,1 0 0,-1 0 0,0 0 0,0-1 0,6-9 0,-9 13-11,-1-1-1,0 1 1,0-1 0,0 0 0,0 0-1,-1 0 1,1 0 0,-1 0 0,1 0-1,-1 0 1,0-1 0,-1 1 0,1 0-1,0-1 1,-1 1 0,0 0 0,0-1-1,0 1 1,-1-6 0,1 8-8,0 0 1,-1 0 0,1 0 0,-1 0-1,1 0 1,-1 0 0,0 1 0,1-1-1,-1 0 1,0 0 0,0 0 0,1 1-1,-1-1 1,0 0 0,0 1 0,0-1-1,0 1 1,0-1 0,0 1-1,0-1 1,0 1 0,0-1 0,0 1-1,0 0 1,0 0 0,-2 0 0,-32-2 43,29 2-54,-13-1 3,11 1-1,-1-1 0,0 1 0,0 1 0,0 0 0,1 0 0,-1 0 0,1 1 1,-1 1-1,1-1 0,-15 7 0,14-3 1,0 0 0,0 1 0,1 0 0,0 0 0,0 1 0,0-1 0,1 2 0,0-1 0,1 1 0,-7 11 0,10-13-1,-1-1 0,1 1 0,0 0 0,1-1 0,-1 1 0,1 1-1,1-1 1,-1 0 0,1 0 0,1 1 0,-1-1 0,1 1 0,1-1-1,-1 0 1,1 1 0,3 9 0,-3-14 13,1 0 1,0 0-1,-1 0 0,1-1 0,0 1 1,1 0-1,-1-1 0,0 1 0,1-1 1,-1 0-1,1 0 0,0 0 1,0 0-1,0-1 0,0 1 0,0-1 1,0 1-1,4 0 0,6 3 99,1-1 0,0-1 0,15 2 0,6-1 113,55-3-1,-52-1-166,-21 0-293,-1-1 0,1 0 0,-1-1 0,1 0 0,-1-2 0,0 0 0,0-1 0,0 0 0,20-10 0,5-11-4533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5297,'0'0'8814,"0"-7"-7896,0 1-564,0-11-288,0 12 614,1 8 1093,10 54-1261,31 203 1080,-7 188-817,-3-36-620,3 192 199,-30-1-164,-5-550-188,3 102 225,-1-134-196,1-1 1,1 0-1,1 0 1,1 0-1,0 0 1,15 28 0,-15-33-27,9 27 89,-8-22 65,17 35-1,-23-54-45,3-8 1150,-4-14-3657,0 16 1376,0-20-4633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49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45 5905,'0'0'7558,"0"-5"-6798,0 4-709,0-1 0,0 0-1,0 1 1,0-1 0,-1 1 0,1-1 0,0 1 0,-1-1-1,1 0 1,-1 1 0,0 0 0,1-1 0,-1 1-1,0-1 1,0 1 0,0 0 0,0-1 0,0 1 0,0 0-1,0 0 1,0 0 0,-1 0 0,1 0 0,0 0-1,-1 0 1,1 1 0,-1-1 0,1 0 0,-1 1 0,1-1-1,-1 1 1,1-1 0,-1 1 0,0 0 0,1 0-1,-1 0 1,-2 0 0,-12-1-41,0 1 0,0 1 0,0 0 0,0 1 0,1 1 0,-1 1-1,0 0 1,1 0 0,0 2 0,0 0 0,1 1 0,-1 0 0,2 1 0,-1 1 0,1 0-1,0 1 1,1 0 0,-19 21 0,27-27-41,0 1-1,0 0 0,1 1 1,-1-1-1,1 1 1,1 0-1,-1-1 1,1 1-1,0 0 1,0 0-1,0 1 0,1-1 1,0 0-1,1 1 1,-1-1-1,1 0 1,1 8-1,-1-11 25,1 0-1,-1-1 1,1 1-1,0 0 1,0-1-1,0 1 1,0 0-1,1-1 1,-1 1-1,1-1 1,-1 0-1,1 1 1,0-1-1,0 0 1,0 0-1,0 0 1,4 3-1,7 4 63,-1-1-1,15 8 1,-21-12-53,79 41 119,-42-24-56,73 51 1,-112-69-75,0 1 1,0-1-1,0 1 0,0 0 1,-1 1-1,1-1 0,-1 1 1,0-1-1,-1 1 1,1 0-1,-1 0 0,0 0 1,0 0-1,-1 0 1,1 1-1,-1-1 0,0 0 1,-1 1-1,1-1 0,-1 1 1,0-1-1,-1 1 1,-1 9-1,2-13 11,-1-1 0,1 0 0,-1 1 0,1-1 0,-1 0 0,0 0 0,1 1 0,-1-1 0,0 0 0,0 0 0,0 0 0,0 0 0,0 0 0,0 0 0,0 0 0,0-1 0,0 1 0,-1 0 0,1-1 0,0 1 0,-2 0 0,-33 11 46,25-9-40,-27 4 26,1 0 1,-1-3-1,0-1 0,-60-4 0,46 1-40,52 0-20,-1 0-1,1 0 1,-1 0-1,1 0 1,-1 0-1,1 1 0,-1-1 1,1 0-1,-1 0 1,1 0-1,-1 0 0,1-1 1,-1 1-1,1 0 1,-1 0-1,1 0 0,-1 0 1,1 0-1,-1-1 1,1 1-1,-1 0 0,1 0 1,-1-1-1,1 1 1,0 0-1,-1-1 1,1 1-1,-1 0 0,1-1 1,0 1-1,0-1 1,-1 1-1,1 0 0,0-1 1,0 1-1,-1-1 1,1 1-1,0-1 0,0 1 1,0-1-1,0 1 1,0-1-1,0 1 1,0-1-1,0 1 0,0-1 1,0 1-1,0-1 1,0 1-1,0-1 0,0 1 1,0-1-1,0 1 1,1-1-1,-1 1 0,0-1 1,2-2-486,-1 0 0,1 1 0,0 0 0,0-1 0,-1 1 0,2 0 0,-1 0-1,0 0 1,4-3 0,24-13-6767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0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9 4945,'0'0'9593,"0"-7"-8676,0 5-904,0 7 154,0 667 778,-11-658-480,11-34-468,1 0 0,1-1-1,0 1 1,2 0 0,0 1 0,1-1-1,2 1 1,-1 0 0,2 0 0,1 1 0,12-21-1,-7 16-76,2 1-1,0 1 1,1 1-1,29-28 1,-37 39 12,1 1 1,0 0 0,0 1-1,0 0 1,1 1 0,0 0-1,1 0 1,-1 1-1,1 1 1,0 0 0,18-4-1,-28 8 56,0-1 1,0 1-1,0 0 0,0 0 0,0 0 0,0 0 0,-1 0 0,1 0 0,0 0 1,0 0-1,0 1 0,0-1 0,0 1 0,-1 0 0,1-1 0,0 1 0,0 0 1,-1 0-1,1 0 0,-1 0 0,1 0 0,2 3 0,-2-1-24,0 1 0,0 0 0,0 0-1,0 0 1,-1 0 0,0 1 0,2 7 0,1 3 14,2 10 25,33 106 69,-32-112-60,1-1 1,0 1-1,1-1 0,20 27 0,-17-26 99,-10-16-250,0 0 0,0 0 0,0 0-1,0-1 1,0 1 0,1-1 0,-1 1 0,1-1 0,4 3-1,-5-3-327,0-1 0,1 0 0,-1-1-1,1 1 1,0 0 0,-1-1 0,1 1-1,-1-1 1,6 0 0,9 0-3878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271 135 5577,'0'0'5985,"-31"9"-5364,31-9-621,-128 42 585,123-40-547,0 0 0,0 0 0,0 0 0,0 0-1,1 1 1,-1 0 0,1 0 0,-1 0 0,1 1 0,0-1 0,0 1 0,1 0 0,-1 0-1,1 0 1,-4 6 0,1 0 36,1-2-56,1-1 0,0 1 0,0 0 0,0 0 0,2 0 0,-1 1 0,1-1 0,0 1 0,0-1 0,1 1 0,0 0 0,1 16 0,1-24-15,-1 0 0,0-1 0,0 1 0,1-1 0,-1 1 0,0-1 0,1 1 0,-1 0 0,0-1 0,1 0 0,-1 1 0,1-1 0,-1 1 0,1-1 0,-1 1 0,1-1 0,-1 0 0,1 1 0,0-1 0,-1 0 0,1 0 0,-1 0 0,1 1 0,0-1 0,-1 0 0,1 0 0,0 0 0,-1 0 0,1 0 0,-1 0 0,2 0 0,27 0 128,-21 0-86,-6 0-37,5 0 17,0 0 0,-1 0 1,1 0-1,0-1 0,-1 0 0,1 0 0,-1-1 0,1 1 0,-1-1 0,0-1 0,9-4 0,20-16-63,0-1 0,41-39-1,-75 62 28,1 1 0,1-1 0,-1 1 0,0 0 0,0-1 0,0 1 0,0 0 0,0 1 0,0-1 0,3 1 0,3-1-13,12 0 32,-7 1 20,1-1 0,17-3 0,-27 2-23,1 0 1,0 0-1,-1-1 1,1 1 0,-1-1-1,1 0 1,-1 0-1,0-1 1,0 1 0,5-5-1,0-1 3,-1-1-1,0 0 0,0 0 0,-1-1 0,0 0 0,0 0 1,-1 0-1,-1-1 0,0 0 0,0 0 0,-1-1 1,-1 1-1,0-1 0,0 0 0,-1 0 0,-1 0 1,1-20-1,-4 59-14,-1 0 1,-6 30 0,-5 25 67,9 171 75,6-165-130,0-65 29,1 0 0,7 32 1,-1-5 76,-6-45 404,-2-9-222,0-19-170,-2-38-335,-15-415-2105,17 470 2274,1 0-1,-1 1 1,1-1 0,0 0-1,1 1 1,-1-1 0,1 1 0,0-1-1,1 1 1,-1 0 0,1 0 0,0 0-1,0 0 1,1 0 0,-1 1-1,1-1 1,0 1 0,0 0 0,8-5-1,-5 4-8,0 1-1,0-1 0,0 1 0,1 1 1,0-1-1,0 1 0,0 1 1,0-1-1,0 2 0,1-1 1,-1 1-1,15 0 0,-21 1 48,-1 0-1,1 0 1,-1 1-1,0-1 0,1 1 1,-1-1-1,0 1 1,1 0-1,-1 0 1,0-1-1,0 1 1,0 0-1,0 0 1,1 0-1,-1 0 1,-1 0-1,1 0 0,0 1 1,0-1-1,0 0 1,-1 0-1,2 3 1,14 36-5,-12-27 5,3 8 169,-1 0 1,-1 1 0,-1 0-1,-1 0 1,0 43-1,-3-63-112,0 0-1,-1 1 1,1-1-1,-1 0 1,0 0-1,0 1 1,0-1-1,0 0 1,0 0-1,0 0 1,0 0-1,-1 0 1,1 0-1,-1 0 1,1-1-1,-1 1 1,0 0-1,0-1 1,0 1-1,0-1 1,0 0-1,0 0 1,-4 2-1,-7 3 48,1-1 1,-28 7-1,23-8-27,9-2-208,0 0 0,1-1-1,-1 0 1,-14 0 0,21-1-101,0 0 161,1 0-1,0 0 1,0 0 0,0 0-1,0 0 1,0 0-1,-1 0 1,1 0 0,0 0-1,0 0 1,0 0 0,0 0-1,0 0 1,0-1 0,-1 1-1,1 0 1,0 0 0,0 0-1,0 0 1,0 0 0,0 0-1,0 0 1,0 0-1,-1 0 1,1-1 0,0 1-1,0 0 1,0 0 0,0 0-1,0 0 1,0 0 0,0 0-1,0-1 1,0 1 0,0 0-1,0 0 1,0 0 0,0 0-1,0 0 1,0-1 0,0 1-1,0 0 1,0 0-1,0 0 1,0 0 0,0 0-1,0-1 1,0 1 0,0 0-1,0 0 1,0 0 0,0 0-1,1-1 1,-1-12-7535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2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200 107 6353,'0'0'2968,"19"3"-2243,60 10-61,-74-12-549,1-1 0,-1 1 0,0-1 0,1 0-1,-1-1 1,0 1 0,9-3 0,-11 3-66,-1-1 0,0 0 0,1 0 1,-1 0-1,0 0 0,0-1 0,0 1 0,0 0 0,0-1 0,0 0 1,0 1-1,2-4 0,-2 2 26,0-1 0,0 1-1,0-1 1,-1 0 0,1 1 0,-1-1 0,0 0 0,0 0 0,-1 0-1,1 0 1,-1 0 0,0 0 0,0 0 0,0 0 0,0 1-1,-2-6 1,1 8-66,1-1 1,-1 0-1,0 1 0,0-1 0,0 1 1,0 0-1,0-1 0,0 1 0,0 0 0,0 0 1,0-1-1,-1 1 0,1 0 0,0 0 1,-1 1-1,1-1 0,-1 0 0,0 0 0,1 1 1,-1-1-1,1 1 0,-1-1 0,0 1 1,-3-1-1,-46-4 167,50 5-176,-26-2 0,1 2 0,-35 5 0,50-4 0,0 1 0,-1 1 0,2 0 0,-1 1 0,0 0 0,1 1 0,-1 0 0,-9 6 0,14-7-9,0 0-1,1 0 1,-1 0 0,0 0-1,1 1 1,0 0 0,1 0-1,-1 1 1,1-1 0,0 1-1,0 0 1,0 0 0,1 1-1,0-1 1,0 0 0,1 1-1,0 0 1,0 0 0,1 0-1,-1-1 1,1 11 0,0 0-77,1-7 54,0 1-1,1 0 1,0 0-1,2 12 1,-1-19 38,-1 0 1,1 0 0,-1 0-1,1 0 1,0 0-1,1-1 1,-1 1-1,1-1 1,-1 1-1,1-1 1,0 0-1,0 0 1,6 4 0,-2-2 15,0 0 1,0-1 0,1 0 0,-1-1 0,1 0-1,0 0 1,0 0 0,0-1 0,0 0 0,13 0-1,7 0 140,49-3 0,-53 0-90,-7-1-44,1-1 0,-1-1 0,1 0-1,-1-1 1,-1-1 0,1-1-1,-1 0 1,28-18 0,-40 23-106,0-1 1,0 0 0,-1 0-1,1 0 1,-1 0-1,0-1 1,4-4 0,7-18-3397,-6 7-3354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3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0 4889,'0'0'9165,"-3"5"-8605,-7 53 200,-4 94 0,9-80-445,-10 555 1071,16-481-1158,9 341 672,-20-43-422,6-98-324,4-236 10,21 145 241,-3-90-238,-13 266 750,-6-254-291,1 140 10,0-317-629,-1-2-191,-3-5-648,0 0 0,0 1 0,-9-11 0,5 5-847,-26-33-7837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18:13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 6238 489 0,'0'0'309'0,"0"0"-168"16,0 0-57-16,0 0 3 15,0 0 18-15,0 0-21 16,4 0-11-16,-2 0-11 15,1 0 9-15,-3 0 8 16,0 0-6-16,2 0 7 16,-2 0 15-16,0-2 10 0,0 2-2 15,0-2-24-15,0 0-21 16,0-4-11-16,0-2-29 16,0 0-2-16,0 2-16 15,0 0 0-15,0 4 1 16,0 0 27-16,-5 0-26 15,-15 2-2-15,-11 0-21 16,-9 0 11-16,-7 14-11 16,-2 6 21-16,4 4 16 15,10 2-8-15,10-4-2 16,10-2-6-16,11-2-13 16,4-2-14-16,0 0-1 15,19 2 3-15,12 0-22 16,10 0 13-16,7 1 9 0,6-1-3 15,-2 0 5-15,-4-2 11 16,-8 2-17-16,-9-2 6 16,-8 2 5-16,-9 2 5 15,-12 4-5-15,-2 2 18 16,-4 6 12-16,-21-2 10 16,-6-2 23-16,-7-2 30 15,-7-8 6-15,-5-2 15 16,-2-6-36-16,-2-3-9 15,8-5-26-15,9-2 12 16,14 0 0-16,9 0-37 16,7 0 0-16,7 0-69 0,0-6-113 15,11-8-325 1,7-3-332-16</inkml:trace>
  <inkml:trace contextRef="#ctx0" brushRef="#br0" timeOffset="564.52">1730 6533 798 0,'0'0'166'0,"0"0"-125"16,0 0-21-16,0 0 41 15,0 0 15-15,0 0 36 16,0 0 10-16,101 12-19 15,-70-26-10-15,0-6-23 16,-2-2-18-16,-2-2-4 0,-7 2-8 16,-5 1-4-1,-5 3 17-15,-8 6-6 0,-2 5-18 16,0 0 6-16,-12 6-21 16,-11 1-14-16,-9 0-25 15,-6 12 19-15,0 13 6 16,0 8 15-16,7-1-13 15,9 0-2-15,7-4-7 16,5-4-6-16,10-2-2 16,0-4-4-16,0-2 18 15,12 0-17-15,7-4 18 16,6-4 0-16,2-2 0 16,0-4 7-16,-1-2-14 15,1 0 6-15,-5 0-1 16,7-6-122-16,-7-8-185 0,-3-2-360 0</inkml:trace>
  <inkml:trace contextRef="#ctx0" brushRef="#br0" timeOffset="948.68">2321 6090 434 0,'0'0'626'0,"0"0"-467"15,0 0-48-15,0 0 39 16,0 0 10-16,0 0-32 15,0 0-53-15,0-8-55 16,0 18-19-16,0 18 0 16,0 12 50-16,-2 10-1 15,2 2-22-15,0 2-3 16,0-3-4-16,0-5 0 16,0-6-12-16,0-4 1 15,0-6-10-15,0-6-6 0,0-4-72 16,7-8-111-16,0-4-152 15,1-6-255-15</inkml:trace>
  <inkml:trace contextRef="#ctx0" brushRef="#br0" timeOffset="1631.48">2738 5984 22 0,'0'0'1033'16,"0"0"-845"-16,0 0-113 16,0 0-12-16,0 0 9 15,0 0-12-15,0 0 5 16,0 26-14-16,0-8-19 16,-2-3 6-16,0-1-9 15,-1-3 6-15,3-5 24 16,0-2-34-16,0-3 17 15,0 2-14-15,0-3 3 16,0 0-12-16,0 0-10 0,0 0 4 16,0 0 4-16,0 0 0 15,0 0 14-15,-2 0-7 16,2 0-6-16,-5 2-18 16,-2 4-12-16,-3 4-13 15,-9 6 25-15,0 8 13 16,-4 4 3-16,3 2-16 15,3 4-5-15,3 4-4 16,7 1 8-16,7 2 0 16,0 4-8-16,9 3 8 15,11 0 0-15,7 4-11 16,-2 0 12-16,2 0 0 16,-6 3 5-16,2-4-3 0,-5 2 2 15,-3-1-4-15,-2 0 0 16,-3-4 0-16,-4-4 7 15,-1-4-7-15,-3-5 0 16,-2-12 0-16,0-6-1 16,0-7-37-16,0-6-75 15,-11-4-122-15,-7-17-164 16,-4-7-783-16</inkml:trace>
  <inkml:trace contextRef="#ctx0" brushRef="#br0" timeOffset="1845.41">2546 6635 897 0,'0'0'221'0,"0"0"-163"15,0 0 10-15,0 0 105 16,0 0-42-16,0 0-56 15,136-10-30-15,-105 6-39 16,16-2-6-16,-11 0-173 16,-5-2-223-16</inkml:trace>
  <inkml:trace contextRef="#ctx0" brushRef="#br0" timeOffset="2829.79">3019 6386 871 0,'0'0'293'0,"0"0"-100"15,0 0-22-15,0 0-9 16,0 0-26-16,0 0-41 16,0 0-37-16,0 0-12 15,0 0-14-15,0 0-25 16,0 0 1-16,0 0-8 16,6 0-1-16,6 0 1 0,5 0 9 15,1 0-8-15,-1 0 5 16,2 0-5-16,-8-1 0 15,-5 1 0-15,-1 0-1 16,-5 0 0-16,0 0 0 16,0 0 1-16,0 0-1 15,-11 0-30-15,-14 0 30 16,-6 6 2-16,-7-1 1 16,0 3-3-16,5-3-2 15,6-1-29-15,7 0 16 16,9-3-28-16,9-1-67 15,2 0-157-15,0 0-398 0</inkml:trace>
  <inkml:trace contextRef="#ctx0" brushRef="#br0" timeOffset="4914.68">3629 6011 829 0,'0'0'297'0,"0"0"-203"16,0 0-58-16,0 0 6 15,0 0 13-15,0 0-11 16,0 0 2-16,31 28 51 16,-18 1 15-16,1 5-21 15,-1 6-46-15,1 4-23 16,1 0-10-16,-4 4-12 16,1-2-6-16,-4 12-117 15,-3-11-140-15,-5-15-122 0</inkml:trace>
  <inkml:trace contextRef="#ctx0" brushRef="#br0" timeOffset="5431.46">3461 6086 952 0,'0'0'253'16,"0"0"-126"-16,0 0-19 15,0 0 17-15,0 0-12 0,0 0-33 16,0 0-17-1,37-36-42-15,-22 32-1 0,10 0 1 16,6 4-5-16,7 0-6 16,5 1-1-16,3 17-9 15,1 5 11-15,-1 3-10 16,-4 4-1-16,-5 0 11 16,-8 2-5-16,-10 0-6 15,-5 2 0-15,-12 2-1 16,-2 5 1-16,0-1 0 15,-18 0 0-15,-7-4-1 16,-1-4-12-16,-6-4 4 16,-3-4-10-16,-1-2 19 0,-1-6-9 15,3-2 9-15,5-6 14 16,5-2-14-16,3-4 0 16,4-2-43-16,3 0-94 15,3-2-137-15,5-10-301 0</inkml:trace>
  <inkml:trace contextRef="#ctx0" brushRef="#br0" timeOffset="5847.56">4051 6260 702 0,'0'0'616'16,"0"0"-569"-16,0 0-31 16,0 0-16-16,0 0 53 15,0 0-11-15,0 0-17 16,102 89-10-16,-91-66 1 15,-7 4-3-15,-2-4 1 16,-2 0 8-16,0-3 3 16,0-6-18-16,-2-4-5 15,-5-4-2-15,1-6 37 0,-1 0 57 16,-2 0 20-16,2-18-56 16,1-9-15-16,2-5-24 15,4-1-19-15,0-2-6 16,4 1-1-16,14 4-26 15,4 4-28-15,9 2-82 16,-6 6-188-16,-5 6-509 0</inkml:trace>
  <inkml:trace contextRef="#ctx0" brushRef="#br0" timeOffset="6096.48">4388 6246 793 0,'0'0'622'16,"0"0"-523"-16,0 0-98 16,0 0 68-16,0 0 47 15,0 0-36-15,35 106-45 16,-27-81-12-16,3-3-11 15,-1-3-1-15,-2 2-11 16,-3 1-104-16,-3-6-151 16,-2-4-144-16</inkml:trace>
  <inkml:trace contextRef="#ctx0" brushRef="#br0" timeOffset="6340.42">4300 5979 1337 0,'0'0'287'0,"0"0"-271"15,0 0-16-15,0 0-176 16,0 0-135-16,0 0-340 0</inkml:trace>
  <inkml:trace contextRef="#ctx0" brushRef="#br0" timeOffset="6798.55">4585 6236 1136 0,'0'0'168'0,"0"0"-136"15,0 0-31-15,0 0 13 16,0 0 31-16,0 0 45 16,0 0-38-16,58 68-1 15,-43-45 3-15,1-1-27 16,-3 1-8-16,1 1 2 16,-1-3-10-16,-2-6-3 15,-4-4-7-15,0-4 8 16,-3-3-3-16,-2-4 8 15,0 0 13-15,1 0 18 16,1 0 37-16,5-15 18 0,0-10-48 16,0-4-12-16,2-4-11 15,-2-1-17-15,0 2-11 16,-1 4-1-16,0 4-45 16,-4 6-65-16,0 0-83 15,1 8-128-15,-3 2-328 0</inkml:trace>
  <inkml:trace contextRef="#ctx0" brushRef="#br0" timeOffset="7399.55">5019 6230 1091 0,'0'0'274'0,"0"0"-219"16,0 0-45-16,0 0-9 15,0 0 36-15,0 0-10 16,27 104 2-16,-18-84-14 16,-3-4-8-16,2-4 0 15,-4-3-6-15,0-4 0 16,-4-2 5-16,3-2 1 15,-3-1 7-15,0 0 44 16,0 0 25-16,2-4 9 16,2-14-47-16,2-6-32 15,4-6-13-15,1-2 0 0,2 4-14 16,3 4 5-16,-3 6-3 16,1 6 6-16,-3 6-11 15,0 6-11-15,0 0 0 16,2 6 4-16,-1 14 15 15,1 6 8-15,1 2 1 16,-4 0 1-16,-1-4 5 16,1-6-5-16,-4-4-1 15,-4-8 0-15,3-2 1 16,-5-4 8-16,0 0 5 0,2 0 13 16,-2-10 3-1,0-9-24-15,2-3-6 0,2-1-1 16,1 5-5-16,0 6-1 15,1 4-1-15,1 8 1 16,1 0-16-16,4 0 7 16,1 16 16-16,5 4 0 15,0 0-20-15,0-1-103 16,3-1-54-16,-2-7-72 16,-11-4-104-16</inkml:trace>
  <inkml:trace contextRef="#ctx0" brushRef="#br0" timeOffset="7635.63">5011 6002 1128 0,'0'0'558'15,"0"0"-443"-15,0 0-59 16,0 0-2-16,0 0-1 16,0 0-45-16,0 0-8 15,31 0-56-15,2 8-148 16,-4-1-203-16,-4-3-700 0</inkml:trace>
  <inkml:trace contextRef="#ctx0" brushRef="#br0" timeOffset="8131.24">5695 6090 806 0,'0'0'783'15,"0"0"-665"-15,0 0-104 16,0 0 0-16,0 0-14 16,0 0 7-16,0 0 10 15,-42 64-15-15,34-48-2 0,6-2 1 16,2-2 5-16,0-2-5 16,0 0-1-16,6-4-1 15,6 2 1-15,1-2 0 16,3 2 0-16,-3 4 0 15,3 8-2-15,-1 8 2 16,4 14 0-16,-4 12 22 16,1 17-2-16,-3 7-2 15,-4 6-17-15,-2 0-1 16,-7-8 1-16,0-7-1 16,-5-13 1-16,-15-12 9 0,0-14 4 15,-2-12 36 1,0-14 98-16,3-4-15 0,2-18-46 15,5-22-27-15,10-12-33 16,2-10-24-16,2-6-3 16,23-1-43-16,22-15-82 15,-7 20-129-15,-7 10-321 0</inkml:trace>
  <inkml:trace contextRef="#ctx0" brushRef="#br0" timeOffset="9216.59">1593 7477 658 0,'0'0'128'0,"0"0"-59"16,0 0 14-16,0 0 19 15,0 0-34-15,0 0-34 16,122-92-10-16,-115 78-1 16,-7 2-10-16,0 4-11 15,-4 0 4-15,-19 6-5 0,-8 2-1 16,-9 0 0-1,-3 8 20-15,-1 12 67 0,-1 4-52 16,3 6 26-16,2 4-35 16,5 2 18-16,3 3-20 15,8-1-23-15,10-2 6 16,9-4-7-16,5-4-1 16,5-4-6-16,19-4 7 15,8-4-1-15,5-6 2 16,4-4-2-16,1-6-24 15,18 0-101-15,-10-6-94 16,-8-8-318-16</inkml:trace>
  <inkml:trace contextRef="#ctx0" brushRef="#br0" timeOffset="9864.84">1813 7575 618 0,'0'0'223'16,"0"0"-97"-16,0 0-55 16,0 0-3-16,-56 113 7 0,56-97-37 15,0-6-19-15,0-2-18 16,13-6 11-16,6-2 15 15,3 0 14-15,1-12 12 16,0-10 1-16,0-2-12 16,-3-4 5-16,-5 0 20 15,-3 1-18-15,-5 9 11 16,-5 5-9-16,-2 4-37 16,0 8 42-16,0 1-55 15,0 0-1-15,0 19-5 16,0 10 5-16,0-1 14 15,0 0-14-15,0-4-7 16,15-4 5-16,1-8-12 0,4-2 1 16,-5-8 5-1,4-2-5-15,-2 0-13 0,3-6 25 16,-2-12 1-16,2-6 24 16,3-4-11-16,-4-2-13 15,1 1 2-15,-1 6 7 16,-4 2-15-16,-1 11 6 15,-1 9-13-15,0 1-19 16,3 5 31-16,-1 22 1 16,1 3 11-16,0 4 4 15,-3-4-8-15,-5-4 2 16,-1-10-9-16,-4-6 0 0,-1-4 1 16,-2-6 21-16,0 0 35 15,2 0 52-15,3-20 33 16,1-14-76-1,3-10-32-15,5-9-34 0,5-1-10 16,-1 0-65-16,1-10-104 16,-6 16-70-16,-11 10-525 15</inkml:trace>
  <inkml:trace contextRef="#ctx0" brushRef="#br0" timeOffset="10554.11">514 6661 1038 0,'0'0'250'16,"0"0"-158"-16,0 0-59 16,0 0-5-16,0 0-8 15,0 0 25-15,0 0 49 16,29 74-34-16,-20-42-35 16,2 4-25-16,1-1-18 15,-4 5-101-15,-1-12-126 16,-5-8-310-16</inkml:trace>
  <inkml:trace contextRef="#ctx0" brushRef="#br0" timeOffset="11098.48">434 6425 776 0,'0'0'227'0,"0"0"-166"0,0 0-12 15,0 0 94 1,-107 136-5-16,87-86-17 0,4 8-21 15,7 7-30-15,7 3 1 16,2 0-12-16,2-4-37 16,17-2-2-16,5-4-9 15,4-6-3-15,7-5-8 16,0-11 0-16,3-10 0 16,-3-12-6-16,1-12 6 15,-3-2-16-15,-4-9 16 16,0-16 22-16,-2-9 4 15,-4-15 12-15,-1-6-11 16,-3-14 8-16,-2-7-16 0,-9-9-17 16,-6-1 7-16,-2 4-3 15,0 12-4-15,-8 12 11 16,-8 16 2-16,-6 14 13 16,-5 12-6-16,-4 10-21 15,-2 6-2-15,2 0-4 16,1 0-9-16,8 16-67 15,11 4-98-15,11 10-114 16,0-4-64-16,9-6-795 0</inkml:trace>
  <inkml:trace contextRef="#ctx0" brushRef="#br0" timeOffset="23081.52">527 9194 803 0,'0'0'192'0,"0"0"-107"16,0 0-24-16,0 0-12 15,0 0-4-15,0 0-1 16,-2 4-17-16,2-4 4 16,0 0 2-16,0 0 5 15,0 0 18-15,0 0 14 16,0 0 1-16,0 0 18 16,0 0 5-16,0 0-1 15,0 0-25-15,0 0-21 16,0 0-7-16,0 0-12 15,0 0-3-15,0 0-3 16,0 0-21-16,0 2-1 0,0 8-7 16,0 8 6-16,0 10 1 15,0 4 12-15,0 2-3 16,0 0-8-16,2-2-1 16,1-6 7-16,-1-4-6 15,0-1-1-15,-2-6 0 16,0-2-31-16,2 1-54 15,-2-2-82-15,0 0-168 16,0-6-336-16</inkml:trace>
  <inkml:trace contextRef="#ctx0" brushRef="#br0" timeOffset="23861.52">287 9234 760 0,'0'0'202'15,"0"0"-99"-15,0 0-12 16,0 0 10-16,0 0 2 16,0 0-27-16,0 0-30 15,-24 8-5-15,19-6 11 16,2 0 14-16,1 0 8 0,-2 2-11 15,0 0-9-15,-1 0-15 16,1 0-9-16,0 0-2 16,-2-2-9-16,6 0-3 15,-2-2-9-15,2 2-6 16,0-2 15-16,0 0-9 16,0 0-7-16,0 0-1 15,0 0-23-15,10 0 24 16,9 0 10-16,8 0 32 15,4 0 6-15,5 0-10 16,-1 0-22-16,2 0 5 16,0-4-20-16,-1-4 5 0,-3-2 12 15,-4 2-11-15,-2 2-5 16,-10 0-1-16,-1 2 0 16,-5 0 1-16,-3 2-2 15,-2 2 7-15,-1-2-7 16,-3 2 0-16,0 0 0 15,0 0-24-15,0 0-21 16,2 0-33-16,-1 0-45 16,2 0-104-16,-1 0-130 15,-4 0-392-15</inkml:trace>
  <inkml:trace contextRef="#ctx0" brushRef="#br0" timeOffset="24364.92">251 9663 854 0,'0'0'240'16,"0"0"-97"-16,0 0-27 15,0 0-7-15,0 0-22 16,0 0-40-16,0 0-24 16,0 0-7-16,2 0 1 15,14 0 24-15,6 0 54 16,5 0-17-16,4 0-14 16,8 0-18-16,-2-6-10 15,1 0-19-15,-3-2-9 16,1 0 1-16,-5 4-9 0,-6 0 1 15,-5 2-1 1,-5 2-26-16,-3 0-42 0,-1 0-49 16,0 0-67-16,0 0-84 15,-2 0-125-15</inkml:trace>
  <inkml:trace contextRef="#ctx0" brushRef="#br0" timeOffset="25031.69">1071 9268 620 0,'0'0'529'0,"0"0"-343"0,0 0-34 16,0 0-14-16,0 0-24 16,0 0-18-16,0 0-37 15,-6-8-30-15,-2 8-2 16,-2 2-19-16,-9 16-8 16,0 8-19-16,-6 6 19 15,3 2 0-15,5-2 8 16,5-4-8-16,10-3-1 15,2-6-5-15,0-2 0 16,16-3-10-16,5-6-6 16,6-6 6-16,4-2 14 15,0 0 1-15,3-6 1 16,-5-11 9-16,-2 2 6 0,-5-3 21 16,-3-3 22-16,-4 3-10 15,-7-1 13-15,-2 1 13 16,-4 1-21-16,-2 1-14 15,0 0-22-15,0 2 12 16,-6 0-15-16,-7 2 2 16,-5 2-16-16,-1 2-24 15,-4 2-32-15,-1 4-12 16,4 0-49-16,2 2-55 16,7 0-145-16,6-2-257 0</inkml:trace>
  <inkml:trace contextRef="#ctx0" brushRef="#br0" timeOffset="25389.12">1298 9169 639 0,'0'0'301'15,"0"0"-158"-15,0 0-61 0,0 0 11 16,0 0 78-16,0 0-5 15,145-9-48-15,-93-3-31 16,1 0-24-16,-2-2-20 16,3 0-26-16,-6 2-17 15,-5 2-6-15,-1 3-133 16,-10 3-159-16,-16 3-380 0</inkml:trace>
  <inkml:trace contextRef="#ctx0" brushRef="#br0" timeOffset="25640.67">1670 9151 986 0,'0'0'259'15,"0"0"-112"-15,0 0-33 16,0 0 35-16,0 0 57 15,0 0-64-15,0 0-43 16,34 79-29-16,-30-57-35 16,1 0-16-16,-3-2-19 15,1 2-38-15,-3 4-137 16,0-5-154-16,-3-6-445 0</inkml:trace>
  <inkml:trace contextRef="#ctx0" brushRef="#br0" timeOffset="26550.91">2304 9166 642 0,'0'0'191'0,"0"0"-45"16,0 0-15-16,0 0 1 16,0 0-16-16,0 0 0 15,0 0-22-15,0-6-15 16,0 4-9-16,0 2 2 15,0 0-11-15,0-2-11 0,0 2 0 16,0 0 5 0,0-2-23-16,0 2 1 15,0 0-13-15,-9 0-7 0,-5 0-13 16,-4 0-8-16,-4 6 8 16,-3 8-18-16,-4 4 18 15,0 2 6-15,5 0 8 16,4 0-6-16,4-4-1 15,5 0-7-15,7 0-13 16,4 0-2-16,0 0 1 16,11 0-11-16,14 0 7 15,10-2-24-15,3-4 14 16,7 1-4-16,-3-4 1 16,-2 0-16-16,-5 1-1 15,-6-1 5-15,-6 1 42 0,-7 2-8 16,-8 2 9-1,-5 1 2-15,-3 2 47 0,0 2 20 16,-3-1 3-16,-13 2-8 16,-3-2-1-16,-6-2-16 15,-4-4-7-15,0 0-21 16,0-4-5-16,0-2-13 16,0-4-2-16,2 0-52 15,1-2-86-15,6-10-107 16,6-4-351-16</inkml:trace>
  <inkml:trace contextRef="#ctx0" brushRef="#br0" timeOffset="27420.64">2611 9406 1046 0,'0'0'272'16,"0"0"-189"-16,0 0-38 15,0 0 35-15,0 0 9 16,123-24-24-16,-94 12-26 0,0-2-2 15,-4 0 30-15,-4 0-1 16,-3 2-6-16,-5 0-17 16,-4 0-1-16,-2 0-14 15,-5 2-3-15,-2 2-24 16,0 0 25-16,0 4 9 16,0 2-7-16,-6 2-13 15,-10 0-15-15,-5 0-14 16,2 8 9-16,-1 10 4 15,1 6 1-15,6 4-15 16,7-2-11-16,4 0-14 16,2-4 9-16,0-1 12 15,6-6 6-15,5-1 10 0,3-6-10 16,-1-3 6-16,5-5 5 16,-1 0-2-16,4 0 4 15,1-14 24-15,-2-4 10 16,2 0-6-16,-1-5-1 15,-2 1-7-15,-1 2-2 16,-3 2 4-16,-3 4-6 16,-3 4-8-16,-1 4-7 15,-2 2-1-15,0 4-19 16,1 0-12-16,3 2 19 16,2 12 7-16,-1 8 5 15,3 0 11-15,-3 3-4 16,-3-2-7-16,-1-2 1 15,-2-6 5-15,-1-2-3 16,-1-5 6-16,-3-4-9 0,2-2 8 16,-2-2 1-1,2 0 14-15,0 0 14 0,2-17 9 16,5-8-33-16,5-8-10 16,3-3-3-16,1 0-29 15,3 6-17-15,-2 8 10 16,-3 8 14-16,-1 6 7 15,-3 8-13-15,1 0 9 16,3 2 18-16,-1 16-5 16,6 4 6-16,-2 2 8 15,2 0-8-15,-3-6 0 16,-5-2-23-16,-3-8-15 0,-2-1-17 16,-4-6-16-16,1-1-72 15,-1 0-137-15,0-10-306 0</inkml:trace>
  <inkml:trace contextRef="#ctx0" brushRef="#br0" timeOffset="27864.91">3596 9168 561 0,'0'0'669'0,"0"0"-403"0,0 0-48 16,0 0-54-16,0 0-48 16,0 0-54-16,0 0-48 15,-23 22 15-15,8-4-10 16,1 2 3-16,3 0 0 16,2-2-11-16,5-2-11 15,4-2-1-15,0 0-1 16,0-2-4-16,18-2 6 15,7 0 7-15,4-2-7 16,2 2-1-16,2-2-9 16,-4 2 8-16,-2-2 2 15,-8-2 0-15,-5 1 0 16,-5-3-1-16,-7-1-1 0,-2 1 1 16,0 0 1-1,0 3 13-15,-9 3 18 0,-11-1-1 16,-5 0-14-16,1 0-6 15,2-2-9-15,2-5-1 16,1-1-22-16,9-1-76 16,5-3-111-16,5-12-420 0</inkml:trace>
  <inkml:trace contextRef="#ctx0" brushRef="#br0" timeOffset="28247.23">3972 9212 954 0,'0'0'586'0,"0"0"-442"16,0 0-78-16,0 0-19 15,0 0-8-15,-80 110-11 16,80-86-26-16,0-2-1 16,13-5-1-16,10-8 1 15,3-3 17-15,3-6 2 16,0 0 18-16,-2 0 9 16,-2-12 25-16,-7-4 23 0,-5 0 9 15,-5-4-12-15,-3 2 4 16,-5-2-14-16,0 2-32 15,-3 4-21-15,-12 4-29 16,-7 2-6-16,-1 6-43 16,2 2-70-16,2 0-99 15,9 0-103-15,8 2-335 0</inkml:trace>
  <inkml:trace contextRef="#ctx0" brushRef="#br0" timeOffset="28800.49">4182 9186 1249 0,'0'0'297'0,"0"0"-161"0,0 0-23 16,0 0 6-16,0 0-18 15,0 0-35-15,116 92-23 16,-103-60-12-16,-2-2-2 15,-7-2-11-15,-4-6-11 16,0-4-7-16,0-5-28 16,0-9-5-16,0-4 20 15,0 0 7-15,0-8-1 16,10-21-43-16,9-7 13 16,10-8 27-16,12-4-2 15,5-2 2-15,1 4-6 0,-3 4 14 16,-8 10 2-16,-9 10 17 15,-13 10 4 1,-10 7-11-16,-4 5-9 0,-10 5-1 16,-13 13 1-16,-4 4 0 15,0 1 1-15,7 2-2 16,7-5 0-16,8-2 0 16,5 0-11-16,2-4 2 15,20 0 1-15,10-2 7 16,6 0 1-16,4 0 0 15,-2-2 6-15,-4 0-5 16,-7 0 13-16,-9-4 81 16,-12 0 15-16,-3-4-5 0,-5 0 17 15,0 0-24 1,-22 2-36-16,-11 0-51 0,-5-2-11 16,-5 2-61-16,-17 0-68 15,11-2-117-15,4 2-474 0</inkml:trace>
  <inkml:trace contextRef="#ctx0" brushRef="#br0" timeOffset="47765.63">291 11386 846 0,'0'0'267'0,"0"0"-138"16,0 0-36-16,0 0-22 16,0 0 16-1,0 0-4-15,0 0-28 0,0 0-4 16,3 0 15-16,-3 0 23 15,0 0 10-15,0 0 10 16,0 0-27-16,0 0-5 16,0 0-12-16,0 0 6 15,2 0-6-15,-2 0-15 16,2 0 1-16,1-3-24 16,1-7 6-16,0 1-32 0,3-4 9 15,-3 5-9-15,1 2-1 16,0 5-5-16,-3 1 4 15,2 0 1-15,5 0-9 16,-1 0-4-16,4 0 1 16,-1 24-5-16,-9 17 2 15,-2 32 7-15,-33 29 0 16,-16 0-41-16,-2-9-28 16,-1-17 44-16,12-30 33 15,0 0 5-15,-3-6-4 16,12-14 0-16,12-10 1 15,9-9 16-15,8-6 1 16,2-1 2-16,0 0 2 16,0-12-17-16,0-6-6 15,0 0-7-15,0 0 7 0,0 4 1 16,0 4 1-16,12 4 4 16,9 6-5-16,6 0-1 15,5 0 6-15,3 8 3 16,1 6-2-16,0-2 2 15,-1 0-4-15,-3-2-4 16,-1 0-2-16,-2 1 1 16,-2-4-23-16,-8 1-31 15,-3 0-52-15,-9 0-75 16,-5-2-109-16,-2-2-312 0</inkml:trace>
  <inkml:trace contextRef="#ctx0" brushRef="#br0" timeOffset="48849.53">356 10975 978 0,'0'0'487'0,"0"0"-310"16,0 0-31-16,0 0-52 16,0 0-31-16,0 0-16 15,0 0-21-15,-5-13-26 16,5 13 16-16,0 0 26 15,0 0 14-15,0 0-2 16,-2 0-4-16,0-1 1 16,-3 1-21-16,-1 0-8 15,-3-3-11-15,-2 3-10 16,-4 0 4-16,-2 0 6 16,-2 0-9-16,-4 3-2 15,-3 8 8-15,-6 6-8 0,-1 6-10 16,-5 6 10-1,0 7 1-15,7 6-1 0,9 8 0 16,10 4-2-16,10 6-8 16,2 3 0-16,0 5 10 15,0 2-1-15,0 4 1 16,0 6 1-16,0 3-1 16,0 1-1-16,0-2-8 15,0-6-1-15,0-10 3 16,0-8 7-16,0-4 1 15,0-4 1-15,0-1-1 16,0 1 1-16,0-2 20 16,0-4-16-16,0-4-5 15,0-4-1-15,0-4 1 0,0-7-1 16,0-5 1-16,0-7-2 16,0-2-4-16,2-4 5 15,21-4 6-15,10-3 1 16,7 0 0-16,5 0 14 15,1-16-6-15,4-4-3 16,-3-9 1-16,1-3 14 16,2-10-8-16,0-8 6 15,2-8-5-15,2-6-1 16,-6-3-1-16,-3 2-12 16,-3-1 15-16,-4 1-14 0,-2 3-5 15,-2 0 7 1,-5 6-2-16,-8 2 3 0,0 5-4 15,-10 8 15 1,-4 0 0-16,-5 1 4 0,-2 0 2 16,0-4-15-16,-14-2-1 15,-1 0-4-15,-3 0-6 16,1-1 9-16,-2 7-8 16,1 2 3-16,1 4-4 15,1 6 0-15,-1 2 13 16,-2 4-14-16,2 4 0 15,-3 0 0-15,-1 4 0 16,2 2 0-16,-2 2-8 16,1 2 2-16,3 2 0 15,-1 2-2-15,0 0 1 0,4 2-4 16,4 2-7-16,-2 0-22 16,-1 0-40-1,0 0-30-15,-3 10-15 0,1 2 1 16,-1-2-19-16,5 2 24 15,1-2-14-15,0 2-69 16,-1-2-154-16,-1-4-498 0</inkml:trace>
  <inkml:trace contextRef="#ctx0" brushRef="#br0" timeOffset="51017.57">1388 11360 515 0,'0'0'218'0,"0"0"-63"15,0 0-43-15,0 0-18 16,0 0 19-16,0 0-30 16,0 0-14-16,2-17 1 15,-2 16 11-15,0 1-4 16,0 0-5-16,0-3-2 16,0 3 4-16,0 0-4 15,0 0-7-15,0 0-16 16,2 0-13-16,-2 0-8 15,2 0-17-15,-2 0-9 16,2 0-16-16,-2 0-4 16,2 15 11-16,0 9 9 15,4 6 38-15,-2 8-14 16,0 0-23-16,1 4 21 0,-1-2-9 16,0 0-6-16,2 0-5 15,-4 0 5-15,2-4-6 16,-2-1-1-16,0-5 2 15,3-5-2-15,-3-2 0 16,2-5 0-16,0-4-29 16,2 0-26-16,-2-4-49 15,3-4-58-15,-7-6-87 16,2 0-115-16,-2 0-435 0</inkml:trace>
  <inkml:trace contextRef="#ctx0" brushRef="#br0" timeOffset="51360.7">1288 11422 829 0,'0'0'347'0,"0"0"-128"15,0 0-30-15,0 0-71 0,0 0-23 16,0 0-25 0,0 0-36-16,55-12 43 0,-15 3 23 15,6 2-21-15,6-4-45 16,0 1-10-16,-4 2-13 15,-3 1-11-15,-3 0-6 16,-9 7-103-16,-8 0-64 16,-9 4-160-16,-14 10-233 0</inkml:trace>
  <inkml:trace contextRef="#ctx0" brushRef="#br0" timeOffset="51597">1481 11642 1172 0,'0'0'309'0,"0"0"-76"16,0 0-58-16,0 0-56 15,0 0-12-15,0 0-31 16,0 0-46-16,83-26-30 15,-64 26-8-15,12 2-80 16,-4 10-119-16,-4-2-333 0</inkml:trace>
  <inkml:trace contextRef="#ctx0" brushRef="#br0" timeOffset="52649.73">2025 11612 1294 0,'0'0'307'0,"0"0"-92"16,0 0-63-16,0 0-41 15,0 0-18-15,0 0-35 16,0 0-38-16,0-12-20 16,0 12-2-16,-12 0 2 0,-7 0 2 15,-12 16-2-15,-3 6 0 16,-4 7 0-16,4 2-3 16,5 1-12-16,10-4-4 15,7-6 1-15,8-4-5 16,4-4-7-16,0-5 2 15,0-3-1-15,16-6 5 16,6 0 17-16,4-4 6 16,3-14 1-16,0-7-1 15,-2 2 1-15,-6-1 1 16,-4 2 1-16,-5 4 8 0,-4 3-2 16,-3 5 21-1,-3 6-5-15,-2 2-9 0,0 2-15 16,0 0-18-1,0 5-8-15,0 13 15 0,0 4 11 16,0 0 0-16,0-3 0 16,6-2 1-16,4-6-1 15,-1-2 0-15,1-5 0 16,0-2 0-16,1-2 6 16,-1 0 4-16,4 0 0 15,4-6 15-15,0-6-1 16,0 0-8-16,-1-1-8 15,-1 0-6-15,-3 3-2 16,-2-3 0-16,-1 4-11 16,1-1 2-16,-5-1 8 0,4 5-11 15,-6 2-6-15,0 3-13 16,1 1-20-16,-3 0-10 16,0 0 5-16,0 0 12 15,2 0 26-15,1 0 8 16,0 0 10-16,-3 0 0 15,2 0 0-15,-1 0 0 16,-1 1 0-16,-2 1-6 16,0-2 6-16,2 2 0 15,-2-2 1-15,0 0 0 16,0 0 12-16,0 0 8 16,0 0 5-16,0 0 5 15,0 0 4-15,0 0 9 0,0 0-12 16,0 0 1-16,0 0-8 15,0 0-8-15,0 0-5 16,0 0-11-16,-7 0-1 16,-1 0-14-16,-8 0-26 15,-5 0 40-15,0 9 0 16,-6 6 1-16,0 6-1 16,5 2-4-16,4 0 3 15,4 1 1-15,10-4-6 16,4 0-6-16,0 0-1 15,2-4 13-15,19-2 0 16,5-2 0-16,3-4 0 0,3-4 2 16,1-2-1-1,-2-2-1-15,3 0-6 0,-3 0-45 16,11-12-66-16,-7-2-130 16,-4 2-240-16</inkml:trace>
  <inkml:trace contextRef="#ctx0" brushRef="#br0" timeOffset="53200.14">2591 11722 230 0,'0'0'523'16,"0"0"-348"-16,0 0-30 16,0 0-14-16,0 0 5 15,0 0 31-15,0 0-23 16,39 11-31-16,-20-11-23 15,-1 0-5-15,-3-8-16 16,3-5-19-16,-5 1-18 16,-2-2-4-16,-1 0-7 15,-4 2-11-15,-4 5-1 16,-2 0 6-16,0 3 8 16,-8 4-15-16,-15 0-8 0,-6 6-16 15,-2 14 14-15,0 5 2 16,2 3-8-16,6 2 2 15,10-1 6-15,7-2-12 16,6-1 3-16,0-4-3 16,2-4 11-16,17-4-15 15,6-4 16-15,2-6 2 16,4-2 14-16,0-2-7 16,0 0 5-16,1-2 3 15,-3-10-17-15,2 2-46 16,2-10-121-16,-6 4-225 0,-9 0-542 15</inkml:trace>
  <inkml:trace contextRef="#ctx0" brushRef="#br0" timeOffset="53934.08">3066 11285 901 0,'0'0'227'0,"0"0"-29"0,0 0-24 16,0 0-23-16,0 0-13 15,0 0-21-15,0 0-31 16,19-64-26-16,-17 64-16 15,-2-2-14-15,0 2 2 16,0 0-5-16,0 0-10 16,0 0-17-16,0 8-9 15,0 18-23-15,0 14 32 16,0 10 0-16,-2 8 10 16,2 3-9-16,0-5 0 15,0-4 0-15,2-6 0 16,5-6 15-16,-2-7-14 15,2-10 4-15,-3-5-5 16,0-5-1-16,1-5 1 0,1-5-1 16,1 0 0-16,0-3 2 15,2 0 4-15,-1 0 8 16,2 0-8-16,-2-9 2 16,-1-4-8-16,0-4 0 15,0-3-6-15,-3 0 6 16,0 0-1-16,-1 2 1 15,-3 2 1-15,0 4-1 16,0 2-1-16,0 2-1 16,0 4 1-16,0 2-8 15,0 0 7-15,0 2-9 16,0 0-5-16,0 0 1 16,0 0 14-16,0 0 0 0,0 0 0 15,0 0 1 1,-3 0-1-16,-1 0 1 0,0 0 0 15,-6 0 0-15,2 0-1 16,-3 0 0-16,-1 0 1 16,-3 2-1-16,1 2 0 15,1-2 1-15,2 2 6 16,-3 0 3-16,4-2-9 16,-4 2 0-16,3-2-31 15,-2 0-50-15,-1 2-74 16,5 0-121-16,3-2-280 0</inkml:trace>
  <inkml:trace contextRef="#ctx0" brushRef="#br0" timeOffset="54415.82">3478 11558 1385 0,'0'0'288'0,"0"0"-166"15,0 0-65-15,0 0-45 16,0 0-3-16,0 0-8 15,-58 120 6-15,58-84-7 16,0-6 0-16,0-5-6 16,16-7 5-16,3-8 1 15,4-4 0-15,1-6 11 16,1 0 8-16,-1-2 11 16,-4-14 14-16,1-2 19 15,-4-6 2-15,-1-2 3 16,-5-2 8-16,-5-1-2 15,-6-1-11-15,0 4-19 16,0 4-14-16,-4 6 6 0,-13 4-22 16,-4 6-14-1,-1 4-19-15,-3 2 3 0,1 0-54 16,4 0-56-16,7 16-67 16,5-4-141-16,8-2-365 0</inkml:trace>
  <inkml:trace contextRef="#ctx0" brushRef="#br0" timeOffset="55365.78">3854 11436 1166 0,'0'0'323'0,"0"0"-99"16,0 0-63-16,0 0-64 16,0 0-23-16,0 0-30 15,0 0-25-15,-125 98-11 16,108-70-7-16,5-2-1 16,10-6 0-16,2-4-3 15,0-4-15-15,18-4 6 16,6-6 12-16,3-2 0 15,2 0 6-15,0 0-4 16,-2-8 8-16,-7-4-3 16,-5-2 11-16,-3 0-2 15,-8 0-5-15,-2 2-11 16,-2 2-11-16,0 0-21 0,0 4-36 16,0 0-46-16,-4 0 1 15,0 2 24-15,1-2 0 16,3-4-11-16,0 0 27 15,5-6 12-15,12 0 48 16,4-4 13-16,-2-2 22 16,4 0 11-16,-5 0 4 15,-3 0 19-15,-1 1 24 16,-3 1-7-16,-5 2 29 16,-2 0-15-16,0-2-21 15,-4 0-8-15,2-2-23 0,-2 0 15 16,2 2-20-16,0 2-10 15,0 4 7-15,-2 2 4 16,2 6-9-16,-2 4 5 16,0 2-7-16,0 0-20 15,0 16-25-15,0 18 12 16,0 18 13-16,0 11 10 16,0 5-9-16,0 0 9 15,5-4-9-15,3-8 6 16,0-6-7-16,-2-12 0 15,1-10 1-15,-5-10 1 16,0-8-2-16,0-3 2 0,-2-7-1 16,2 0 5-16,-2 0 4 15,2-7 8-15,6-13-18 16,1-12-16-16,1-6 4 16,9-4-28-16,0-2-19 15,4 4-3-15,-3 8-26 16,-1 10 40-16,-5 6 31 15,-5 10 10-15,-5 6-6 16,-4 0-8-16,0 10-12 16,-2 16 33-16,-13 6 9 15,1 0-7-15,1 0 11 16,7-8 8-16,4-2 1 16,2-6-3-16,0-4 9 15,15 0 25-15,11-2-4 16,6-4-9-16,3 0-20 0,1-2-6 15,1-2-13-15,-5 1 7 16,-4-2-8-16,-5 3-67 16,-7-2-171-16,-9 0-600 0</inkml:trace>
  <inkml:trace contextRef="#ctx0" brushRef="#br0" timeOffset="56349.05">1780 12603 854 0,'0'0'398'0,"0"0"-101"16,0 0 5-16,0 0-94 15,0 0-59-15,0 0-41 16,0 0-57-16,6 14-51 16,-6 30 0-16,-10 18 5 15,2 8 8-15,6 2-12 16,2-1-1-16,0-7 0 16,0-8 0-16,7-10-15 15,-2-10-31-15,-1-10 15 16,-2-10 3-16,-2-7 9 15,0-5 12-15,0-4 7 16,0 0 0-16,0-7-8 16,-11-17-48-16,-7-10 22 0,-2-12-3 15,0-10-15-15,0-6-1 16,2-5 0-16,7 2-16 16,7 4 25-16,4 5 29 15,0 10 15-15,2 6 0 16,11 6 0-16,3 10 13 15,-1 4 1-15,-1 6-7 16,1 7-7-16,-3 6-1 16,1 1-44-16,1 0 23 15,-4 4 21-15,3 10 1 16,-3 1 22-16,-4 2 10 16,-6-1-5-16,0 2 28 15,0 0 7-15,-6 0-11 0,-10 0-22 16,-1 0-15-1,-2-2-14-15,1-2-71 0,-1-6-67 16,3-4-141-16,5-4-298 0</inkml:trace>
  <inkml:trace contextRef="#ctx0" brushRef="#br0" timeOffset="56792.33">1994 12601 525 0,'0'0'415'16,"0"0"-240"-16,0 0-60 15,0 0-32-15,0 0-22 16,-62 118-9-16,62-96-14 16,0-4-37-16,4-4 5 15,18-6-5-15,2-2 8 0,5-6-9 16,2 0 1 0,0 0 14-16,-1-8 1 0,-6-6 48 15,-3 0 4-15,-8-2 15 16,-5 0 43-16,-5 0-4 15,-3-2-32-15,0 0-25 16,-3 2-12-16,-8 4-25 16,-4 2-21-16,-3 6-7 15,-4 2-19-15,0 2 2 16,2 0-13-16,-1 0-30 16,8 4-65-16,9 6-121 15,2-4-237-15,2 0-180 0</inkml:trace>
  <inkml:trace contextRef="#ctx0" brushRef="#br0" timeOffset="57215.92">2430 12526 988 0,'0'0'245'16,"0"0"-12"-16,0 0-61 15,0 0-69-15,0 0-31 16,0 0-40-16,0 0-18 0,-100 71-14 16,100-59-18-1,0 0 12-15,5 0-4 0,12 0 0 16,6 2 10-1,-1 2 5-15,3 0 3 0,-6 0-7 16,-1 0 1-16,-7 0-1 16,-1-2 1-16,-4-2 10 15,-6 1 12-15,0-2 23 16,0-1 5-16,-6 2 7 16,-17 0-13-16,-1 1-9 15,-8-2-22-15,1 0 1 16,2-5-16-16,4-2-3 15,6-4-91-15,5 0-101 16,8-13-210-16,6-6-669 0</inkml:trace>
  <inkml:trace contextRef="#ctx0" brushRef="#br0" timeOffset="57537.21">2680 12348 1129 0,'0'0'246'0,"0"0"-61"15,0 0-75-15,0 0-56 0,0 0-20 16,0 0-6-1,0 0 11-15,0 102-11 0,6-62-9 16,6 0-3-16,-1-1-1 16,0-1-4-16,0-4-9 15,-2-2 7-15,-2-4-2 16,-3-4-7-16,-2-6-36 16,-2-2-87-16,0-4-149 15,0-8-134-15</inkml:trace>
  <inkml:trace contextRef="#ctx0" brushRef="#br0" timeOffset="57745.6">2582 12591 1147 0,'0'0'297'16,"0"0"-61"-16,0 0-77 15,0 0-74-15,0 0-10 16,0 0-39-16,152-62-36 16,-94 48-133-16,-12 2-235 15,-6 2-518-15</inkml:trace>
  <inkml:trace contextRef="#ctx0" brushRef="#br0" timeOffset="58134.88">3085 12544 1215 0,'0'0'285'16,"0"0"-68"-16,0 0-60 15,0 0-51-15,0 0-15 16,0 0-35-16,0 0-36 15,-102 75-2-15,100-65-9 16,2 2-9-16,0 0 1 16,13 0 5-16,9 2 9 15,7 0-15-15,3 2 0 0,-1 0 1 16,-4 0 5-16,-6-2-5 16,-7 0 0-16,-5-4 21 15,-7 0 41-15,-2 0 25 16,0 0-2-16,-11 4 3 15,-18 0-19-15,-9 4-39 16,-9-1-31-16,-3-3-9 16,-4-3-107-16,-20 0-137 15,13-5-250-15,11-2-741 0</inkml:trace>
  <inkml:trace contextRef="#ctx0" brushRef="#br0" timeOffset="85116.66">166 15083 552 0,'0'0'170'0,"0"0"-26"15,0 0-16-15,0 0 6 16,0 0-1-16,0 0-21 15,0-10-5-15,0 8 11 16,0 0-20-16,0 2 2 0,0-2-28 16,0 2-18-16,0 0-14 15,0 0-20-15,0-2-14 16,12-2-5 0,5-6 5-16,6 2-6 0,6 0 0 15,4 4-6-15,5 4-5 16,5 0 11-16,-6 16 9 15,1 10 0-15,-7 6-2 16,-8 4-5-16,-10 5 5 16,-9-1-7-16,-4 0-15 15,-2-4-10-15,-15-6 8 16,-4-6-7-16,2-6 10 16,-2-6 14-16,5-8 12 0,3-2 4 15,5-2-16 1,6 0-6-16,2 0-14 0,0-6-5 15,4-2-12-15,15-2 7 16,4 6 3-16,2 4-44 16,-1 0 2-16,0 18 39 15,-1 4 22-15,-5 2 8 16,-7 2 11-16,-5 4-11 16,-6-6 0-16,0 1 6 15,-11-2 44-15,-13-9-8 16,-10 3-13-16,-3-3-4 15,-5-4-16-15,-6-2-3 0,4-8-6 16,1 0-2-16,-3-13-84 16,11-9-68-16,8-1-248 0</inkml:trace>
  <inkml:trace contextRef="#ctx0" brushRef="#br0" timeOffset="85753.43">459 14718 804 0,'0'0'226'0,"0"0"-37"16,0 0 3-16,0 0-8 15,0 0-26-15,0 0-56 16,-125-16-46-16,98 18-45 16,-4 16-11-16,-5 14 0 15,-3 15 0-15,-17 31 0 16,0 34 31-16,14 33 27 15,11 7 2-15,23-8-4 16,8-36-19-16,0-29-18 16,0-29-17-16,0-2-2 15,0 2-1-15,0 8 0 16,0 4-17-16,0-12-4 0,4-6-15 16,31-9 2-16,15-11-4 15,13-12 22-15,3-10-2 16,6-2 12-16,4-10 6 15,0-21 1-15,1-6 0 16,-2-12 6-16,-4-5 22 16,-9-8 22-16,-11-8 14 15,-11 2-6-15,-13-8-20 16,-18 1-1-16,-9 1 8 16,-7 8 17-16,-22 4-19 0,-8 5-21 15,-6 16-7 1,1 6-8-16,2 7 16 0,1 10-13 15,6 0-10-15,6 4-10 16,8 6-41-16,5 4-44 16,14 0-81-16,0 0-164 15,6 2-472-15</inkml:trace>
  <inkml:trace contextRef="#ctx0" brushRef="#br0" timeOffset="87250.03">1504 15165 758 0,'0'0'221'0,"0"0"-73"16,0 0-25-16,0 0-70 15,0 0-53-15,0 0 5 16,0 0-5-16,15 69 14 15,-1-41-14-15,1-2 2 16,5-6-2-16,3-4 2 16,0-2 4-16,4-6-6 0,0-2 2 15,-2-2-1 1,0-4 1-16,-1 0-2 0,-4 0-8 16,0-4 8-16,-3-6 32 15,2-6 13-15,-6 0 42 16,0 0 12-16,-4 2-6 15,0-4-30-15,-4 4 1 16,-1 2-10-16,-2 3 0 16,-2 4-19-16,3 1-14 15,-3-1 23-15,0 5 3 16,0 0 12-16,0 0-9 16,0 0-22-16,0 0-9 15,0 0-3-15,0 0-10 16,0 0 6-16,0 0-12 15,0 0-5-15,0 0 5 16,0 0 0-16,0 0 0 0,0 0 0 16,0 0 1-16,0 0 8 15,0 0-8-15,0 0 10 16,0 0-11-16,0 0 2 16,0 0 11-16,0 0-12 15,0 0-1-15,0 0 0 16,0 0 2-16,0-1 8 15,0-3 4-15,0 1-3 16,0 2 7-16,0-3-6 16,0 4-5-16,0 0 1 15,0 0-2-15,0 0 1 0,0 0-7 16,2 30-46 0,2 24 18-16,5 18 28 0,0 14 1 15,4 10 11 1,-2 3 4-16,-3-5-15 0,-8-4 8 15,0-2 42-15,-14-11-28 16,-8-11-17-16,-3-12-5 16,1-10 6-16,-1-16-7 15,4-6 0-15,2-12 2 16,1-10 4-16,1 0 4 16,-2-24-10-16,4-24-7 15,3-16-11-15,6-20 17 16,6-9-6-16,0 3 5 0,2 0-30 15,21 10-16 1,4 9-29-16,2 13 2 0,4 12-44 16,15 2-97-16,-7 14-170 15,-5 10-297-15</inkml:trace>
  <inkml:trace contextRef="#ctx0" brushRef="#br0" timeOffset="87599.47">2210 15338 1039 0,'0'0'242'16,"0"0"-24"-16,0 0-58 0,0 0-48 15,-114 134-45-15,101-98 17 16,11 3-56-16,2-7-27 15,6-6 0-15,21-6 6 16,4-7-7-16,5-6-10 16,2-7 4-16,-3 0-3 15,-4-8 2-15,-4-14 7 16,-6-5 7-16,-6 0 25 16,-9-5 12-16,-6 1-3 15,0-3 43-15,-11 6-38 16,-13-2-35-16,-8 10-11 15,-1 4-63-15,4 8-54 0,0 8-50 16,10 0-161 0,9 0-300-16</inkml:trace>
  <inkml:trace contextRef="#ctx0" brushRef="#br0" timeOffset="88152.5">2578 15288 918 0,'0'0'271'0,"0"0"-12"16,0 0-49-16,0 0-80 15,0 0-63-15,0 0-67 16,0 0-9-16,-2 60 9 16,2-26 0-16,0-2 0 15,4-6-2-15,11-8-5 16,3-4 6-16,-1-6-6 15,2-6 7-15,-1-2-11 16,-3 0 11-16,3-2 14 16,-3-14 11-16,1-4 6 0,-3-6 28 15,-2-2-1-15,-1 2 2 16,-6 4-23-16,-2 6-24 16,-2 6-7-16,0 10-4 15,0 0-2-15,0 12-39 16,0 20 17-16,0 8 21 15,0 6-25-15,7-4 0 16,9-5 9-16,1-5 8 16,6-14-28-16,-1-9-20 15,0-5 0-15,0-4-37 16,16-22-22-16,-9-6-69 16,-2-8-154-16</inkml:trace>
  <inkml:trace contextRef="#ctx0" brushRef="#br0" timeOffset="88668.46">3143 14825 846 0,'0'0'228'0,"0"0"-22"16,0 0 50-16,0 0-31 16,0 0-41-16,0 0-26 15,0 0-60-15,-15-27-67 16,15 49-31-16,0 23 0 0,0 17 96 15,7 8-38-15,1 4-22 16,8 0-26-16,-1-10 2 16,6-1-3-16,-2-7-9 15,2-6 0-15,-3-4-43 16,-5-8-19-16,-5-6-35 16,-5-10-46-16,-3-9-68 15,0-4-91-15,-16-9-234 0</inkml:trace>
  <inkml:trace contextRef="#ctx0" brushRef="#br0" timeOffset="88864.71">2987 15276 1129 0,'0'0'214'0,"0"0"6"16,0 0-22-16,0 0-40 15,132-50-19-15,-87 37-43 16,1 4-61-16,3-4-35 16,14 4-122-16,-15-4-156 15,-7 7-349-15</inkml:trace>
  <inkml:trace contextRef="#ctx0" brushRef="#br0" timeOffset="89950.45">3513 15286 1018 0,'0'0'203'16,"0"0"-6"-16,0 0-29 16,0 0-55-16,0 106-7 15,0-80-55-15,9-4-36 16,2-4-6-16,5-4-9 15,2-4 1-15,-1-6 1 16,1-4-1-16,3 0 11 16,0 0-2-16,2-14 6 15,-1-8 2-15,1-6-2 16,-4-4-3-16,2 2 5 0,-6 2-11 16,-3 8-5-1,-6 6 8-15,-4 8-10 0,0 6-6 16,-2 0-9-16,3 10-12 15,1 14 27-15,2 6 11 16,4-2-9-16,3 2-1 16,3-8 5-16,-1-4-5 15,3-10 4-15,0-4-5 16,0-4 0-16,2 0 5 16,0-22 12-16,0-8 0 15,3-6 16-15,-6-8-17 16,-1-2 16-16,-3-2-17 15,-7-6 6-15,0-9 2 0,-4-5-6 16,-2 2 9-16,0 0-4 16,0 12-10-1,0 10 4-15,0 16 21 0,-2 14-6 16,2 7 4-16,-4 7-22 16,4 0-13-16,-4 13-28 15,0 18-5-15,0 18 33 16,4 5 0-16,0 2-7 15,0 2 2-15,4-6 4 16,10-4-4-16,-1-3-25 16,0-5-10-16,-2-8-2 15,-2-6 2-15,-3-8-7 0,2-10 19 16,-4-8 7 0,3 0 21-16,-1-8 75 0,1-18-26 15,-3-2-29-15,-4-7-20 16,0 3-37-16,0 6 18 15,-11 7 0-15,0 10-11 16,2 1-12-16,4 8 17 16,3 0 13-16,2 0-14 15,0 4-33-15,12 4 42 16,10 1 9-16,5 0 8 16,2-7-2-16,0-2 2 15,2 0 5-15,-2 0 24 16,-2-6 17-16,-3-6 15 0,0-2-10 15,-1 0-2 1,1-4-6-16,-1-4-20 16,2-2-5-16,-6 4-12 0,-1 2-6 15,-5 8 18-15,-4 0-5 16,-6 6 0-16,-3 2-2 16,0 2 15-16,0 0 10 15,0 0-13-15,0 0-23 16,-10 0-7-16,-3 12-18 15,0 6 4-15,2 8 6 16,4 6-2-16,7-4 6 16,0 2-4-16,9-4 2 15,16-2 12-15,6-3 1 16,4-6-1-16,3-2 1 16,1-9 8-16,0-4 6 0,-1 0 10 15,-2-10-6 1,-5-8-18-16,0-13-28 0,-6 1-136 15,-12 4-417-15</inkml:trace>
  <inkml:trace contextRef="#ctx0" brushRef="#br0" timeOffset="90783.75">1818 16525 1104 0,'0'0'258'16,"0"0"-26"-16,0 0-67 15,0 0-3-15,0 0 24 16,0 0-48-16,114 102-35 16,-88-66-33-16,0-8-39 15,-3 3-31-15,-3-9 14 16,-5-4-13-16,-1-8-1 16,-1-2 2-16,-1-8-2 15,3 0-11-15,5-22 11 16,5-18 22-16,1-19 11 15,1-11-21-15,0-6-2 0,-7 4 1 16,-3 6-10-16,-5 16-2 16,-5 18-6-16,-5 15-19 15,-2 7-39-15,0 10-11 16,0 0-77-16,-5 6-91 16,-3 12-259-16,-2-2-207 0</inkml:trace>
  <inkml:trace contextRef="#ctx0" brushRef="#br0" timeOffset="91019.82">2455 16463 1149 0,'0'0'214'0,"0"0"13"15,0 0-49-15,0 126-76 16,4-78-11-16,5-8-38 16,3 1-29-16,-1-10-24 15,-1-4-23-15,-3-5-68 16,0-18-106-16,-5-2-126 16,1-2-220-16</inkml:trace>
  <inkml:trace contextRef="#ctx0" brushRef="#br0" timeOffset="91200.49">2379 16248 1300 0,'0'0'336'0,"0"0"-57"16,0 0-77-16,0 0-50 15,0 0-63-15,0 0-74 16,0 0-15-16,2-4-130 15,10 18-160-15,1-2-349 0</inkml:trace>
  <inkml:trace contextRef="#ctx0" brushRef="#br0" timeOffset="92371.53">2929 16487 1250 0,'0'0'276'0,"0"0"-53"15,0 0-48-15,0 0-46 0,0 0-55 16,0 0-60-1,0 0-14-15,-4 52-12 0,0-8 12 16,-1 2 0 0,5-2-31-16,0-4-4 0,0-13-7 15,0-9 6-15,0-8 0 16,0-2 12-16,2-4 10 16,1-4 13-16,1 0 1 15,2-4 30-15,6-18 17 16,3-14-5-16,6-17-3 15,2-11-8-15,4-16-30 16,0-4 8-16,2-6-9 16,-4 1-25-16,-5 13 3 15,-5 18 12-15,-6 12 9 16,-4 16-8-16,-5 16 9 0,0 6 26 16,0 4 18-16,0 4 1 15,0 0-14-15,0 0-31 16,-9 22-13-16,0 10-3 15,-2 12 9-15,2 8 7 16,7 2 0-16,2 0 0 16,0 0 1-16,4-5 1 15,12-9 0-15,1-8 4 16,4-6-6-16,-1-12 1 16,3-2-1-16,-2-6 6 15,4-6-6-15,0 0 0 16,1-18 1-16,-1-8 14 15,-1-2 6-15,-4-8-20 0,-5 6 11 16,-5 3-12 0,-4 13-6-16,-3 9-24 0,-3 5-8 15,0 4 14-15,0 24 6 16,0 12 18-16,0 4 6 16,0 2-5-16,0-6-1 15,0-6 0-15,12-10-13 16,7-8 7-16,1-6 0 15,0-10 6-15,4 0-1 16,-1 0-13-16,2-18 14 16,1-8 15-16,-4-6 8 15,0-4-8-15,-1 0 1 16,-6 6 15-16,-1 2-16 0,-5 6 0 16,-3 4-15-1,-2 10 0-15,-2-1 0 16,-2 5 10-16,0 4 4 0,0 0 14 15,0 0-22-15,0 0 0 16,0 0-6-16,0 0-6 16,0 0 0-16,0 0 5 15,0 0-21-15,0 0 6 16,-6 8 10-16,-5 11-22 16,2 3 20-16,0 4 7 15,7 0 0-15,2-2-15 16,0-2 9-16,0-4 6 0,16-4 1 15,-1-2-20 1,8-8 11-16,1-4 9 0,2 0 1 16,5-16-1-1,4-8 1-15,-4-6 2 0,-2-2 13 16,-8-8-6-16,0 4 2 16,-10 0 10-16,-5 9 16 15,-6 5 10-15,0 8 30 16,-6 6-27-16,-14 4-10 15,-5 4-26-15,1 0-11 16,-1 4-4-16,0 4-41 16,8 6-69-16,3-6-92 15,6 2-317-15,3-10-699 0</inkml:trace>
  <inkml:trace contextRef="#ctx0" brushRef="#br0" timeOffset="-179710.86">3012 15163 461 0,'0'0'49'0,"0"0"-36"16,0 0-13-16,-118 100-101 15,82-61-120-15</inkml:trace>
  <inkml:trace contextRef="#ctx0" brushRef="#br0" timeOffset="-178324.33">1269 17628 424 0,'0'0'129'0,"0"0"-24"16,0 0-37-16,0 0-25 16,0 0-18-16,0 0-2 15,0 0 1-15,0-4 4 0,0 0 2 16,0 0 5-1,0 4-15-15,0 0 38 0,0-4-5 16,0 4 15-16,0 0 6 16,0-2-6-16,0 2 2 15,0 0-6-15,0 0-5 16,0 0-11-16,0 0-10 16,0 0-22-16,0 0-15 15,0 2 18-15,0 14 12 16,0 6-1-16,0 6-12 15,-2 4-6-15,-4-2 1 16,-3 2-12-16,5-2 11 16,-2-2-11-16,4-6-1 0,2-8-1 15,0 3 0 1,0-8-26-16,18 0-19 0,9-5 38 16,11-4 8-16,6 0 0 15,6-13 6-15,3-5 2 16,3-4-8-16,-1 4 0 15,-1 0-15-15,0 4-4 16,-6 0-7-16,-3 2-9 16,-7 2 12-16,-5-2 1 15,-6 6 16-15,-5-6 6 16,-4 6 1-16,-6-2 0 16,-2 0 5-16,-3 2 20 15,-3-2 12-15,-2 4 4 16,1 0-3-16,-3 4 2 15,0 0-6-15,0 0-26 0,0 4 2 16,-3 18 4 0,-10 14-6-16,-2 8-9 0,1 0-8 15,-1-3-15-15,3-1-5 16,2-8-36-16,3-2-70 16,-5-6-91-16,6-6-139 15,-3-10-556-15</inkml:trace>
  <inkml:trace contextRef="#ctx0" brushRef="#br0" timeOffset="-177343.09">1773 16932 232 0,'0'0'416'16,"0"0"-240"-16,0 0-53 0,-124 18-47 16,83-4-9-16,1 2 31 15,2 2-5-15,-2 4-12 16,2-2-26-16,3 2-17 16,-1 0-12-16,1 5-13 15,-1-1-1-15,0 6-11 16,0 0 8-16,1 2 0 15,1 6-2-15,3 0 0 16,0 0 14-16,4 2 1 16,0 6 2-16,5 2 0 15,2 7-7-15,2 1-7 16,3 2 6-16,1 2-8 16,5 0 3-16,7 0-3 0,2 1 2 15,0-1-9 1,2 2 8-16,14-6 13 0,4 2-2 15,7-3 11-15,4-5-30 16,6-2 18-16,9-2-12 16,2-2 1-16,4-6-8 15,1-6 0-15,3-2 0 16,-1-6-14-16,3-4-2 16,-2-4 0-16,4-8 2 15,0-2-2-15,1-1 7 16,1-7-4-16,0 0 12 15,3-18-8-15,-3-7 9 0,3-5-1 16,-3 5 2-16,-4-8-1 16,-2 1 0-16,-7 2 8 15,-2-2-7 1,-5 0 14-16,-4-2 20 0,-6-3-6 16,-7-3 9-16,-4 0 9 15,-5-10 6-15,-10-4 10 16,-3-8 10-16,-3-22-17 15,0-24-3-15,-17 1-25 16,5 9-7-16,-1 10-14 16,3 20-4-16,-1-9-3 15,-3-3 10-15,-1 14-10 16,-3 4-13-16,-4 12 13 0,-7 5-2 16,-6 5-13-16,-10 12-1 15,-9 6-2-15,-8 10-10 16,-9 6-7-16,-10 6-2 15,1 0 18-15,0 0 7 16,5 14-4-16,10-4-2 16,11 6-3-16,15-6-10 15,9 0-20-15,14-2-39 16,16 6-82-16,7-1-172 16,18-9-316-16</inkml:trace>
  <inkml:trace contextRef="#ctx0" brushRef="#br0" timeOffset="-175750.31">3918 17106 137 0,'0'0'211'16,"0"0"-38"-16,0 0-33 15,0 0-25-15,0 0-12 16,0 0-16-16,0 0-14 16,0-4-5-16,0 4-5 15,0 0-11-15,0 0-7 16,0 22-12-16,0 15 29 0,0 15 37 15,0 16-19-15,0 8-2 16,0 4-12-16,0 0-9 16,0-5-24-16,0-7-9 15,-2-14-8-15,-2-10-15 16,2-12 0-16,2-14 7 16,0-10-8-16,0-8-28 15,0 0-61-15,0-8 69 16,0-24 19-16,2-12 1 15,4-14-7-15,1-6 6 16,0-6-18-16,-2 3-18 16,1-1-22-16,-2 6 18 15,1 4 9-15,-1 4 16 16,4 10 15-16,-2 8-1 0,0 9 1 16,1 14-5-1,-3 4 0-15,2 9-4 0,0 4-19 16,0 27-48-16,3 11 77 15,3 10 42-15,-3 6-14 16,-1-4-12-16,2 0-10 16,-2-14-6-16,-1-4 9 15,-1-10-9-15,2-12 0 16,-4-5-13-16,0-9-40 16,3 0 53-16,1-5 0 15,6-22 13-15,4-9 1 16,2-17-1-16,5-1-13 15,-4 0-10-15,2 6-9 0,-1 8 2 16,1 12 10-16,-6 6 7 16,2 10 0-16,-7 7 1 15,5 5 6-15,-5 5 5 16,2 21 17-16,1 10 38 16,2 12 14-16,-2 2-14 15,-1 2-28-15,-1-2-11 16,-3-6-5-16,2-3-11 15,-3-5-10-15,-3-4 5 16,-1-6-7-16,-3 2-21 16,-2 2-49-16,3 6-84 15,-1-4-72-15,-2-6-299 0</inkml:trace>
  <inkml:trace contextRef="#ctx0" brushRef="#br0" timeOffset="-174024.91">4919 17459 68 0,'0'0'371'15,"0"0"-272"-15,0 0-32 16,0 0-18-16,0 0-15 16,0 0 13-16,0 0 41 15,0-5 8-15,0 0 1 16,0 5-13-16,0-4-6 15,0 0-26-15,-4 0-10 16,-1 0-5-16,-2 2-13 16,1-2-2-16,-3 4 27 15,-3-4-28-15,-1 4-14 0,-5 0-7 16,-3 8 0 0,-6 16 0-16,-4 11-1 15,-1 11 1-15,1-2 0 0,7 4 0 16,5-8 29-16,11-8-13 15,8-6-3-15,0-4-13 16,2-8 12-16,16-4-10 16,9-6 6-16,2-4-2 15,4 0-6-15,5-14-12 16,-3-12-1-16,1-2-2 16,-3-10 5-16,-4 2-1 15,-4 0 11-15,-5 4 2 16,-7 6-1-16,-4 3 7 15,-5 10-7-15,-1 4 12 16,-3 9 11-16,0 0-24 0,0 0-7 16,0 9-47-16,0 13 54 15,0 14 16-15,0 0-7 16,0 0-8-16,3 0-1 16,12-10-9-16,3-8-1 15,3-2 10-15,2-10 11 16,2-6-5-16,2 0-5 15,-1-18 14-15,1-8-2 16,1-6 1-16,-1-4-1 16,-2 4-5-16,-3 2-7 15,-4 4 0-15,-2 3 1 16,-5 5 4-16,0 4-6 16,0 5 0-16,2-4 0 15,1 9-6-15,-1-2-3 0,3 2-1 16,1 4 10-16,2 0-1 15,-1-4 1-15,1 4 0 16,2 0-1-16,-4-4 0 16,-1 0-12-16,-3 2 12 15,1-2-1-15,-6 0 1 16,1-4 1-16,-1 6 0 16,-4-6 1-16,-2 0 8 15,-2 2 4-15,2-2 10 16,-2 4 12-16,0 4 6 15,0 0-2-15,-4 0-39 16,-14 0 40-16,-5 12-19 16,-5 16-19-16,-6 16 7 0,2 6-8 15,7 9 9 1,2-3 1-16,9-2 0 0,8-10 8 16,6-4-17-16,0-12-2 15,18-6-6-15,9-8 6 16,8-10 0-16,5-4-12 15,5-4-8-15,-1-18-11 16,4-10-2-16,-4-4 5 16,-2-8 13-16,-4-6 9 15,-4-8 6-15,-3-4 0 16,-7-5 1-16,-2-1 5 16,-2 2-5-16,-4 0-1 15,-5 2 1-15,-2 7 9 16,-5 12 8-16,-4 4 2 0,0 9 15 15,0 10 5-15,0 6-1 16,0 10-7-16,0 2-10 16,0 4-22-16,0 4-39 15,0 28-15-15,0 8 54 16,0 18 33-16,0 1-9 16,2 3-8-16,3-8-10 15,0-10 5-15,-1-4-10 16,1-8 5-16,-3-10-5 15,0-8-1-15,0-6 0 16,-2-4 0-16,2-4-22 0,5 0 22 16,2-4 13-1,4-18 6-15,6-6-9 0,2-6 2 16,2 10-12-16,-1 2-1 16,-2 14-8-16,0 8-1 15,0 0-2-15,0 8 11 16,2 16-13-16,1 6 14 15,0-4 0-15,-2 2 12 16,-3-6-11-16,0-8 11 16,-4-6-12-16,1-4-1 15,1-4 1-15,-1 0 9 16,3-8 1-16,2-14-4 16,0-2-5-16,0-6 10 0,-3-6-4 15,2 6-6 1,-5 2 6-16,-6 6-6 0,1 8 5 15,-5 6-6-15,-2 8 0 16,1 0-15-16,2 8-50 16,-1 20 65-16,3 8 29 15,1 4-11-15,1 0-2 16,3 0-10-16,1-5-6 16,1-12 1-16,-4-1-1 15,3-9 0-15,-1-3-1 16,-3-6 1-16,-1 0 9 15,2-4-8-15,-2 0-2 16,-1-31-37-16,-3 4-162 16,-2 0-436-16</inkml:trace>
  <inkml:trace contextRef="#ctx0" brushRef="#br0" timeOffset="-173824.94">6486 16900 1237 0,'0'0'340'16,"0"0"-56"-16,0 0-74 16,0 0-122-16,0 0-88 15,0 0-81-15,0 0-202 0,19-4-301 16</inkml:trace>
  <inkml:trace contextRef="#ctx0" brushRef="#br0" timeOffset="-172958.55">6688 17335 434 0,'0'0'201'15,"0"0"-42"-15,0 0 7 16,0 0-23-16,0 0-4 16,0 0-29-16,0 0-4 15,38 8-3-15,-29 6-20 16,-2 4 0-16,-1 4-11 16,-2-4-34-16,-1 4-7 15,-1-4-14-15,0-6-4 0,-2-6-12 16,3 2 13-1,-3-8-14-15,0 0 0 0,0 0-2 16,2 0 2-16,-2-18 6 16,2-8-6-16,5-6-8 15,6-8-10-15,5 4-14 16,2 6 20-16,2 6-1 16,1 8-6-16,1 10 4 15,-1 6 9-15,-2 0 6 16,2 10-18-16,-3 16 13 15,0-4 5-15,-2 2 11 16,5-2-2-16,-2-4 7 16,4-6-1-16,4-2-14 15,0-6 27-15,2-4-6 16,2 0 0-16,3-14-3 16,2-4 3-16,0-4 1 15,-2 0 1-15,-5 0 4 0,-2 4 1 16,-7 0-12-16,-6 0-5 15,-6 10 4-15,-4-2 5 16,-4 6 7-16,-2 0 4 16,0 0-5-16,0 2-26 15,-14 2-1-15,-6 0 0 16,-9 6 0-16,-4 16-2 16,-6 10 2-16,4 2 0 15,6 6 12-15,10 0 7 16,9-4-7-16,10 0-12 15,0-4-5-15,25-5 5 16,10-5 13-16,10-8 0 0,4-6-4 16,2-8-8-16,3 0 1 15,-1 0 4-15,-2-18-6 16,3-4-32-16,17-14-88 16,-13 5-116-16,-6 3-453 0</inkml:trace>
  <inkml:trace contextRef="#ctx0" brushRef="#br0" timeOffset="-172245.17">8882 16780 844 0,'0'0'243'0,"0"0"-23"16,0 0-14-16,0 0-72 16,0 0 3-16,0 0-12 15,4 112-26-15,0-64-11 16,0-6-17-16,-2 6-22 15,0-4-23-15,-2-3-8 0,0-5-18 16,0-4-37 0,0-2-77-16,-12-2-163 0,-9-10-298 15,1-6-240-15</inkml:trace>
  <inkml:trace contextRef="#ctx0" brushRef="#br0" timeOffset="-171966.96">8589 16920 765 0,'0'0'403'15,"0"0"-171"-15,0 0 14 0,0 0-96 16,0 0-96-1,0 0-29-15,0 0 61 0,129-6 24 16,-73 6-29-16,2 0-23 16,2 0-29-16,-4 0-29 15,-6 0-31-15,-10 10-93 16,-5-2-63-16,-16 10-102 16,-7 0-118-16,-12 0-319 0</inkml:trace>
  <inkml:trace contextRef="#ctx0" brushRef="#br0" timeOffset="-171707.52">8626 17588 954 0,'0'0'234'0,"0"0"31"16,0 0-76-16,0 0-101 0,0 0 39 15,0 0-1-15,0 0-33 16,156 4-26-16,-108-4-33 16,-2 0-34-16,3 0-45 15,0 0-106-15,18 0-70 16,-14 0-115-16,-10 0-240 0</inkml:trace>
  <inkml:trace contextRef="#ctx0" brushRef="#br0" timeOffset="-171254.22">9442 17263 948 0,'0'0'197'0,"0"0"-35"16,0 0 15-16,0 0-42 15,0 0-73-15,0 0-30 16,0 0-13-16,-22-10-18 16,22 10 0-16,0 0 0 15,0 0-1-15,0 0 2 0,-4 0-2 16,-8 14 16-16,-5 12 28 16,-6 16 6-16,-2 10 11 15,4 2 2-15,2-1-11 16,11-11-21-16,6-6-19 15,2-6-12-15,6-12-15 16,17-8 10-16,8-6 5 16,7-4 10-16,1 0-4 15,6-22-6-15,0-2-8 16,-6-10-5-16,-3-3 4 16,-9 1 9-16,-9 0 0 15,-9 6 1-15,-9-2 12 16,0 6-13-16,-15 8-16 15,-14 0 8-15,-7 12 7 16,-5 2-24-16,4 4-29 16,1 0-59-16,14 0-29 0,9 0-92 15,10-4-148-15</inkml:trace>
  <inkml:trace contextRef="#ctx0" brushRef="#br0" timeOffset="-170968.14">9759 16990 925 0,'0'0'291'0,"0"0"-64"16,0 0 37-16,0 0-71 15,0 0-123-15,0 0-42 16,0 0 11-16,124-48 10 16,-64 38-32-16,3 2-2 15,-3 2-15-15,-4-2-66 16,-10 4-113-16,-8-2-155 16,-13 2-181-16,-14 0-455 0</inkml:trace>
  <inkml:trace contextRef="#ctx0" brushRef="#br0" timeOffset="-170774.31">10046 16972 901 0,'0'0'224'0,"0"0"-30"16,0 0 51-16,0 0-35 16,6 147-31-16,6-93-23 15,1 8-41-15,3-4-30 16,-5 0-42-16,-3-4-30 15,0-5-13-15,-4-4-111 16,-4 8-94-16,0-11-156 16,0-12-378-16</inkml:trace>
  <inkml:trace contextRef="#ctx0" brushRef="#br0" timeOffset="-167990">13245 16950 811 0,'0'0'205'16,"0"0"-43"-16,0 0-14 15,0 0-25-15,0 0-41 16,0 0-24-16,0 0-6 15,0 0-8-15,0 0-13 16,0 0-1-16,0 0-8 16,0 0 4-16,0 0 4 15,0 0 2-15,0 0 3 16,0 0 6-16,0 0 7 16,2 0-6-16,5 0-19 0,5 0-9 15,5 4 33-15,10 2 21 16,10 2-1-16,13 0-2 15,8-4-19-15,4 2-12 16,3-6-12-16,1 0-21 16,1 0 10-16,1 0-2 15,-9 0-8-15,-3 0 10 16,-11 0-1-16,-12 0-3 16,-13 0-6-16,-8 0 0 15,-8 0 5-15,-2 0 2 16,-2 0 21-16,0 0 7 15,0 0-5-15,0 0 1 16,0 0-9-16,0 0-11 16,0 0-12-16,0 0-10 0,0 0-67 15,0 0-93-15,0 0-147 16,0 0-425-16</inkml:trace>
  <inkml:trace contextRef="#ctx0" brushRef="#br0" timeOffset="-167124.39">14939 16896 405 0,'0'0'137'0,"0"0"-38"16,0 0 15-16,0 0 3 16,0 0-27-16,0 0-19 15,0 0-5-15,-40-12 8 16,38 12-2-16,2-2 4 0,0 2 9 15,0 0 14-15,0 0 3 16,0 0 1-16,0 0 1 16,0 0-7-16,0 0-12 15,0-4 2-15,0 4-17 16,0 0-3-16,0 0-16 16,0 0-20-16,15 0-30 15,14 0 55-15,11 0 8 16,9 0-3-16,5 0-18 15,-2 0-34-15,0-4 7 0,-3 4-7 16,-2-4-9 0,-6 4 6-16,-6-4-6 0,-8 4 6 15,-12 0-6 1,-6 0 1-16,-7 0 1 0,-2 0 17 16,0 0 9-16,0 0 1 15,0 0 5-15,0 0-3 16,0 0-10-16,0 0-4 15,0 0-16-15,0 0 4 16,0 0-5-16,0 0-42 16,-7 0-76-16,-8 8-102 15,1 6-253-15,-1 0-384 0</inkml:trace>
  <inkml:trace contextRef="#ctx0" brushRef="#br0" timeOffset="-165908.68">16376 16848 834 0,'0'0'224'0,"0"0"-65"15,0 0 5-15,0 0-3 16,0 0-47-16,0 0-18 15,4 0-4-15,-1 0-26 16,-3 0-1-16,2 0-3 16,-2 0-1-16,2 0-8 15,0 0-6-15,0 0-10 16,2 0-9-16,8 0-12 16,8 0 8-16,7 4 31 0,10 0-5 15,6 0-1-15,6 2-27 16,4-2 9-16,3 0-17 15,2 0 2-15,-4-4-8 16,-6 0 0-16,-10 4-7 16,-9-4 1-16,-9 0-2 15,-9 0 1-15,-3 0-1 16,-8 0-27-16,0 0 17 16,0 0 10-16,0 0 14 15,0 0-8-15,0 2 9 0,0-2-15 16,0 0-19-1,0 4-56-15,0 4-111 0,0-2-172 16,0 2-437-16</inkml:trace>
  <inkml:trace contextRef="#ctx0" brushRef="#br0" timeOffset="-164540.86">17542 16918 307 0,'0'0'258'16,"0"0"-115"-16,0 0-33 0,0 0 5 15,0 0-24-15,0 0-20 16,0 0 12-16,-10-8-11 16,10 8 5-16,0 0 4 15,0 0 8-15,0 0 4 16,0 0-6-16,0 0-2 16,0 0-14-16,0-4-5 15,0 4-10-15,0 0-6 16,0 0-9-16,0 0-13 15,0 0 10-15,0 0-13 16,0 0-3-16,0 0-3 16,0 0 11-16,6 0-13 0,15 0 19 15,10 4 36 1,14 0-15-16,12 0 2 0,15-4-19 16,8 0 0-16,11 0-32 15,3 0 11-15,-1 0-7 16,-4 0-11-16,-12 0 6 15,-17 0-6-15,-16 0 0 16,-15 0 6-16,-15 0-7 16,-8 0-9-16,-6 0 9 15,0 0 21-15,0 0 27 16,0 0-18-16,0 0-8 16,0 0-16-16,0 0-1 15,0 0-5-15,0 0-21 0,0 0-28 16,0 6-61-1,-6 6-83-15,-6 2-134 16,1 0-281-16</inkml:trace>
  <inkml:trace contextRef="#ctx0" brushRef="#br0" timeOffset="-163839.28">18947 16920 22 0,'0'0'739'0,"0"0"-534"15,0 0-26-15,0 0 5 16,0 0-6-16,0 0-39 15,0 0 4-15,0 0-9 16,0-2-23-16,0 2 1 16,14 0-29-16,13 0 6 15,10 0 17-15,12 0-21 0,7 0-33 16,6-4-24 0,-2 0-10-16,-2 0-16 0,-4 0 17 15,-8 2-19-15,-5-2 15 16,-10 4 0-16,-11 0-3 15,-9 0-12-15,-6 0-4 16,-5 0-14-16,0 0 9 16,0 0 9-16,0 0 0 15,0 0 0-15,0 0-13 16,0 0-39-16,-7 0-77 16,-18 4-140-16,1 2-328 15,-1 2-653-15</inkml:trace>
  <inkml:trace contextRef="#ctx0" brushRef="#br0" timeOffset="-127693.7">14560 6836 705 0,'0'0'94'15,"0"0"-73"-15,0 0-21 16,0 0-10-16,-120 28 3 16,99-6-31-16,6 2-6 15,13 12-33-15,2-8-44 16,0-8-78-16</inkml:trace>
  <inkml:trace contextRef="#ctx0" brushRef="#br0" timeOffset="-127455.85">14774 6745 743 0,'0'0'155'15,"0"0"-148"-15,0 0-7 16,-118 7-95-16,100 8-32 16,7 11-35-16,9-4-5 15,0-3-113-15</inkml:trace>
  <inkml:trace contextRef="#ctx0" brushRef="#br0" timeOffset="-124601.06">22732 7475 689 0,'0'0'108'0,"0"0"-73"16,0 0-16-16,0 0 5 15,0 0-4-15,0 0-1 16,-27-40-19-16,27 40-20 15,0 0-23-15,0 0 15 0,0 0 28 16,10 0 1-16,1 0-1 16,2 0-6-16,5 0-4 15,2 6-29-15,0 0-28 16,13 2-38-16,-4-2-34 16,-4-4-220-16</inkml:trace>
  <inkml:trace contextRef="#ctx0" brushRef="#br0" timeOffset="-122147.45">23116 7415 492 0,'0'0'92'16,"0"0"-66"-16,0 0-18 15,0 0 14-15,0 0-22 16,0 0-20-16,0 0 4 0,33-36 15 15,-26 36-37-15,-1 0-22 16,10 0 47-16,0 0-61 16,0 2-131-16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4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0 1872,'0'0'14378,"0"7"-13880,1 40 30,-3 0 0,-1 0 0,-11 52 0,-31 75-76,-7 28 216,7 47-309,41-213-198,0 68 0,4-95-130,0 237 1118,-4-245-1399,-58 2-4068,11-3-1361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5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 6665,'0'0'7714,"0"-1"-7687,0 1-1,0 0 1,1 0-1,-1 0 1,0 0-1,0 0 1,0 0-1,1 0 1,-1 0-1,0 0 1,0 0-1,0 0 1,1 0 0,-1 0-1,0 0 1,0 0-1,1 0 1,-1 0-1,0 0 1,0 0-1,0 0 1,1 0-1,-1 0 1,0 0-1,0 0 1,0 0-1,0 0 1,1 1 0,-1-1-1,0 0 1,0 0-1,0 0 1,0 0-1,1 0 1,-1 1-1,0-1 1,0 0-1,0 0 1,0 0-1,0 1 1,0-1-1,0 0 1,0 0 0,1 0-1,-1 1 1,0-1-1,0 0 1,4 11 197,-1 0 1,0 0-1,-1 1 1,0-1-1,1 15 1,1 5 280,32 310 1570,-23-187-1573,-8 21-164,-6-105-82,1-69-263,0-1-1,0 1 1,0 0 0,0-1-1,-1 1 1,1 0-1,0-1 1,0 1-1,0-1 1,-1 1-1,1 0 1,0-1-1,-1 1 1,1-1-1,-1 1 1,1-1-1,0 1 1,-1-1-1,1 0 1,-1 1-1,1-1 1,-1 1 0,1-1-1,-1 0 1,0 0-1,1 1 1,-1-1-1,1 0 1,-1 0-1,0 1 1,0-1-1,-21 1-807,17-1 529,-28 0-2733,-5 0-3296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3577,'0'0'5761,"2"23"-4919,8 71 19,7 134 3583,13 252-1779,-13-183-2188,24 11-120,-27-223-225,-5-11-11,-5 1 1,-4 86-1,-1-61-3,0-51-83,0-18 1,1 0-1,1 0 1,2 0 0,9 46 0,13 11 8,20 139-1,-31-78 69,20 126 80,23 230 344,-41-312-442,4 48 68,2-70-27,-16-133-26,-2-17-21,1 1 0,1-1-1,0 0 1,12 23 0,3 10 165,-17-30-44,-1-3-130,5-3 660,-8-29 465,0-10-1342,-2-45 36,3-60-1221,0 111-101,1-1 1,0 1 0,1 0 0,1 0-1,11-27 1,16-23-11228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3329,'0'-1'13145,"0"15"-13105,-10 367 2559,8-277-2458,4 115-46,-1-214-90,-1 0 0,1 0 0,0 0 0,0 0 0,0-1 0,1 1 0,0 0 0,3 7 0,-4-10-7,0-1-1,1 1 0,-1 0 0,0-1 1,1 1-1,-1-1 0,1 1 1,-1-1-1,1 0 0,0 0 1,0 0-1,-1 0 0,1 0 0,0 0 1,0 0-1,0 0 0,0-1 1,0 1-1,0-1 0,0 0 1,0 1-1,4-1 0,0 0-72,-1 0 0,0 0 0,1 0 0,-1 0 0,0-1-1,1 0 1,-1 0 0,0-1 0,0 1 0,0-1 0,0 0 0,0-1-1,-1 1 1,1-1 0,-1 0 0,1 0 0,-1 0 0,0-1 0,0 1 0,0-1-1,-1 0 1,1 0 0,-1-1 0,0 1 0,0-1 0,3-8 0,7-11-1357,-2-1 1,14-45-1,-13 15-2815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5313,'0'0'9594,"221"-42"-9498,-178 35-96,21-5-528,-14 2-2257,-7 0-7393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15 368,'0'0'11508,"-22"0"-11304,6 0-157,5-1-10,0 0 0,-1 2 0,1-1 0,0 1 0,0 1 1,0 0-1,0 0 0,0 1 0,1 1 0,-1 0 0,-12 6 0,2 2 122,1 1 0,1 0 0,0 2 0,-28 27-1,40-35-145,1-1-1,0 1 1,1 0-1,0 1 0,0-1 1,1 1-1,0 0 0,0 0 1,1 0-1,0 1 0,0-1 1,1 1-1,0 0 1,0 0-1,0 13 0,2-20 3,0-1-1,1 1 1,-1-1-1,0 1 1,1-1-1,-1 1 1,1-1-1,-1 0 1,1 1 0,0-1-1,0 0 1,-1 1-1,1-1 1,0 0-1,0 0 1,0 0-1,0 1 1,1-1-1,-1-1 1,0 1-1,0 0 1,1 0-1,-1 0 1,0-1 0,1 1-1,-1 0 1,1-1-1,-1 1 1,1-1-1,-1 0 1,3 1-1,7 0 82,0 0-1,0 0 1,17-1-1,-14-1 26,-4 2-53,-1-1 0,1 0 0,-1-1-1,1 0 1,-1-1 0,1 0-1,-1 0 1,0-1 0,0 0-1,0-1 1,0 0 0,-1 0 0,1-1-1,-1 0 1,0-1 0,-1 1-1,1-2 1,-1 1 0,0-1-1,6-8 1,-2 2 4,-1 0-1,-1-1 0,-1 0 1,0 0-1,0-1 1,-2 0-1,1 0 1,-2 0-1,0-1 1,-1 0-1,-1 0 0,0 0 1,0-24-1,-6 115-150,0 35-208,3-106 283,0-1 0,1 1 0,0 0 0,0 0 0,0 0 0,0-1 0,1 1 0,0 0 0,-1-1 0,1 0 0,1 1 0,-1-1 1,0 0-1,1 0 0,-1 0 0,1 0 0,0-1 0,0 1 0,0-1 0,0 1 0,1-1 0,-1 0 0,1 0 0,-1-1 0,1 1 1,0-1-1,-1 0 0,1 0 0,0 0 0,0 0 0,0-1 0,0 1 0,0-1 0,4 0 0,-1 0 4,0 0 1,0-1-1,-1 1 0,1-1 0,0-1 1,10-2-1,-13 2 3,0 0 1,0 0-1,-1 0 1,1-1 0,0 0-1,-1 1 1,0-1-1,0 0 1,0-1-1,0 1 1,4-5-1,3-10 13,0 1 0,-1-1-1,0-1 1,-2 0 0,0 0-1,-1 0 1,3-21 0,-9 39-23,0 0 1,1 0 0,-1 1 0,0-1-1,0 0 1,1 0 0,-1 0 0,0 0-1,1 0 1,-1 0 0,1 1 0,-1-1 0,1 0-1,-1 0 1,1 1 0,0-1 0,-1 0-1,1 1 1,0-1 0,-1 1 0,3-2-1,-2 2-8,-1 0 0,1 0 0,0 0 0,0 0 0,-1 1 0,1-1 0,0 0 0,0 0 0,-1 0 0,1 1 0,0-1 1,0 0-1,-1 1 0,1-1 0,0 1 0,-1-1 0,1 1 0,-1-1 0,1 1 0,0 0 0,5 6-131,-1 0 0,0 0 1,7 12-1,-9-13 116,87 125 14,0-1 24,-86-124-15,-1 0-1,0 0 1,0 0 0,0 1-1,-1-1 1,0 1-1,0 0 1,-1-1-1,0 1 1,0 0-1,0 12 1,-1-18 6,0 0 0,-1 0 0,1 0 0,0 0 0,-1 0-1,1-1 1,0 1 0,-1 0 0,1 0 0,-1 0 0,0 0 0,1 0 0,-1-1 0,0 1 0,1 0 0,-1-1 0,0 1-1,0 0 1,0-1 0,0 1 0,1-1 0,-1 1 0,0-1 0,0 0 0,0 1 0,0-1 0,-2 0 0,-31 6 104,29-5-81,-33 3 86,0-2 0,0-1 1,-55-6-1,90 4-108,-1 1-1,0-1 0,1 0 1,-1 0-1,0 0 1,1 0-1,0-1 1,-1 1-1,1-1 1,0 0-1,-1 0 1,1 0-1,-5-5 1,7 5-60,-1-1 0,0 1 0,0-1 1,1 0-1,-1 0 0,1 1 1,0-1-1,0 0 0,0 0 0,1 0 1,-1 0-1,0 0 0,1 0 1,0 0-1,0-5 0,0-29-2136,0-1-1389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6:59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6913,'0'0'8718,"0"10"-7984,0 533 809,0-521-1505,1 0 0,7 36 0,-6-48-129,0-2 1,1 1-1,0 0 1,0 0-1,1-1 1,0 0-1,0 0 1,1 0-1,6 7 1,-10-13-69,1 0 0,0 0 0,0-1-1,-1 1 1,1-1 0,0 1 0,1-1 0,-1 0 0,0 0-1,0 0 1,1 0 0,-1 0 0,0 0 0,3 0 0,-3-1-326,1 0 1,-1 1-1,0-1 1,1 0-1,-1-1 1,0 1-1,0 0 1,1-1-1,2 0 1,7-7-7225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6513,'0'0'5202,"196"-3"-5026,-139 3-112,-7 0-64,7 0-369,-14 0-1895,-11 0-4233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5905,'0'0'4283,"35"-2"-3765,110-3-158,-93-2-130,-34-2-13,-9 3-109,-7 4-64,1 1 1,-1 0-1,0-1 0,0 0 0,0 1 1,0-1-1,0 0 0,-1 0 0,1 0 0,0 0 1,-1-1-1,0 1 0,1 0 0,-1-1 1,1-3-1,0 0 69,-1-1 1,0 0-1,-1 1 1,0-14-1,0 19-109,0-1 0,-1 1 0,0-1 1,1 0-1,-1 1 0,0-1 0,0 1 0,0 0 0,0-1 0,0 1 0,0 0 0,0-1 0,-1 1 1,1 0-1,0 0 0,-1 0 0,1 0 0,0 0 0,-1 0 0,1 1 0,-1-1 0,0 0 1,1 1-1,-1-1 0,0 1 0,1 0 0,-4-1 0,-7-1 36,0-1 0,-21 1 0,11 0-34,-43 1 3,60 1-9,1 0 0,-1 1 0,1-1 0,-1 1 0,1 0 0,-1 1 0,1-1-1,0 1 1,-1 0 0,-6 4 0,9-4-10,0-1 0,0 1 0,0 0 0,1 0-1,-1 0 1,1 0 0,-1 0 0,1 0-1,0 0 1,0 1 0,0-1 0,0 1-1,0-1 1,0 0 0,0 4 0,-1 39-299,2-32 280,0-9 35,1 1 0,-1-1-1,1 0 1,0 1 0,0-1 0,0 0 0,1 0-1,-1 0 1,1 0 0,0 0 0,0 0 0,5 6-1,-1-3 14,0 0-1,0-1 0,0 0 0,1-1 1,-1 1-1,10 4 0,-1-1 55,1 0 0,0-2 0,0 0 0,1 0 0,32 6 1,-29-10-46,0 0 0,0-2 0,0-1 0,36-3 0,-52 2-166,0 1 0,0-1 0,0 0 0,0 0 0,-1 0 0,1-1 0,0 1 0,-1-1 0,1 0 0,-1 0 0,0 0 0,1-1 0,4-4 0,11-14-2802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20 3697,'0'0'6827,"0"-3"-6089,0-13 3725,-5 16-3906,3 0-550,1 0 1,-1 0-1,1 1 0,-1-1 1,1 1-1,-1-1 0,1 1 1,-1 0-1,1-1 0,-1 1 1,1 0-1,0 0 0,0 0 1,-1 0-1,1 0 0,-1 2 1,-18 24 26,16-21-17,-16 26 143,1 1 0,2 0-1,1 1 1,2 1 0,1 1 0,-12 58-1,-24 229 844,43-273-907,-32 656 824,38-657-860,7 159 48,0-108 205,-5 124 0,-4-104-22,2 1077 1793,-7-1014-1939,7 9 979,0-156-1024,0 73 83,7-17 2,-7-91-185,-8 0-715,-95 12-3671,29-11-443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6-05T06:43:04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26329 8743 492 0,'0'0'406'0,"0"0"-269"16,0 0-107-16,0 0 15 15,0 0-20-15,0 0-24 16,0 0 30-16,0 0 12 16,0 0 8-16,0 0 5 15,0 0 15-15,0 0 28 16,0 0 0-16,0 0-12 16,0 0 15-16,0 0-27 15,-2 0 11-15,-1 0-22 16,3 0-12-16,-2 0-6 15,0 0 5-15,2 0-17 16,0 0-6-16,0 0-1 0,0 0-21 16,0 0 1-16,0 0-7 15,0 0-10-15,0 0-2 16,0 0 3-16,15 0-4 16,14 0 13-16,7 0 44 15,11-3-8-15,4-2-18 16,0-1-18-16,1-1 13 15,-4 3-9-15,-3-1 4 16,-5 0-1-16,-4 1 2 16,-10 0 10-16,-5 0-18 15,-8 3 1-15,-9 1 2 16,-2 0-4-16,-2 0 0 0,0 0 0 16,0 0 1-16,-19 0-1 15,-10 4 1-15,-9 5 18 16,-9 1-19-16,-5 3 0 15,0-4 7-15,-4 4-7 16,-2-1 0-16,0 2-1 16,6-2-12-16,6 0 13 15,8-2 0-15,11-4 6 16,9-2 11-16,11-2-17 16,7 0-8-16,0-2-19 15,17 0-16-15,16 0 35 16,11 0 8-16,8 0 7 15,3-8-5-15,-4 2-2 16,-4-2-8-16,-5 4-86 16,-4 0-60-16,3 4-141 0,-10 0-257 15,-10 0-422-15</inkml:trace>
  <inkml:trace contextRef="#ctx0" brushRef="#br0" timeOffset="1116.96">26719 9533 147 0,'0'0'142'0,"0"0"-73"15,0 0-42-15,0 0-26 16,0 0-1-16,0 0-32 16,0 0 8-16,-10 20 12 15,8-16 11-15,0-2-5 16,0 2 6-16,2-2 32 15,0-2 43-15,-2 2 41 16,2-2 20-16,0 0 10 0,0 0-28 16,-2 0 7-1,2 0-5-15,0 0-19 0,0 0-10 16,0 0 4-16,0 0 6 16,0 0 3-16,0 0 18 15,0 0-40-15,0 0-22 16,6 0-46-16,19-2 5 15,12-10 38-15,15-2 3 16,8-2 3-16,5 0-42 16,-3 2-21-16,-6 0 12 15,-5 3 2-15,-13 4-6 16,-12 0-8-16,-10 6-2 16,-9 1 2-16,-7 0-37 0,0 0-18 15,-25 12 12 1,-15 9 43-16,-16 8 0 0,-6-1-7 15,-3-4 7-15,5-4 0 16,10-6 8-16,7-6 18 16,14-4 14-16,13-2 34 15,12-2 7-15,4 0-69 16,4 0-12-16,21-6 0 16,6-8-2-16,5 2 8 15,1 2 3-15,-3 0 4 16,-5 2-8-16,-7 2 7 15,-9 4-3-15,-6-1-9 16,-5 3-10-16,-2 0-54 16,-13 9-67-16,-14 11-81 0,-8 0-356 0</inkml:trace>
  <inkml:trace contextRef="#ctx0" brushRef="#br0" timeOffset="3118.96">12331 8296 189 0,'0'0'601'16,"0"0"-359"-16,0 0 11 15,0 0-1-15,0 0-48 16,0 0-30-16,0 0-11 16,-48-35-63-16,46 34 9 15,2-2-15-15,0 3-13 16,0-1-6-16,0 1-14 16,0 0-3-16,0-3-12 0,0 3-4 15,0 0-18-15,0 0-24 16,15 0-18-16,10 0 18 15,12 0 4-15,11 0 2 16,7 0 0-16,4 3-6 16,-2 2-58-16,17 13-119 15,-16 0-145-15,-14-1-373 0</inkml:trace>
  <inkml:trace contextRef="#ctx0" brushRef="#br0" timeOffset="3933.52">12142 9184 998 0,'0'0'405'15,"0"0"-83"-15,0 0-82 0,0 0-94 16,0 0-59-1,0 0-28-15,0 0-22 0,16-8-11 16,2 6 8-16,8-3 55 16,12 0 6-16,7-1-22 15,1-1-18-15,6 0-30 16,0 1-12-16,-4 1-13 16,-1 4-53-16,-5 1-105 15,-11 10-319-15,-14 6-546 0</inkml:trace>
  <inkml:trace contextRef="#ctx0" brushRef="#br0" timeOffset="4737.55">12214 9850 912 0,'0'0'640'0,"0"0"-363"16,0 0 23-16,0 0-66 16,0 0-93-16,0 0-35 15,0 0-38-15,-33 0-49 16,46 0-17-16,16 0 11 15,17 0 22-15,12 0-13 16,14-3-14-16,3 2-8 16,2 1-8-16,13 0-98 15,-16 14-201-15,-22 4-402 0</inkml:trace>
  <inkml:trace contextRef="#ctx0" brushRef="#br0" timeOffset="5491.32">12335 10618 570 0,'0'0'258'15,"0"0"-86"-15,0 0-4 16,0 0-38-16,0 0 13 16,0 0 2-16,0 0-18 0,-25 1 4 15,21-1-2-15,0 0-21 16,0 3-19-16,2-3-11 16,2 2 5-16,0-2 7 15,0 0-20-15,0 0-5 16,4 2-3-16,23-2-3 15,16 0 56-15,22 0 6 16,16 0-42-16,31-16-32 16,42-12-47-16,-23 3-146 15,-23 1-675-15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0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42 4865,'0'0'7648,"0"-4"-6990,0-20 206,0 11 1922,-1 13-2785,0 0 1,0 0-1,0 1 0,0-1 1,1 0-1,-1 1 0,0-1 1,0 0-1,0 1 0,0-1 1,1 1-1,-1-1 0,0 1 1,0 0-1,1-1 0,-2 2 1,-6 12 44,0 0 0,1 0 0,0 1 0,1 0 1,1 0-1,-6 29 0,-10 99 443,19-127-421,-15 446 4813,14-445-4772,-2-5 306,5-12-418,-1 0 1,1 0-1,-1 0 0,1 0 1,-1 1-1,1-1 0,-1 0 0,1 0 1,-1 0-1,1 0 0,-1-1 1,1 1-1,-1 0 0,0 0 0,1 0 1,-1 0-1,1 0 0,0-1 1,-1 1-1,1 0 0,-1 0 1,1-1-1,-1 1 0,1 0 0,0-1 1,-1 1-1,1-1 0,-1 1 1,1 0-1,0-1 0,0 1 0,-1-1 1,1 1-1,0-1 0,-1 0 1,-9-14-2882,-16-28 0,8 6-4178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5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21 1592,'0'0'10972,"0"-15"-8475,-2 11 1018,-21 4-3638,2-1 101,-1 0 0,0 2 0,1 1 0,-1 1 0,1 0 0,0 2 0,-30 9 0,13 2 32,0 2 0,2 1 0,0 2 0,1 1 0,-38 32 0,70-52-21,0 1-1,1-1 1,-1 1 0,1-1-1,0 1 1,0 0-1,0 0 1,0 0 0,1 0-1,-1 0 1,1 0-1,0 0 1,0 0 0,0 1-1,0-1 1,0 1-1,1-1 1,-1 0 0,1 1-1,0-1 1,0 1-1,0-1 1,1 1 0,-1-1-1,1 0 1,0 1-1,0-1 1,0 0 0,0 1-1,1-1 1,-1 0-1,1 0 1,0 0 0,0 0-1,0-1 1,0 1-1,0 0 1,1-1 0,4 4-1,14 11 47,2-2-1,0 0 0,36 16 1,80 26 43,-73-31-51,-63-25-27,35 17 13,-36-17-13,-1 0 1,1 0-1,-1 0 0,0 0 0,1 1 0,-1-1 0,0 0 0,0 1 0,0-1 1,0 0-1,0 1 0,0-1 0,0 1 0,0-1 0,-1 1 0,1 0 0,-1-1 0,1 1 1,-1 0-1,1 3 0,-1-3-3,0 1-1,0-1 1,0 1-1,-1-1 1,1 1 0,-1-1-1,1 0 1,-1 1 0,0-1-1,0 0 1,0 1 0,0-1-1,-1 0 1,1 0-1,-3 3 1,0-1 20,0 0 1,-1-1-1,1 1 1,-1-1-1,-10 5 1,-8 3 39,0-1 0,-1-1 0,0-1 0,-34 7 0,-102 9-222,142-24-450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0 251 6673,'0'0'8552,"2"-8"-7860,6-21-383,-8 28-308,0 1 0,0 0 1,0 0-1,0 0 0,0-1 0,0 1 0,0 0 0,0 0 0,0 0 0,0 0 1,0-1-1,0 1 0,1 0 0,-1 0 0,0 0 0,0 0 0,0 0 1,0 0-1,0-1 0,1 1 0,-1 0 0,0 0 0,0 0 0,0 0 0,0 0 1,1 0-1,-1 0 0,0 0 0,0 0 0,0 0 0,1 0 0,-1 0 0,0 0 1,0 0-1,0 0 0,1 0 0,-1 0 0,0 0 0,0 0 0,0 0 1,0 0-1,1 0 0,-1 0 0,0 0 0,0 0 0,0 0 0,0 1 0,1-1 1,-1 0-1,0 0 0,0 0 0,0 0 0,0 0 0,0 0 0,0 1 1,1-1-1,-1 0 0,0 0 0,0 0 0,0 0 0,0 1 0,0-1 0,0 0 1,0 0-1,0 0 0,0 1 0,0-1 0,0 0 0,7 14-7,-6-13 7,42 113 595,31 130-1,-73-239-344,0-7-90,-2-17-37,-5-40-220,4 47 98,-2-38-132,2 0 0,5-56 0,-1 95 110,0 0 0,0 0 0,1 0 0,1 1 0,0-1 0,0 1 0,1 0 0,0 0 0,1 1 0,0 0 0,9-11 0,-8 10 3,1 1 1,0 0-1,1 1 1,0 0 0,0 1-1,1 0 1,0 0-1,0 1 1,0 0-1,15-6 1,-24 12 9,0 0 1,0-1-1,-1 1 0,1 0 1,0 0-1,0 0 0,0 0 1,0 0-1,0 0 0,0 0 1,0 0-1,-1 0 0,1 0 1,0 0-1,0 0 0,0 1 1,0-1-1,0 0 0,-1 1 1,1-1-1,0 1 1,0-1-1,-1 1 0,1-1 1,0 1-1,0-1 0,-1 1 1,1 0-1,-1-1 0,1 1 1,-1 0-1,1-1 0,-1 1 1,1 0-1,0 1 0,1 3-1,0 0-1,-1 0 0,1 1 1,1 8-1,-1-3-3,4 25 30,-1 1 0,0 42 0,-3-41-20,11 72 0,-13-110-5,0 1-1,0-1 1,0 0 0,0 0 0,0 1 0,0-1 0,0 0 0,0 0 0,0 1 0,1-1 0,-1 0-1,0 0 1,0 1 0,0-1 0,0 0 0,0 0 0,0 1 0,1-1 0,-1 0 0,0 0 0,0 0-1,0 1 1,1-1 0,-1 0 0,0 0 0,0 0 0,0 0 0,1 0 0,-1 1 0,0-1 0,0 0-1,1 0 1,-1 0 0,7-7-37,4-16 70,-11 22-33,11-25-7,65-153-95,-54 132 16,50-76-1,-71 122 79,16-21 57,-16 21-52,-1 1-1,0-1 0,1 1 1,-1 0-1,0-1 0,1 1 1,-1-1-1,0 1 1,1 0-1,-1-1 0,1 1 1,-1 0-1,1-1 0,-1 1 1,0 0-1,1-1 0,0 1 1,-1 0-1,1 0 0,-1 0 1,1 0-1,-1 0 1,1 0-1,-1-1 0,1 1 1,-1 0-1,1 0 0,-1 1 1,1-1-1,0 0 0,-1 0 1,1 0-1,-1 0 0,1 0 1,-1 1-1,1-1 1,-1 0-1,1 0 0,-1 1 1,1-1-1,-1 0 0,0 1 1,1-1-1,3 8-11,-1-1-1,0 1 1,-1 0-1,1 0 1,0 11 0,4 11 23,46 130 17,-31-96-12,-20-55-230,0 0 1,0 1 0,-1-1 0,-1 1-1,0 14 1,0-14-1210,0 4-2805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8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20 756 7578,'0'0'2930,"32"-7"-2748,103-23-16,-128 28-146,0 0 1,-1 0 0,1 0 0,0-1 0,-1 0-1,8-5 1,-12 7-9,-1 0-1,1 0 1,-1-1-1,0 1 1,0-1 0,0 1-1,0-1 1,0 1-1,0-1 1,0 0-1,0 1 1,-1-1-1,1-2 1,1 0 11,-1 1 22,0 0 1,0 0-1,0 0 0,0-1 0,-1 1 0,1 0 0,-1 0 0,0-1 0,0 1 0,0 0 0,0 0 0,-1-1 0,1 1 0,-1 0 0,-2-6 0,2 7-21,0-1 0,-1 1 0,1 0-1,-1 0 1,0 0 0,1 0 0,-1 0-1,0 0 1,0 1 0,0-1 0,0 1 0,-1-1-1,1 1 1,0 0 0,-1 0 0,1 0-1,-1 0 1,1 0 0,-6-1 0,2 1-4,0-1 1,-1 1-1,1 0 1,-1 1 0,1-1-1,-1 1 1,1 1-1,-1-1 1,1 1 0,-1 0-1,1 1 1,0-1 0,-1 1-1,1 1 1,0-1-1,0 1 1,0 0 0,1 0-1,-10 7 1,8-2-14,-1-1-1,1 1 1,1 0 0,-1 0 0,2 0-1,-1 1 1,1 0 0,0 0 0,1 1 0,0-1-1,0 1 1,1 0 0,1 0 0,0 0 0,0 0-1,1 1 1,0-1 0,0 0 0,1 1 0,1-1-1,2 12 1,-3-19 0,1 1-1,0-1 1,0 0-1,0 1 1,1-1-1,-1 0 0,1 0 1,0 0-1,-1 0 1,1-1-1,1 1 1,-1 0-1,0-1 1,1 1-1,3 2 1,0-1 11,0-1 1,-1 1 0,2-1-1,-1 0 1,0-1-1,0 1 1,10 1 0,7 0 52,0 0 1,1-2-1,33-1 1,-38-1-43,-1 1 23,0-2 0,23-3 0,-34 3-32,0-1 0,-1 0 0,1 0 0,-1 0 0,0-1 0,1 0 0,-1 0 0,0-1 0,7-6 0,1-1 49,-1-2 0,0 0 1,-1 0-1,-1-1 0,0-1 0,11-18 0,47-100 155,-49 90-212,-7 15-7,-2 1 0,-1-2 0,-2 1 0,-1-1 0,7-54 0,-5-151 356,-8 230-356,-2-14 105,1 17-89,0 1 0,0 0-1,0-1 1,0 1-1,0-1 1,0 1-1,0-1 1,0 1 0,0 0-1,0-1 1,0 1-1,-1-1 1,1 1-1,0 0 1,0-1 0,0 1-1,-1 0 1,1-1-1,0 1 1,-1 0-1,1 0 1,0-1 0,-1 1-1,1 0 1,0 0-1,-1-1 1,1 1-1,0 0 1,-1 0 0,1 0-1,-1-1 1,0 1-35,0 1 0,0-1 0,1 0 0,-1 1 0,0-1 0,1 0 0,-1 1 0,0-1 0,1 1 0,-1-1 0,1 1 0,-1-1 0,1 1 0,-1-1 0,1 1 0,-1-1 1,1 1-1,-1 0 0,1-1 0,0 1 0,-1 0 0,1-1 0,0 1 0,0 0 0,-1 0 0,1-1 0,0 1 0,0 1 0,-1 2-17,-11 34 10,2-1 1,1 2 0,-5 62-1,7 121 93,7-196-60,1 0 0,2 0 0,10 44 0,-9-55-7,0-1 0,1 0 1,1 0-1,0-1 0,0 0 0,2 0 1,0 0-1,10 12 0,-16-22-4,1 0 0,-1-1 0,1 1 0,-1-1 0,1 1 1,0-1-1,0 0 0,0 0 0,0-1 0,0 1 0,0 0 0,0-1 0,1 0 0,-1 0 0,1 0 0,-1 0 0,1-1 1,-1 1-1,1-1 0,-1 0 0,1 0 0,-1 0 0,1 0 0,-1-1 0,1 1 0,-1-1 0,6-2 0,-1 0 12,-1-1 0,1 1 0,0-2 0,-1 1 0,0-1 0,0 0 0,0-1-1,-1 0 1,0 0 0,6-7 0,8-13 5,0 0 1,-2-2-1,-2 0 1,0-1-1,-2 0 0,-1-1 1,-1-1-1,-2 0 1,-1-1-1,-2 1 0,0-2 1,-3 1-1,0-1 1,-2-33-1,-1-2 1,-3-79 97,1 137-66,-1 0 0,0 0 0,0 0 0,-6-15 0,-4-12 123,8 54-425,1 18 197,1 199 109,3-124-4,1-67 30,13 87 1,22 40 59,-37-168-138,3 12 2,1 0 0,0 0 0,1 0 0,0 0 0,1-1 0,1 0 1,12 18-1,-16-26-6,1-1 0,0 0 1,0 0-1,1 0 0,-1 0 1,1 0-1,0-1 0,0 0 1,0 0-1,0 0 0,0-1 1,1 0-1,-1 0 0,1 0 1,-1-1-1,1 1 0,0-2 1,0 1-1,0 0 0,0-1 1,-1 0-1,7-1 0,-1 0-289,-1 0 0,1-1-1,0 0 1,-1-1 0,0 0 0,0-1-1,0 0 1,0 0 0,12-8 0,32-28-3665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1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80 280,'0'0'13267,"-8"-13"-12096,-26-40-230,26 39-383,8 22-321,3 29 17,1-1-1,2 0 0,1-1 1,21 58-1,-4-9 142,135 608 1418,-59 13-192,-18-35-1094,-66-515-237,-7 216 1,-9-329-291,8 123 93,-1 0 16,4 227 325,-1-318-391,-6-53-1,-1 1-1,1 22 0,3 49 343,-4 15 172,-3-107-366,0 19 610,0-12-766,0 20 123,1-1-1,5 30 1,-5-28 120,-1-28-26,0-5-372,2-36-2267,1 0 1,13-53-1,-14 85 1840,17-80-7033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1400,'0'0'11887,"8"0"-11070,1 1-651,0 1 0,0 1 0,-1-1-1,1 1 1,-1 1 0,0 0 0,0 0 0,0 0-1,10 8 1,12 6 27,-13-8-8,1-1-1,0-1 0,0 0 0,1-2 0,-1 0 0,2-1 1,-1 0-1,0-2 0,33 2 0,158-4 547,395-9-370,6-34-199,-480 27-151,112-5 12,18 19 3,283 3 19,-388 2 14,252 4 376,-208 0 67,369 61 0,-472-56 323,169 0 1,-287-13-1535,-95-3-6739,22-10-5140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1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4993,'0'0'11963,"5"0"-10776,458 0-306,-364 0-4477,0 0-3810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2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6705,'0'0'8642,"14"209"-7497,-10-152-497,-4 4-304,0 4-168,0-1-176,0 3-56,-14 7-1233,-8-20-1399,4-15-2897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0 752 8914,'0'0'2426,"36"-5"-2168,113-16 11,-139 20-231,0-2 1,0 1-1,-1-1 1,14-6 0,-19 7-9,0-1 0,0 0 0,0 0 0,0 0 0,5-5 0,0-1 34,-3 4 21,0-1 1,0 0-1,-1 0 1,0 0-1,0-1 1,0 1-1,-1-1 1,0 0-1,0-1 1,-1 1-1,0-1 1,0 1-1,-1-1 1,1 0-1,-2 0 1,1 0-1,-2 0 1,1-17-1,-1 17-7,0 0 1,-1-1-1,0 1 0,0 0 0,-1 0 0,0-1 0,-4-10 0,4 16-65,0-1 0,0 0 0,0 1 0,0 0 0,-1-1 0,1 1 0,-1 0 0,0 0 0,0 0 0,0 1 0,0-1 0,0 1 0,0 0 0,-1 0 0,0 0 0,1 0 0,-1 0 0,-4-1 0,4 2-13,-1 0-1,0 0 0,0 0 0,0 1 0,0-1 1,0 1-1,0 0 0,0 1 0,0-1 0,0 1 1,1 0-1,-1 0 0,0 1 0,0-1 0,1 1 1,-1 0-1,1 0 0,-1 1 0,1-1 0,0 1 0,0 0 1,0 0-1,0 0 0,1 1 0,-1-1 0,-4 8 1,-3 3 2,2-1 1,0 2-1,1-1 1,0 1-1,1 0 1,-9 29-1,11-24-49,1 0 0,1-1 0,1 2 0,0-1-1,3 27 1,-1-44 50,-1 0 0,1 0-1,0 0 1,0 1-1,1-1 1,-1 0-1,0 0 1,1 0-1,0 0 1,0 0-1,0 0 1,0 0-1,0 0 0,1 0 1,-1 0-1,1-1 1,0 1-1,0-1 1,0 1-1,0-1 1,0 0-1,1 1 1,-1-1-1,1 0 1,-1-1-1,1 1 1,-1 0-1,1-1 0,0 1 1,0-1-1,0 0 1,0 0-1,4 1 1,16 3 26,1-1-1,0-1 1,0 0 0,0-2 0,0-1-1,31-4 1,-46 4-20,-1-1 0,0-1 0,0 1 0,0-1-1,0-1 1,0 0 0,0 0 0,0 0 0,-1-1 0,0 0 0,1 0 0,-2-1-1,11-8 1,-7 3 10,-1 1 0,0-2 0,-1 1 0,0-1 0,-1 0 0,0-1 0,10-22 0,-7 10 0,0 1-117,22-39 1,-29 57 72,0 0 0,1 0 0,0 0 0,0 0 1,0 1-1,0-1 0,1 1 0,0 0 1,0 1-1,0-1 0,0 1 0,9-4 0,-13 6 16,0 1 0,0 0 0,0 0 0,0-1 0,0 1 0,0 0 0,0 0-1,0 0 1,0 0 0,0 0 0,0 0 0,0 0 0,0 0 0,0 1 0,0-1 0,-1 0-1,1 0 1,0 1 0,0-1 0,0 1 0,0-1 0,0 1 0,0-1 0,0 1-1,-1 0 1,1-1 0,0 1 0,-1 0 0,1-1 0,0 1 0,-1 0 0,1 0 0,-1 0-1,1 0 1,-1 0 0,1-1 0,-1 1 0,0 0 0,0 0 0,1 0 0,-1 2-1,2 6 12,0 0-1,-1 1 0,1 15 0,-1-12-11,9 182 89,-10-194-54,5-3 167,-1-3-182,0 0 0,0 0 0,0-1 0,-1 0-1,0 1 1,4-11 0,3-3-37,59-95-48,-46 80 44,-2 0-1,-1-2 1,23-58 0,-41 89 103,0 0 1,-1 0-1,0 0 0,0 0 1,0-1-1,0-6 1,-10 22-31,2-1-47,0 1 0,1 1 0,0-1 0,1 1-1,0 0 1,1 0 0,0 1 0,-3 17 0,4-7-4,0 0 1,1 0 0,2 41-1,1-58 16,0 0 0,0 0 0,0 0 0,0 0 0,1 0 0,0 0 0,0-1 0,0 1 0,1 0 0,-1-1 0,1 0 0,0 0-1,1 0 1,-1 0 0,0 0 0,1-1 0,0 1 0,0-1 0,0 0 0,0 0 0,1 0 0,4 1 0,2 2 8,1-1-1,-1-1 1,1 0-1,0 0 1,0-1-1,0-1 1,0 0-1,15 0 1,-11-1 15,-1-1 0,1 0-1,-1-1 1,27-6 0,-35 5-27,0 0 1,0-1-1,0 0 0,0 0 1,0-1-1,0 0 1,-1 0-1,0-1 0,0 1 1,0-1-1,8-10 0,-10 10-15,0 0 0,0-1 0,0 1 0,-1-1-1,0 0 1,0 0 0,-1 0 0,0 0 0,0-1 0,0 1-1,-1-1 1,1-6 0,0-11-175,-1 0 0,-2-25 0,0 6-135,1-226 352,-1 252 198,-1 0 0,-4-21 0,3 22-43,0 0 0,0-21 0,1 19 278,2 18-426,0-1-1,0 1 1,0-1-1,0 1 0,0-1 1,0 1-1,-1-1 1,1 1-1,0-1 1,0 1-1,-1-1 1,1 1-1,0-1 1,0 1-1,-1 0 1,1-1-1,-1 1 1,1 0-1,0-1 0,-1 1 1,1 0-1,-1-1 1,1 1-1,-1 0 1,1 0-1,-1-1 1,1 1-1,-1 0 1,-2 5-37,-3 38 50,1 0 0,3 0 0,3 50 0,0-29 15,-1-31-53,-1 1 42,2 0 0,1-1 0,7 38 0,0-25-51,-5-24-53,0 0-1,2 0 1,0-1-1,11 25 1,-17-45-39,1 0 1,-1-1-1,1 1 1,-1 0-1,0-1 1,1 1-1,-1-1 1,1 1-1,0 0 1,-1-1 0,1 1-1,-1-1 1,1 1-1,0-1 1,-1 0-1,1 1 1,0-1-1,0 0 1,-1 1-1,1-1 1,0 0-1,1 0 1,-2 0-109,1 0 0,-1 0 0,1 0 0,-1 0 0,1 0 0,-1-1 0,1 1 0,-1 0 0,0 0 0,1-1 1,-1 1-1,1 0 0,-1-1 0,0 1 0,1 0 0,-1-1 0,0 1 0,1-1 0,-1 1 0,0 0 0,0-1 0,1 1 0,-1-1 0,0 1 0,0-1 0,0 0 0,5-19-8190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6T05:37:23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8162,'0'0'3472,"221"-52"-2519,-143 39-449,4-3-320,11-3-184,-18 0-952,-18 3-3409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282-6ABD-47BC-A6DF-98E9E333A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FC13-624C-4EFC-AEE0-352FF47A3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F736-471B-4BA3-8F5E-2ABCECD42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C58C2-8E06-465C-ADED-19A96FF3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E5713-AEE7-4102-AAD7-01D7BEB4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34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7715-4FF4-4541-BA28-CCD8DF47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E24AE-80BF-49DD-B2A6-44766C62F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6651-F68B-4F38-ADE5-A0D2CBFF0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26EB6-5A31-4920-B256-26FF3266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40BA-405B-4207-AF63-64EB4CC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01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A4D58F-7156-465D-990A-B34544E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A1F775-3E08-41F1-BF8F-2E88D768D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93463-5698-49E4-9B08-D5EEE9AB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D1A68-F34D-4D06-95B1-DBD75449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0EC5-D5C7-4C68-925E-4F4AEE93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6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B1223-7EED-4E86-838A-FF734F234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4D1B-022D-446D-91B2-81BEC8E45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E4CFE-56B2-4970-8458-09F7B61C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FD21-4222-403A-A234-8094CB90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AC2A2-BF75-4B3A-B045-E01733D1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20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DE99-6A9F-426A-9F72-15EB29C23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D3557-67AC-41A5-B31D-9574167A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B3832-94FE-47C0-8713-8110FC844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2D2A2-CAD6-4184-A960-02800823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3B4E-28D7-4A7A-BEF0-DC258F03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2F29-CBAE-43B6-AE0D-7C9CB969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0F3C9-0C10-481B-8A81-8D2F2064E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9D5D8-43AA-446B-8E14-3660AC729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CD6E4-B13F-489B-94F5-4E98FFD5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E4BE2-4D63-49A7-A72C-A638CCB4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9C639-547C-4D81-B931-B42C1608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2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BBBD-E963-4048-BF91-3DAD920A0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6843-11DC-4ED9-951F-D1F78C5AF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ACE0-B501-42FD-B218-EADD45A63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D580B-06F0-4203-8DA5-244E680D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37939B-9DA5-4C04-B666-E2E0B78380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093B3D-C685-4CF5-B83F-75222635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66DD1-B768-48EC-A344-D8CC7A09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745CD3-9D26-466F-94B1-43617B0C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06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B143-E3FA-4B79-BBF7-25D9E8AB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B3EC3-5A41-40B5-9DEA-55CA83A3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204E4-7BEF-47EA-8314-FB24E582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3011E-7ECC-43C2-8B13-20583165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33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91525-CB07-4007-80A0-23FEAB73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F3E9E-8B43-40D3-8D6D-1FE121960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AB9B5-BFB7-47D0-BEBF-5409FE21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68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A8E9-57BE-4B3C-9D1D-60C6D945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78849-8272-4919-A2B3-264FA30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512E2-1216-494D-9347-C14B87336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29817-FBAB-49CC-BA48-8CF3A335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06A0B-0E7A-492E-9209-93E595EE4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6DA48-9780-4D0D-83F8-4385B043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652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CDB6-9DEC-4884-8DB4-FC60694D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4A087-4A4D-4265-BFAF-F28AF4EF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7CEE1-6B91-4D8D-AC98-11DBEA855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B0794-0273-4271-82D9-E5656CB8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A4E1-A34F-4EC2-BD41-EAC1AB65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02A9-0093-48B9-8CB3-EB88591D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506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53B2F-5CB3-4E62-9933-AEA71197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7E4A9-FB9D-4868-9D3B-25348CDEE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987A-88CA-4599-B103-9E9040E3C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A49B-D981-4377-9336-24E15E28CA2D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7A0B3-4A03-43E0-99C7-13DEECD79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E9014-3991-4637-B495-6B11158B3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8E311-C581-4843-BB24-DFD6D31DE2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41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1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customXml" Target="../ink/ink1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customXml" Target="../ink/ink2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7.xml"/><Relationship Id="rId299" Type="http://schemas.openxmlformats.org/officeDocument/2006/relationships/image" Target="../media/image197.png"/><Relationship Id="rId21" Type="http://schemas.openxmlformats.org/officeDocument/2006/relationships/image" Target="../media/image60.png"/><Relationship Id="rId63" Type="http://schemas.openxmlformats.org/officeDocument/2006/relationships/customXml" Target="../ink/ink60.xml"/><Relationship Id="rId159" Type="http://schemas.openxmlformats.org/officeDocument/2006/relationships/customXml" Target="../ink/ink108.xml"/><Relationship Id="rId324" Type="http://schemas.openxmlformats.org/officeDocument/2006/relationships/image" Target="../media/image208.png"/><Relationship Id="rId366" Type="http://schemas.openxmlformats.org/officeDocument/2006/relationships/image" Target="../media/image229.png"/><Relationship Id="rId170" Type="http://schemas.openxmlformats.org/officeDocument/2006/relationships/image" Target="../media/image134.png"/><Relationship Id="rId226" Type="http://schemas.openxmlformats.org/officeDocument/2006/relationships/image" Target="../media/image161.png"/><Relationship Id="rId268" Type="http://schemas.openxmlformats.org/officeDocument/2006/relationships/image" Target="../media/image182.png"/><Relationship Id="rId32" Type="http://schemas.openxmlformats.org/officeDocument/2006/relationships/customXml" Target="../ink/ink44.xml"/><Relationship Id="rId74" Type="http://schemas.openxmlformats.org/officeDocument/2006/relationships/image" Target="../media/image86.png"/><Relationship Id="rId128" Type="http://schemas.openxmlformats.org/officeDocument/2006/relationships/image" Target="../media/image113.png"/><Relationship Id="rId335" Type="http://schemas.openxmlformats.org/officeDocument/2006/relationships/customXml" Target="../ink/ink199.xml"/><Relationship Id="rId5" Type="http://schemas.openxmlformats.org/officeDocument/2006/relationships/customXml" Target="../ink/ink30.xml"/><Relationship Id="rId181" Type="http://schemas.openxmlformats.org/officeDocument/2006/relationships/image" Target="../media/image139.png"/><Relationship Id="rId237" Type="http://schemas.openxmlformats.org/officeDocument/2006/relationships/customXml" Target="../ink/ink148.xml"/><Relationship Id="rId279" Type="http://schemas.openxmlformats.org/officeDocument/2006/relationships/image" Target="../media/image187.png"/><Relationship Id="rId43" Type="http://schemas.openxmlformats.org/officeDocument/2006/relationships/image" Target="../media/image71.png"/><Relationship Id="rId139" Type="http://schemas.openxmlformats.org/officeDocument/2006/relationships/customXml" Target="../ink/ink98.xml"/><Relationship Id="rId290" Type="http://schemas.openxmlformats.org/officeDocument/2006/relationships/customXml" Target="../ink/ink175.xml"/><Relationship Id="rId304" Type="http://schemas.openxmlformats.org/officeDocument/2006/relationships/customXml" Target="../ink/ink182.xml"/><Relationship Id="rId346" Type="http://schemas.openxmlformats.org/officeDocument/2006/relationships/image" Target="../media/image219.png"/><Relationship Id="rId85" Type="http://schemas.openxmlformats.org/officeDocument/2006/relationships/customXml" Target="../ink/ink71.xml"/><Relationship Id="rId150" Type="http://schemas.openxmlformats.org/officeDocument/2006/relationships/image" Target="../media/image124.png"/><Relationship Id="rId192" Type="http://schemas.openxmlformats.org/officeDocument/2006/relationships/customXml" Target="../ink/ink125.xml"/><Relationship Id="rId206" Type="http://schemas.openxmlformats.org/officeDocument/2006/relationships/customXml" Target="../ink/ink132.xml"/><Relationship Id="rId248" Type="http://schemas.openxmlformats.org/officeDocument/2006/relationships/image" Target="../media/image172.png"/><Relationship Id="rId12" Type="http://schemas.openxmlformats.org/officeDocument/2006/relationships/image" Target="../media/image56.png"/><Relationship Id="rId108" Type="http://schemas.openxmlformats.org/officeDocument/2006/relationships/image" Target="../media/image103.png"/><Relationship Id="rId315" Type="http://schemas.openxmlformats.org/officeDocument/2006/relationships/customXml" Target="../ink/ink189.xml"/><Relationship Id="rId357" Type="http://schemas.openxmlformats.org/officeDocument/2006/relationships/customXml" Target="../ink/ink210.xml"/><Relationship Id="rId54" Type="http://schemas.openxmlformats.org/officeDocument/2006/relationships/image" Target="../media/image76.png"/><Relationship Id="rId96" Type="http://schemas.openxmlformats.org/officeDocument/2006/relationships/image" Target="../media/image97.png"/><Relationship Id="rId161" Type="http://schemas.openxmlformats.org/officeDocument/2006/relationships/customXml" Target="../ink/ink109.xml"/><Relationship Id="rId217" Type="http://schemas.openxmlformats.org/officeDocument/2006/relationships/customXml" Target="../ink/ink138.xml"/><Relationship Id="rId259" Type="http://schemas.openxmlformats.org/officeDocument/2006/relationships/customXml" Target="../ink/ink159.xml"/><Relationship Id="rId23" Type="http://schemas.openxmlformats.org/officeDocument/2006/relationships/image" Target="../media/image61.png"/><Relationship Id="rId119" Type="http://schemas.openxmlformats.org/officeDocument/2006/relationships/customXml" Target="../ink/ink88.xml"/><Relationship Id="rId270" Type="http://schemas.openxmlformats.org/officeDocument/2006/relationships/image" Target="../media/image183.png"/><Relationship Id="rId326" Type="http://schemas.openxmlformats.org/officeDocument/2006/relationships/image" Target="../media/image209.png"/><Relationship Id="rId65" Type="http://schemas.openxmlformats.org/officeDocument/2006/relationships/customXml" Target="../ink/ink61.xml"/><Relationship Id="rId130" Type="http://schemas.openxmlformats.org/officeDocument/2006/relationships/image" Target="../media/image114.png"/><Relationship Id="rId172" Type="http://schemas.openxmlformats.org/officeDocument/2006/relationships/image" Target="../media/image135.png"/><Relationship Id="rId228" Type="http://schemas.openxmlformats.org/officeDocument/2006/relationships/image" Target="../media/image162.png"/><Relationship Id="rId281" Type="http://schemas.openxmlformats.org/officeDocument/2006/relationships/image" Target="../media/image188.png"/><Relationship Id="rId337" Type="http://schemas.openxmlformats.org/officeDocument/2006/relationships/customXml" Target="../ink/ink200.xml"/><Relationship Id="rId34" Type="http://schemas.openxmlformats.org/officeDocument/2006/relationships/customXml" Target="../ink/ink45.xml"/><Relationship Id="rId76" Type="http://schemas.openxmlformats.org/officeDocument/2006/relationships/image" Target="../media/image87.png"/><Relationship Id="rId141" Type="http://schemas.openxmlformats.org/officeDocument/2006/relationships/customXml" Target="../ink/ink99.xml"/><Relationship Id="rId7" Type="http://schemas.openxmlformats.org/officeDocument/2006/relationships/customXml" Target="../ink/ink31.xml"/><Relationship Id="rId183" Type="http://schemas.openxmlformats.org/officeDocument/2006/relationships/image" Target="../media/image140.png"/><Relationship Id="rId239" Type="http://schemas.openxmlformats.org/officeDocument/2006/relationships/customXml" Target="../ink/ink149.xml"/><Relationship Id="rId250" Type="http://schemas.openxmlformats.org/officeDocument/2006/relationships/image" Target="../media/image173.png"/><Relationship Id="rId292" Type="http://schemas.openxmlformats.org/officeDocument/2006/relationships/customXml" Target="../ink/ink176.xml"/><Relationship Id="rId306" Type="http://schemas.openxmlformats.org/officeDocument/2006/relationships/customXml" Target="../ink/ink183.xml"/><Relationship Id="rId45" Type="http://schemas.openxmlformats.org/officeDocument/2006/relationships/customXml" Target="../ink/ink51.xml"/><Relationship Id="rId87" Type="http://schemas.openxmlformats.org/officeDocument/2006/relationships/customXml" Target="../ink/ink72.xml"/><Relationship Id="rId110" Type="http://schemas.openxmlformats.org/officeDocument/2006/relationships/image" Target="../media/image104.png"/><Relationship Id="rId348" Type="http://schemas.openxmlformats.org/officeDocument/2006/relationships/image" Target="../media/image220.png"/><Relationship Id="rId152" Type="http://schemas.openxmlformats.org/officeDocument/2006/relationships/image" Target="../media/image125.png"/><Relationship Id="rId194" Type="http://schemas.openxmlformats.org/officeDocument/2006/relationships/customXml" Target="../ink/ink126.xml"/><Relationship Id="rId208" Type="http://schemas.openxmlformats.org/officeDocument/2006/relationships/customXml" Target="../ink/ink133.xml"/><Relationship Id="rId261" Type="http://schemas.openxmlformats.org/officeDocument/2006/relationships/customXml" Target="../ink/ink160.xml"/><Relationship Id="rId14" Type="http://schemas.openxmlformats.org/officeDocument/2006/relationships/image" Target="../media/image57.png"/><Relationship Id="rId56" Type="http://schemas.openxmlformats.org/officeDocument/2006/relationships/image" Target="../media/image77.png"/><Relationship Id="rId317" Type="http://schemas.openxmlformats.org/officeDocument/2006/relationships/customXml" Target="../ink/ink190.xml"/><Relationship Id="rId359" Type="http://schemas.openxmlformats.org/officeDocument/2006/relationships/customXml" Target="../ink/ink211.xml"/><Relationship Id="rId98" Type="http://schemas.openxmlformats.org/officeDocument/2006/relationships/image" Target="../media/image98.png"/><Relationship Id="rId121" Type="http://schemas.openxmlformats.org/officeDocument/2006/relationships/customXml" Target="../ink/ink89.xml"/><Relationship Id="rId163" Type="http://schemas.openxmlformats.org/officeDocument/2006/relationships/customXml" Target="../ink/ink110.xml"/><Relationship Id="rId219" Type="http://schemas.openxmlformats.org/officeDocument/2006/relationships/customXml" Target="../ink/ink139.xml"/><Relationship Id="rId230" Type="http://schemas.openxmlformats.org/officeDocument/2006/relationships/image" Target="../media/image163.png"/><Relationship Id="rId25" Type="http://schemas.openxmlformats.org/officeDocument/2006/relationships/image" Target="../media/image62.png"/><Relationship Id="rId67" Type="http://schemas.openxmlformats.org/officeDocument/2006/relationships/customXml" Target="../ink/ink62.xml"/><Relationship Id="rId272" Type="http://schemas.openxmlformats.org/officeDocument/2006/relationships/image" Target="../media/image184.png"/><Relationship Id="rId328" Type="http://schemas.openxmlformats.org/officeDocument/2006/relationships/image" Target="../media/image210.png"/><Relationship Id="rId132" Type="http://schemas.openxmlformats.org/officeDocument/2006/relationships/image" Target="../media/image115.png"/><Relationship Id="rId174" Type="http://schemas.openxmlformats.org/officeDocument/2006/relationships/image" Target="../media/image136.png"/><Relationship Id="rId220" Type="http://schemas.openxmlformats.org/officeDocument/2006/relationships/image" Target="../media/image158.png"/><Relationship Id="rId241" Type="http://schemas.openxmlformats.org/officeDocument/2006/relationships/customXml" Target="../ink/ink150.xml"/><Relationship Id="rId15" Type="http://schemas.openxmlformats.org/officeDocument/2006/relationships/customXml" Target="../ink/ink35.xml"/><Relationship Id="rId36" Type="http://schemas.openxmlformats.org/officeDocument/2006/relationships/customXml" Target="../ink/ink46.xml"/><Relationship Id="rId57" Type="http://schemas.openxmlformats.org/officeDocument/2006/relationships/customXml" Target="../ink/ink57.xml"/><Relationship Id="rId262" Type="http://schemas.openxmlformats.org/officeDocument/2006/relationships/image" Target="../media/image179.png"/><Relationship Id="rId283" Type="http://schemas.openxmlformats.org/officeDocument/2006/relationships/image" Target="../media/image189.png"/><Relationship Id="rId318" Type="http://schemas.openxmlformats.org/officeDocument/2006/relationships/image" Target="../media/image205.png"/><Relationship Id="rId339" Type="http://schemas.openxmlformats.org/officeDocument/2006/relationships/customXml" Target="../ink/ink201.xml"/><Relationship Id="rId78" Type="http://schemas.openxmlformats.org/officeDocument/2006/relationships/image" Target="../media/image88.png"/><Relationship Id="rId99" Type="http://schemas.openxmlformats.org/officeDocument/2006/relationships/customXml" Target="../ink/ink78.xml"/><Relationship Id="rId101" Type="http://schemas.openxmlformats.org/officeDocument/2006/relationships/customXml" Target="../ink/ink79.xml"/><Relationship Id="rId122" Type="http://schemas.openxmlformats.org/officeDocument/2006/relationships/image" Target="../media/image110.png"/><Relationship Id="rId143" Type="http://schemas.openxmlformats.org/officeDocument/2006/relationships/customXml" Target="../ink/ink100.xml"/><Relationship Id="rId164" Type="http://schemas.openxmlformats.org/officeDocument/2006/relationships/image" Target="../media/image131.png"/><Relationship Id="rId185" Type="http://schemas.openxmlformats.org/officeDocument/2006/relationships/image" Target="../media/image141.png"/><Relationship Id="rId350" Type="http://schemas.openxmlformats.org/officeDocument/2006/relationships/image" Target="../media/image221.png"/><Relationship Id="rId9" Type="http://schemas.openxmlformats.org/officeDocument/2006/relationships/customXml" Target="../ink/ink32.xml"/><Relationship Id="rId210" Type="http://schemas.openxmlformats.org/officeDocument/2006/relationships/customXml" Target="../ink/ink134.xml"/><Relationship Id="rId26" Type="http://schemas.openxmlformats.org/officeDocument/2006/relationships/customXml" Target="../ink/ink41.xml"/><Relationship Id="rId231" Type="http://schemas.openxmlformats.org/officeDocument/2006/relationships/customXml" Target="../ink/ink145.xml"/><Relationship Id="rId252" Type="http://schemas.openxmlformats.org/officeDocument/2006/relationships/image" Target="../media/image174.png"/><Relationship Id="rId273" Type="http://schemas.openxmlformats.org/officeDocument/2006/relationships/customXml" Target="../ink/ink166.xml"/><Relationship Id="rId294" Type="http://schemas.openxmlformats.org/officeDocument/2006/relationships/customXml" Target="../ink/ink177.xml"/><Relationship Id="rId308" Type="http://schemas.openxmlformats.org/officeDocument/2006/relationships/image" Target="../media/image201.png"/><Relationship Id="rId329" Type="http://schemas.openxmlformats.org/officeDocument/2006/relationships/customXml" Target="../ink/ink196.xml"/><Relationship Id="rId47" Type="http://schemas.openxmlformats.org/officeDocument/2006/relationships/customXml" Target="../ink/ink52.xml"/><Relationship Id="rId68" Type="http://schemas.openxmlformats.org/officeDocument/2006/relationships/image" Target="../media/image83.png"/><Relationship Id="rId89" Type="http://schemas.openxmlformats.org/officeDocument/2006/relationships/customXml" Target="../ink/ink73.xml"/><Relationship Id="rId112" Type="http://schemas.openxmlformats.org/officeDocument/2006/relationships/image" Target="../media/image105.png"/><Relationship Id="rId133" Type="http://schemas.openxmlformats.org/officeDocument/2006/relationships/customXml" Target="../ink/ink95.xml"/><Relationship Id="rId154" Type="http://schemas.openxmlformats.org/officeDocument/2006/relationships/image" Target="../media/image126.png"/><Relationship Id="rId175" Type="http://schemas.openxmlformats.org/officeDocument/2006/relationships/customXml" Target="../ink/ink116.xml"/><Relationship Id="rId340" Type="http://schemas.openxmlformats.org/officeDocument/2006/relationships/image" Target="../media/image216.png"/><Relationship Id="rId361" Type="http://schemas.openxmlformats.org/officeDocument/2006/relationships/customXml" Target="../ink/ink212.xml"/><Relationship Id="rId196" Type="http://schemas.openxmlformats.org/officeDocument/2006/relationships/customXml" Target="../ink/ink127.xml"/><Relationship Id="rId200" Type="http://schemas.openxmlformats.org/officeDocument/2006/relationships/customXml" Target="../ink/ink129.xml"/><Relationship Id="rId16" Type="http://schemas.openxmlformats.org/officeDocument/2006/relationships/customXml" Target="../ink/ink36.xml"/><Relationship Id="rId221" Type="http://schemas.openxmlformats.org/officeDocument/2006/relationships/customXml" Target="../ink/ink140.xml"/><Relationship Id="rId242" Type="http://schemas.openxmlformats.org/officeDocument/2006/relationships/image" Target="../media/image169.png"/><Relationship Id="rId263" Type="http://schemas.openxmlformats.org/officeDocument/2006/relationships/customXml" Target="../ink/ink161.xml"/><Relationship Id="rId284" Type="http://schemas.openxmlformats.org/officeDocument/2006/relationships/customXml" Target="../ink/ink172.xml"/><Relationship Id="rId319" Type="http://schemas.openxmlformats.org/officeDocument/2006/relationships/customXml" Target="../ink/ink191.xml"/><Relationship Id="rId37" Type="http://schemas.openxmlformats.org/officeDocument/2006/relationships/image" Target="../media/image68.png"/><Relationship Id="rId58" Type="http://schemas.openxmlformats.org/officeDocument/2006/relationships/image" Target="../media/image78.png"/><Relationship Id="rId79" Type="http://schemas.openxmlformats.org/officeDocument/2006/relationships/customXml" Target="../ink/ink68.xml"/><Relationship Id="rId102" Type="http://schemas.openxmlformats.org/officeDocument/2006/relationships/image" Target="../media/image100.png"/><Relationship Id="rId123" Type="http://schemas.openxmlformats.org/officeDocument/2006/relationships/customXml" Target="../ink/ink90.xml"/><Relationship Id="rId144" Type="http://schemas.openxmlformats.org/officeDocument/2006/relationships/image" Target="../media/image121.png"/><Relationship Id="rId330" Type="http://schemas.openxmlformats.org/officeDocument/2006/relationships/image" Target="../media/image211.png"/><Relationship Id="rId90" Type="http://schemas.openxmlformats.org/officeDocument/2006/relationships/image" Target="../media/image94.png"/><Relationship Id="rId165" Type="http://schemas.openxmlformats.org/officeDocument/2006/relationships/customXml" Target="../ink/ink111.xml"/><Relationship Id="rId186" Type="http://schemas.openxmlformats.org/officeDocument/2006/relationships/customXml" Target="../ink/ink122.xml"/><Relationship Id="rId351" Type="http://schemas.openxmlformats.org/officeDocument/2006/relationships/customXml" Target="../ink/ink207.xml"/><Relationship Id="rId211" Type="http://schemas.openxmlformats.org/officeDocument/2006/relationships/customXml" Target="../ink/ink135.xml"/><Relationship Id="rId232" Type="http://schemas.openxmlformats.org/officeDocument/2006/relationships/image" Target="../media/image164.png"/><Relationship Id="rId253" Type="http://schemas.openxmlformats.org/officeDocument/2006/relationships/customXml" Target="../ink/ink156.xml"/><Relationship Id="rId274" Type="http://schemas.openxmlformats.org/officeDocument/2006/relationships/image" Target="../media/image185.png"/><Relationship Id="rId295" Type="http://schemas.openxmlformats.org/officeDocument/2006/relationships/image" Target="../media/image195.png"/><Relationship Id="rId309" Type="http://schemas.openxmlformats.org/officeDocument/2006/relationships/customXml" Target="../ink/ink185.xml"/><Relationship Id="rId27" Type="http://schemas.openxmlformats.org/officeDocument/2006/relationships/image" Target="../media/image63.png"/><Relationship Id="rId48" Type="http://schemas.openxmlformats.org/officeDocument/2006/relationships/image" Target="../media/image73.png"/><Relationship Id="rId69" Type="http://schemas.openxmlformats.org/officeDocument/2006/relationships/customXml" Target="../ink/ink63.xml"/><Relationship Id="rId113" Type="http://schemas.openxmlformats.org/officeDocument/2006/relationships/customXml" Target="../ink/ink85.xml"/><Relationship Id="rId134" Type="http://schemas.openxmlformats.org/officeDocument/2006/relationships/image" Target="../media/image116.png"/><Relationship Id="rId320" Type="http://schemas.openxmlformats.org/officeDocument/2006/relationships/image" Target="../media/image206.png"/><Relationship Id="rId80" Type="http://schemas.openxmlformats.org/officeDocument/2006/relationships/image" Target="../media/image89.png"/><Relationship Id="rId155" Type="http://schemas.openxmlformats.org/officeDocument/2006/relationships/customXml" Target="../ink/ink106.xml"/><Relationship Id="rId176" Type="http://schemas.openxmlformats.org/officeDocument/2006/relationships/customXml" Target="../ink/ink117.xml"/><Relationship Id="rId197" Type="http://schemas.openxmlformats.org/officeDocument/2006/relationships/image" Target="../media/image147.png"/><Relationship Id="rId341" Type="http://schemas.openxmlformats.org/officeDocument/2006/relationships/customXml" Target="../ink/ink202.xml"/><Relationship Id="rId362" Type="http://schemas.openxmlformats.org/officeDocument/2006/relationships/image" Target="../media/image227.png"/><Relationship Id="rId201" Type="http://schemas.openxmlformats.org/officeDocument/2006/relationships/image" Target="../media/image149.png"/><Relationship Id="rId222" Type="http://schemas.openxmlformats.org/officeDocument/2006/relationships/image" Target="../media/image159.png"/><Relationship Id="rId243" Type="http://schemas.openxmlformats.org/officeDocument/2006/relationships/customXml" Target="../ink/ink151.xml"/><Relationship Id="rId264" Type="http://schemas.openxmlformats.org/officeDocument/2006/relationships/image" Target="../media/image180.png"/><Relationship Id="rId285" Type="http://schemas.openxmlformats.org/officeDocument/2006/relationships/image" Target="../media/image190.png"/><Relationship Id="rId17" Type="http://schemas.openxmlformats.org/officeDocument/2006/relationships/image" Target="../media/image58.png"/><Relationship Id="rId38" Type="http://schemas.openxmlformats.org/officeDocument/2006/relationships/customXml" Target="../ink/ink47.xml"/><Relationship Id="rId59" Type="http://schemas.openxmlformats.org/officeDocument/2006/relationships/customXml" Target="../ink/ink58.xml"/><Relationship Id="rId103" Type="http://schemas.openxmlformats.org/officeDocument/2006/relationships/customXml" Target="../ink/ink80.xml"/><Relationship Id="rId124" Type="http://schemas.openxmlformats.org/officeDocument/2006/relationships/image" Target="../media/image111.png"/><Relationship Id="rId310" Type="http://schemas.openxmlformats.org/officeDocument/2006/relationships/customXml" Target="../ink/ink186.xml"/><Relationship Id="rId70" Type="http://schemas.openxmlformats.org/officeDocument/2006/relationships/image" Target="../media/image84.png"/><Relationship Id="rId91" Type="http://schemas.openxmlformats.org/officeDocument/2006/relationships/customXml" Target="../ink/ink74.xml"/><Relationship Id="rId145" Type="http://schemas.openxmlformats.org/officeDocument/2006/relationships/customXml" Target="../ink/ink101.xml"/><Relationship Id="rId166" Type="http://schemas.openxmlformats.org/officeDocument/2006/relationships/image" Target="../media/image132.png"/><Relationship Id="rId187" Type="http://schemas.openxmlformats.org/officeDocument/2006/relationships/image" Target="../media/image142.png"/><Relationship Id="rId331" Type="http://schemas.openxmlformats.org/officeDocument/2006/relationships/customXml" Target="../ink/ink197.xml"/><Relationship Id="rId352" Type="http://schemas.openxmlformats.org/officeDocument/2006/relationships/image" Target="../media/image222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4.png"/><Relationship Id="rId233" Type="http://schemas.openxmlformats.org/officeDocument/2006/relationships/customXml" Target="../ink/ink146.xml"/><Relationship Id="rId254" Type="http://schemas.openxmlformats.org/officeDocument/2006/relationships/image" Target="../media/image175.png"/><Relationship Id="rId28" Type="http://schemas.openxmlformats.org/officeDocument/2006/relationships/customXml" Target="../ink/ink42.xml"/><Relationship Id="rId49" Type="http://schemas.openxmlformats.org/officeDocument/2006/relationships/customXml" Target="../ink/ink53.xml"/><Relationship Id="rId114" Type="http://schemas.openxmlformats.org/officeDocument/2006/relationships/image" Target="../media/image106.png"/><Relationship Id="rId275" Type="http://schemas.openxmlformats.org/officeDocument/2006/relationships/customXml" Target="../ink/ink167.xml"/><Relationship Id="rId296" Type="http://schemas.openxmlformats.org/officeDocument/2006/relationships/customXml" Target="../ink/ink178.xml"/><Relationship Id="rId300" Type="http://schemas.openxmlformats.org/officeDocument/2006/relationships/customXml" Target="../ink/ink180.xml"/><Relationship Id="rId60" Type="http://schemas.openxmlformats.org/officeDocument/2006/relationships/image" Target="../media/image79.png"/><Relationship Id="rId81" Type="http://schemas.openxmlformats.org/officeDocument/2006/relationships/customXml" Target="../ink/ink69.xml"/><Relationship Id="rId135" Type="http://schemas.openxmlformats.org/officeDocument/2006/relationships/customXml" Target="../ink/ink96.xml"/><Relationship Id="rId156" Type="http://schemas.openxmlformats.org/officeDocument/2006/relationships/image" Target="../media/image127.png"/><Relationship Id="rId177" Type="http://schemas.openxmlformats.org/officeDocument/2006/relationships/image" Target="../media/image137.png"/><Relationship Id="rId198" Type="http://schemas.openxmlformats.org/officeDocument/2006/relationships/customXml" Target="../ink/ink128.xml"/><Relationship Id="rId321" Type="http://schemas.openxmlformats.org/officeDocument/2006/relationships/customXml" Target="../ink/ink192.xml"/><Relationship Id="rId342" Type="http://schemas.openxmlformats.org/officeDocument/2006/relationships/image" Target="../media/image217.png"/><Relationship Id="rId363" Type="http://schemas.openxmlformats.org/officeDocument/2006/relationships/customXml" Target="../ink/ink213.xml"/><Relationship Id="rId202" Type="http://schemas.openxmlformats.org/officeDocument/2006/relationships/customXml" Target="../ink/ink130.xml"/><Relationship Id="rId223" Type="http://schemas.openxmlformats.org/officeDocument/2006/relationships/customXml" Target="../ink/ink141.xml"/><Relationship Id="rId244" Type="http://schemas.openxmlformats.org/officeDocument/2006/relationships/image" Target="../media/image170.png"/><Relationship Id="rId18" Type="http://schemas.openxmlformats.org/officeDocument/2006/relationships/customXml" Target="../ink/ink37.xml"/><Relationship Id="rId39" Type="http://schemas.openxmlformats.org/officeDocument/2006/relationships/image" Target="../media/image69.png"/><Relationship Id="rId265" Type="http://schemas.openxmlformats.org/officeDocument/2006/relationships/customXml" Target="../ink/ink162.xml"/><Relationship Id="rId286" Type="http://schemas.openxmlformats.org/officeDocument/2006/relationships/customXml" Target="../ink/ink173.xml"/><Relationship Id="rId50" Type="http://schemas.openxmlformats.org/officeDocument/2006/relationships/image" Target="../media/image74.png"/><Relationship Id="rId104" Type="http://schemas.openxmlformats.org/officeDocument/2006/relationships/image" Target="../media/image101.png"/><Relationship Id="rId125" Type="http://schemas.openxmlformats.org/officeDocument/2006/relationships/customXml" Target="../ink/ink91.xml"/><Relationship Id="rId146" Type="http://schemas.openxmlformats.org/officeDocument/2006/relationships/image" Target="../media/image122.png"/><Relationship Id="rId167" Type="http://schemas.openxmlformats.org/officeDocument/2006/relationships/customXml" Target="../ink/ink112.xml"/><Relationship Id="rId188" Type="http://schemas.openxmlformats.org/officeDocument/2006/relationships/customXml" Target="../ink/ink123.xml"/><Relationship Id="rId311" Type="http://schemas.openxmlformats.org/officeDocument/2006/relationships/customXml" Target="../ink/ink187.xml"/><Relationship Id="rId332" Type="http://schemas.openxmlformats.org/officeDocument/2006/relationships/image" Target="../media/image212.png"/><Relationship Id="rId353" Type="http://schemas.openxmlformats.org/officeDocument/2006/relationships/customXml" Target="../ink/ink208.xml"/><Relationship Id="rId71" Type="http://schemas.openxmlformats.org/officeDocument/2006/relationships/customXml" Target="../ink/ink64.xml"/><Relationship Id="rId92" Type="http://schemas.openxmlformats.org/officeDocument/2006/relationships/image" Target="../media/image95.png"/><Relationship Id="rId213" Type="http://schemas.openxmlformats.org/officeDocument/2006/relationships/customXml" Target="../ink/ink136.xml"/><Relationship Id="rId234" Type="http://schemas.openxmlformats.org/officeDocument/2006/relationships/image" Target="../media/image165.png"/><Relationship Id="rId2" Type="http://schemas.openxmlformats.org/officeDocument/2006/relationships/image" Target="../media/image34.jpeg"/><Relationship Id="rId29" Type="http://schemas.openxmlformats.org/officeDocument/2006/relationships/image" Target="../media/image64.png"/><Relationship Id="rId255" Type="http://schemas.openxmlformats.org/officeDocument/2006/relationships/customXml" Target="../ink/ink157.xml"/><Relationship Id="rId276" Type="http://schemas.openxmlformats.org/officeDocument/2006/relationships/image" Target="../media/image186.png"/><Relationship Id="rId297" Type="http://schemas.openxmlformats.org/officeDocument/2006/relationships/image" Target="../media/image196.png"/><Relationship Id="rId40" Type="http://schemas.openxmlformats.org/officeDocument/2006/relationships/customXml" Target="../ink/ink48.xml"/><Relationship Id="rId115" Type="http://schemas.openxmlformats.org/officeDocument/2006/relationships/customXml" Target="../ink/ink86.xml"/><Relationship Id="rId136" Type="http://schemas.openxmlformats.org/officeDocument/2006/relationships/image" Target="../media/image117.png"/><Relationship Id="rId157" Type="http://schemas.openxmlformats.org/officeDocument/2006/relationships/customXml" Target="../ink/ink107.xml"/><Relationship Id="rId178" Type="http://schemas.openxmlformats.org/officeDocument/2006/relationships/customXml" Target="../ink/ink118.xml"/><Relationship Id="rId301" Type="http://schemas.openxmlformats.org/officeDocument/2006/relationships/image" Target="../media/image198.png"/><Relationship Id="rId322" Type="http://schemas.openxmlformats.org/officeDocument/2006/relationships/image" Target="../media/image207.png"/><Relationship Id="rId343" Type="http://schemas.openxmlformats.org/officeDocument/2006/relationships/customXml" Target="../ink/ink203.xml"/><Relationship Id="rId364" Type="http://schemas.openxmlformats.org/officeDocument/2006/relationships/image" Target="../media/image228.png"/><Relationship Id="rId61" Type="http://schemas.openxmlformats.org/officeDocument/2006/relationships/customXml" Target="../ink/ink59.xml"/><Relationship Id="rId82" Type="http://schemas.openxmlformats.org/officeDocument/2006/relationships/image" Target="../media/image90.png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9.png"/><Relationship Id="rId224" Type="http://schemas.openxmlformats.org/officeDocument/2006/relationships/image" Target="../media/image160.png"/><Relationship Id="rId245" Type="http://schemas.openxmlformats.org/officeDocument/2006/relationships/customXml" Target="../ink/ink152.xml"/><Relationship Id="rId266" Type="http://schemas.openxmlformats.org/officeDocument/2006/relationships/image" Target="../media/image181.png"/><Relationship Id="rId287" Type="http://schemas.openxmlformats.org/officeDocument/2006/relationships/image" Target="../media/image191.png"/><Relationship Id="rId30" Type="http://schemas.openxmlformats.org/officeDocument/2006/relationships/customXml" Target="../ink/ink43.xml"/><Relationship Id="rId105" Type="http://schemas.openxmlformats.org/officeDocument/2006/relationships/customXml" Target="../ink/ink81.xml"/><Relationship Id="rId126" Type="http://schemas.openxmlformats.org/officeDocument/2006/relationships/image" Target="../media/image112.png"/><Relationship Id="rId147" Type="http://schemas.openxmlformats.org/officeDocument/2006/relationships/customXml" Target="../ink/ink102.xml"/><Relationship Id="rId168" Type="http://schemas.openxmlformats.org/officeDocument/2006/relationships/image" Target="../media/image133.png"/><Relationship Id="rId312" Type="http://schemas.openxmlformats.org/officeDocument/2006/relationships/image" Target="../media/image202.png"/><Relationship Id="rId333" Type="http://schemas.openxmlformats.org/officeDocument/2006/relationships/customXml" Target="../ink/ink198.xml"/><Relationship Id="rId354" Type="http://schemas.openxmlformats.org/officeDocument/2006/relationships/image" Target="../media/image223.png"/><Relationship Id="rId51" Type="http://schemas.openxmlformats.org/officeDocument/2006/relationships/customXml" Target="../ink/ink54.xml"/><Relationship Id="rId72" Type="http://schemas.openxmlformats.org/officeDocument/2006/relationships/image" Target="../media/image85.png"/><Relationship Id="rId93" Type="http://schemas.openxmlformats.org/officeDocument/2006/relationships/customXml" Target="../ink/ink75.xml"/><Relationship Id="rId189" Type="http://schemas.openxmlformats.org/officeDocument/2006/relationships/image" Target="../media/image143.png"/><Relationship Id="rId3" Type="http://schemas.openxmlformats.org/officeDocument/2006/relationships/image" Target="../media/image48.png"/><Relationship Id="rId214" Type="http://schemas.openxmlformats.org/officeDocument/2006/relationships/image" Target="../media/image155.png"/><Relationship Id="rId235" Type="http://schemas.openxmlformats.org/officeDocument/2006/relationships/customXml" Target="../ink/ink147.xml"/><Relationship Id="rId256" Type="http://schemas.openxmlformats.org/officeDocument/2006/relationships/image" Target="../media/image176.png"/><Relationship Id="rId277" Type="http://schemas.openxmlformats.org/officeDocument/2006/relationships/customXml" Target="../ink/ink168.xml"/><Relationship Id="rId298" Type="http://schemas.openxmlformats.org/officeDocument/2006/relationships/customXml" Target="../ink/ink179.xml"/><Relationship Id="rId116" Type="http://schemas.openxmlformats.org/officeDocument/2006/relationships/image" Target="../media/image107.png"/><Relationship Id="rId137" Type="http://schemas.openxmlformats.org/officeDocument/2006/relationships/customXml" Target="../ink/ink97.xml"/><Relationship Id="rId158" Type="http://schemas.openxmlformats.org/officeDocument/2006/relationships/image" Target="../media/image128.png"/><Relationship Id="rId302" Type="http://schemas.openxmlformats.org/officeDocument/2006/relationships/customXml" Target="../ink/ink181.xml"/><Relationship Id="rId323" Type="http://schemas.openxmlformats.org/officeDocument/2006/relationships/customXml" Target="../ink/ink193.xml"/><Relationship Id="rId344" Type="http://schemas.openxmlformats.org/officeDocument/2006/relationships/image" Target="../media/image218.png"/><Relationship Id="rId20" Type="http://schemas.openxmlformats.org/officeDocument/2006/relationships/customXml" Target="../ink/ink38.xml"/><Relationship Id="rId41" Type="http://schemas.openxmlformats.org/officeDocument/2006/relationships/image" Target="../media/image70.png"/><Relationship Id="rId62" Type="http://schemas.openxmlformats.org/officeDocument/2006/relationships/image" Target="../media/image80.png"/><Relationship Id="rId83" Type="http://schemas.openxmlformats.org/officeDocument/2006/relationships/customXml" Target="../ink/ink70.xml"/><Relationship Id="rId179" Type="http://schemas.openxmlformats.org/officeDocument/2006/relationships/image" Target="../media/image138.png"/><Relationship Id="rId365" Type="http://schemas.openxmlformats.org/officeDocument/2006/relationships/customXml" Target="../ink/ink214.xml"/><Relationship Id="rId190" Type="http://schemas.openxmlformats.org/officeDocument/2006/relationships/customXml" Target="../ink/ink124.xml"/><Relationship Id="rId204" Type="http://schemas.openxmlformats.org/officeDocument/2006/relationships/customXml" Target="../ink/ink131.xml"/><Relationship Id="rId225" Type="http://schemas.openxmlformats.org/officeDocument/2006/relationships/customXml" Target="../ink/ink142.xml"/><Relationship Id="rId246" Type="http://schemas.openxmlformats.org/officeDocument/2006/relationships/image" Target="../media/image171.png"/><Relationship Id="rId267" Type="http://schemas.openxmlformats.org/officeDocument/2006/relationships/customXml" Target="../ink/ink163.xml"/><Relationship Id="rId288" Type="http://schemas.openxmlformats.org/officeDocument/2006/relationships/customXml" Target="../ink/ink174.xml"/><Relationship Id="rId106" Type="http://schemas.openxmlformats.org/officeDocument/2006/relationships/image" Target="../media/image102.png"/><Relationship Id="rId127" Type="http://schemas.openxmlformats.org/officeDocument/2006/relationships/customXml" Target="../ink/ink92.xml"/><Relationship Id="rId313" Type="http://schemas.openxmlformats.org/officeDocument/2006/relationships/customXml" Target="../ink/ink188.xml"/><Relationship Id="rId10" Type="http://schemas.openxmlformats.org/officeDocument/2006/relationships/image" Target="../media/image55.png"/><Relationship Id="rId31" Type="http://schemas.openxmlformats.org/officeDocument/2006/relationships/image" Target="../media/image65.png"/><Relationship Id="rId52" Type="http://schemas.openxmlformats.org/officeDocument/2006/relationships/image" Target="../media/image75.png"/><Relationship Id="rId73" Type="http://schemas.openxmlformats.org/officeDocument/2006/relationships/customXml" Target="../ink/ink65.xml"/><Relationship Id="rId94" Type="http://schemas.openxmlformats.org/officeDocument/2006/relationships/image" Target="../media/image96.png"/><Relationship Id="rId148" Type="http://schemas.openxmlformats.org/officeDocument/2006/relationships/image" Target="../media/image123.png"/><Relationship Id="rId169" Type="http://schemas.openxmlformats.org/officeDocument/2006/relationships/customXml" Target="../ink/ink113.xml"/><Relationship Id="rId334" Type="http://schemas.openxmlformats.org/officeDocument/2006/relationships/image" Target="../media/image213.png"/><Relationship Id="rId355" Type="http://schemas.openxmlformats.org/officeDocument/2006/relationships/customXml" Target="../ink/ink209.xml"/><Relationship Id="rId4" Type="http://schemas.openxmlformats.org/officeDocument/2006/relationships/image" Target="../media/image49.jpeg"/><Relationship Id="rId180" Type="http://schemas.openxmlformats.org/officeDocument/2006/relationships/customXml" Target="../ink/ink119.xml"/><Relationship Id="rId215" Type="http://schemas.openxmlformats.org/officeDocument/2006/relationships/customXml" Target="../ink/ink137.xml"/><Relationship Id="rId236" Type="http://schemas.openxmlformats.org/officeDocument/2006/relationships/image" Target="../media/image166.png"/><Relationship Id="rId257" Type="http://schemas.openxmlformats.org/officeDocument/2006/relationships/customXml" Target="../ink/ink158.xml"/><Relationship Id="rId278" Type="http://schemas.openxmlformats.org/officeDocument/2006/relationships/customXml" Target="../ink/ink169.xml"/><Relationship Id="rId303" Type="http://schemas.openxmlformats.org/officeDocument/2006/relationships/image" Target="../media/image199.png"/><Relationship Id="rId42" Type="http://schemas.openxmlformats.org/officeDocument/2006/relationships/customXml" Target="../ink/ink49.xml"/><Relationship Id="rId84" Type="http://schemas.openxmlformats.org/officeDocument/2006/relationships/image" Target="../media/image91.png"/><Relationship Id="rId138" Type="http://schemas.openxmlformats.org/officeDocument/2006/relationships/image" Target="../media/image118.png"/><Relationship Id="rId345" Type="http://schemas.openxmlformats.org/officeDocument/2006/relationships/customXml" Target="../ink/ink204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47" Type="http://schemas.openxmlformats.org/officeDocument/2006/relationships/customXml" Target="../ink/ink153.xml"/><Relationship Id="rId107" Type="http://schemas.openxmlformats.org/officeDocument/2006/relationships/customXml" Target="../ink/ink82.xml"/><Relationship Id="rId289" Type="http://schemas.openxmlformats.org/officeDocument/2006/relationships/image" Target="../media/image192.png"/><Relationship Id="rId11" Type="http://schemas.openxmlformats.org/officeDocument/2006/relationships/customXml" Target="../ink/ink33.xml"/><Relationship Id="rId53" Type="http://schemas.openxmlformats.org/officeDocument/2006/relationships/customXml" Target="../ink/ink55.xml"/><Relationship Id="rId149" Type="http://schemas.openxmlformats.org/officeDocument/2006/relationships/customXml" Target="../ink/ink103.xml"/><Relationship Id="rId314" Type="http://schemas.openxmlformats.org/officeDocument/2006/relationships/image" Target="../media/image203.png"/><Relationship Id="rId356" Type="http://schemas.openxmlformats.org/officeDocument/2006/relationships/image" Target="../media/image224.png"/><Relationship Id="rId95" Type="http://schemas.openxmlformats.org/officeDocument/2006/relationships/customXml" Target="../ink/ink76.xml"/><Relationship Id="rId160" Type="http://schemas.openxmlformats.org/officeDocument/2006/relationships/image" Target="../media/image129.png"/><Relationship Id="rId216" Type="http://schemas.openxmlformats.org/officeDocument/2006/relationships/image" Target="../media/image156.png"/><Relationship Id="rId258" Type="http://schemas.openxmlformats.org/officeDocument/2006/relationships/image" Target="../media/image177.png"/><Relationship Id="rId22" Type="http://schemas.openxmlformats.org/officeDocument/2006/relationships/customXml" Target="../ink/ink39.xml"/><Relationship Id="rId64" Type="http://schemas.openxmlformats.org/officeDocument/2006/relationships/image" Target="../media/image81.png"/><Relationship Id="rId118" Type="http://schemas.openxmlformats.org/officeDocument/2006/relationships/image" Target="../media/image108.png"/><Relationship Id="rId325" Type="http://schemas.openxmlformats.org/officeDocument/2006/relationships/customXml" Target="../ink/ink194.xml"/><Relationship Id="rId171" Type="http://schemas.openxmlformats.org/officeDocument/2006/relationships/customXml" Target="../ink/ink114.xml"/><Relationship Id="rId227" Type="http://schemas.openxmlformats.org/officeDocument/2006/relationships/customXml" Target="../ink/ink143.xml"/><Relationship Id="rId269" Type="http://schemas.openxmlformats.org/officeDocument/2006/relationships/customXml" Target="../ink/ink164.xml"/><Relationship Id="rId33" Type="http://schemas.openxmlformats.org/officeDocument/2006/relationships/image" Target="../media/image66.png"/><Relationship Id="rId129" Type="http://schemas.openxmlformats.org/officeDocument/2006/relationships/customXml" Target="../ink/ink93.xml"/><Relationship Id="rId280" Type="http://schemas.openxmlformats.org/officeDocument/2006/relationships/customXml" Target="../ink/ink170.xml"/><Relationship Id="rId336" Type="http://schemas.openxmlformats.org/officeDocument/2006/relationships/image" Target="../media/image214.png"/><Relationship Id="rId75" Type="http://schemas.openxmlformats.org/officeDocument/2006/relationships/customXml" Target="../ink/ink66.xml"/><Relationship Id="rId140" Type="http://schemas.openxmlformats.org/officeDocument/2006/relationships/image" Target="../media/image119.png"/><Relationship Id="rId182" Type="http://schemas.openxmlformats.org/officeDocument/2006/relationships/customXml" Target="../ink/ink120.xml"/><Relationship Id="rId6" Type="http://schemas.openxmlformats.org/officeDocument/2006/relationships/image" Target="../media/image53.png"/><Relationship Id="rId238" Type="http://schemas.openxmlformats.org/officeDocument/2006/relationships/image" Target="../media/image167.png"/><Relationship Id="rId291" Type="http://schemas.openxmlformats.org/officeDocument/2006/relationships/image" Target="../media/image193.png"/><Relationship Id="rId305" Type="http://schemas.openxmlformats.org/officeDocument/2006/relationships/image" Target="../media/image200.png"/><Relationship Id="rId347" Type="http://schemas.openxmlformats.org/officeDocument/2006/relationships/customXml" Target="../ink/ink205.xml"/><Relationship Id="rId44" Type="http://schemas.openxmlformats.org/officeDocument/2006/relationships/customXml" Target="../ink/ink50.xml"/><Relationship Id="rId86" Type="http://schemas.openxmlformats.org/officeDocument/2006/relationships/image" Target="../media/image92.png"/><Relationship Id="rId151" Type="http://schemas.openxmlformats.org/officeDocument/2006/relationships/customXml" Target="../ink/ink104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49" Type="http://schemas.openxmlformats.org/officeDocument/2006/relationships/customXml" Target="../ink/ink154.xml"/><Relationship Id="rId13" Type="http://schemas.openxmlformats.org/officeDocument/2006/relationships/customXml" Target="../ink/ink34.xml"/><Relationship Id="rId109" Type="http://schemas.openxmlformats.org/officeDocument/2006/relationships/customXml" Target="../ink/ink83.xml"/><Relationship Id="rId260" Type="http://schemas.openxmlformats.org/officeDocument/2006/relationships/image" Target="../media/image178.png"/><Relationship Id="rId316" Type="http://schemas.openxmlformats.org/officeDocument/2006/relationships/image" Target="../media/image204.png"/><Relationship Id="rId55" Type="http://schemas.openxmlformats.org/officeDocument/2006/relationships/customXml" Target="../ink/ink56.xml"/><Relationship Id="rId97" Type="http://schemas.openxmlformats.org/officeDocument/2006/relationships/customXml" Target="../ink/ink77.xml"/><Relationship Id="rId120" Type="http://schemas.openxmlformats.org/officeDocument/2006/relationships/image" Target="../media/image109.png"/><Relationship Id="rId358" Type="http://schemas.openxmlformats.org/officeDocument/2006/relationships/image" Target="../media/image225.png"/><Relationship Id="rId162" Type="http://schemas.openxmlformats.org/officeDocument/2006/relationships/image" Target="../media/image130.png"/><Relationship Id="rId218" Type="http://schemas.openxmlformats.org/officeDocument/2006/relationships/image" Target="../media/image157.png"/><Relationship Id="rId271" Type="http://schemas.openxmlformats.org/officeDocument/2006/relationships/customXml" Target="../ink/ink165.xml"/><Relationship Id="rId24" Type="http://schemas.openxmlformats.org/officeDocument/2006/relationships/customXml" Target="../ink/ink40.xml"/><Relationship Id="rId66" Type="http://schemas.openxmlformats.org/officeDocument/2006/relationships/image" Target="../media/image82.png"/><Relationship Id="rId131" Type="http://schemas.openxmlformats.org/officeDocument/2006/relationships/customXml" Target="../ink/ink94.xml"/><Relationship Id="rId327" Type="http://schemas.openxmlformats.org/officeDocument/2006/relationships/customXml" Target="../ink/ink195.xml"/><Relationship Id="rId173" Type="http://schemas.openxmlformats.org/officeDocument/2006/relationships/customXml" Target="../ink/ink115.xml"/><Relationship Id="rId229" Type="http://schemas.openxmlformats.org/officeDocument/2006/relationships/customXml" Target="../ink/ink144.xml"/><Relationship Id="rId240" Type="http://schemas.openxmlformats.org/officeDocument/2006/relationships/image" Target="../media/image168.png"/><Relationship Id="rId35" Type="http://schemas.openxmlformats.org/officeDocument/2006/relationships/image" Target="../media/image67.png"/><Relationship Id="rId77" Type="http://schemas.openxmlformats.org/officeDocument/2006/relationships/customXml" Target="../ink/ink67.xml"/><Relationship Id="rId100" Type="http://schemas.openxmlformats.org/officeDocument/2006/relationships/image" Target="../media/image99.png"/><Relationship Id="rId282" Type="http://schemas.openxmlformats.org/officeDocument/2006/relationships/customXml" Target="../ink/ink171.xml"/><Relationship Id="rId338" Type="http://schemas.openxmlformats.org/officeDocument/2006/relationships/image" Target="../media/image215.png"/><Relationship Id="rId8" Type="http://schemas.openxmlformats.org/officeDocument/2006/relationships/image" Target="../media/image54.png"/><Relationship Id="rId142" Type="http://schemas.openxmlformats.org/officeDocument/2006/relationships/image" Target="../media/image120.png"/><Relationship Id="rId184" Type="http://schemas.openxmlformats.org/officeDocument/2006/relationships/customXml" Target="../ink/ink121.xml"/><Relationship Id="rId251" Type="http://schemas.openxmlformats.org/officeDocument/2006/relationships/customXml" Target="../ink/ink155.xml"/><Relationship Id="rId46" Type="http://schemas.openxmlformats.org/officeDocument/2006/relationships/image" Target="../media/image72.png"/><Relationship Id="rId293" Type="http://schemas.openxmlformats.org/officeDocument/2006/relationships/image" Target="../media/image194.png"/><Relationship Id="rId307" Type="http://schemas.openxmlformats.org/officeDocument/2006/relationships/customXml" Target="../ink/ink184.xml"/><Relationship Id="rId349" Type="http://schemas.openxmlformats.org/officeDocument/2006/relationships/customXml" Target="../ink/ink206.xml"/><Relationship Id="rId88" Type="http://schemas.openxmlformats.org/officeDocument/2006/relationships/image" Target="../media/image93.png"/><Relationship Id="rId111" Type="http://schemas.openxmlformats.org/officeDocument/2006/relationships/customXml" Target="../ink/ink84.xml"/><Relationship Id="rId153" Type="http://schemas.openxmlformats.org/officeDocument/2006/relationships/customXml" Target="../ink/ink105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360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png"/><Relationship Id="rId299" Type="http://schemas.openxmlformats.org/officeDocument/2006/relationships/customXml" Target="../ink/ink369.xml"/><Relationship Id="rId21" Type="http://schemas.openxmlformats.org/officeDocument/2006/relationships/image" Target="../media/image79.png"/><Relationship Id="rId63" Type="http://schemas.openxmlformats.org/officeDocument/2006/relationships/image" Target="../media/image101.png"/><Relationship Id="rId159" Type="http://schemas.openxmlformats.org/officeDocument/2006/relationships/customXml" Target="../ink/ink295.xml"/><Relationship Id="rId324" Type="http://schemas.openxmlformats.org/officeDocument/2006/relationships/customXml" Target="../ink/ink382.xml"/><Relationship Id="rId366" Type="http://schemas.openxmlformats.org/officeDocument/2006/relationships/customXml" Target="../ink/ink403.xml"/><Relationship Id="rId170" Type="http://schemas.openxmlformats.org/officeDocument/2006/relationships/customXml" Target="../ink/ink301.xml"/><Relationship Id="rId226" Type="http://schemas.openxmlformats.org/officeDocument/2006/relationships/customXml" Target="../ink/ink329.xml"/><Relationship Id="rId433" Type="http://schemas.openxmlformats.org/officeDocument/2006/relationships/customXml" Target="../ink/ink437.xml"/><Relationship Id="rId268" Type="http://schemas.openxmlformats.org/officeDocument/2006/relationships/customXml" Target="../ink/ink351.xml"/><Relationship Id="rId475" Type="http://schemas.openxmlformats.org/officeDocument/2006/relationships/customXml" Target="../ink/ink458.xml"/><Relationship Id="rId32" Type="http://schemas.openxmlformats.org/officeDocument/2006/relationships/customXml" Target="../ink/ink231.xml"/><Relationship Id="rId74" Type="http://schemas.openxmlformats.org/officeDocument/2006/relationships/customXml" Target="../ink/ink252.xml"/><Relationship Id="rId128" Type="http://schemas.openxmlformats.org/officeDocument/2006/relationships/customXml" Target="../ink/ink279.xml"/><Relationship Id="rId335" Type="http://schemas.openxmlformats.org/officeDocument/2006/relationships/image" Target="../media/image256.png"/><Relationship Id="rId377" Type="http://schemas.openxmlformats.org/officeDocument/2006/relationships/customXml" Target="../ink/ink409.xml"/><Relationship Id="rId500" Type="http://schemas.openxmlformats.org/officeDocument/2006/relationships/image" Target="../media/image337.png"/><Relationship Id="rId5" Type="http://schemas.openxmlformats.org/officeDocument/2006/relationships/customXml" Target="../ink/ink217.xml"/><Relationship Id="rId181" Type="http://schemas.openxmlformats.org/officeDocument/2006/relationships/image" Target="../media/image159.png"/><Relationship Id="rId237" Type="http://schemas.openxmlformats.org/officeDocument/2006/relationships/customXml" Target="../ink/ink335.xml"/><Relationship Id="rId402" Type="http://schemas.openxmlformats.org/officeDocument/2006/relationships/image" Target="../media/image289.png"/><Relationship Id="rId279" Type="http://schemas.openxmlformats.org/officeDocument/2006/relationships/image" Target="../media/image230.png"/><Relationship Id="rId444" Type="http://schemas.openxmlformats.org/officeDocument/2006/relationships/image" Target="../media/image310.png"/><Relationship Id="rId486" Type="http://schemas.openxmlformats.org/officeDocument/2006/relationships/customXml" Target="../ink/ink464.xml"/><Relationship Id="rId43" Type="http://schemas.openxmlformats.org/officeDocument/2006/relationships/image" Target="../media/image91.png"/><Relationship Id="rId139" Type="http://schemas.openxmlformats.org/officeDocument/2006/relationships/customXml" Target="../ink/ink285.xml"/><Relationship Id="rId290" Type="http://schemas.openxmlformats.org/officeDocument/2006/relationships/image" Target="../media/image235.png"/><Relationship Id="rId304" Type="http://schemas.openxmlformats.org/officeDocument/2006/relationships/image" Target="../media/image241.png"/><Relationship Id="rId346" Type="http://schemas.openxmlformats.org/officeDocument/2006/relationships/customXml" Target="../ink/ink393.xml"/><Relationship Id="rId388" Type="http://schemas.openxmlformats.org/officeDocument/2006/relationships/image" Target="../media/image282.png"/><Relationship Id="rId85" Type="http://schemas.openxmlformats.org/officeDocument/2006/relationships/image" Target="../media/image112.png"/><Relationship Id="rId150" Type="http://schemas.openxmlformats.org/officeDocument/2006/relationships/image" Target="../media/image144.png"/><Relationship Id="rId192" Type="http://schemas.openxmlformats.org/officeDocument/2006/relationships/customXml" Target="../ink/ink312.xml"/><Relationship Id="rId206" Type="http://schemas.openxmlformats.org/officeDocument/2006/relationships/customXml" Target="../ink/ink319.xml"/><Relationship Id="rId413" Type="http://schemas.openxmlformats.org/officeDocument/2006/relationships/customXml" Target="../ink/ink427.xml"/><Relationship Id="rId248" Type="http://schemas.openxmlformats.org/officeDocument/2006/relationships/image" Target="../media/image192.png"/><Relationship Id="rId455" Type="http://schemas.openxmlformats.org/officeDocument/2006/relationships/customXml" Target="../ink/ink448.xml"/><Relationship Id="rId497" Type="http://schemas.openxmlformats.org/officeDocument/2006/relationships/customXml" Target="../ink/ink470.xml"/><Relationship Id="rId12" Type="http://schemas.openxmlformats.org/officeDocument/2006/relationships/image" Target="../media/image61.png"/><Relationship Id="rId108" Type="http://schemas.openxmlformats.org/officeDocument/2006/relationships/customXml" Target="../ink/ink269.xml"/><Relationship Id="rId315" Type="http://schemas.openxmlformats.org/officeDocument/2006/relationships/image" Target="../media/image246.png"/><Relationship Id="rId357" Type="http://schemas.openxmlformats.org/officeDocument/2006/relationships/image" Target="../media/image267.png"/><Relationship Id="rId54" Type="http://schemas.openxmlformats.org/officeDocument/2006/relationships/customXml" Target="../ink/ink242.xml"/><Relationship Id="rId96" Type="http://schemas.openxmlformats.org/officeDocument/2006/relationships/customXml" Target="../ink/ink263.xml"/><Relationship Id="rId161" Type="http://schemas.openxmlformats.org/officeDocument/2006/relationships/customXml" Target="../ink/ink296.xml"/><Relationship Id="rId217" Type="http://schemas.openxmlformats.org/officeDocument/2006/relationships/image" Target="../media/image177.png"/><Relationship Id="rId399" Type="http://schemas.openxmlformats.org/officeDocument/2006/relationships/customXml" Target="../ink/ink420.xml"/><Relationship Id="rId259" Type="http://schemas.openxmlformats.org/officeDocument/2006/relationships/customXml" Target="../ink/ink346.xml"/><Relationship Id="rId424" Type="http://schemas.openxmlformats.org/officeDocument/2006/relationships/image" Target="../media/image300.png"/><Relationship Id="rId466" Type="http://schemas.openxmlformats.org/officeDocument/2006/relationships/image" Target="../media/image321.png"/><Relationship Id="rId23" Type="http://schemas.openxmlformats.org/officeDocument/2006/relationships/image" Target="../media/image80.png"/><Relationship Id="rId119" Type="http://schemas.openxmlformats.org/officeDocument/2006/relationships/image" Target="../media/image129.png"/><Relationship Id="rId270" Type="http://schemas.openxmlformats.org/officeDocument/2006/relationships/customXml" Target="../ink/ink353.xml"/><Relationship Id="rId326" Type="http://schemas.openxmlformats.org/officeDocument/2006/relationships/customXml" Target="../ink/ink383.xml"/><Relationship Id="rId65" Type="http://schemas.openxmlformats.org/officeDocument/2006/relationships/image" Target="../media/image102.png"/><Relationship Id="rId130" Type="http://schemas.openxmlformats.org/officeDocument/2006/relationships/customXml" Target="../ink/ink280.xml"/><Relationship Id="rId368" Type="http://schemas.openxmlformats.org/officeDocument/2006/relationships/customXml" Target="../ink/ink404.xml"/><Relationship Id="rId172" Type="http://schemas.openxmlformats.org/officeDocument/2006/relationships/customXml" Target="../ink/ink302.xml"/><Relationship Id="rId228" Type="http://schemas.openxmlformats.org/officeDocument/2006/relationships/customXml" Target="../ink/ink330.xml"/><Relationship Id="rId435" Type="http://schemas.openxmlformats.org/officeDocument/2006/relationships/customXml" Target="../ink/ink438.xml"/><Relationship Id="rId477" Type="http://schemas.openxmlformats.org/officeDocument/2006/relationships/customXml" Target="../ink/ink459.xml"/><Relationship Id="rId281" Type="http://schemas.openxmlformats.org/officeDocument/2006/relationships/image" Target="../media/image231.png"/><Relationship Id="rId337" Type="http://schemas.openxmlformats.org/officeDocument/2006/relationships/image" Target="../media/image257.png"/><Relationship Id="rId502" Type="http://schemas.openxmlformats.org/officeDocument/2006/relationships/image" Target="../media/image338.png"/><Relationship Id="rId34" Type="http://schemas.openxmlformats.org/officeDocument/2006/relationships/customXml" Target="../ink/ink232.xml"/><Relationship Id="rId76" Type="http://schemas.openxmlformats.org/officeDocument/2006/relationships/customXml" Target="../ink/ink253.xml"/><Relationship Id="rId141" Type="http://schemas.openxmlformats.org/officeDocument/2006/relationships/customXml" Target="../ink/ink286.xml"/><Relationship Id="rId379" Type="http://schemas.openxmlformats.org/officeDocument/2006/relationships/customXml" Target="../ink/ink410.xml"/><Relationship Id="rId7" Type="http://schemas.openxmlformats.org/officeDocument/2006/relationships/customXml" Target="../ink/ink218.xml"/><Relationship Id="rId183" Type="http://schemas.openxmlformats.org/officeDocument/2006/relationships/image" Target="../media/image160.png"/><Relationship Id="rId239" Type="http://schemas.openxmlformats.org/officeDocument/2006/relationships/customXml" Target="../ink/ink336.xml"/><Relationship Id="rId390" Type="http://schemas.openxmlformats.org/officeDocument/2006/relationships/image" Target="../media/image283.png"/><Relationship Id="rId404" Type="http://schemas.openxmlformats.org/officeDocument/2006/relationships/image" Target="../media/image290.png"/><Relationship Id="rId446" Type="http://schemas.openxmlformats.org/officeDocument/2006/relationships/image" Target="../media/image311.png"/><Relationship Id="rId250" Type="http://schemas.openxmlformats.org/officeDocument/2006/relationships/image" Target="../media/image193.png"/><Relationship Id="rId292" Type="http://schemas.openxmlformats.org/officeDocument/2006/relationships/image" Target="../media/image236.png"/><Relationship Id="rId306" Type="http://schemas.openxmlformats.org/officeDocument/2006/relationships/image" Target="../media/image242.png"/><Relationship Id="rId488" Type="http://schemas.openxmlformats.org/officeDocument/2006/relationships/customXml" Target="../ink/ink465.xml"/><Relationship Id="rId45" Type="http://schemas.openxmlformats.org/officeDocument/2006/relationships/image" Target="../media/image92.png"/><Relationship Id="rId87" Type="http://schemas.openxmlformats.org/officeDocument/2006/relationships/image" Target="../media/image113.png"/><Relationship Id="rId110" Type="http://schemas.openxmlformats.org/officeDocument/2006/relationships/customXml" Target="../ink/ink270.xml"/><Relationship Id="rId348" Type="http://schemas.openxmlformats.org/officeDocument/2006/relationships/customXml" Target="../ink/ink394.xml"/><Relationship Id="rId152" Type="http://schemas.openxmlformats.org/officeDocument/2006/relationships/image" Target="../media/image145.png"/><Relationship Id="rId194" Type="http://schemas.openxmlformats.org/officeDocument/2006/relationships/customXml" Target="../ink/ink313.xml"/><Relationship Id="rId208" Type="http://schemas.openxmlformats.org/officeDocument/2006/relationships/customXml" Target="../ink/ink320.xml"/><Relationship Id="rId415" Type="http://schemas.openxmlformats.org/officeDocument/2006/relationships/customXml" Target="../ink/ink428.xml"/><Relationship Id="rId457" Type="http://schemas.openxmlformats.org/officeDocument/2006/relationships/customXml" Target="../ink/ink449.xml"/><Relationship Id="rId261" Type="http://schemas.openxmlformats.org/officeDocument/2006/relationships/customXml" Target="../ink/ink347.xml"/><Relationship Id="rId499" Type="http://schemas.openxmlformats.org/officeDocument/2006/relationships/customXml" Target="../ink/ink471.xml"/><Relationship Id="rId14" Type="http://schemas.openxmlformats.org/officeDocument/2006/relationships/image" Target="../media/image70.png"/><Relationship Id="rId56" Type="http://schemas.openxmlformats.org/officeDocument/2006/relationships/customXml" Target="../ink/ink243.xml"/><Relationship Id="rId317" Type="http://schemas.openxmlformats.org/officeDocument/2006/relationships/image" Target="../media/image247.png"/><Relationship Id="rId359" Type="http://schemas.openxmlformats.org/officeDocument/2006/relationships/image" Target="../media/image268.png"/><Relationship Id="rId98" Type="http://schemas.openxmlformats.org/officeDocument/2006/relationships/customXml" Target="../ink/ink264.xml"/><Relationship Id="rId121" Type="http://schemas.openxmlformats.org/officeDocument/2006/relationships/image" Target="../media/image130.png"/><Relationship Id="rId163" Type="http://schemas.openxmlformats.org/officeDocument/2006/relationships/customXml" Target="../ink/ink297.xml"/><Relationship Id="rId219" Type="http://schemas.openxmlformats.org/officeDocument/2006/relationships/image" Target="../media/image178.png"/><Relationship Id="rId370" Type="http://schemas.openxmlformats.org/officeDocument/2006/relationships/customXml" Target="../ink/ink405.xml"/><Relationship Id="rId426" Type="http://schemas.openxmlformats.org/officeDocument/2006/relationships/image" Target="../media/image301.png"/><Relationship Id="rId230" Type="http://schemas.openxmlformats.org/officeDocument/2006/relationships/customXml" Target="../ink/ink331.xml"/><Relationship Id="rId468" Type="http://schemas.openxmlformats.org/officeDocument/2006/relationships/image" Target="../media/image322.png"/><Relationship Id="rId25" Type="http://schemas.openxmlformats.org/officeDocument/2006/relationships/image" Target="../media/image82.png"/><Relationship Id="rId67" Type="http://schemas.openxmlformats.org/officeDocument/2006/relationships/image" Target="../media/image103.png"/><Relationship Id="rId272" Type="http://schemas.openxmlformats.org/officeDocument/2006/relationships/customXml" Target="../ink/ink354.xml"/><Relationship Id="rId328" Type="http://schemas.openxmlformats.org/officeDocument/2006/relationships/customXml" Target="../ink/ink384.xml"/><Relationship Id="rId132" Type="http://schemas.openxmlformats.org/officeDocument/2006/relationships/customXml" Target="../ink/ink281.xml"/><Relationship Id="rId174" Type="http://schemas.openxmlformats.org/officeDocument/2006/relationships/customXml" Target="../ink/ink303.xml"/><Relationship Id="rId381" Type="http://schemas.openxmlformats.org/officeDocument/2006/relationships/customXml" Target="../ink/ink411.xml"/><Relationship Id="rId241" Type="http://schemas.openxmlformats.org/officeDocument/2006/relationships/customXml" Target="../ink/ink337.xml"/><Relationship Id="rId437" Type="http://schemas.openxmlformats.org/officeDocument/2006/relationships/customXml" Target="../ink/ink439.xml"/><Relationship Id="rId479" Type="http://schemas.openxmlformats.org/officeDocument/2006/relationships/customXml" Target="../ink/ink460.xml"/><Relationship Id="rId36" Type="http://schemas.openxmlformats.org/officeDocument/2006/relationships/customXml" Target="../ink/ink233.xml"/><Relationship Id="rId283" Type="http://schemas.openxmlformats.org/officeDocument/2006/relationships/image" Target="../media/image232.png"/><Relationship Id="rId339" Type="http://schemas.openxmlformats.org/officeDocument/2006/relationships/image" Target="../media/image258.png"/><Relationship Id="rId490" Type="http://schemas.openxmlformats.org/officeDocument/2006/relationships/customXml" Target="../ink/ink466.xml"/><Relationship Id="rId504" Type="http://schemas.openxmlformats.org/officeDocument/2006/relationships/image" Target="../media/image339.png"/><Relationship Id="rId78" Type="http://schemas.openxmlformats.org/officeDocument/2006/relationships/customXml" Target="../ink/ink254.xml"/><Relationship Id="rId101" Type="http://schemas.openxmlformats.org/officeDocument/2006/relationships/image" Target="../media/image120.png"/><Relationship Id="rId143" Type="http://schemas.openxmlformats.org/officeDocument/2006/relationships/customXml" Target="../ink/ink287.xml"/><Relationship Id="rId185" Type="http://schemas.openxmlformats.org/officeDocument/2006/relationships/image" Target="../media/image161.png"/><Relationship Id="rId350" Type="http://schemas.openxmlformats.org/officeDocument/2006/relationships/customXml" Target="../ink/ink395.xml"/><Relationship Id="rId406" Type="http://schemas.openxmlformats.org/officeDocument/2006/relationships/image" Target="../media/image291.png"/><Relationship Id="rId9" Type="http://schemas.openxmlformats.org/officeDocument/2006/relationships/customXml" Target="../ink/ink219.xml"/><Relationship Id="rId210" Type="http://schemas.openxmlformats.org/officeDocument/2006/relationships/customXml" Target="../ink/ink321.xml"/><Relationship Id="rId392" Type="http://schemas.openxmlformats.org/officeDocument/2006/relationships/image" Target="../media/image284.png"/><Relationship Id="rId448" Type="http://schemas.openxmlformats.org/officeDocument/2006/relationships/image" Target="../media/image312.png"/><Relationship Id="rId252" Type="http://schemas.openxmlformats.org/officeDocument/2006/relationships/image" Target="../media/image194.png"/><Relationship Id="rId294" Type="http://schemas.openxmlformats.org/officeDocument/2006/relationships/customXml" Target="../ink/ink366.xml"/><Relationship Id="rId308" Type="http://schemas.openxmlformats.org/officeDocument/2006/relationships/image" Target="../media/image243.png"/><Relationship Id="rId47" Type="http://schemas.openxmlformats.org/officeDocument/2006/relationships/image" Target="../media/image93.png"/><Relationship Id="rId89" Type="http://schemas.openxmlformats.org/officeDocument/2006/relationships/image" Target="../media/image114.png"/><Relationship Id="rId112" Type="http://schemas.openxmlformats.org/officeDocument/2006/relationships/customXml" Target="../ink/ink271.xml"/><Relationship Id="rId154" Type="http://schemas.openxmlformats.org/officeDocument/2006/relationships/image" Target="../media/image146.png"/><Relationship Id="rId361" Type="http://schemas.openxmlformats.org/officeDocument/2006/relationships/image" Target="../media/image269.png"/><Relationship Id="rId196" Type="http://schemas.openxmlformats.org/officeDocument/2006/relationships/customXml" Target="../ink/ink314.xml"/><Relationship Id="rId417" Type="http://schemas.openxmlformats.org/officeDocument/2006/relationships/customXml" Target="../ink/ink429.xml"/><Relationship Id="rId459" Type="http://schemas.openxmlformats.org/officeDocument/2006/relationships/customXml" Target="../ink/ink450.xml"/><Relationship Id="rId16" Type="http://schemas.openxmlformats.org/officeDocument/2006/relationships/image" Target="../media/image71.png"/><Relationship Id="rId221" Type="http://schemas.openxmlformats.org/officeDocument/2006/relationships/image" Target="../media/image179.png"/><Relationship Id="rId263" Type="http://schemas.openxmlformats.org/officeDocument/2006/relationships/customXml" Target="../ink/ink348.xml"/><Relationship Id="rId319" Type="http://schemas.openxmlformats.org/officeDocument/2006/relationships/image" Target="../media/image248.png"/><Relationship Id="rId470" Type="http://schemas.openxmlformats.org/officeDocument/2006/relationships/image" Target="../media/image323.png"/><Relationship Id="rId58" Type="http://schemas.openxmlformats.org/officeDocument/2006/relationships/customXml" Target="../ink/ink244.xml"/><Relationship Id="rId123" Type="http://schemas.openxmlformats.org/officeDocument/2006/relationships/image" Target="../media/image131.png"/><Relationship Id="rId330" Type="http://schemas.openxmlformats.org/officeDocument/2006/relationships/customXml" Target="../ink/ink385.xml"/><Relationship Id="rId165" Type="http://schemas.openxmlformats.org/officeDocument/2006/relationships/customXml" Target="../ink/ink298.xml"/><Relationship Id="rId372" Type="http://schemas.openxmlformats.org/officeDocument/2006/relationships/customXml" Target="../ink/ink406.xml"/><Relationship Id="rId428" Type="http://schemas.openxmlformats.org/officeDocument/2006/relationships/image" Target="../media/image302.png"/><Relationship Id="rId232" Type="http://schemas.openxmlformats.org/officeDocument/2006/relationships/customXml" Target="../ink/ink332.xml"/><Relationship Id="rId274" Type="http://schemas.openxmlformats.org/officeDocument/2006/relationships/customXml" Target="../ink/ink355.xml"/><Relationship Id="rId481" Type="http://schemas.openxmlformats.org/officeDocument/2006/relationships/customXml" Target="../ink/ink461.xml"/><Relationship Id="rId27" Type="http://schemas.openxmlformats.org/officeDocument/2006/relationships/image" Target="../media/image83.png"/><Relationship Id="rId69" Type="http://schemas.openxmlformats.org/officeDocument/2006/relationships/image" Target="../media/image104.png"/><Relationship Id="rId134" Type="http://schemas.openxmlformats.org/officeDocument/2006/relationships/customXml" Target="../ink/ink282.xml"/><Relationship Id="rId80" Type="http://schemas.openxmlformats.org/officeDocument/2006/relationships/customXml" Target="../ink/ink255.xml"/><Relationship Id="rId176" Type="http://schemas.openxmlformats.org/officeDocument/2006/relationships/customXml" Target="../ink/ink304.xml"/><Relationship Id="rId341" Type="http://schemas.openxmlformats.org/officeDocument/2006/relationships/image" Target="../media/image259.png"/><Relationship Id="rId383" Type="http://schemas.openxmlformats.org/officeDocument/2006/relationships/customXml" Target="../ink/ink412.xml"/><Relationship Id="rId439" Type="http://schemas.openxmlformats.org/officeDocument/2006/relationships/customXml" Target="../ink/ink440.xml"/><Relationship Id="rId201" Type="http://schemas.openxmlformats.org/officeDocument/2006/relationships/image" Target="../media/image169.png"/><Relationship Id="rId243" Type="http://schemas.openxmlformats.org/officeDocument/2006/relationships/customXml" Target="../ink/ink338.xml"/><Relationship Id="rId285" Type="http://schemas.openxmlformats.org/officeDocument/2006/relationships/image" Target="../media/image233.png"/><Relationship Id="rId450" Type="http://schemas.openxmlformats.org/officeDocument/2006/relationships/image" Target="../media/image313.png"/><Relationship Id="rId506" Type="http://schemas.openxmlformats.org/officeDocument/2006/relationships/image" Target="../media/image340.png"/><Relationship Id="rId38" Type="http://schemas.openxmlformats.org/officeDocument/2006/relationships/customXml" Target="../ink/ink234.xml"/><Relationship Id="rId103" Type="http://schemas.openxmlformats.org/officeDocument/2006/relationships/image" Target="../media/image121.png"/><Relationship Id="rId310" Type="http://schemas.openxmlformats.org/officeDocument/2006/relationships/image" Target="../media/image244.png"/><Relationship Id="rId492" Type="http://schemas.openxmlformats.org/officeDocument/2006/relationships/customXml" Target="../ink/ink467.xml"/><Relationship Id="rId91" Type="http://schemas.openxmlformats.org/officeDocument/2006/relationships/image" Target="../media/image115.png"/><Relationship Id="rId145" Type="http://schemas.openxmlformats.org/officeDocument/2006/relationships/customXml" Target="../ink/ink288.xml"/><Relationship Id="rId187" Type="http://schemas.openxmlformats.org/officeDocument/2006/relationships/image" Target="../media/image162.png"/><Relationship Id="rId352" Type="http://schemas.openxmlformats.org/officeDocument/2006/relationships/customXml" Target="../ink/ink396.xml"/><Relationship Id="rId394" Type="http://schemas.openxmlformats.org/officeDocument/2006/relationships/image" Target="../media/image285.png"/><Relationship Id="rId408" Type="http://schemas.openxmlformats.org/officeDocument/2006/relationships/image" Target="../media/image292.png"/><Relationship Id="rId212" Type="http://schemas.openxmlformats.org/officeDocument/2006/relationships/customXml" Target="../ink/ink322.xml"/><Relationship Id="rId254" Type="http://schemas.openxmlformats.org/officeDocument/2006/relationships/image" Target="../media/image195.png"/><Relationship Id="rId49" Type="http://schemas.openxmlformats.org/officeDocument/2006/relationships/image" Target="../media/image94.png"/><Relationship Id="rId114" Type="http://schemas.openxmlformats.org/officeDocument/2006/relationships/customXml" Target="../ink/ink272.xml"/><Relationship Id="rId296" Type="http://schemas.openxmlformats.org/officeDocument/2006/relationships/image" Target="../media/image237.png"/><Relationship Id="rId461" Type="http://schemas.openxmlformats.org/officeDocument/2006/relationships/customXml" Target="../ink/ink451.xml"/><Relationship Id="rId60" Type="http://schemas.openxmlformats.org/officeDocument/2006/relationships/customXml" Target="../ink/ink245.xml"/><Relationship Id="rId156" Type="http://schemas.openxmlformats.org/officeDocument/2006/relationships/image" Target="../media/image147.png"/><Relationship Id="rId198" Type="http://schemas.openxmlformats.org/officeDocument/2006/relationships/customXml" Target="../ink/ink315.xml"/><Relationship Id="rId321" Type="http://schemas.openxmlformats.org/officeDocument/2006/relationships/image" Target="../media/image249.png"/><Relationship Id="rId363" Type="http://schemas.openxmlformats.org/officeDocument/2006/relationships/image" Target="../media/image270.png"/><Relationship Id="rId419" Type="http://schemas.openxmlformats.org/officeDocument/2006/relationships/customXml" Target="../ink/ink430.xml"/><Relationship Id="rId223" Type="http://schemas.openxmlformats.org/officeDocument/2006/relationships/image" Target="../media/image180.png"/><Relationship Id="rId430" Type="http://schemas.openxmlformats.org/officeDocument/2006/relationships/image" Target="../media/image303.png"/><Relationship Id="rId18" Type="http://schemas.openxmlformats.org/officeDocument/2006/relationships/customXml" Target="../ink/ink224.xml"/><Relationship Id="rId265" Type="http://schemas.openxmlformats.org/officeDocument/2006/relationships/customXml" Target="../ink/ink349.xml"/><Relationship Id="rId472" Type="http://schemas.openxmlformats.org/officeDocument/2006/relationships/image" Target="../media/image324.png"/><Relationship Id="rId125" Type="http://schemas.openxmlformats.org/officeDocument/2006/relationships/image" Target="../media/image132.png"/><Relationship Id="rId167" Type="http://schemas.openxmlformats.org/officeDocument/2006/relationships/customXml" Target="../ink/ink299.xml"/><Relationship Id="rId332" Type="http://schemas.openxmlformats.org/officeDocument/2006/relationships/customXml" Target="../ink/ink386.xml"/><Relationship Id="rId374" Type="http://schemas.openxmlformats.org/officeDocument/2006/relationships/image" Target="../media/image275.png"/><Relationship Id="rId71" Type="http://schemas.openxmlformats.org/officeDocument/2006/relationships/image" Target="../media/image105.png"/><Relationship Id="rId234" Type="http://schemas.openxmlformats.org/officeDocument/2006/relationships/customXml" Target="../ink/ink333.xml"/><Relationship Id="rId2" Type="http://schemas.openxmlformats.org/officeDocument/2006/relationships/customXml" Target="../ink/ink215.xml"/><Relationship Id="rId29" Type="http://schemas.openxmlformats.org/officeDocument/2006/relationships/image" Target="../media/image84.png"/><Relationship Id="rId276" Type="http://schemas.openxmlformats.org/officeDocument/2006/relationships/customXml" Target="../ink/ink356.xml"/><Relationship Id="rId441" Type="http://schemas.openxmlformats.org/officeDocument/2006/relationships/customXml" Target="../ink/ink441.xml"/><Relationship Id="rId483" Type="http://schemas.openxmlformats.org/officeDocument/2006/relationships/customXml" Target="../ink/ink462.xml"/><Relationship Id="rId40" Type="http://schemas.openxmlformats.org/officeDocument/2006/relationships/customXml" Target="../ink/ink235.xml"/><Relationship Id="rId136" Type="http://schemas.openxmlformats.org/officeDocument/2006/relationships/image" Target="../media/image137.png"/><Relationship Id="rId178" Type="http://schemas.openxmlformats.org/officeDocument/2006/relationships/customXml" Target="../ink/ink305.xml"/><Relationship Id="rId301" Type="http://schemas.openxmlformats.org/officeDocument/2006/relationships/customXml" Target="../ink/ink370.xml"/><Relationship Id="rId343" Type="http://schemas.openxmlformats.org/officeDocument/2006/relationships/image" Target="../media/image260.png"/><Relationship Id="rId82" Type="http://schemas.openxmlformats.org/officeDocument/2006/relationships/customXml" Target="../ink/ink256.xml"/><Relationship Id="rId203" Type="http://schemas.openxmlformats.org/officeDocument/2006/relationships/image" Target="../media/image170.png"/><Relationship Id="rId385" Type="http://schemas.openxmlformats.org/officeDocument/2006/relationships/customXml" Target="../ink/ink413.xml"/><Relationship Id="rId245" Type="http://schemas.openxmlformats.org/officeDocument/2006/relationships/customXml" Target="../ink/ink339.xml"/><Relationship Id="rId287" Type="http://schemas.openxmlformats.org/officeDocument/2006/relationships/image" Target="../media/image234.png"/><Relationship Id="rId410" Type="http://schemas.openxmlformats.org/officeDocument/2006/relationships/image" Target="../media/image293.png"/><Relationship Id="rId452" Type="http://schemas.openxmlformats.org/officeDocument/2006/relationships/image" Target="../media/image314.png"/><Relationship Id="rId494" Type="http://schemas.openxmlformats.org/officeDocument/2006/relationships/customXml" Target="../ink/ink468.xml"/><Relationship Id="rId508" Type="http://schemas.openxmlformats.org/officeDocument/2006/relationships/image" Target="../media/image341.png"/><Relationship Id="rId105" Type="http://schemas.openxmlformats.org/officeDocument/2006/relationships/image" Target="../media/image122.png"/><Relationship Id="rId147" Type="http://schemas.openxmlformats.org/officeDocument/2006/relationships/customXml" Target="../ink/ink289.xml"/><Relationship Id="rId312" Type="http://schemas.openxmlformats.org/officeDocument/2006/relationships/image" Target="../media/image245.png"/><Relationship Id="rId354" Type="http://schemas.openxmlformats.org/officeDocument/2006/relationships/customXml" Target="../ink/ink397.xml"/><Relationship Id="rId51" Type="http://schemas.openxmlformats.org/officeDocument/2006/relationships/image" Target="../media/image95.png"/><Relationship Id="rId93" Type="http://schemas.openxmlformats.org/officeDocument/2006/relationships/image" Target="../media/image116.png"/><Relationship Id="rId189" Type="http://schemas.openxmlformats.org/officeDocument/2006/relationships/image" Target="../media/image163.png"/><Relationship Id="rId396" Type="http://schemas.openxmlformats.org/officeDocument/2006/relationships/image" Target="../media/image286.png"/><Relationship Id="rId214" Type="http://schemas.openxmlformats.org/officeDocument/2006/relationships/customXml" Target="../ink/ink323.xml"/><Relationship Id="rId256" Type="http://schemas.openxmlformats.org/officeDocument/2006/relationships/image" Target="../media/image196.png"/><Relationship Id="rId298" Type="http://schemas.openxmlformats.org/officeDocument/2006/relationships/image" Target="../media/image238.png"/><Relationship Id="rId421" Type="http://schemas.openxmlformats.org/officeDocument/2006/relationships/customXml" Target="../ink/ink431.xml"/><Relationship Id="rId463" Type="http://schemas.openxmlformats.org/officeDocument/2006/relationships/customXml" Target="../ink/ink452.xml"/><Relationship Id="rId116" Type="http://schemas.openxmlformats.org/officeDocument/2006/relationships/customXml" Target="../ink/ink273.xml"/><Relationship Id="rId158" Type="http://schemas.openxmlformats.org/officeDocument/2006/relationships/image" Target="../media/image148.png"/><Relationship Id="rId323" Type="http://schemas.openxmlformats.org/officeDocument/2006/relationships/image" Target="../media/image250.png"/><Relationship Id="rId20" Type="http://schemas.openxmlformats.org/officeDocument/2006/relationships/customXml" Target="../ink/ink225.xml"/><Relationship Id="rId62" Type="http://schemas.openxmlformats.org/officeDocument/2006/relationships/customXml" Target="../ink/ink246.xml"/><Relationship Id="rId365" Type="http://schemas.openxmlformats.org/officeDocument/2006/relationships/image" Target="../media/image271.png"/><Relationship Id="rId225" Type="http://schemas.openxmlformats.org/officeDocument/2006/relationships/image" Target="../media/image181.png"/><Relationship Id="rId267" Type="http://schemas.openxmlformats.org/officeDocument/2006/relationships/image" Target="../media/image201.png"/><Relationship Id="rId432" Type="http://schemas.openxmlformats.org/officeDocument/2006/relationships/image" Target="../media/image304.png"/><Relationship Id="rId474" Type="http://schemas.openxmlformats.org/officeDocument/2006/relationships/image" Target="../media/image325.png"/><Relationship Id="rId127" Type="http://schemas.openxmlformats.org/officeDocument/2006/relationships/image" Target="../media/image133.png"/><Relationship Id="rId31" Type="http://schemas.openxmlformats.org/officeDocument/2006/relationships/image" Target="../media/image85.png"/><Relationship Id="rId73" Type="http://schemas.openxmlformats.org/officeDocument/2006/relationships/image" Target="../media/image106.png"/><Relationship Id="rId169" Type="http://schemas.openxmlformats.org/officeDocument/2006/relationships/customXml" Target="../ink/ink300.xml"/><Relationship Id="rId334" Type="http://schemas.openxmlformats.org/officeDocument/2006/relationships/customXml" Target="../ink/ink387.xml"/><Relationship Id="rId376" Type="http://schemas.openxmlformats.org/officeDocument/2006/relationships/image" Target="../media/image276.png"/><Relationship Id="rId4" Type="http://schemas.openxmlformats.org/officeDocument/2006/relationships/customXml" Target="../ink/ink216.xml"/><Relationship Id="rId180" Type="http://schemas.openxmlformats.org/officeDocument/2006/relationships/customXml" Target="../ink/ink306.xml"/><Relationship Id="rId215" Type="http://schemas.openxmlformats.org/officeDocument/2006/relationships/image" Target="../media/image176.png"/><Relationship Id="rId236" Type="http://schemas.openxmlformats.org/officeDocument/2006/relationships/customXml" Target="../ink/ink334.xml"/><Relationship Id="rId257" Type="http://schemas.openxmlformats.org/officeDocument/2006/relationships/customXml" Target="../ink/ink345.xml"/><Relationship Id="rId278" Type="http://schemas.openxmlformats.org/officeDocument/2006/relationships/customXml" Target="../ink/ink357.xml"/><Relationship Id="rId401" Type="http://schemas.openxmlformats.org/officeDocument/2006/relationships/customXml" Target="../ink/ink421.xml"/><Relationship Id="rId422" Type="http://schemas.openxmlformats.org/officeDocument/2006/relationships/image" Target="../media/image299.png"/><Relationship Id="rId443" Type="http://schemas.openxmlformats.org/officeDocument/2006/relationships/customXml" Target="../ink/ink442.xml"/><Relationship Id="rId464" Type="http://schemas.openxmlformats.org/officeDocument/2006/relationships/image" Target="../media/image320.png"/><Relationship Id="rId303" Type="http://schemas.openxmlformats.org/officeDocument/2006/relationships/customXml" Target="../ink/ink371.xml"/><Relationship Id="rId485" Type="http://schemas.openxmlformats.org/officeDocument/2006/relationships/customXml" Target="../ink/ink463.xml"/><Relationship Id="rId42" Type="http://schemas.openxmlformats.org/officeDocument/2006/relationships/customXml" Target="../ink/ink236.xml"/><Relationship Id="rId84" Type="http://schemas.openxmlformats.org/officeDocument/2006/relationships/customXml" Target="../ink/ink257.xml"/><Relationship Id="rId138" Type="http://schemas.openxmlformats.org/officeDocument/2006/relationships/image" Target="../media/image138.png"/><Relationship Id="rId345" Type="http://schemas.openxmlformats.org/officeDocument/2006/relationships/image" Target="../media/image261.png"/><Relationship Id="rId387" Type="http://schemas.openxmlformats.org/officeDocument/2006/relationships/customXml" Target="../ink/ink414.xml"/><Relationship Id="rId191" Type="http://schemas.openxmlformats.org/officeDocument/2006/relationships/image" Target="../media/image164.png"/><Relationship Id="rId205" Type="http://schemas.openxmlformats.org/officeDocument/2006/relationships/image" Target="../media/image171.png"/><Relationship Id="rId247" Type="http://schemas.openxmlformats.org/officeDocument/2006/relationships/customXml" Target="../ink/ink340.xml"/><Relationship Id="rId412" Type="http://schemas.openxmlformats.org/officeDocument/2006/relationships/image" Target="../media/image294.png"/><Relationship Id="rId107" Type="http://schemas.openxmlformats.org/officeDocument/2006/relationships/image" Target="../media/image123.png"/><Relationship Id="rId289" Type="http://schemas.openxmlformats.org/officeDocument/2006/relationships/customXml" Target="../ink/ink363.xml"/><Relationship Id="rId454" Type="http://schemas.openxmlformats.org/officeDocument/2006/relationships/image" Target="../media/image315.png"/><Relationship Id="rId496" Type="http://schemas.openxmlformats.org/officeDocument/2006/relationships/customXml" Target="../ink/ink469.xml"/><Relationship Id="rId11" Type="http://schemas.openxmlformats.org/officeDocument/2006/relationships/customXml" Target="../ink/ink220.xml"/><Relationship Id="rId53" Type="http://schemas.openxmlformats.org/officeDocument/2006/relationships/image" Target="../media/image96.png"/><Relationship Id="rId149" Type="http://schemas.openxmlformats.org/officeDocument/2006/relationships/customXml" Target="../ink/ink290.xml"/><Relationship Id="rId314" Type="http://schemas.openxmlformats.org/officeDocument/2006/relationships/customXml" Target="../ink/ink377.xml"/><Relationship Id="rId356" Type="http://schemas.openxmlformats.org/officeDocument/2006/relationships/customXml" Target="../ink/ink398.xml"/><Relationship Id="rId398" Type="http://schemas.openxmlformats.org/officeDocument/2006/relationships/image" Target="../media/image287.png"/><Relationship Id="rId95" Type="http://schemas.openxmlformats.org/officeDocument/2006/relationships/image" Target="../media/image117.png"/><Relationship Id="rId160" Type="http://schemas.openxmlformats.org/officeDocument/2006/relationships/image" Target="../media/image149.png"/><Relationship Id="rId216" Type="http://schemas.openxmlformats.org/officeDocument/2006/relationships/customXml" Target="../ink/ink324.xml"/><Relationship Id="rId423" Type="http://schemas.openxmlformats.org/officeDocument/2006/relationships/customXml" Target="../ink/ink432.xml"/><Relationship Id="rId258" Type="http://schemas.openxmlformats.org/officeDocument/2006/relationships/image" Target="../media/image197.png"/><Relationship Id="rId465" Type="http://schemas.openxmlformats.org/officeDocument/2006/relationships/customXml" Target="../ink/ink453.xml"/><Relationship Id="rId22" Type="http://schemas.openxmlformats.org/officeDocument/2006/relationships/customXml" Target="../ink/ink226.xml"/><Relationship Id="rId64" Type="http://schemas.openxmlformats.org/officeDocument/2006/relationships/customXml" Target="../ink/ink247.xml"/><Relationship Id="rId118" Type="http://schemas.openxmlformats.org/officeDocument/2006/relationships/customXml" Target="../ink/ink274.xml"/><Relationship Id="rId325" Type="http://schemas.openxmlformats.org/officeDocument/2006/relationships/image" Target="../media/image251.png"/><Relationship Id="rId367" Type="http://schemas.openxmlformats.org/officeDocument/2006/relationships/image" Target="../media/image272.png"/><Relationship Id="rId171" Type="http://schemas.openxmlformats.org/officeDocument/2006/relationships/image" Target="../media/image154.png"/><Relationship Id="rId227" Type="http://schemas.openxmlformats.org/officeDocument/2006/relationships/image" Target="../media/image182.png"/><Relationship Id="rId269" Type="http://schemas.openxmlformats.org/officeDocument/2006/relationships/customXml" Target="../ink/ink352.xml"/><Relationship Id="rId434" Type="http://schemas.openxmlformats.org/officeDocument/2006/relationships/image" Target="../media/image305.png"/><Relationship Id="rId476" Type="http://schemas.openxmlformats.org/officeDocument/2006/relationships/image" Target="../media/image326.png"/><Relationship Id="rId33" Type="http://schemas.openxmlformats.org/officeDocument/2006/relationships/image" Target="../media/image86.png"/><Relationship Id="rId129" Type="http://schemas.openxmlformats.org/officeDocument/2006/relationships/image" Target="../media/image134.png"/><Relationship Id="rId280" Type="http://schemas.openxmlformats.org/officeDocument/2006/relationships/customXml" Target="../ink/ink358.xml"/><Relationship Id="rId336" Type="http://schemas.openxmlformats.org/officeDocument/2006/relationships/customXml" Target="../ink/ink388.xml"/><Relationship Id="rId501" Type="http://schemas.openxmlformats.org/officeDocument/2006/relationships/customXml" Target="../ink/ink472.xml"/><Relationship Id="rId75" Type="http://schemas.openxmlformats.org/officeDocument/2006/relationships/image" Target="../media/image107.png"/><Relationship Id="rId140" Type="http://schemas.openxmlformats.org/officeDocument/2006/relationships/image" Target="../media/image139.png"/><Relationship Id="rId182" Type="http://schemas.openxmlformats.org/officeDocument/2006/relationships/customXml" Target="../ink/ink307.xml"/><Relationship Id="rId378" Type="http://schemas.openxmlformats.org/officeDocument/2006/relationships/image" Target="../media/image277.png"/><Relationship Id="rId403" Type="http://schemas.openxmlformats.org/officeDocument/2006/relationships/customXml" Target="../ink/ink422.xml"/><Relationship Id="rId6" Type="http://schemas.openxmlformats.org/officeDocument/2006/relationships/image" Target="../media/image58.png"/><Relationship Id="rId238" Type="http://schemas.openxmlformats.org/officeDocument/2006/relationships/image" Target="../media/image187.png"/><Relationship Id="rId445" Type="http://schemas.openxmlformats.org/officeDocument/2006/relationships/customXml" Target="../ink/ink443.xml"/><Relationship Id="rId487" Type="http://schemas.openxmlformats.org/officeDocument/2006/relationships/image" Target="../media/image331.png"/><Relationship Id="rId291" Type="http://schemas.openxmlformats.org/officeDocument/2006/relationships/customXml" Target="../ink/ink364.xml"/><Relationship Id="rId305" Type="http://schemas.openxmlformats.org/officeDocument/2006/relationships/customXml" Target="../ink/ink372.xml"/><Relationship Id="rId347" Type="http://schemas.openxmlformats.org/officeDocument/2006/relationships/image" Target="../media/image262.png"/><Relationship Id="rId44" Type="http://schemas.openxmlformats.org/officeDocument/2006/relationships/customXml" Target="../ink/ink237.xml"/><Relationship Id="rId86" Type="http://schemas.openxmlformats.org/officeDocument/2006/relationships/customXml" Target="../ink/ink258.xml"/><Relationship Id="rId151" Type="http://schemas.openxmlformats.org/officeDocument/2006/relationships/customXml" Target="../ink/ink291.xml"/><Relationship Id="rId389" Type="http://schemas.openxmlformats.org/officeDocument/2006/relationships/customXml" Target="../ink/ink415.xml"/><Relationship Id="rId193" Type="http://schemas.openxmlformats.org/officeDocument/2006/relationships/image" Target="../media/image165.png"/><Relationship Id="rId207" Type="http://schemas.openxmlformats.org/officeDocument/2006/relationships/image" Target="../media/image172.png"/><Relationship Id="rId249" Type="http://schemas.openxmlformats.org/officeDocument/2006/relationships/customXml" Target="../ink/ink341.xml"/><Relationship Id="rId414" Type="http://schemas.openxmlformats.org/officeDocument/2006/relationships/image" Target="../media/image295.png"/><Relationship Id="rId456" Type="http://schemas.openxmlformats.org/officeDocument/2006/relationships/image" Target="../media/image316.png"/><Relationship Id="rId498" Type="http://schemas.openxmlformats.org/officeDocument/2006/relationships/image" Target="../media/image336.png"/><Relationship Id="rId13" Type="http://schemas.openxmlformats.org/officeDocument/2006/relationships/customXml" Target="../ink/ink221.xml"/><Relationship Id="rId109" Type="http://schemas.openxmlformats.org/officeDocument/2006/relationships/image" Target="../media/image124.png"/><Relationship Id="rId260" Type="http://schemas.openxmlformats.org/officeDocument/2006/relationships/image" Target="../media/image198.png"/><Relationship Id="rId316" Type="http://schemas.openxmlformats.org/officeDocument/2006/relationships/customXml" Target="../ink/ink378.xml"/><Relationship Id="rId55" Type="http://schemas.openxmlformats.org/officeDocument/2006/relationships/image" Target="../media/image97.png"/><Relationship Id="rId97" Type="http://schemas.openxmlformats.org/officeDocument/2006/relationships/image" Target="../media/image118.png"/><Relationship Id="rId120" Type="http://schemas.openxmlformats.org/officeDocument/2006/relationships/customXml" Target="../ink/ink275.xml"/><Relationship Id="rId358" Type="http://schemas.openxmlformats.org/officeDocument/2006/relationships/customXml" Target="../ink/ink399.xml"/><Relationship Id="rId162" Type="http://schemas.openxmlformats.org/officeDocument/2006/relationships/image" Target="../media/image150.png"/><Relationship Id="rId218" Type="http://schemas.openxmlformats.org/officeDocument/2006/relationships/customXml" Target="../ink/ink325.xml"/><Relationship Id="rId425" Type="http://schemas.openxmlformats.org/officeDocument/2006/relationships/customXml" Target="../ink/ink433.xml"/><Relationship Id="rId467" Type="http://schemas.openxmlformats.org/officeDocument/2006/relationships/customXml" Target="../ink/ink454.xml"/><Relationship Id="rId271" Type="http://schemas.openxmlformats.org/officeDocument/2006/relationships/image" Target="../media/image202.png"/><Relationship Id="rId24" Type="http://schemas.openxmlformats.org/officeDocument/2006/relationships/customXml" Target="../ink/ink227.xml"/><Relationship Id="rId66" Type="http://schemas.openxmlformats.org/officeDocument/2006/relationships/customXml" Target="../ink/ink248.xml"/><Relationship Id="rId131" Type="http://schemas.openxmlformats.org/officeDocument/2006/relationships/image" Target="../media/image135.png"/><Relationship Id="rId327" Type="http://schemas.openxmlformats.org/officeDocument/2006/relationships/image" Target="../media/image252.png"/><Relationship Id="rId369" Type="http://schemas.openxmlformats.org/officeDocument/2006/relationships/image" Target="../media/image273.png"/><Relationship Id="rId173" Type="http://schemas.openxmlformats.org/officeDocument/2006/relationships/image" Target="../media/image155.png"/><Relationship Id="rId229" Type="http://schemas.openxmlformats.org/officeDocument/2006/relationships/image" Target="../media/image183.png"/><Relationship Id="rId380" Type="http://schemas.openxmlformats.org/officeDocument/2006/relationships/image" Target="../media/image278.png"/><Relationship Id="rId436" Type="http://schemas.openxmlformats.org/officeDocument/2006/relationships/image" Target="../media/image306.png"/><Relationship Id="rId240" Type="http://schemas.openxmlformats.org/officeDocument/2006/relationships/image" Target="../media/image188.png"/><Relationship Id="rId478" Type="http://schemas.openxmlformats.org/officeDocument/2006/relationships/image" Target="../media/image327.png"/><Relationship Id="rId35" Type="http://schemas.openxmlformats.org/officeDocument/2006/relationships/image" Target="../media/image87.png"/><Relationship Id="rId77" Type="http://schemas.openxmlformats.org/officeDocument/2006/relationships/image" Target="../media/image108.png"/><Relationship Id="rId100" Type="http://schemas.openxmlformats.org/officeDocument/2006/relationships/customXml" Target="../ink/ink265.xml"/><Relationship Id="rId282" Type="http://schemas.openxmlformats.org/officeDocument/2006/relationships/customXml" Target="../ink/ink359.xml"/><Relationship Id="rId338" Type="http://schemas.openxmlformats.org/officeDocument/2006/relationships/customXml" Target="../ink/ink389.xml"/><Relationship Id="rId503" Type="http://schemas.openxmlformats.org/officeDocument/2006/relationships/customXml" Target="../ink/ink473.xml"/><Relationship Id="rId8" Type="http://schemas.openxmlformats.org/officeDocument/2006/relationships/image" Target="../media/image59.png"/><Relationship Id="rId142" Type="http://schemas.openxmlformats.org/officeDocument/2006/relationships/image" Target="../media/image140.png"/><Relationship Id="rId184" Type="http://schemas.openxmlformats.org/officeDocument/2006/relationships/customXml" Target="../ink/ink308.xml"/><Relationship Id="rId391" Type="http://schemas.openxmlformats.org/officeDocument/2006/relationships/customXml" Target="../ink/ink416.xml"/><Relationship Id="rId405" Type="http://schemas.openxmlformats.org/officeDocument/2006/relationships/customXml" Target="../ink/ink423.xml"/><Relationship Id="rId447" Type="http://schemas.openxmlformats.org/officeDocument/2006/relationships/customXml" Target="../ink/ink444.xml"/><Relationship Id="rId251" Type="http://schemas.openxmlformats.org/officeDocument/2006/relationships/customXml" Target="../ink/ink342.xml"/><Relationship Id="rId489" Type="http://schemas.openxmlformats.org/officeDocument/2006/relationships/image" Target="../media/image332.png"/><Relationship Id="rId46" Type="http://schemas.openxmlformats.org/officeDocument/2006/relationships/customXml" Target="../ink/ink238.xml"/><Relationship Id="rId293" Type="http://schemas.openxmlformats.org/officeDocument/2006/relationships/customXml" Target="../ink/ink365.xml"/><Relationship Id="rId307" Type="http://schemas.openxmlformats.org/officeDocument/2006/relationships/customXml" Target="../ink/ink373.xml"/><Relationship Id="rId349" Type="http://schemas.openxmlformats.org/officeDocument/2006/relationships/image" Target="../media/image263.png"/><Relationship Id="rId88" Type="http://schemas.openxmlformats.org/officeDocument/2006/relationships/customXml" Target="../ink/ink259.xml"/><Relationship Id="rId111" Type="http://schemas.openxmlformats.org/officeDocument/2006/relationships/image" Target="../media/image125.png"/><Relationship Id="rId153" Type="http://schemas.openxmlformats.org/officeDocument/2006/relationships/customXml" Target="../ink/ink292.xml"/><Relationship Id="rId195" Type="http://schemas.openxmlformats.org/officeDocument/2006/relationships/image" Target="../media/image166.png"/><Relationship Id="rId209" Type="http://schemas.openxmlformats.org/officeDocument/2006/relationships/image" Target="../media/image173.png"/><Relationship Id="rId360" Type="http://schemas.openxmlformats.org/officeDocument/2006/relationships/customXml" Target="../ink/ink400.xml"/><Relationship Id="rId416" Type="http://schemas.openxmlformats.org/officeDocument/2006/relationships/image" Target="../media/image296.png"/><Relationship Id="rId220" Type="http://schemas.openxmlformats.org/officeDocument/2006/relationships/customXml" Target="../ink/ink326.xml"/><Relationship Id="rId458" Type="http://schemas.openxmlformats.org/officeDocument/2006/relationships/image" Target="../media/image317.png"/><Relationship Id="rId15" Type="http://schemas.openxmlformats.org/officeDocument/2006/relationships/customXml" Target="../ink/ink222.xml"/><Relationship Id="rId57" Type="http://schemas.openxmlformats.org/officeDocument/2006/relationships/image" Target="../media/image98.png"/><Relationship Id="rId262" Type="http://schemas.openxmlformats.org/officeDocument/2006/relationships/image" Target="../media/image199.png"/><Relationship Id="rId318" Type="http://schemas.openxmlformats.org/officeDocument/2006/relationships/customXml" Target="../ink/ink379.xml"/><Relationship Id="rId99" Type="http://schemas.openxmlformats.org/officeDocument/2006/relationships/image" Target="../media/image119.png"/><Relationship Id="rId122" Type="http://schemas.openxmlformats.org/officeDocument/2006/relationships/customXml" Target="../ink/ink276.xml"/><Relationship Id="rId164" Type="http://schemas.openxmlformats.org/officeDocument/2006/relationships/image" Target="../media/image151.png"/><Relationship Id="rId371" Type="http://schemas.openxmlformats.org/officeDocument/2006/relationships/image" Target="../media/image274.png"/><Relationship Id="rId427" Type="http://schemas.openxmlformats.org/officeDocument/2006/relationships/customXml" Target="../ink/ink434.xml"/><Relationship Id="rId469" Type="http://schemas.openxmlformats.org/officeDocument/2006/relationships/customXml" Target="../ink/ink455.xml"/><Relationship Id="rId26" Type="http://schemas.openxmlformats.org/officeDocument/2006/relationships/customXml" Target="../ink/ink228.xml"/><Relationship Id="rId231" Type="http://schemas.openxmlformats.org/officeDocument/2006/relationships/image" Target="../media/image184.png"/><Relationship Id="rId273" Type="http://schemas.openxmlformats.org/officeDocument/2006/relationships/image" Target="../media/image203.png"/><Relationship Id="rId329" Type="http://schemas.openxmlformats.org/officeDocument/2006/relationships/image" Target="../media/image253.png"/><Relationship Id="rId480" Type="http://schemas.openxmlformats.org/officeDocument/2006/relationships/image" Target="../media/image328.png"/><Relationship Id="rId68" Type="http://schemas.openxmlformats.org/officeDocument/2006/relationships/customXml" Target="../ink/ink249.xml"/><Relationship Id="rId133" Type="http://schemas.openxmlformats.org/officeDocument/2006/relationships/image" Target="../media/image136.png"/><Relationship Id="rId175" Type="http://schemas.openxmlformats.org/officeDocument/2006/relationships/image" Target="../media/image156.png"/><Relationship Id="rId340" Type="http://schemas.openxmlformats.org/officeDocument/2006/relationships/customXml" Target="../ink/ink390.xml"/><Relationship Id="rId200" Type="http://schemas.openxmlformats.org/officeDocument/2006/relationships/customXml" Target="../ink/ink316.xml"/><Relationship Id="rId382" Type="http://schemas.openxmlformats.org/officeDocument/2006/relationships/image" Target="../media/image279.png"/><Relationship Id="rId438" Type="http://schemas.openxmlformats.org/officeDocument/2006/relationships/image" Target="../media/image307.png"/><Relationship Id="rId242" Type="http://schemas.openxmlformats.org/officeDocument/2006/relationships/image" Target="../media/image189.png"/><Relationship Id="rId284" Type="http://schemas.openxmlformats.org/officeDocument/2006/relationships/customXml" Target="../ink/ink360.xml"/><Relationship Id="rId491" Type="http://schemas.openxmlformats.org/officeDocument/2006/relationships/image" Target="../media/image333.png"/><Relationship Id="rId505" Type="http://schemas.openxmlformats.org/officeDocument/2006/relationships/customXml" Target="../ink/ink474.xml"/><Relationship Id="rId37" Type="http://schemas.openxmlformats.org/officeDocument/2006/relationships/image" Target="../media/image88.png"/><Relationship Id="rId79" Type="http://schemas.openxmlformats.org/officeDocument/2006/relationships/image" Target="../media/image109.png"/><Relationship Id="rId102" Type="http://schemas.openxmlformats.org/officeDocument/2006/relationships/customXml" Target="../ink/ink266.xml"/><Relationship Id="rId144" Type="http://schemas.openxmlformats.org/officeDocument/2006/relationships/image" Target="../media/image141.png"/><Relationship Id="rId90" Type="http://schemas.openxmlformats.org/officeDocument/2006/relationships/customXml" Target="../ink/ink260.xml"/><Relationship Id="rId186" Type="http://schemas.openxmlformats.org/officeDocument/2006/relationships/customXml" Target="../ink/ink309.xml"/><Relationship Id="rId351" Type="http://schemas.openxmlformats.org/officeDocument/2006/relationships/image" Target="../media/image264.png"/><Relationship Id="rId393" Type="http://schemas.openxmlformats.org/officeDocument/2006/relationships/customXml" Target="../ink/ink417.xml"/><Relationship Id="rId407" Type="http://schemas.openxmlformats.org/officeDocument/2006/relationships/customXml" Target="../ink/ink424.xml"/><Relationship Id="rId449" Type="http://schemas.openxmlformats.org/officeDocument/2006/relationships/customXml" Target="../ink/ink445.xml"/><Relationship Id="rId211" Type="http://schemas.openxmlformats.org/officeDocument/2006/relationships/image" Target="../media/image174.png"/><Relationship Id="rId253" Type="http://schemas.openxmlformats.org/officeDocument/2006/relationships/customXml" Target="../ink/ink343.xml"/><Relationship Id="rId295" Type="http://schemas.openxmlformats.org/officeDocument/2006/relationships/customXml" Target="../ink/ink367.xml"/><Relationship Id="rId309" Type="http://schemas.openxmlformats.org/officeDocument/2006/relationships/customXml" Target="../ink/ink374.xml"/><Relationship Id="rId460" Type="http://schemas.openxmlformats.org/officeDocument/2006/relationships/image" Target="../media/image318.png"/><Relationship Id="rId48" Type="http://schemas.openxmlformats.org/officeDocument/2006/relationships/customXml" Target="../ink/ink239.xml"/><Relationship Id="rId113" Type="http://schemas.openxmlformats.org/officeDocument/2006/relationships/image" Target="../media/image126.png"/><Relationship Id="rId320" Type="http://schemas.openxmlformats.org/officeDocument/2006/relationships/customXml" Target="../ink/ink380.xml"/><Relationship Id="rId155" Type="http://schemas.openxmlformats.org/officeDocument/2006/relationships/customXml" Target="../ink/ink293.xml"/><Relationship Id="rId197" Type="http://schemas.openxmlformats.org/officeDocument/2006/relationships/image" Target="../media/image167.png"/><Relationship Id="rId362" Type="http://schemas.openxmlformats.org/officeDocument/2006/relationships/customXml" Target="../ink/ink401.xml"/><Relationship Id="rId418" Type="http://schemas.openxmlformats.org/officeDocument/2006/relationships/image" Target="../media/image297.png"/><Relationship Id="rId222" Type="http://schemas.openxmlformats.org/officeDocument/2006/relationships/customXml" Target="../ink/ink327.xml"/><Relationship Id="rId264" Type="http://schemas.openxmlformats.org/officeDocument/2006/relationships/image" Target="../media/image200.png"/><Relationship Id="rId471" Type="http://schemas.openxmlformats.org/officeDocument/2006/relationships/customXml" Target="../ink/ink456.xml"/><Relationship Id="rId17" Type="http://schemas.openxmlformats.org/officeDocument/2006/relationships/customXml" Target="../ink/ink223.xml"/><Relationship Id="rId59" Type="http://schemas.openxmlformats.org/officeDocument/2006/relationships/image" Target="../media/image99.png"/><Relationship Id="rId124" Type="http://schemas.openxmlformats.org/officeDocument/2006/relationships/customXml" Target="../ink/ink277.xml"/><Relationship Id="rId70" Type="http://schemas.openxmlformats.org/officeDocument/2006/relationships/customXml" Target="../ink/ink250.xml"/><Relationship Id="rId166" Type="http://schemas.openxmlformats.org/officeDocument/2006/relationships/image" Target="../media/image152.png"/><Relationship Id="rId331" Type="http://schemas.openxmlformats.org/officeDocument/2006/relationships/image" Target="../media/image254.png"/><Relationship Id="rId373" Type="http://schemas.openxmlformats.org/officeDocument/2006/relationships/customXml" Target="../ink/ink407.xml"/><Relationship Id="rId429" Type="http://schemas.openxmlformats.org/officeDocument/2006/relationships/customXml" Target="../ink/ink435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85.png"/><Relationship Id="rId440" Type="http://schemas.openxmlformats.org/officeDocument/2006/relationships/image" Target="../media/image308.png"/><Relationship Id="rId28" Type="http://schemas.openxmlformats.org/officeDocument/2006/relationships/customXml" Target="../ink/ink229.xml"/><Relationship Id="rId275" Type="http://schemas.openxmlformats.org/officeDocument/2006/relationships/image" Target="../media/image204.png"/><Relationship Id="rId300" Type="http://schemas.openxmlformats.org/officeDocument/2006/relationships/image" Target="../media/image239.png"/><Relationship Id="rId482" Type="http://schemas.openxmlformats.org/officeDocument/2006/relationships/image" Target="../media/image329.png"/><Relationship Id="rId81" Type="http://schemas.openxmlformats.org/officeDocument/2006/relationships/image" Target="../media/image110.png"/><Relationship Id="rId135" Type="http://schemas.openxmlformats.org/officeDocument/2006/relationships/customXml" Target="../ink/ink283.xml"/><Relationship Id="rId177" Type="http://schemas.openxmlformats.org/officeDocument/2006/relationships/image" Target="../media/image157.png"/><Relationship Id="rId342" Type="http://schemas.openxmlformats.org/officeDocument/2006/relationships/customXml" Target="../ink/ink391.xml"/><Relationship Id="rId384" Type="http://schemas.openxmlformats.org/officeDocument/2006/relationships/image" Target="../media/image280.png"/><Relationship Id="rId202" Type="http://schemas.openxmlformats.org/officeDocument/2006/relationships/customXml" Target="../ink/ink317.xml"/><Relationship Id="rId244" Type="http://schemas.openxmlformats.org/officeDocument/2006/relationships/image" Target="../media/image190.png"/><Relationship Id="rId39" Type="http://schemas.openxmlformats.org/officeDocument/2006/relationships/image" Target="../media/image89.png"/><Relationship Id="rId286" Type="http://schemas.openxmlformats.org/officeDocument/2006/relationships/customXml" Target="../ink/ink361.xml"/><Relationship Id="rId451" Type="http://schemas.openxmlformats.org/officeDocument/2006/relationships/customXml" Target="../ink/ink446.xml"/><Relationship Id="rId493" Type="http://schemas.openxmlformats.org/officeDocument/2006/relationships/image" Target="../media/image334.png"/><Relationship Id="rId507" Type="http://schemas.openxmlformats.org/officeDocument/2006/relationships/customXml" Target="../ink/ink475.xml"/><Relationship Id="rId50" Type="http://schemas.openxmlformats.org/officeDocument/2006/relationships/customXml" Target="../ink/ink240.xml"/><Relationship Id="rId104" Type="http://schemas.openxmlformats.org/officeDocument/2006/relationships/customXml" Target="../ink/ink267.xml"/><Relationship Id="rId146" Type="http://schemas.openxmlformats.org/officeDocument/2006/relationships/image" Target="../media/image142.png"/><Relationship Id="rId188" Type="http://schemas.openxmlformats.org/officeDocument/2006/relationships/customXml" Target="../ink/ink310.xml"/><Relationship Id="rId311" Type="http://schemas.openxmlformats.org/officeDocument/2006/relationships/customXml" Target="../ink/ink375.xml"/><Relationship Id="rId353" Type="http://schemas.openxmlformats.org/officeDocument/2006/relationships/image" Target="../media/image265.png"/><Relationship Id="rId395" Type="http://schemas.openxmlformats.org/officeDocument/2006/relationships/customXml" Target="../ink/ink418.xml"/><Relationship Id="rId409" Type="http://schemas.openxmlformats.org/officeDocument/2006/relationships/customXml" Target="../ink/ink425.xml"/><Relationship Id="rId92" Type="http://schemas.openxmlformats.org/officeDocument/2006/relationships/customXml" Target="../ink/ink261.xml"/><Relationship Id="rId213" Type="http://schemas.openxmlformats.org/officeDocument/2006/relationships/image" Target="../media/image175.png"/><Relationship Id="rId420" Type="http://schemas.openxmlformats.org/officeDocument/2006/relationships/image" Target="../media/image298.png"/><Relationship Id="rId255" Type="http://schemas.openxmlformats.org/officeDocument/2006/relationships/customXml" Target="../ink/ink344.xml"/><Relationship Id="rId297" Type="http://schemas.openxmlformats.org/officeDocument/2006/relationships/customXml" Target="../ink/ink368.xml"/><Relationship Id="rId462" Type="http://schemas.openxmlformats.org/officeDocument/2006/relationships/image" Target="../media/image319.png"/><Relationship Id="rId115" Type="http://schemas.openxmlformats.org/officeDocument/2006/relationships/image" Target="../media/image127.png"/><Relationship Id="rId157" Type="http://schemas.openxmlformats.org/officeDocument/2006/relationships/customXml" Target="../ink/ink294.xml"/><Relationship Id="rId322" Type="http://schemas.openxmlformats.org/officeDocument/2006/relationships/customXml" Target="../ink/ink381.xml"/><Relationship Id="rId364" Type="http://schemas.openxmlformats.org/officeDocument/2006/relationships/customXml" Target="../ink/ink402.xml"/><Relationship Id="rId61" Type="http://schemas.openxmlformats.org/officeDocument/2006/relationships/image" Target="../media/image100.png"/><Relationship Id="rId199" Type="http://schemas.openxmlformats.org/officeDocument/2006/relationships/image" Target="../media/image168.png"/><Relationship Id="rId19" Type="http://schemas.openxmlformats.org/officeDocument/2006/relationships/image" Target="../media/image78.png"/><Relationship Id="rId224" Type="http://schemas.openxmlformats.org/officeDocument/2006/relationships/customXml" Target="../ink/ink328.xml"/><Relationship Id="rId266" Type="http://schemas.openxmlformats.org/officeDocument/2006/relationships/customXml" Target="../ink/ink350.xml"/><Relationship Id="rId431" Type="http://schemas.openxmlformats.org/officeDocument/2006/relationships/customXml" Target="../ink/ink436.xml"/><Relationship Id="rId473" Type="http://schemas.openxmlformats.org/officeDocument/2006/relationships/customXml" Target="../ink/ink457.xml"/><Relationship Id="rId30" Type="http://schemas.openxmlformats.org/officeDocument/2006/relationships/customXml" Target="../ink/ink230.xml"/><Relationship Id="rId126" Type="http://schemas.openxmlformats.org/officeDocument/2006/relationships/customXml" Target="../ink/ink278.xml"/><Relationship Id="rId168" Type="http://schemas.openxmlformats.org/officeDocument/2006/relationships/image" Target="../media/image153.png"/><Relationship Id="rId333" Type="http://schemas.openxmlformats.org/officeDocument/2006/relationships/image" Target="../media/image255.png"/><Relationship Id="rId72" Type="http://schemas.openxmlformats.org/officeDocument/2006/relationships/customXml" Target="../ink/ink251.xml"/><Relationship Id="rId375" Type="http://schemas.openxmlformats.org/officeDocument/2006/relationships/customXml" Target="../ink/ink408.xml"/><Relationship Id="rId3" Type="http://schemas.openxmlformats.org/officeDocument/2006/relationships/image" Target="../media/image57.png"/><Relationship Id="rId235" Type="http://schemas.openxmlformats.org/officeDocument/2006/relationships/image" Target="../media/image186.png"/><Relationship Id="rId277" Type="http://schemas.openxmlformats.org/officeDocument/2006/relationships/image" Target="../media/image205.png"/><Relationship Id="rId400" Type="http://schemas.openxmlformats.org/officeDocument/2006/relationships/image" Target="../media/image288.png"/><Relationship Id="rId442" Type="http://schemas.openxmlformats.org/officeDocument/2006/relationships/image" Target="../media/image309.png"/><Relationship Id="rId484" Type="http://schemas.openxmlformats.org/officeDocument/2006/relationships/image" Target="../media/image330.png"/><Relationship Id="rId137" Type="http://schemas.openxmlformats.org/officeDocument/2006/relationships/customXml" Target="../ink/ink284.xml"/><Relationship Id="rId302" Type="http://schemas.openxmlformats.org/officeDocument/2006/relationships/image" Target="../media/image240.png"/><Relationship Id="rId344" Type="http://schemas.openxmlformats.org/officeDocument/2006/relationships/customXml" Target="../ink/ink392.xml"/><Relationship Id="rId41" Type="http://schemas.openxmlformats.org/officeDocument/2006/relationships/image" Target="../media/image90.png"/><Relationship Id="rId83" Type="http://schemas.openxmlformats.org/officeDocument/2006/relationships/image" Target="../media/image111.png"/><Relationship Id="rId179" Type="http://schemas.openxmlformats.org/officeDocument/2006/relationships/image" Target="../media/image158.png"/><Relationship Id="rId386" Type="http://schemas.openxmlformats.org/officeDocument/2006/relationships/image" Target="../media/image281.png"/><Relationship Id="rId190" Type="http://schemas.openxmlformats.org/officeDocument/2006/relationships/customXml" Target="../ink/ink311.xml"/><Relationship Id="rId204" Type="http://schemas.openxmlformats.org/officeDocument/2006/relationships/customXml" Target="../ink/ink318.xml"/><Relationship Id="rId246" Type="http://schemas.openxmlformats.org/officeDocument/2006/relationships/image" Target="../media/image191.png"/><Relationship Id="rId288" Type="http://schemas.openxmlformats.org/officeDocument/2006/relationships/customXml" Target="../ink/ink362.xml"/><Relationship Id="rId411" Type="http://schemas.openxmlformats.org/officeDocument/2006/relationships/customXml" Target="../ink/ink426.xml"/><Relationship Id="rId453" Type="http://schemas.openxmlformats.org/officeDocument/2006/relationships/customXml" Target="../ink/ink447.xml"/><Relationship Id="rId106" Type="http://schemas.openxmlformats.org/officeDocument/2006/relationships/customXml" Target="../ink/ink268.xml"/><Relationship Id="rId313" Type="http://schemas.openxmlformats.org/officeDocument/2006/relationships/customXml" Target="../ink/ink376.xml"/><Relationship Id="rId495" Type="http://schemas.openxmlformats.org/officeDocument/2006/relationships/image" Target="../media/image335.png"/><Relationship Id="rId10" Type="http://schemas.openxmlformats.org/officeDocument/2006/relationships/image" Target="../media/image60.png"/><Relationship Id="rId52" Type="http://schemas.openxmlformats.org/officeDocument/2006/relationships/customXml" Target="../ink/ink241.xml"/><Relationship Id="rId94" Type="http://schemas.openxmlformats.org/officeDocument/2006/relationships/customXml" Target="../ink/ink262.xml"/><Relationship Id="rId148" Type="http://schemas.openxmlformats.org/officeDocument/2006/relationships/image" Target="../media/image143.png"/><Relationship Id="rId355" Type="http://schemas.openxmlformats.org/officeDocument/2006/relationships/image" Target="../media/image266.png"/><Relationship Id="rId397" Type="http://schemas.openxmlformats.org/officeDocument/2006/relationships/customXml" Target="../ink/ink419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4.xml"/><Relationship Id="rId21" Type="http://schemas.openxmlformats.org/officeDocument/2006/relationships/image" Target="../media/image351.png"/><Relationship Id="rId42" Type="http://schemas.openxmlformats.org/officeDocument/2006/relationships/customXml" Target="../ink/ink496.xml"/><Relationship Id="rId63" Type="http://schemas.openxmlformats.org/officeDocument/2006/relationships/image" Target="../media/image371.png"/><Relationship Id="rId84" Type="http://schemas.openxmlformats.org/officeDocument/2006/relationships/customXml" Target="../ink/ink517.xml"/><Relationship Id="rId138" Type="http://schemas.openxmlformats.org/officeDocument/2006/relationships/image" Target="../media/image406.png"/><Relationship Id="rId159" Type="http://schemas.openxmlformats.org/officeDocument/2006/relationships/customXml" Target="../ink/ink555.xml"/><Relationship Id="rId170" Type="http://schemas.openxmlformats.org/officeDocument/2006/relationships/customXml" Target="../ink/ink561.xml"/><Relationship Id="rId191" Type="http://schemas.openxmlformats.org/officeDocument/2006/relationships/image" Target="../media/image432.png"/><Relationship Id="rId205" Type="http://schemas.openxmlformats.org/officeDocument/2006/relationships/image" Target="../media/image439.png"/><Relationship Id="rId226" Type="http://schemas.openxmlformats.org/officeDocument/2006/relationships/customXml" Target="../ink/ink589.xml"/><Relationship Id="rId247" Type="http://schemas.openxmlformats.org/officeDocument/2006/relationships/image" Target="../media/image460.png"/><Relationship Id="rId107" Type="http://schemas.openxmlformats.org/officeDocument/2006/relationships/image" Target="../media/image391.png"/><Relationship Id="rId11" Type="http://schemas.openxmlformats.org/officeDocument/2006/relationships/image" Target="../media/image346.png"/><Relationship Id="rId32" Type="http://schemas.openxmlformats.org/officeDocument/2006/relationships/customXml" Target="../ink/ink491.xml"/><Relationship Id="rId53" Type="http://schemas.openxmlformats.org/officeDocument/2006/relationships/image" Target="../media/image366.png"/><Relationship Id="rId74" Type="http://schemas.openxmlformats.org/officeDocument/2006/relationships/customXml" Target="../ink/ink512.xml"/><Relationship Id="rId128" Type="http://schemas.openxmlformats.org/officeDocument/2006/relationships/image" Target="../media/image401.png"/><Relationship Id="rId149" Type="http://schemas.openxmlformats.org/officeDocument/2006/relationships/customXml" Target="../ink/ink550.xml"/><Relationship Id="rId5" Type="http://schemas.openxmlformats.org/officeDocument/2006/relationships/image" Target="../media/image343.png"/><Relationship Id="rId95" Type="http://schemas.openxmlformats.org/officeDocument/2006/relationships/image" Target="../media/image385.png"/><Relationship Id="rId160" Type="http://schemas.openxmlformats.org/officeDocument/2006/relationships/image" Target="../media/image417.png"/><Relationship Id="rId181" Type="http://schemas.openxmlformats.org/officeDocument/2006/relationships/image" Target="../media/image427.png"/><Relationship Id="rId216" Type="http://schemas.openxmlformats.org/officeDocument/2006/relationships/customXml" Target="../ink/ink584.xml"/><Relationship Id="rId237" Type="http://schemas.openxmlformats.org/officeDocument/2006/relationships/image" Target="../media/image455.png"/><Relationship Id="rId22" Type="http://schemas.openxmlformats.org/officeDocument/2006/relationships/customXml" Target="../ink/ink486.xml"/><Relationship Id="rId43" Type="http://schemas.openxmlformats.org/officeDocument/2006/relationships/image" Target="../media/image361.png"/><Relationship Id="rId64" Type="http://schemas.openxmlformats.org/officeDocument/2006/relationships/customXml" Target="../ink/ink507.xml"/><Relationship Id="rId118" Type="http://schemas.openxmlformats.org/officeDocument/2006/relationships/image" Target="../media/image396.png"/><Relationship Id="rId139" Type="http://schemas.openxmlformats.org/officeDocument/2006/relationships/customXml" Target="../ink/ink545.xml"/><Relationship Id="rId85" Type="http://schemas.openxmlformats.org/officeDocument/2006/relationships/image" Target="../media/image380.png"/><Relationship Id="rId150" Type="http://schemas.openxmlformats.org/officeDocument/2006/relationships/image" Target="../media/image412.png"/><Relationship Id="rId171" Type="http://schemas.openxmlformats.org/officeDocument/2006/relationships/image" Target="../media/image422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50.png"/><Relationship Id="rId248" Type="http://schemas.openxmlformats.org/officeDocument/2006/relationships/customXml" Target="../ink/ink600.xml"/><Relationship Id="rId12" Type="http://schemas.openxmlformats.org/officeDocument/2006/relationships/customXml" Target="../ink/ink481.xml"/><Relationship Id="rId33" Type="http://schemas.openxmlformats.org/officeDocument/2006/relationships/image" Target="../media/image356.png"/><Relationship Id="rId108" Type="http://schemas.openxmlformats.org/officeDocument/2006/relationships/customXml" Target="../ink/ink529.xml"/><Relationship Id="rId129" Type="http://schemas.openxmlformats.org/officeDocument/2006/relationships/customXml" Target="../ink/ink540.xml"/><Relationship Id="rId54" Type="http://schemas.openxmlformats.org/officeDocument/2006/relationships/customXml" Target="../ink/ink502.xml"/><Relationship Id="rId75" Type="http://schemas.openxmlformats.org/officeDocument/2006/relationships/image" Target="../media/image376.png"/><Relationship Id="rId96" Type="http://schemas.openxmlformats.org/officeDocument/2006/relationships/customXml" Target="../ink/ink523.xml"/><Relationship Id="rId140" Type="http://schemas.openxmlformats.org/officeDocument/2006/relationships/image" Target="../media/image407.png"/><Relationship Id="rId161" Type="http://schemas.openxmlformats.org/officeDocument/2006/relationships/customXml" Target="../ink/ink556.xml"/><Relationship Id="rId182" Type="http://schemas.openxmlformats.org/officeDocument/2006/relationships/customXml" Target="../ink/ink567.xml"/><Relationship Id="rId217" Type="http://schemas.openxmlformats.org/officeDocument/2006/relationships/image" Target="../media/image445.png"/><Relationship Id="rId6" Type="http://schemas.openxmlformats.org/officeDocument/2006/relationships/customXml" Target="../ink/ink478.xml"/><Relationship Id="rId238" Type="http://schemas.openxmlformats.org/officeDocument/2006/relationships/customXml" Target="../ink/ink595.xml"/><Relationship Id="rId23" Type="http://schemas.openxmlformats.org/officeDocument/2006/relationships/image" Target="../media/image70.png"/><Relationship Id="rId119" Type="http://schemas.openxmlformats.org/officeDocument/2006/relationships/customXml" Target="../ink/ink535.xml"/><Relationship Id="rId44" Type="http://schemas.openxmlformats.org/officeDocument/2006/relationships/customXml" Target="../ink/ink497.xml"/><Relationship Id="rId65" Type="http://schemas.openxmlformats.org/officeDocument/2006/relationships/image" Target="../media/image372.png"/><Relationship Id="rId86" Type="http://schemas.openxmlformats.org/officeDocument/2006/relationships/customXml" Target="../ink/ink518.xml"/><Relationship Id="rId130" Type="http://schemas.openxmlformats.org/officeDocument/2006/relationships/image" Target="../media/image402.png"/><Relationship Id="rId151" Type="http://schemas.openxmlformats.org/officeDocument/2006/relationships/customXml" Target="../ink/ink551.xml"/><Relationship Id="rId172" Type="http://schemas.openxmlformats.org/officeDocument/2006/relationships/customXml" Target="../ink/ink562.xml"/><Relationship Id="rId193" Type="http://schemas.openxmlformats.org/officeDocument/2006/relationships/image" Target="../media/image433.png"/><Relationship Id="rId207" Type="http://schemas.openxmlformats.org/officeDocument/2006/relationships/image" Target="../media/image440.png"/><Relationship Id="rId228" Type="http://schemas.openxmlformats.org/officeDocument/2006/relationships/customXml" Target="../ink/ink590.xml"/><Relationship Id="rId249" Type="http://schemas.openxmlformats.org/officeDocument/2006/relationships/image" Target="../media/image461.png"/><Relationship Id="rId13" Type="http://schemas.openxmlformats.org/officeDocument/2006/relationships/image" Target="../media/image347.png"/><Relationship Id="rId109" Type="http://schemas.openxmlformats.org/officeDocument/2006/relationships/image" Target="../media/image392.png"/><Relationship Id="rId34" Type="http://schemas.openxmlformats.org/officeDocument/2006/relationships/customXml" Target="../ink/ink492.xml"/><Relationship Id="rId55" Type="http://schemas.openxmlformats.org/officeDocument/2006/relationships/image" Target="../media/image367.png"/><Relationship Id="rId76" Type="http://schemas.openxmlformats.org/officeDocument/2006/relationships/customXml" Target="../ink/ink513.xml"/><Relationship Id="rId97" Type="http://schemas.openxmlformats.org/officeDocument/2006/relationships/image" Target="../media/image386.png"/><Relationship Id="rId120" Type="http://schemas.openxmlformats.org/officeDocument/2006/relationships/image" Target="../media/image397.png"/><Relationship Id="rId141" Type="http://schemas.openxmlformats.org/officeDocument/2006/relationships/customXml" Target="../ink/ink546.xml"/><Relationship Id="rId7" Type="http://schemas.openxmlformats.org/officeDocument/2006/relationships/image" Target="../media/image344.png"/><Relationship Id="rId162" Type="http://schemas.openxmlformats.org/officeDocument/2006/relationships/image" Target="../media/image418.png"/><Relationship Id="rId183" Type="http://schemas.openxmlformats.org/officeDocument/2006/relationships/image" Target="../media/image428.png"/><Relationship Id="rId218" Type="http://schemas.openxmlformats.org/officeDocument/2006/relationships/customXml" Target="../ink/ink585.xml"/><Relationship Id="rId239" Type="http://schemas.openxmlformats.org/officeDocument/2006/relationships/image" Target="../media/image456.png"/><Relationship Id="rId24" Type="http://schemas.openxmlformats.org/officeDocument/2006/relationships/customXml" Target="../ink/ink487.xml"/><Relationship Id="rId45" Type="http://schemas.openxmlformats.org/officeDocument/2006/relationships/image" Target="../media/image362.png"/><Relationship Id="rId66" Type="http://schemas.openxmlformats.org/officeDocument/2006/relationships/customXml" Target="../ink/ink508.xml"/><Relationship Id="rId87" Type="http://schemas.openxmlformats.org/officeDocument/2006/relationships/image" Target="../media/image381.png"/><Relationship Id="rId110" Type="http://schemas.openxmlformats.org/officeDocument/2006/relationships/customXml" Target="../ink/ink530.xml"/><Relationship Id="rId131" Type="http://schemas.openxmlformats.org/officeDocument/2006/relationships/customXml" Target="../ink/ink541.xml"/><Relationship Id="rId152" Type="http://schemas.openxmlformats.org/officeDocument/2006/relationships/image" Target="../media/image413.png"/><Relationship Id="rId173" Type="http://schemas.openxmlformats.org/officeDocument/2006/relationships/image" Target="../media/image423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451.png"/><Relationship Id="rId240" Type="http://schemas.openxmlformats.org/officeDocument/2006/relationships/customXml" Target="../ink/ink596.xml"/><Relationship Id="rId14" Type="http://schemas.openxmlformats.org/officeDocument/2006/relationships/customXml" Target="../ink/ink482.xml"/><Relationship Id="rId35" Type="http://schemas.openxmlformats.org/officeDocument/2006/relationships/image" Target="../media/image357.png"/><Relationship Id="rId56" Type="http://schemas.openxmlformats.org/officeDocument/2006/relationships/customXml" Target="../ink/ink503.xml"/><Relationship Id="rId77" Type="http://schemas.openxmlformats.org/officeDocument/2006/relationships/image" Target="../media/image377.png"/><Relationship Id="rId100" Type="http://schemas.openxmlformats.org/officeDocument/2006/relationships/customXml" Target="../ink/ink525.xml"/><Relationship Id="rId8" Type="http://schemas.openxmlformats.org/officeDocument/2006/relationships/customXml" Target="../ink/ink479.xml"/><Relationship Id="rId98" Type="http://schemas.openxmlformats.org/officeDocument/2006/relationships/customXml" Target="../ink/ink524.xml"/><Relationship Id="rId121" Type="http://schemas.openxmlformats.org/officeDocument/2006/relationships/customXml" Target="../ink/ink536.xml"/><Relationship Id="rId142" Type="http://schemas.openxmlformats.org/officeDocument/2006/relationships/image" Target="../media/image408.png"/><Relationship Id="rId163" Type="http://schemas.openxmlformats.org/officeDocument/2006/relationships/customXml" Target="../ink/ink557.xml"/><Relationship Id="rId184" Type="http://schemas.openxmlformats.org/officeDocument/2006/relationships/customXml" Target="../ink/ink568.xml"/><Relationship Id="rId219" Type="http://schemas.openxmlformats.org/officeDocument/2006/relationships/image" Target="../media/image446.png"/><Relationship Id="rId230" Type="http://schemas.openxmlformats.org/officeDocument/2006/relationships/customXml" Target="../ink/ink591.xml"/><Relationship Id="rId25" Type="http://schemas.openxmlformats.org/officeDocument/2006/relationships/image" Target="../media/image352.png"/><Relationship Id="rId46" Type="http://schemas.openxmlformats.org/officeDocument/2006/relationships/customXml" Target="../ink/ink498.xml"/><Relationship Id="rId67" Type="http://schemas.openxmlformats.org/officeDocument/2006/relationships/image" Target="../media/image373.png"/><Relationship Id="rId88" Type="http://schemas.openxmlformats.org/officeDocument/2006/relationships/customXml" Target="../ink/ink519.xml"/><Relationship Id="rId111" Type="http://schemas.openxmlformats.org/officeDocument/2006/relationships/customXml" Target="../ink/ink531.xml"/><Relationship Id="rId132" Type="http://schemas.openxmlformats.org/officeDocument/2006/relationships/image" Target="../media/image403.png"/><Relationship Id="rId153" Type="http://schemas.openxmlformats.org/officeDocument/2006/relationships/customXml" Target="../ink/ink552.xml"/><Relationship Id="rId174" Type="http://schemas.openxmlformats.org/officeDocument/2006/relationships/customXml" Target="../ink/ink563.xml"/><Relationship Id="rId195" Type="http://schemas.openxmlformats.org/officeDocument/2006/relationships/image" Target="../media/image434.png"/><Relationship Id="rId209" Type="http://schemas.openxmlformats.org/officeDocument/2006/relationships/image" Target="../media/image441.png"/><Relationship Id="rId220" Type="http://schemas.openxmlformats.org/officeDocument/2006/relationships/customXml" Target="../ink/ink586.xml"/><Relationship Id="rId241" Type="http://schemas.openxmlformats.org/officeDocument/2006/relationships/image" Target="../media/image457.png"/><Relationship Id="rId15" Type="http://schemas.openxmlformats.org/officeDocument/2006/relationships/image" Target="../media/image348.png"/><Relationship Id="rId36" Type="http://schemas.openxmlformats.org/officeDocument/2006/relationships/customXml" Target="../ink/ink493.xml"/><Relationship Id="rId57" Type="http://schemas.openxmlformats.org/officeDocument/2006/relationships/image" Target="../media/image368.png"/><Relationship Id="rId78" Type="http://schemas.openxmlformats.org/officeDocument/2006/relationships/customXml" Target="../ink/ink514.xml"/><Relationship Id="rId99" Type="http://schemas.openxmlformats.org/officeDocument/2006/relationships/image" Target="../media/image387.png"/><Relationship Id="rId101" Type="http://schemas.openxmlformats.org/officeDocument/2006/relationships/image" Target="../media/image388.png"/><Relationship Id="rId122" Type="http://schemas.openxmlformats.org/officeDocument/2006/relationships/image" Target="../media/image398.png"/><Relationship Id="rId143" Type="http://schemas.openxmlformats.org/officeDocument/2006/relationships/customXml" Target="../ink/ink547.xml"/><Relationship Id="rId164" Type="http://schemas.openxmlformats.org/officeDocument/2006/relationships/image" Target="../media/image419.png"/><Relationship Id="rId185" Type="http://schemas.openxmlformats.org/officeDocument/2006/relationships/image" Target="../media/image429.png"/><Relationship Id="rId4" Type="http://schemas.openxmlformats.org/officeDocument/2006/relationships/customXml" Target="../ink/ink477.xml"/><Relationship Id="rId9" Type="http://schemas.openxmlformats.org/officeDocument/2006/relationships/image" Target="../media/image345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444.png"/><Relationship Id="rId236" Type="http://schemas.openxmlformats.org/officeDocument/2006/relationships/customXml" Target="../ink/ink594.xml"/><Relationship Id="rId26" Type="http://schemas.openxmlformats.org/officeDocument/2006/relationships/customXml" Target="../ink/ink488.xml"/><Relationship Id="rId231" Type="http://schemas.openxmlformats.org/officeDocument/2006/relationships/image" Target="../media/image452.png"/><Relationship Id="rId47" Type="http://schemas.openxmlformats.org/officeDocument/2006/relationships/image" Target="../media/image363.png"/><Relationship Id="rId68" Type="http://schemas.openxmlformats.org/officeDocument/2006/relationships/customXml" Target="../ink/ink509.xml"/><Relationship Id="rId89" Type="http://schemas.openxmlformats.org/officeDocument/2006/relationships/image" Target="../media/image382.png"/><Relationship Id="rId112" Type="http://schemas.openxmlformats.org/officeDocument/2006/relationships/image" Target="../media/image393.png"/><Relationship Id="rId133" Type="http://schemas.openxmlformats.org/officeDocument/2006/relationships/customXml" Target="../ink/ink542.xml"/><Relationship Id="rId154" Type="http://schemas.openxmlformats.org/officeDocument/2006/relationships/image" Target="../media/image414.png"/><Relationship Id="rId175" Type="http://schemas.openxmlformats.org/officeDocument/2006/relationships/image" Target="../media/image424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3.xml"/><Relationship Id="rId221" Type="http://schemas.openxmlformats.org/officeDocument/2006/relationships/image" Target="../media/image447.png"/><Relationship Id="rId242" Type="http://schemas.openxmlformats.org/officeDocument/2006/relationships/customXml" Target="../ink/ink597.xml"/><Relationship Id="rId37" Type="http://schemas.openxmlformats.org/officeDocument/2006/relationships/image" Target="../media/image358.png"/><Relationship Id="rId58" Type="http://schemas.openxmlformats.org/officeDocument/2006/relationships/customXml" Target="../ink/ink504.xml"/><Relationship Id="rId79" Type="http://schemas.openxmlformats.org/officeDocument/2006/relationships/image" Target="../media/image378.png"/><Relationship Id="rId102" Type="http://schemas.openxmlformats.org/officeDocument/2006/relationships/customXml" Target="../ink/ink526.xml"/><Relationship Id="rId123" Type="http://schemas.openxmlformats.org/officeDocument/2006/relationships/customXml" Target="../ink/ink537.xml"/><Relationship Id="rId144" Type="http://schemas.openxmlformats.org/officeDocument/2006/relationships/image" Target="../media/image409.png"/><Relationship Id="rId90" Type="http://schemas.openxmlformats.org/officeDocument/2006/relationships/customXml" Target="../ink/ink520.xml"/><Relationship Id="rId165" Type="http://schemas.openxmlformats.org/officeDocument/2006/relationships/customXml" Target="../ink/ink558.xml"/><Relationship Id="rId186" Type="http://schemas.openxmlformats.org/officeDocument/2006/relationships/customXml" Target="../ink/ink569.xml"/><Relationship Id="rId211" Type="http://schemas.openxmlformats.org/officeDocument/2006/relationships/image" Target="../media/image442.png"/><Relationship Id="rId232" Type="http://schemas.openxmlformats.org/officeDocument/2006/relationships/customXml" Target="../ink/ink592.xml"/><Relationship Id="rId27" Type="http://schemas.openxmlformats.org/officeDocument/2006/relationships/image" Target="../media/image353.png"/><Relationship Id="rId48" Type="http://schemas.openxmlformats.org/officeDocument/2006/relationships/customXml" Target="../ink/ink499.xml"/><Relationship Id="rId69" Type="http://schemas.openxmlformats.org/officeDocument/2006/relationships/image" Target="../media/image374.png"/><Relationship Id="rId113" Type="http://schemas.openxmlformats.org/officeDocument/2006/relationships/customXml" Target="../ink/ink532.xml"/><Relationship Id="rId134" Type="http://schemas.openxmlformats.org/officeDocument/2006/relationships/image" Target="../media/image404.png"/><Relationship Id="rId80" Type="http://schemas.openxmlformats.org/officeDocument/2006/relationships/customXml" Target="../ink/ink515.xml"/><Relationship Id="rId155" Type="http://schemas.openxmlformats.org/officeDocument/2006/relationships/customXml" Target="../ink/ink553.xml"/><Relationship Id="rId176" Type="http://schemas.openxmlformats.org/officeDocument/2006/relationships/customXml" Target="../ink/ink564.xml"/><Relationship Id="rId197" Type="http://schemas.openxmlformats.org/officeDocument/2006/relationships/image" Target="../media/image435.png"/><Relationship Id="rId201" Type="http://schemas.openxmlformats.org/officeDocument/2006/relationships/image" Target="../media/image437.png"/><Relationship Id="rId222" Type="http://schemas.openxmlformats.org/officeDocument/2006/relationships/customXml" Target="../ink/ink587.xml"/><Relationship Id="rId243" Type="http://schemas.openxmlformats.org/officeDocument/2006/relationships/image" Target="../media/image458.png"/><Relationship Id="rId17" Type="http://schemas.openxmlformats.org/officeDocument/2006/relationships/image" Target="../media/image349.png"/><Relationship Id="rId38" Type="http://schemas.openxmlformats.org/officeDocument/2006/relationships/customXml" Target="../ink/ink494.xml"/><Relationship Id="rId59" Type="http://schemas.openxmlformats.org/officeDocument/2006/relationships/image" Target="../media/image369.png"/><Relationship Id="rId103" Type="http://schemas.openxmlformats.org/officeDocument/2006/relationships/image" Target="../media/image389.png"/><Relationship Id="rId124" Type="http://schemas.openxmlformats.org/officeDocument/2006/relationships/image" Target="../media/image399.png"/><Relationship Id="rId70" Type="http://schemas.openxmlformats.org/officeDocument/2006/relationships/customXml" Target="../ink/ink510.xml"/><Relationship Id="rId91" Type="http://schemas.openxmlformats.org/officeDocument/2006/relationships/image" Target="../media/image383.png"/><Relationship Id="rId145" Type="http://schemas.openxmlformats.org/officeDocument/2006/relationships/customXml" Target="../ink/ink548.xml"/><Relationship Id="rId166" Type="http://schemas.openxmlformats.org/officeDocument/2006/relationships/image" Target="../media/image420.png"/><Relationship Id="rId187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53.png"/><Relationship Id="rId28" Type="http://schemas.openxmlformats.org/officeDocument/2006/relationships/customXml" Target="../ink/ink489.xml"/><Relationship Id="rId49" Type="http://schemas.openxmlformats.org/officeDocument/2006/relationships/image" Target="../media/image364.png"/><Relationship Id="rId114" Type="http://schemas.openxmlformats.org/officeDocument/2006/relationships/image" Target="../media/image394.png"/><Relationship Id="rId60" Type="http://schemas.openxmlformats.org/officeDocument/2006/relationships/customXml" Target="../ink/ink505.xml"/><Relationship Id="rId81" Type="http://schemas.openxmlformats.org/officeDocument/2006/relationships/image" Target="../media/image203.png"/><Relationship Id="rId135" Type="http://schemas.openxmlformats.org/officeDocument/2006/relationships/customXml" Target="../ink/ink543.xml"/><Relationship Id="rId156" Type="http://schemas.openxmlformats.org/officeDocument/2006/relationships/image" Target="../media/image415.png"/><Relationship Id="rId177" Type="http://schemas.openxmlformats.org/officeDocument/2006/relationships/image" Target="../media/image425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448.png"/><Relationship Id="rId244" Type="http://schemas.openxmlformats.org/officeDocument/2006/relationships/customXml" Target="../ink/ink598.xml"/><Relationship Id="rId18" Type="http://schemas.openxmlformats.org/officeDocument/2006/relationships/customXml" Target="../ink/ink484.xml"/><Relationship Id="rId39" Type="http://schemas.openxmlformats.org/officeDocument/2006/relationships/image" Target="../media/image359.png"/><Relationship Id="rId50" Type="http://schemas.openxmlformats.org/officeDocument/2006/relationships/customXml" Target="../ink/ink500.xml"/><Relationship Id="rId104" Type="http://schemas.openxmlformats.org/officeDocument/2006/relationships/customXml" Target="../ink/ink527.xml"/><Relationship Id="rId125" Type="http://schemas.openxmlformats.org/officeDocument/2006/relationships/customXml" Target="../ink/ink538.xml"/><Relationship Id="rId146" Type="http://schemas.openxmlformats.org/officeDocument/2006/relationships/image" Target="../media/image410.png"/><Relationship Id="rId167" Type="http://schemas.openxmlformats.org/officeDocument/2006/relationships/customXml" Target="../ink/ink559.xml"/><Relationship Id="rId188" Type="http://schemas.openxmlformats.org/officeDocument/2006/relationships/customXml" Target="../ink/ink570.xml"/><Relationship Id="rId71" Type="http://schemas.openxmlformats.org/officeDocument/2006/relationships/image" Target="../media/image57.png"/><Relationship Id="rId92" Type="http://schemas.openxmlformats.org/officeDocument/2006/relationships/customXml" Target="../ink/ink521.xml"/><Relationship Id="rId213" Type="http://schemas.openxmlformats.org/officeDocument/2006/relationships/image" Target="../media/image443.png"/><Relationship Id="rId234" Type="http://schemas.openxmlformats.org/officeDocument/2006/relationships/customXml" Target="../ink/ink593.xml"/><Relationship Id="rId2" Type="http://schemas.openxmlformats.org/officeDocument/2006/relationships/customXml" Target="../ink/ink476.xml"/><Relationship Id="rId29" Type="http://schemas.openxmlformats.org/officeDocument/2006/relationships/image" Target="../media/image354.png"/><Relationship Id="rId40" Type="http://schemas.openxmlformats.org/officeDocument/2006/relationships/customXml" Target="../ink/ink495.xml"/><Relationship Id="rId115" Type="http://schemas.openxmlformats.org/officeDocument/2006/relationships/customXml" Target="../ink/ink533.xml"/><Relationship Id="rId136" Type="http://schemas.openxmlformats.org/officeDocument/2006/relationships/image" Target="../media/image405.png"/><Relationship Id="rId157" Type="http://schemas.openxmlformats.org/officeDocument/2006/relationships/customXml" Target="../ink/ink554.xml"/><Relationship Id="rId178" Type="http://schemas.openxmlformats.org/officeDocument/2006/relationships/customXml" Target="../ink/ink565.xml"/><Relationship Id="rId61" Type="http://schemas.openxmlformats.org/officeDocument/2006/relationships/image" Target="../media/image370.png"/><Relationship Id="rId82" Type="http://schemas.openxmlformats.org/officeDocument/2006/relationships/customXml" Target="../ink/ink516.xml"/><Relationship Id="rId199" Type="http://schemas.openxmlformats.org/officeDocument/2006/relationships/image" Target="../media/image436.png"/><Relationship Id="rId203" Type="http://schemas.openxmlformats.org/officeDocument/2006/relationships/image" Target="../media/image438.png"/><Relationship Id="rId19" Type="http://schemas.openxmlformats.org/officeDocument/2006/relationships/image" Target="../media/image350.png"/><Relationship Id="rId224" Type="http://schemas.openxmlformats.org/officeDocument/2006/relationships/customXml" Target="../ink/ink588.xml"/><Relationship Id="rId245" Type="http://schemas.openxmlformats.org/officeDocument/2006/relationships/image" Target="../media/image459.png"/><Relationship Id="rId30" Type="http://schemas.openxmlformats.org/officeDocument/2006/relationships/customXml" Target="../ink/ink490.xml"/><Relationship Id="rId105" Type="http://schemas.openxmlformats.org/officeDocument/2006/relationships/image" Target="../media/image390.png"/><Relationship Id="rId126" Type="http://schemas.openxmlformats.org/officeDocument/2006/relationships/image" Target="../media/image400.png"/><Relationship Id="rId147" Type="http://schemas.openxmlformats.org/officeDocument/2006/relationships/customXml" Target="../ink/ink549.xml"/><Relationship Id="rId168" Type="http://schemas.openxmlformats.org/officeDocument/2006/relationships/image" Target="../media/image421.png"/><Relationship Id="rId51" Type="http://schemas.openxmlformats.org/officeDocument/2006/relationships/image" Target="../media/image365.png"/><Relationship Id="rId72" Type="http://schemas.openxmlformats.org/officeDocument/2006/relationships/customXml" Target="../ink/ink511.xml"/><Relationship Id="rId93" Type="http://schemas.openxmlformats.org/officeDocument/2006/relationships/image" Target="../media/image384.png"/><Relationship Id="rId189" Type="http://schemas.openxmlformats.org/officeDocument/2006/relationships/image" Target="../media/image431.png"/><Relationship Id="rId3" Type="http://schemas.openxmlformats.org/officeDocument/2006/relationships/image" Target="../media/image342.png"/><Relationship Id="rId214" Type="http://schemas.openxmlformats.org/officeDocument/2006/relationships/customXml" Target="../ink/ink583.xml"/><Relationship Id="rId235" Type="http://schemas.openxmlformats.org/officeDocument/2006/relationships/image" Target="../media/image454.png"/><Relationship Id="rId116" Type="http://schemas.openxmlformats.org/officeDocument/2006/relationships/image" Target="../media/image395.png"/><Relationship Id="rId137" Type="http://schemas.openxmlformats.org/officeDocument/2006/relationships/customXml" Target="../ink/ink544.xml"/><Relationship Id="rId158" Type="http://schemas.openxmlformats.org/officeDocument/2006/relationships/image" Target="../media/image416.png"/><Relationship Id="rId20" Type="http://schemas.openxmlformats.org/officeDocument/2006/relationships/customXml" Target="../ink/ink485.xml"/><Relationship Id="rId41" Type="http://schemas.openxmlformats.org/officeDocument/2006/relationships/image" Target="../media/image360.png"/><Relationship Id="rId62" Type="http://schemas.openxmlformats.org/officeDocument/2006/relationships/customXml" Target="../ink/ink506.xml"/><Relationship Id="rId83" Type="http://schemas.openxmlformats.org/officeDocument/2006/relationships/image" Target="../media/image379.png"/><Relationship Id="rId179" Type="http://schemas.openxmlformats.org/officeDocument/2006/relationships/image" Target="../media/image426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449.png"/><Relationship Id="rId246" Type="http://schemas.openxmlformats.org/officeDocument/2006/relationships/customXml" Target="../ink/ink599.xml"/><Relationship Id="rId106" Type="http://schemas.openxmlformats.org/officeDocument/2006/relationships/customXml" Target="../ink/ink528.xml"/><Relationship Id="rId127" Type="http://schemas.openxmlformats.org/officeDocument/2006/relationships/customXml" Target="../ink/ink539.xml"/><Relationship Id="rId10" Type="http://schemas.openxmlformats.org/officeDocument/2006/relationships/customXml" Target="../ink/ink480.xml"/><Relationship Id="rId31" Type="http://schemas.openxmlformats.org/officeDocument/2006/relationships/image" Target="../media/image355.png"/><Relationship Id="rId52" Type="http://schemas.openxmlformats.org/officeDocument/2006/relationships/customXml" Target="../ink/ink501.xml"/><Relationship Id="rId73" Type="http://schemas.openxmlformats.org/officeDocument/2006/relationships/image" Target="../media/image375.png"/><Relationship Id="rId94" Type="http://schemas.openxmlformats.org/officeDocument/2006/relationships/customXml" Target="../ink/ink522.xml"/><Relationship Id="rId148" Type="http://schemas.openxmlformats.org/officeDocument/2006/relationships/image" Target="../media/image411.png"/><Relationship Id="rId169" Type="http://schemas.openxmlformats.org/officeDocument/2006/relationships/customXml" Target="../ink/ink560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7.png"/><Relationship Id="rId18" Type="http://schemas.openxmlformats.org/officeDocument/2006/relationships/customXml" Target="../ink/ink609.xml"/><Relationship Id="rId26" Type="http://schemas.openxmlformats.org/officeDocument/2006/relationships/customXml" Target="../ink/ink613.xml"/><Relationship Id="rId3" Type="http://schemas.openxmlformats.org/officeDocument/2006/relationships/image" Target="../media/image462.png"/><Relationship Id="rId21" Type="http://schemas.openxmlformats.org/officeDocument/2006/relationships/image" Target="../media/image471.png"/><Relationship Id="rId34" Type="http://schemas.openxmlformats.org/officeDocument/2006/relationships/customXml" Target="../ink/ink617.xml"/><Relationship Id="rId7" Type="http://schemas.openxmlformats.org/officeDocument/2006/relationships/image" Target="../media/image464.png"/><Relationship Id="rId12" Type="http://schemas.openxmlformats.org/officeDocument/2006/relationships/customXml" Target="../ink/ink606.xml"/><Relationship Id="rId17" Type="http://schemas.openxmlformats.org/officeDocument/2006/relationships/image" Target="../media/image469.png"/><Relationship Id="rId25" Type="http://schemas.openxmlformats.org/officeDocument/2006/relationships/image" Target="../media/image473.png"/><Relationship Id="rId33" Type="http://schemas.openxmlformats.org/officeDocument/2006/relationships/image" Target="../media/image57.png"/><Relationship Id="rId2" Type="http://schemas.openxmlformats.org/officeDocument/2006/relationships/customXml" Target="../ink/ink601.xml"/><Relationship Id="rId16" Type="http://schemas.openxmlformats.org/officeDocument/2006/relationships/customXml" Target="../ink/ink608.xml"/><Relationship Id="rId20" Type="http://schemas.openxmlformats.org/officeDocument/2006/relationships/customXml" Target="../ink/ink610.xml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3.xml"/><Relationship Id="rId11" Type="http://schemas.openxmlformats.org/officeDocument/2006/relationships/image" Target="../media/image466.png"/><Relationship Id="rId24" Type="http://schemas.openxmlformats.org/officeDocument/2006/relationships/customXml" Target="../ink/ink612.xml"/><Relationship Id="rId32" Type="http://schemas.openxmlformats.org/officeDocument/2006/relationships/customXml" Target="../ink/ink616.xml"/><Relationship Id="rId5" Type="http://schemas.openxmlformats.org/officeDocument/2006/relationships/image" Target="../media/image463.png"/><Relationship Id="rId15" Type="http://schemas.openxmlformats.org/officeDocument/2006/relationships/image" Target="../media/image468.png"/><Relationship Id="rId23" Type="http://schemas.openxmlformats.org/officeDocument/2006/relationships/image" Target="../media/image472.png"/><Relationship Id="rId28" Type="http://schemas.openxmlformats.org/officeDocument/2006/relationships/customXml" Target="../ink/ink614.xml"/><Relationship Id="rId10" Type="http://schemas.openxmlformats.org/officeDocument/2006/relationships/customXml" Target="../ink/ink605.xml"/><Relationship Id="rId19" Type="http://schemas.openxmlformats.org/officeDocument/2006/relationships/image" Target="../media/image470.png"/><Relationship Id="rId31" Type="http://schemas.openxmlformats.org/officeDocument/2006/relationships/image" Target="../media/image476.png"/><Relationship Id="rId4" Type="http://schemas.openxmlformats.org/officeDocument/2006/relationships/customXml" Target="../ink/ink602.xml"/><Relationship Id="rId9" Type="http://schemas.openxmlformats.org/officeDocument/2006/relationships/image" Target="../media/image465.png"/><Relationship Id="rId14" Type="http://schemas.openxmlformats.org/officeDocument/2006/relationships/customXml" Target="../ink/ink607.xml"/><Relationship Id="rId22" Type="http://schemas.openxmlformats.org/officeDocument/2006/relationships/customXml" Target="../ink/ink611.xml"/><Relationship Id="rId27" Type="http://schemas.openxmlformats.org/officeDocument/2006/relationships/image" Target="../media/image474.png"/><Relationship Id="rId30" Type="http://schemas.openxmlformats.org/officeDocument/2006/relationships/customXml" Target="../ink/ink615.xml"/><Relationship Id="rId35" Type="http://schemas.openxmlformats.org/officeDocument/2006/relationships/image" Target="../media/image477.png"/><Relationship Id="rId8" Type="http://schemas.openxmlformats.org/officeDocument/2006/relationships/customXml" Target="../ink/ink60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8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2.png"/><Relationship Id="rId5" Type="http://schemas.openxmlformats.org/officeDocument/2006/relationships/customXml" Target="../ink/ink619.xml"/><Relationship Id="rId4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2.xml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customXml" Target="../ink/ink62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customXml" Target="../ink/ink62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customXml" Target="../ink/ink62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customXml" Target="../ink/ink6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customXml" Target="../ink/ink6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customXml" Target="../ink/ink62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customXml" Target="../ink/ink62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customXml" Target="../ink/ink63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customXml" Target="../ink/ink63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customXml" Target="../ink/ink63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customXml" Target="../ink/ink63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67B36-4A49-4CDB-A548-8FA398760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4672E-ABCB-47F1-B4B2-57CDA12A9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8 pm EST, 6 October 2024</a:t>
            </a:r>
          </a:p>
        </p:txBody>
      </p:sp>
    </p:spTree>
    <p:extLst>
      <p:ext uri="{BB962C8B-B14F-4D97-AF65-F5344CB8AC3E}">
        <p14:creationId xmlns:p14="http://schemas.microsoft.com/office/powerpoint/2010/main" val="211877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ig Data and Small Data - AnswerMiner">
            <a:extLst>
              <a:ext uri="{FF2B5EF4-FFF2-40B4-BE49-F238E27FC236}">
                <a16:creationId xmlns:a16="http://schemas.microsoft.com/office/drawing/2014/main" id="{A6413A8B-8FEE-476A-912C-C6F0E3322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1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14:cNvPr>
              <p14:cNvContentPartPr/>
              <p14:nvPr/>
            </p14:nvContentPartPr>
            <p14:xfrm>
              <a:off x="2519280" y="1147680"/>
              <a:ext cx="5789880" cy="59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8F3C33-D33D-4270-BB7E-4B1BC5B1C6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920" y="1138320"/>
                <a:ext cx="580860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14:cNvPr>
              <p14:cNvContentPartPr/>
              <p14:nvPr/>
            </p14:nvContentPartPr>
            <p14:xfrm>
              <a:off x="790560" y="199080"/>
              <a:ext cx="11392920" cy="5816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A985E3-0F0B-4C00-A8F5-60B4C21E6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189720"/>
                <a:ext cx="11411640" cy="583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49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What is Big Data? | Tutorial by Chartio">
            <a:extLst>
              <a:ext uri="{FF2B5EF4-FFF2-40B4-BE49-F238E27FC236}">
                <a16:creationId xmlns:a16="http://schemas.microsoft.com/office/drawing/2014/main" id="{419DAB32-0F60-4569-A355-E229D0F38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5838"/>
            <a:ext cx="73152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71556D-A73B-4B62-948D-7084406167CA}"/>
                  </a:ext>
                </a:extLst>
              </p14:cNvPr>
              <p14:cNvContentPartPr/>
              <p14:nvPr/>
            </p14:nvContentPartPr>
            <p14:xfrm>
              <a:off x="2880" y="2152440"/>
              <a:ext cx="8353080" cy="454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71556D-A73B-4B62-948D-708440616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80" y="2143080"/>
                <a:ext cx="8371800" cy="45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883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ig Data and Small Data - AnswerMiner">
            <a:extLst>
              <a:ext uri="{FF2B5EF4-FFF2-40B4-BE49-F238E27FC236}">
                <a16:creationId xmlns:a16="http://schemas.microsoft.com/office/drawing/2014/main" id="{BB3ABFD9-D435-4A10-AD45-2AAF4143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963"/>
            <a:ext cx="9753600" cy="669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A7755F-49C9-4534-B756-5D4F08BE0F62}"/>
                  </a:ext>
                </a:extLst>
              </p14:cNvPr>
              <p14:cNvContentPartPr/>
              <p14:nvPr/>
            </p14:nvContentPartPr>
            <p14:xfrm>
              <a:off x="4371120" y="2971080"/>
              <a:ext cx="5421240" cy="854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A7755F-49C9-4534-B756-5D4F08BE0F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1760" y="2961720"/>
                <a:ext cx="543996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20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n Easy Guide To Structured, Unstructured And Semi-Structured Data | iunera">
            <a:extLst>
              <a:ext uri="{FF2B5EF4-FFF2-40B4-BE49-F238E27FC236}">
                <a16:creationId xmlns:a16="http://schemas.microsoft.com/office/drawing/2014/main" id="{E063B4F4-9065-40E7-960F-91DB5F3C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5775"/>
            <a:ext cx="975360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7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JSON | AppCode">
            <a:extLst>
              <a:ext uri="{FF2B5EF4-FFF2-40B4-BE49-F238E27FC236}">
                <a16:creationId xmlns:a16="http://schemas.microsoft.com/office/drawing/2014/main" id="{002CFEF9-3D2F-4E9D-B442-453F4E77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09550"/>
            <a:ext cx="1049655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8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What is JSON? - YouTube">
            <a:extLst>
              <a:ext uri="{FF2B5EF4-FFF2-40B4-BE49-F238E27FC236}">
                <a16:creationId xmlns:a16="http://schemas.microsoft.com/office/drawing/2014/main" id="{3C899B63-7847-4AE0-8832-3F1415EC1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7"/>
          <a:stretch/>
        </p:blipFill>
        <p:spPr bwMode="auto">
          <a:xfrm>
            <a:off x="7599680" y="0"/>
            <a:ext cx="40335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4823DA-15AF-4881-9DDF-BCFC1E30C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88697"/>
              </p:ext>
            </p:extLst>
          </p:nvPr>
        </p:nvGraphicFramePr>
        <p:xfrm>
          <a:off x="254000" y="425026"/>
          <a:ext cx="7193280" cy="966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656">
                  <a:extLst>
                    <a:ext uri="{9D8B030D-6E8A-4147-A177-3AD203B41FA5}">
                      <a16:colId xmlns:a16="http://schemas.microsoft.com/office/drawing/2014/main" val="1460802473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158071566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1857597179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4008871967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3881390384"/>
                    </a:ext>
                  </a:extLst>
                </a:gridCol>
              </a:tblGrid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LastName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isAlive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415883"/>
                  </a:ext>
                </a:extLst>
              </a:tr>
              <a:tr h="483447">
                <a:tc>
                  <a:txBody>
                    <a:bodyPr/>
                    <a:lstStyle/>
                    <a:p>
                      <a:r>
                        <a:rPr lang="en-IN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21 2nd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3318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407D077-036A-4963-870C-DA65466B16BD}"/>
              </a:ext>
            </a:extLst>
          </p:cNvPr>
          <p:cNvSpPr txBox="1"/>
          <p:nvPr/>
        </p:nvSpPr>
        <p:spPr>
          <a:xfrm>
            <a:off x="802640" y="31058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FirstName-John, </a:t>
            </a:r>
            <a:r>
              <a:rPr lang="en-IN" dirty="0" err="1"/>
              <a:t>LastName</a:t>
            </a:r>
            <a:r>
              <a:rPr lang="en-IN" dirty="0"/>
              <a:t> - Smith, </a:t>
            </a:r>
            <a:r>
              <a:rPr lang="en-IN" dirty="0" err="1"/>
              <a:t>isALive</a:t>
            </a:r>
            <a:r>
              <a:rPr lang="en-IN" dirty="0"/>
              <a:t>-True, Age -27, Address 21 2nd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7A1B68-3FDA-4A4F-8062-7430B69AA5F4}"/>
                  </a:ext>
                </a:extLst>
              </p14:cNvPr>
              <p14:cNvContentPartPr/>
              <p14:nvPr/>
            </p14:nvContentPartPr>
            <p14:xfrm>
              <a:off x="6181920" y="1348560"/>
              <a:ext cx="1760400" cy="233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7A1B68-3FDA-4A4F-8062-7430B69AA5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2560" y="1339200"/>
                <a:ext cx="1779120" cy="235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19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B9D55-B380-4670-A2A3-DDAAD12A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776287"/>
            <a:ext cx="6667500" cy="53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2A48D45-1724-4DBD-A0F6-C5B1DA04C527}"/>
                  </a:ext>
                </a:extLst>
              </p14:cNvPr>
              <p14:cNvContentPartPr/>
              <p14:nvPr/>
            </p14:nvContentPartPr>
            <p14:xfrm>
              <a:off x="695520" y="1152000"/>
              <a:ext cx="11000160" cy="492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2A48D45-1724-4DBD-A0F6-C5B1DA04C5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60" y="1142640"/>
                <a:ext cx="11018880" cy="49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245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istory of artificial intelligence in medicine - ScienceDirect">
            <a:extLst>
              <a:ext uri="{FF2B5EF4-FFF2-40B4-BE49-F238E27FC236}">
                <a16:creationId xmlns:a16="http://schemas.microsoft.com/office/drawing/2014/main" id="{F2ADE7EB-74C5-4731-B163-F1033E60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52588"/>
            <a:ext cx="68580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9FCD13-3F97-40A0-8F7C-B2F67A5670CF}"/>
                  </a:ext>
                </a:extLst>
              </p14:cNvPr>
              <p14:cNvContentPartPr/>
              <p14:nvPr/>
            </p14:nvContentPartPr>
            <p14:xfrm>
              <a:off x="2777760" y="3512520"/>
              <a:ext cx="7072200" cy="60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9FCD13-3F97-40A0-8F7C-B2F67A5670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400" y="3503160"/>
                <a:ext cx="7090920" cy="6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306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3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9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28BB90-464E-4D85-8B34-682F6D16C453}"/>
                  </a:ext>
                </a:extLst>
              </p14:cNvPr>
              <p14:cNvContentPartPr/>
              <p14:nvPr/>
            </p14:nvContentPartPr>
            <p14:xfrm>
              <a:off x="7336800" y="1554120"/>
              <a:ext cx="483840" cy="22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28BB90-464E-4D85-8B34-682F6D16C4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7440" y="1544760"/>
                <a:ext cx="50256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728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46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62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1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79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07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54850"/>
            <a:ext cx="6522720" cy="65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2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C450-A6BB-4BFE-937C-C2527EE55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Notes on the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91FAB-C3D9-4A96-81F6-5EB18B0CE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26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differences between Data Science, Artificial Intelligence, Machine  Learning, and Deep Learning | by Naresh Thakur | Artificial Intelligence in  Plain English">
            <a:extLst>
              <a:ext uri="{FF2B5EF4-FFF2-40B4-BE49-F238E27FC236}">
                <a16:creationId xmlns:a16="http://schemas.microsoft.com/office/drawing/2014/main" id="{F8E672B0-C235-4E98-8B47-3D16B63D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909638"/>
            <a:ext cx="61912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06AEC4-6EE6-44B3-82CF-61506EC2EDFA}"/>
                  </a:ext>
                </a:extLst>
              </p14:cNvPr>
              <p14:cNvContentPartPr/>
              <p14:nvPr/>
            </p14:nvContentPartPr>
            <p14:xfrm>
              <a:off x="659160" y="577440"/>
              <a:ext cx="11515320" cy="457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06AEC4-6EE6-44B3-82CF-61506EC2ED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800" y="568080"/>
                <a:ext cx="11534040" cy="45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848A10-09FC-4493-BA22-CAC3F96B37AC}"/>
                  </a:ext>
                </a:extLst>
              </p14:cNvPr>
              <p14:cNvContentPartPr/>
              <p14:nvPr/>
            </p14:nvContentPartPr>
            <p14:xfrm>
              <a:off x="535680" y="3643200"/>
              <a:ext cx="10884240" cy="2782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848A10-09FC-4493-BA22-CAC3F96B37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320" y="3633840"/>
                <a:ext cx="10902960" cy="28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03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682A42-C0F3-48A1-9EBA-690FB87C8CF3}"/>
                  </a:ext>
                </a:extLst>
              </p14:cNvPr>
              <p14:cNvContentPartPr/>
              <p14:nvPr/>
            </p14:nvContentPartPr>
            <p14:xfrm>
              <a:off x="309600" y="69120"/>
              <a:ext cx="11849760" cy="674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682A42-C0F3-48A1-9EBA-690FB87C8C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240" y="59760"/>
                <a:ext cx="11868480" cy="67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743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rtificial Intelligence vs. Machine Learning vs. Deep Learning | Towards Data  Science">
            <a:extLst>
              <a:ext uri="{FF2B5EF4-FFF2-40B4-BE49-F238E27FC236}">
                <a16:creationId xmlns:a16="http://schemas.microsoft.com/office/drawing/2014/main" id="{1C0127C3-64BB-404D-8749-243ABE87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52525"/>
            <a:ext cx="50482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C42141-74E4-4315-B5E1-087B4D7282A0}"/>
                  </a:ext>
                </a:extLst>
              </p14:cNvPr>
              <p14:cNvContentPartPr/>
              <p14:nvPr/>
            </p14:nvContentPartPr>
            <p14:xfrm>
              <a:off x="173880" y="513720"/>
              <a:ext cx="11898000" cy="5858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C42141-74E4-4315-B5E1-087B4D7282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20" y="504360"/>
                <a:ext cx="11916720" cy="58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7AB325-D736-4A64-938D-10F3AC127F5D}"/>
                  </a:ext>
                </a:extLst>
              </p14:cNvPr>
              <p14:cNvContentPartPr/>
              <p14:nvPr/>
            </p14:nvContentPartPr>
            <p14:xfrm>
              <a:off x="10233000" y="2698920"/>
              <a:ext cx="1491480" cy="268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7AB325-D736-4A64-938D-10F3AC127F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3640" y="2689560"/>
                <a:ext cx="1510200" cy="27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0620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What is the difference between data science, artificial intelligence and  machine learning? - Quora">
            <a:extLst>
              <a:ext uri="{FF2B5EF4-FFF2-40B4-BE49-F238E27FC236}">
                <a16:creationId xmlns:a16="http://schemas.microsoft.com/office/drawing/2014/main" id="{6DC2A620-9599-449E-8A13-D195B54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1600200"/>
            <a:ext cx="4972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9394B7-D591-4B60-A26E-F88631BC4E3D}"/>
                  </a:ext>
                </a:extLst>
              </p14:cNvPr>
              <p14:cNvContentPartPr/>
              <p14:nvPr/>
            </p14:nvContentPartPr>
            <p14:xfrm>
              <a:off x="3971880" y="2267280"/>
              <a:ext cx="4492080" cy="3251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9394B7-D591-4B60-A26E-F88631BC4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2520" y="2257920"/>
                <a:ext cx="4510800" cy="32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71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ifference between Machine Learning, Data Science, AI, Deep Learning, and  Statistics - Data Science Central">
            <a:extLst>
              <a:ext uri="{FF2B5EF4-FFF2-40B4-BE49-F238E27FC236}">
                <a16:creationId xmlns:a16="http://schemas.microsoft.com/office/drawing/2014/main" id="{DE2A4616-151A-43FE-BE79-96F8B21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1" y="699181"/>
            <a:ext cx="7457440" cy="545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71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287BB54C-9A7F-4F8B-9DB9-9BE1B5AB6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428750"/>
            <a:ext cx="47053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01B19F-1A2E-43A5-84CC-7F711908E4B8}"/>
                  </a:ext>
                </a:extLst>
              </p14:cNvPr>
              <p14:cNvContentPartPr/>
              <p14:nvPr/>
            </p14:nvContentPartPr>
            <p14:xfrm>
              <a:off x="2727720" y="1319760"/>
              <a:ext cx="5860800" cy="469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01B19F-1A2E-43A5-84CC-7F711908E4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8360" y="1310400"/>
                <a:ext cx="5879520" cy="47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476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 Science vs Artificial Intelligence - Eliminate your Doubts - DataFlair">
            <a:extLst>
              <a:ext uri="{FF2B5EF4-FFF2-40B4-BE49-F238E27FC236}">
                <a16:creationId xmlns:a16="http://schemas.microsoft.com/office/drawing/2014/main" id="{FD4E58C5-7207-47C4-AED6-D3DEC69C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3F7AD1-969B-436E-8934-00E432D480D2}"/>
                  </a:ext>
                </a:extLst>
              </p14:cNvPr>
              <p14:cNvContentPartPr/>
              <p14:nvPr/>
            </p14:nvContentPartPr>
            <p14:xfrm>
              <a:off x="4653000" y="1924560"/>
              <a:ext cx="4272120" cy="88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3F7AD1-969B-436E-8934-00E432D480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3640" y="1915200"/>
                <a:ext cx="4290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9C71EF-A461-4F7D-B8E0-B9824E133C21}"/>
                  </a:ext>
                </a:extLst>
              </p14:cNvPr>
              <p14:cNvContentPartPr/>
              <p14:nvPr/>
            </p14:nvContentPartPr>
            <p14:xfrm>
              <a:off x="3568320" y="2804400"/>
              <a:ext cx="6672600" cy="332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9C71EF-A461-4F7D-B8E0-B9824E133C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8960" y="2795040"/>
                <a:ext cx="6691320" cy="33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67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Who am I?I am a Microsoft Excel expert who specializes in Data Analysis. I  currently work as a Project Con… in 2021 | Data science, Data science  infographic, Data analytics">
            <a:extLst>
              <a:ext uri="{FF2B5EF4-FFF2-40B4-BE49-F238E27FC236}">
                <a16:creationId xmlns:a16="http://schemas.microsoft.com/office/drawing/2014/main" id="{1BBD0468-7D14-4E2E-8B23-7B6CFE5F4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56AFAD-72EB-4340-B365-5C1DC181FF99}"/>
                  </a:ext>
                </a:extLst>
              </p14:cNvPr>
              <p14:cNvContentPartPr/>
              <p14:nvPr/>
            </p14:nvContentPartPr>
            <p14:xfrm>
              <a:off x="2880" y="1077120"/>
              <a:ext cx="12052080" cy="494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56AFAD-72EB-4340-B365-5C1DC181FF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480" y="1067760"/>
                <a:ext cx="12070800" cy="49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555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ta Science Salaries Are Flat, But Analytics Teams Weather Pandemic">
            <a:extLst>
              <a:ext uri="{FF2B5EF4-FFF2-40B4-BE49-F238E27FC236}">
                <a16:creationId xmlns:a16="http://schemas.microsoft.com/office/drawing/2014/main" id="{C533DA9D-9098-4170-845E-5FCB2755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43" y="1828800"/>
            <a:ext cx="1045291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9A4CC5-B84F-4FCD-9C91-D207FC830DF0}"/>
                  </a:ext>
                </a:extLst>
              </p14:cNvPr>
              <p14:cNvContentPartPr/>
              <p14:nvPr/>
            </p14:nvContentPartPr>
            <p14:xfrm>
              <a:off x="6765480" y="1231560"/>
              <a:ext cx="3716280" cy="4029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9A4CC5-B84F-4FCD-9C91-D207FC830D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6120" y="1222200"/>
                <a:ext cx="3735000" cy="40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6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ata Science - A Complete Introduction | OmniSci">
            <a:extLst>
              <a:ext uri="{FF2B5EF4-FFF2-40B4-BE49-F238E27FC236}">
                <a16:creationId xmlns:a16="http://schemas.microsoft.com/office/drawing/2014/main" id="{48B6FDB2-3653-4E76-B3AD-B282566B4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990600"/>
            <a:ext cx="48577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58F3AC-E9D9-4E0C-8485-9C6863EAD837}"/>
                  </a:ext>
                </a:extLst>
              </p14:cNvPr>
              <p14:cNvContentPartPr/>
              <p14:nvPr/>
            </p14:nvContentPartPr>
            <p14:xfrm>
              <a:off x="354240" y="858960"/>
              <a:ext cx="11707200" cy="5637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58F3AC-E9D9-4E0C-8485-9C6863EAD8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80" y="849600"/>
                <a:ext cx="11725920" cy="56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917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rtificial Intelligence Timeline Infographic – From Eliza to Tay and beyond  – digitalwellbeing.org">
            <a:extLst>
              <a:ext uri="{FF2B5EF4-FFF2-40B4-BE49-F238E27FC236}">
                <a16:creationId xmlns:a16="http://schemas.microsoft.com/office/drawing/2014/main" id="{ACA67DFF-F12B-4FCD-8F2B-E936C1D42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72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eep Learning 101 - Part 1: History and Background">
            <a:extLst>
              <a:ext uri="{FF2B5EF4-FFF2-40B4-BE49-F238E27FC236}">
                <a16:creationId xmlns:a16="http://schemas.microsoft.com/office/drawing/2014/main" id="{46D48C3D-2058-4959-BCBE-B7E77AF9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55" y="1564640"/>
            <a:ext cx="7941690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60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EB4E21-715F-4963-97C7-022173A48EC1}"/>
                  </a:ext>
                </a:extLst>
              </p14:cNvPr>
              <p14:cNvContentPartPr/>
              <p14:nvPr/>
            </p14:nvContentPartPr>
            <p14:xfrm>
              <a:off x="32040" y="400680"/>
              <a:ext cx="11689920" cy="632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EB4E21-715F-4963-97C7-022173A48E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80" y="391320"/>
                <a:ext cx="11708640" cy="6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2C056D-3468-4B8C-AB29-4DC380AE866A}"/>
                  </a:ext>
                </a:extLst>
              </p14:cNvPr>
              <p14:cNvContentPartPr/>
              <p14:nvPr/>
            </p14:nvContentPartPr>
            <p14:xfrm>
              <a:off x="4311360" y="1448280"/>
              <a:ext cx="5380560" cy="358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2C056D-3468-4B8C-AB29-4DC380AE86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2000" y="1438920"/>
                <a:ext cx="5399280" cy="360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6084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29AE469C-E8D5-4B49-AEA9-1F534A263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150"/>
            <a:ext cx="12192000" cy="572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3513A7-B270-436A-A164-2637066146D8}"/>
                  </a:ext>
                </a:extLst>
              </p14:cNvPr>
              <p14:cNvContentPartPr/>
              <p14:nvPr/>
            </p14:nvContentPartPr>
            <p14:xfrm>
              <a:off x="4219920" y="1990080"/>
              <a:ext cx="7923960" cy="426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3513A7-B270-436A-A164-2637066146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0560" y="1980720"/>
                <a:ext cx="7942680" cy="42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74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FBBBF0-3E36-420D-A4A1-324DF05295F3}"/>
                  </a:ext>
                </a:extLst>
              </p14:cNvPr>
              <p14:cNvContentPartPr/>
              <p14:nvPr/>
            </p14:nvContentPartPr>
            <p14:xfrm>
              <a:off x="1214280" y="793080"/>
              <a:ext cx="7974000" cy="566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FBBBF0-3E36-420D-A4A1-324DF05295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920" y="783720"/>
                <a:ext cx="7992720" cy="56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8440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CA2D13-611A-46AC-B80F-6A5AC0387B22}"/>
                  </a:ext>
                </a:extLst>
              </p14:cNvPr>
              <p14:cNvContentPartPr/>
              <p14:nvPr/>
            </p14:nvContentPartPr>
            <p14:xfrm>
              <a:off x="171360" y="902160"/>
              <a:ext cx="11372040" cy="592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CA2D13-611A-46AC-B80F-6A5AC0387B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" y="892800"/>
                <a:ext cx="11390760" cy="59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09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785BBF-9F30-4330-98CC-FA745E93E5BB}"/>
                  </a:ext>
                </a:extLst>
              </p14:cNvPr>
              <p14:cNvContentPartPr/>
              <p14:nvPr/>
            </p14:nvContentPartPr>
            <p14:xfrm>
              <a:off x="3302280" y="879120"/>
              <a:ext cx="8537040" cy="471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785BBF-9F30-4330-98CC-FA745E93E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2920" y="869760"/>
                <a:ext cx="8555760" cy="47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182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5EE7B-37B0-4AE4-80DB-3A188A151945}"/>
                  </a:ext>
                </a:extLst>
              </p14:cNvPr>
              <p14:cNvContentPartPr/>
              <p14:nvPr/>
            </p14:nvContentPartPr>
            <p14:xfrm>
              <a:off x="243000" y="1351080"/>
              <a:ext cx="9056880" cy="514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5EE7B-37B0-4AE4-80DB-3A188A1519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640" y="1341720"/>
                <a:ext cx="9075600" cy="51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534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Nobody Can Copy Apple | cek.log">
            <a:extLst>
              <a:ext uri="{FF2B5EF4-FFF2-40B4-BE49-F238E27FC236}">
                <a16:creationId xmlns:a16="http://schemas.microsoft.com/office/drawing/2014/main" id="{39A2CA02-28D3-417F-B94C-D400432E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8" y="2381250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iticism of Apple Inc. - Wikipedia">
            <a:extLst>
              <a:ext uri="{FF2B5EF4-FFF2-40B4-BE49-F238E27FC236}">
                <a16:creationId xmlns:a16="http://schemas.microsoft.com/office/drawing/2014/main" id="{978191E0-AF10-4920-8366-EBDD20CC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262187"/>
            <a:ext cx="19621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nge (fruit) - Wikipedia">
            <a:extLst>
              <a:ext uri="{FF2B5EF4-FFF2-40B4-BE49-F238E27FC236}">
                <a16:creationId xmlns:a16="http://schemas.microsoft.com/office/drawing/2014/main" id="{06322E4C-88E6-4F29-96AD-D0E3E8BE6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33" y="273367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0591E0B-39A7-4490-BE9D-46BF62BC4468}"/>
              </a:ext>
            </a:extLst>
          </p:cNvPr>
          <p:cNvGrpSpPr/>
          <p:nvPr/>
        </p:nvGrpSpPr>
        <p:grpSpPr>
          <a:xfrm>
            <a:off x="6665640" y="4654120"/>
            <a:ext cx="1470960" cy="399960"/>
            <a:chOff x="6665640" y="4654120"/>
            <a:chExt cx="147096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1851BE-7041-487C-97B6-5762A6BCC428}"/>
                    </a:ext>
                  </a:extLst>
                </p14:cNvPr>
                <p14:cNvContentPartPr/>
                <p14:nvPr/>
              </p14:nvContentPartPr>
              <p14:xfrm>
                <a:off x="6665640" y="4722160"/>
                <a:ext cx="39816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1851BE-7041-487C-97B6-5762A6BCC4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7000" y="4713520"/>
                  <a:ext cx="415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F7F454-12FA-4401-9A4D-184963F8C95C}"/>
                    </a:ext>
                  </a:extLst>
                </p14:cNvPr>
                <p14:cNvContentPartPr/>
                <p14:nvPr/>
              </p14:nvContentPartPr>
              <p14:xfrm>
                <a:off x="7078920" y="4708480"/>
                <a:ext cx="146880" cy="34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F7F454-12FA-4401-9A4D-184963F8C9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70280" y="4699840"/>
                  <a:ext cx="1645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E7DA1E-8124-472D-B9C7-BDA7793A84F0}"/>
                    </a:ext>
                  </a:extLst>
                </p14:cNvPr>
                <p14:cNvContentPartPr/>
                <p14:nvPr/>
              </p14:nvContentPartPr>
              <p14:xfrm>
                <a:off x="7376640" y="4725400"/>
                <a:ext cx="153360" cy="30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E7DA1E-8124-472D-B9C7-BDA7793A84F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8000" y="4716760"/>
                  <a:ext cx="171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9B6EE1-A06B-46D7-9CC2-A2D405C9C290}"/>
                    </a:ext>
                  </a:extLst>
                </p14:cNvPr>
                <p14:cNvContentPartPr/>
                <p14:nvPr/>
              </p14:nvContentPartPr>
              <p14:xfrm>
                <a:off x="7570320" y="4654120"/>
                <a:ext cx="566280" cy="28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9B6EE1-A06B-46D7-9CC2-A2D405C9C2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1680" y="4645120"/>
                  <a:ext cx="58392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4C4710-40D8-4FD5-8A71-1AEEEE5DD974}"/>
              </a:ext>
            </a:extLst>
          </p:cNvPr>
          <p:cNvGrpSpPr/>
          <p:nvPr/>
        </p:nvGrpSpPr>
        <p:grpSpPr>
          <a:xfrm>
            <a:off x="1553280" y="4046800"/>
            <a:ext cx="141480" cy="128520"/>
            <a:chOff x="1553280" y="4046800"/>
            <a:chExt cx="1414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14:cNvPr>
                <p14:cNvContentPartPr/>
                <p14:nvPr/>
              </p14:nvContentPartPr>
              <p14:xfrm>
                <a:off x="1656960" y="409540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48320" y="4086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14:cNvPr>
                <p14:cNvContentPartPr/>
                <p14:nvPr/>
              </p14:nvContentPartPr>
              <p14:xfrm>
                <a:off x="1694400" y="417244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85400" y="4163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14:cNvPr>
                <p14:cNvContentPartPr/>
                <p14:nvPr/>
              </p14:nvContentPartPr>
              <p14:xfrm>
                <a:off x="1620960" y="4046800"/>
                <a:ext cx="2880" cy="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12320" y="4037800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14:cNvPr>
                <p14:cNvContentPartPr/>
                <p14:nvPr/>
              </p14:nvContentPartPr>
              <p14:xfrm>
                <a:off x="1553280" y="4089280"/>
                <a:ext cx="6840" cy="1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44280" y="4080640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14:cNvPr>
                <p14:cNvContentPartPr/>
                <p14:nvPr/>
              </p14:nvContentPartPr>
              <p14:xfrm>
                <a:off x="1559400" y="4091800"/>
                <a:ext cx="36360" cy="2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50760" y="4082800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14:cNvPr>
                <p14:cNvContentPartPr/>
                <p14:nvPr/>
              </p14:nvContentPartPr>
              <p14:xfrm>
                <a:off x="1613400" y="4149400"/>
                <a:ext cx="10800" cy="2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04760" y="4140760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52BFBD-3569-4D99-9677-4656D45931CD}"/>
              </a:ext>
            </a:extLst>
          </p:cNvPr>
          <p:cNvGrpSpPr/>
          <p:nvPr/>
        </p:nvGrpSpPr>
        <p:grpSpPr>
          <a:xfrm>
            <a:off x="558600" y="4721800"/>
            <a:ext cx="1216800" cy="445680"/>
            <a:chOff x="558600" y="4721800"/>
            <a:chExt cx="121680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ACAF65-F5F6-49DA-99F1-5DD5D1F88006}"/>
                    </a:ext>
                  </a:extLst>
                </p14:cNvPr>
                <p14:cNvContentPartPr/>
                <p14:nvPr/>
              </p14:nvContentPartPr>
              <p14:xfrm>
                <a:off x="558600" y="4744120"/>
                <a:ext cx="177480" cy="202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ACAF65-F5F6-49DA-99F1-5DD5D1F880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9600" y="4735480"/>
                  <a:ext cx="195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046876-3BA2-40F6-A289-301C8F2F413E}"/>
                    </a:ext>
                  </a:extLst>
                </p14:cNvPr>
                <p14:cNvContentPartPr/>
                <p14:nvPr/>
              </p14:nvContentPartPr>
              <p14:xfrm>
                <a:off x="852000" y="4749880"/>
                <a:ext cx="109800" cy="143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046876-3BA2-40F6-A289-301C8F2F41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3000" y="4741240"/>
                  <a:ext cx="127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09292B-3C19-4F94-9C1A-13E0B51AD88A}"/>
                    </a:ext>
                  </a:extLst>
                </p14:cNvPr>
                <p14:cNvContentPartPr/>
                <p14:nvPr/>
              </p14:nvContentPartPr>
              <p14:xfrm>
                <a:off x="983400" y="4759960"/>
                <a:ext cx="404640" cy="146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09292B-3C19-4F94-9C1A-13E0B51AD8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4400" y="4751320"/>
                  <a:ext cx="422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55D95A-4822-4A0B-B9B8-C754F8B5A23E}"/>
                    </a:ext>
                  </a:extLst>
                </p14:cNvPr>
                <p14:cNvContentPartPr/>
                <p14:nvPr/>
              </p14:nvContentPartPr>
              <p14:xfrm>
                <a:off x="1313880" y="4721800"/>
                <a:ext cx="252360" cy="44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55D95A-4822-4A0B-B9B8-C754F8B5A23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05240" y="4713160"/>
                  <a:ext cx="270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069FFE-F252-43CF-AEA5-D32AB71DEA1E}"/>
                    </a:ext>
                  </a:extLst>
                </p14:cNvPr>
                <p14:cNvContentPartPr/>
                <p14:nvPr/>
              </p14:nvContentPartPr>
              <p14:xfrm>
                <a:off x="1543920" y="4743040"/>
                <a:ext cx="231480" cy="15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069FFE-F252-43CF-AEA5-D32AB71DEA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35280" y="4734400"/>
                  <a:ext cx="2491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E08879-5BE7-49E6-BD85-E9DC1C4B558B}"/>
                    </a:ext>
                  </a:extLst>
                </p14:cNvPr>
                <p14:cNvContentPartPr/>
                <p14:nvPr/>
              </p14:nvContentPartPr>
              <p14:xfrm>
                <a:off x="1411800" y="4740880"/>
                <a:ext cx="114840" cy="18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E08879-5BE7-49E6-BD85-E9DC1C4B55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03160" y="4731880"/>
                  <a:ext cx="132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F0231A-75D2-4231-A928-D7E893D3B393}"/>
                    </a:ext>
                  </a:extLst>
                </p14:cNvPr>
                <p14:cNvContentPartPr/>
                <p14:nvPr/>
              </p14:nvContentPartPr>
              <p14:xfrm>
                <a:off x="1073040" y="4972720"/>
                <a:ext cx="30600" cy="26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F0231A-75D2-4231-A928-D7E893D3B39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4400" y="4963720"/>
                  <a:ext cx="48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12592A1-25C1-4FD2-879C-983B69E152E0}"/>
                    </a:ext>
                  </a:extLst>
                </p14:cNvPr>
                <p14:cNvContentPartPr/>
                <p14:nvPr/>
              </p14:nvContentPartPr>
              <p14:xfrm>
                <a:off x="688200" y="5054440"/>
                <a:ext cx="921600" cy="90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12592A1-25C1-4FD2-879C-983B69E152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9200" y="5045440"/>
                  <a:ext cx="93924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BABF66-69E3-4DC6-BA8C-C2A4E256DEA0}"/>
              </a:ext>
            </a:extLst>
          </p:cNvPr>
          <p:cNvGrpSpPr/>
          <p:nvPr/>
        </p:nvGrpSpPr>
        <p:grpSpPr>
          <a:xfrm>
            <a:off x="1527360" y="3784720"/>
            <a:ext cx="19800" cy="59040"/>
            <a:chOff x="1527360" y="3784720"/>
            <a:chExt cx="1980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14:cNvPr>
                <p14:cNvContentPartPr/>
                <p14:nvPr/>
              </p14:nvContentPartPr>
              <p14:xfrm>
                <a:off x="1527360" y="3784720"/>
                <a:ext cx="11880" cy="1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18720" y="3775720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14:cNvPr>
                <p14:cNvContentPartPr/>
                <p14:nvPr/>
              </p14:nvContentPartPr>
              <p14:xfrm>
                <a:off x="1532760" y="3785800"/>
                <a:ext cx="14400" cy="5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23760" y="3776800"/>
                  <a:ext cx="3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14:cNvPr>
                <p14:cNvContentPartPr/>
                <p14:nvPr/>
              </p14:nvContentPartPr>
              <p14:xfrm>
                <a:off x="1537800" y="381352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28800" y="3804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B66727-CBBA-42C7-82BD-28CC77C0E60B}"/>
              </a:ext>
            </a:extLst>
          </p:cNvPr>
          <p:cNvGrpSpPr/>
          <p:nvPr/>
        </p:nvGrpSpPr>
        <p:grpSpPr>
          <a:xfrm>
            <a:off x="583080" y="5306080"/>
            <a:ext cx="1323360" cy="628560"/>
            <a:chOff x="583080" y="5306080"/>
            <a:chExt cx="1323360" cy="62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7B0301-53E2-4E92-84FC-AFE91FB747F2}"/>
                    </a:ext>
                  </a:extLst>
                </p14:cNvPr>
                <p14:cNvContentPartPr/>
                <p14:nvPr/>
              </p14:nvContentPartPr>
              <p14:xfrm>
                <a:off x="745800" y="5828440"/>
                <a:ext cx="651960" cy="10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7B0301-53E2-4E92-84FC-AFE91FB747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7160" y="5819800"/>
                  <a:ext cx="669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2ECE45-6EC0-486B-BF08-3AF1C8F1B7B0}"/>
                    </a:ext>
                  </a:extLst>
                </p14:cNvPr>
                <p14:cNvContentPartPr/>
                <p14:nvPr/>
              </p14:nvContentPartPr>
              <p14:xfrm>
                <a:off x="583080" y="5405080"/>
                <a:ext cx="293040" cy="31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2ECE45-6EC0-486B-BF08-3AF1C8F1B7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74080" y="5396440"/>
                  <a:ext cx="310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D1E6D-D532-4320-9138-A8F252178BD3}"/>
                    </a:ext>
                  </a:extLst>
                </p14:cNvPr>
                <p14:cNvContentPartPr/>
                <p14:nvPr/>
              </p14:nvContentPartPr>
              <p14:xfrm>
                <a:off x="954600" y="5336320"/>
                <a:ext cx="304200" cy="30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D1E6D-D532-4320-9138-A8F252178B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5960" y="5327320"/>
                  <a:ext cx="3218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309E9D-3AA9-45FB-9BDC-F04DC0ED952B}"/>
                    </a:ext>
                  </a:extLst>
                </p14:cNvPr>
                <p14:cNvContentPartPr/>
                <p14:nvPr/>
              </p14:nvContentPartPr>
              <p14:xfrm>
                <a:off x="1444200" y="5306080"/>
                <a:ext cx="462240" cy="300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309E9D-3AA9-45FB-9BDC-F04DC0ED95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35200" y="5297080"/>
                  <a:ext cx="479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C49890-65D1-4A00-BA96-493C0FA6E0D1}"/>
                    </a:ext>
                  </a:extLst>
                </p14:cNvPr>
                <p14:cNvContentPartPr/>
                <p14:nvPr/>
              </p14:nvContentPartPr>
              <p14:xfrm>
                <a:off x="753720" y="5719000"/>
                <a:ext cx="708840" cy="14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C49890-65D1-4A00-BA96-493C0FA6E0D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4720" y="5710360"/>
                  <a:ext cx="7264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6C341B-80AF-48F1-8FFE-99DF8C728E8C}"/>
                    </a:ext>
                  </a:extLst>
                </p14:cNvPr>
                <p14:cNvContentPartPr/>
                <p14:nvPr/>
              </p14:nvContentPartPr>
              <p14:xfrm>
                <a:off x="974040" y="5814760"/>
                <a:ext cx="502200" cy="90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6C341B-80AF-48F1-8FFE-99DF8C728E8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5400" y="5806120"/>
                  <a:ext cx="51984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14:cNvPr>
              <p14:cNvContentPartPr/>
              <p14:nvPr/>
            </p14:nvContentPartPr>
            <p14:xfrm>
              <a:off x="710520" y="5926360"/>
              <a:ext cx="701280" cy="154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1880" y="5917360"/>
                <a:ext cx="718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14:cNvPr>
              <p14:cNvContentPartPr/>
              <p14:nvPr/>
            </p14:nvContentPartPr>
            <p14:xfrm>
              <a:off x="5808480" y="885640"/>
              <a:ext cx="1628640" cy="5616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799840" y="877000"/>
                <a:ext cx="1646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14:cNvPr>
              <p14:cNvContentPartPr/>
              <p14:nvPr/>
            </p14:nvContentPartPr>
            <p14:xfrm>
              <a:off x="483000" y="1307200"/>
              <a:ext cx="9296640" cy="18756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4000" y="1298560"/>
                <a:ext cx="9314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90F5816F-8E60-4600-B59C-6229DCFFDA5D}"/>
                  </a:ext>
                </a:extLst>
              </p14:cNvPr>
              <p14:cNvContentPartPr/>
              <p14:nvPr/>
            </p14:nvContentPartPr>
            <p14:xfrm>
              <a:off x="240000" y="2308000"/>
              <a:ext cx="461520" cy="99864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90F5816F-8E60-4600-B59C-6229DCFFDA5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1000" y="2299360"/>
                <a:ext cx="47916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14:cNvPr>
              <p14:cNvContentPartPr/>
              <p14:nvPr/>
            </p14:nvContentPartPr>
            <p14:xfrm>
              <a:off x="631680" y="875200"/>
              <a:ext cx="3960" cy="17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23040" y="866560"/>
                <a:ext cx="21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14:cNvPr>
              <p14:cNvContentPartPr/>
              <p14:nvPr/>
            </p14:nvContentPartPr>
            <p14:xfrm>
              <a:off x="618720" y="832360"/>
              <a:ext cx="189000" cy="159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0080" y="823720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14:cNvPr>
              <p14:cNvContentPartPr/>
              <p14:nvPr/>
            </p14:nvContentPartPr>
            <p14:xfrm>
              <a:off x="840120" y="847480"/>
              <a:ext cx="117000" cy="11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31480" y="838840"/>
                <a:ext cx="134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14:cNvPr>
              <p14:cNvContentPartPr/>
              <p14:nvPr/>
            </p14:nvContentPartPr>
            <p14:xfrm>
              <a:off x="1026240" y="734080"/>
              <a:ext cx="11520" cy="203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17240" y="725080"/>
                <a:ext cx="29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14:cNvPr>
              <p14:cNvContentPartPr/>
              <p14:nvPr/>
            </p14:nvContentPartPr>
            <p14:xfrm>
              <a:off x="1160520" y="811840"/>
              <a:ext cx="66240" cy="88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51520" y="802840"/>
                <a:ext cx="83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14:cNvPr>
              <p14:cNvContentPartPr/>
              <p14:nvPr/>
            </p14:nvContentPartPr>
            <p14:xfrm>
              <a:off x="1306680" y="758560"/>
              <a:ext cx="379080" cy="142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98040" y="749920"/>
                <a:ext cx="396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14:cNvPr>
              <p14:cNvContentPartPr/>
              <p14:nvPr/>
            </p14:nvContentPartPr>
            <p14:xfrm>
              <a:off x="1764960" y="457240"/>
              <a:ext cx="93960" cy="121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55960" y="448600"/>
                <a:ext cx="1116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14:cNvPr>
              <p14:cNvContentPartPr/>
              <p14:nvPr/>
            </p14:nvContentPartPr>
            <p14:xfrm>
              <a:off x="452040" y="946480"/>
              <a:ext cx="5396400" cy="138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3400" y="937480"/>
                <a:ext cx="5414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14:cNvPr>
              <p14:cNvContentPartPr/>
              <p14:nvPr/>
            </p14:nvContentPartPr>
            <p14:xfrm>
              <a:off x="1924440" y="674680"/>
              <a:ext cx="134640" cy="159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915800" y="665680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14:cNvPr>
              <p14:cNvContentPartPr/>
              <p14:nvPr/>
            </p14:nvContentPartPr>
            <p14:xfrm>
              <a:off x="2204880" y="738040"/>
              <a:ext cx="14760" cy="88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196240" y="729040"/>
                <a:ext cx="32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14:cNvPr>
              <p14:cNvContentPartPr/>
              <p14:nvPr/>
            </p14:nvContentPartPr>
            <p14:xfrm>
              <a:off x="2170320" y="593680"/>
              <a:ext cx="1800" cy="1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161680" y="584680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14:cNvPr>
              <p14:cNvContentPartPr/>
              <p14:nvPr/>
            </p14:nvContentPartPr>
            <p14:xfrm>
              <a:off x="2356440" y="711400"/>
              <a:ext cx="215280" cy="23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47800" y="702400"/>
                <a:ext cx="232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14:cNvPr>
              <p14:cNvContentPartPr/>
              <p14:nvPr/>
            </p14:nvContentPartPr>
            <p14:xfrm>
              <a:off x="2650560" y="723640"/>
              <a:ext cx="185040" cy="111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641560" y="714640"/>
                <a:ext cx="2026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14:cNvPr>
              <p14:cNvContentPartPr/>
              <p14:nvPr/>
            </p14:nvContentPartPr>
            <p14:xfrm>
              <a:off x="2934960" y="405400"/>
              <a:ext cx="96840" cy="104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26320" y="396400"/>
                <a:ext cx="114480" cy="10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14:cNvPr>
              <p14:cNvContentPartPr/>
              <p14:nvPr/>
            </p14:nvContentPartPr>
            <p14:xfrm>
              <a:off x="3181200" y="605200"/>
              <a:ext cx="140040" cy="23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172560" y="596200"/>
                <a:ext cx="157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14:cNvPr>
              <p14:cNvContentPartPr/>
              <p14:nvPr/>
            </p14:nvContentPartPr>
            <p14:xfrm>
              <a:off x="3453720" y="558040"/>
              <a:ext cx="209520" cy="249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444720" y="549040"/>
                <a:ext cx="2271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14:cNvPr>
              <p14:cNvContentPartPr/>
              <p14:nvPr/>
            </p14:nvContentPartPr>
            <p14:xfrm>
              <a:off x="3692400" y="601600"/>
              <a:ext cx="275040" cy="255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83400" y="592960"/>
                <a:ext cx="292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14:cNvPr>
              <p14:cNvContentPartPr/>
              <p14:nvPr/>
            </p14:nvContentPartPr>
            <p14:xfrm>
              <a:off x="4004160" y="637240"/>
              <a:ext cx="181440" cy="127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95160" y="628240"/>
                <a:ext cx="199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14:cNvPr>
              <p14:cNvContentPartPr/>
              <p14:nvPr/>
            </p14:nvContentPartPr>
            <p14:xfrm>
              <a:off x="4400880" y="306040"/>
              <a:ext cx="27360" cy="1365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391880" y="297040"/>
                <a:ext cx="4500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14:cNvPr>
              <p14:cNvContentPartPr/>
              <p14:nvPr/>
            </p14:nvContentPartPr>
            <p14:xfrm>
              <a:off x="2927400" y="1338520"/>
              <a:ext cx="103320" cy="45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18760" y="1329520"/>
                <a:ext cx="120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14:cNvPr>
              <p14:cNvContentPartPr/>
              <p14:nvPr/>
            </p14:nvContentPartPr>
            <p14:xfrm>
              <a:off x="1838040" y="1544800"/>
              <a:ext cx="40320" cy="315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829040" y="1536160"/>
                <a:ext cx="57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14:cNvPr>
              <p14:cNvContentPartPr/>
              <p14:nvPr/>
            </p14:nvContentPartPr>
            <p14:xfrm>
              <a:off x="382920" y="428440"/>
              <a:ext cx="190440" cy="1550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73920" y="419440"/>
                <a:ext cx="2080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14:cNvPr>
              <p14:cNvContentPartPr/>
              <p14:nvPr/>
            </p14:nvContentPartPr>
            <p14:xfrm>
              <a:off x="4501680" y="506920"/>
              <a:ext cx="88200" cy="28584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492680" y="497920"/>
                <a:ext cx="105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14:cNvPr>
              <p14:cNvContentPartPr/>
              <p14:nvPr/>
            </p14:nvContentPartPr>
            <p14:xfrm>
              <a:off x="4430400" y="578560"/>
              <a:ext cx="151920" cy="2916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421400" y="569560"/>
                <a:ext cx="169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14:cNvPr>
              <p14:cNvContentPartPr/>
              <p14:nvPr/>
            </p14:nvContentPartPr>
            <p14:xfrm>
              <a:off x="4619040" y="616000"/>
              <a:ext cx="327600" cy="17100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610040" y="607000"/>
                <a:ext cx="345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14:cNvPr>
              <p14:cNvContentPartPr/>
              <p14:nvPr/>
            </p14:nvContentPartPr>
            <p14:xfrm>
              <a:off x="5047440" y="452560"/>
              <a:ext cx="43920" cy="27684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038800" y="443920"/>
                <a:ext cx="6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14:cNvPr>
              <p14:cNvContentPartPr/>
              <p14:nvPr/>
            </p14:nvContentPartPr>
            <p14:xfrm>
              <a:off x="5013960" y="568120"/>
              <a:ext cx="156960" cy="144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005320" y="559480"/>
                <a:ext cx="1746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14:cNvPr>
              <p14:cNvContentPartPr/>
              <p14:nvPr/>
            </p14:nvContentPartPr>
            <p14:xfrm>
              <a:off x="5125920" y="603040"/>
              <a:ext cx="160920" cy="1000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116920" y="594400"/>
                <a:ext cx="178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14:cNvPr>
              <p14:cNvContentPartPr/>
              <p14:nvPr/>
            </p14:nvContentPartPr>
            <p14:xfrm>
              <a:off x="5324640" y="334840"/>
              <a:ext cx="159480" cy="142200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316000" y="326200"/>
                <a:ext cx="1771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14:cNvPr>
              <p14:cNvContentPartPr/>
              <p14:nvPr/>
            </p14:nvContentPartPr>
            <p14:xfrm>
              <a:off x="4363440" y="1546240"/>
              <a:ext cx="66960" cy="2847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354800" y="1537600"/>
                <a:ext cx="84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14:cNvPr>
              <p14:cNvContentPartPr/>
              <p14:nvPr/>
            </p14:nvContentPartPr>
            <p14:xfrm>
              <a:off x="5475120" y="596560"/>
              <a:ext cx="185040" cy="23760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466120" y="587560"/>
                <a:ext cx="202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14:cNvPr>
              <p14:cNvContentPartPr/>
              <p14:nvPr/>
            </p14:nvContentPartPr>
            <p14:xfrm>
              <a:off x="5709840" y="624640"/>
              <a:ext cx="262080" cy="21312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700840" y="615640"/>
                <a:ext cx="279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14:cNvPr>
              <p14:cNvContentPartPr/>
              <p14:nvPr/>
            </p14:nvContentPartPr>
            <p14:xfrm>
              <a:off x="6090360" y="443920"/>
              <a:ext cx="491040" cy="33228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081360" y="435280"/>
                <a:ext cx="508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14:cNvPr>
              <p14:cNvContentPartPr/>
              <p14:nvPr/>
            </p14:nvContentPartPr>
            <p14:xfrm>
              <a:off x="6729720" y="328000"/>
              <a:ext cx="196560" cy="151920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21080" y="319000"/>
                <a:ext cx="214200" cy="15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14:cNvPr>
              <p14:cNvContentPartPr/>
              <p14:nvPr/>
            </p14:nvContentPartPr>
            <p14:xfrm>
              <a:off x="7337040" y="863680"/>
              <a:ext cx="1674720" cy="558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28040" y="855040"/>
                <a:ext cx="1692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14:cNvPr>
              <p14:cNvContentPartPr/>
              <p14:nvPr/>
            </p14:nvContentPartPr>
            <p14:xfrm>
              <a:off x="6941760" y="528880"/>
              <a:ext cx="239760" cy="36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32760" y="519880"/>
                <a:ext cx="25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14:cNvPr>
              <p14:cNvContentPartPr/>
              <p14:nvPr/>
            </p14:nvContentPartPr>
            <p14:xfrm>
              <a:off x="7064880" y="549760"/>
              <a:ext cx="19440" cy="248760"/>
            </p14:xfrm>
          </p:contentPart>
        </mc:Choice>
        <mc:Fallback xmlns=""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55880" y="540760"/>
                <a:ext cx="37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14:cNvPr>
              <p14:cNvContentPartPr/>
              <p14:nvPr/>
            </p14:nvContentPartPr>
            <p14:xfrm>
              <a:off x="7164960" y="491800"/>
              <a:ext cx="471240" cy="29340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155960" y="483160"/>
                <a:ext cx="488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14:cNvPr>
              <p14:cNvContentPartPr/>
              <p14:nvPr/>
            </p14:nvContentPartPr>
            <p14:xfrm>
              <a:off x="7611360" y="558760"/>
              <a:ext cx="218520" cy="489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602720" y="550120"/>
                <a:ext cx="236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14:cNvPr>
              <p14:cNvContentPartPr/>
              <p14:nvPr/>
            </p14:nvContentPartPr>
            <p14:xfrm>
              <a:off x="7751400" y="568120"/>
              <a:ext cx="507240" cy="15984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742400" y="559480"/>
                <a:ext cx="524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14:cNvPr>
              <p14:cNvContentPartPr/>
              <p14:nvPr/>
            </p14:nvContentPartPr>
            <p14:xfrm>
              <a:off x="8328840" y="320800"/>
              <a:ext cx="120960" cy="162288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320200" y="311800"/>
                <a:ext cx="1386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14:cNvPr>
              <p14:cNvContentPartPr/>
              <p14:nvPr/>
            </p14:nvContentPartPr>
            <p14:xfrm>
              <a:off x="8928240" y="878800"/>
              <a:ext cx="923040" cy="1404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919240" y="870160"/>
                <a:ext cx="9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14:cNvPr>
              <p14:cNvContentPartPr/>
              <p14:nvPr/>
            </p14:nvContentPartPr>
            <p14:xfrm>
              <a:off x="8485440" y="547240"/>
              <a:ext cx="192960" cy="28008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8476440" y="538600"/>
                <a:ext cx="210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14:cNvPr>
              <p14:cNvContentPartPr/>
              <p14:nvPr/>
            </p14:nvContentPartPr>
            <p14:xfrm>
              <a:off x="8625120" y="651280"/>
              <a:ext cx="133920" cy="14904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616480" y="642280"/>
                <a:ext cx="15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14:cNvPr>
              <p14:cNvContentPartPr/>
              <p14:nvPr/>
            </p14:nvContentPartPr>
            <p14:xfrm>
              <a:off x="8808720" y="676480"/>
              <a:ext cx="158400" cy="11628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99720" y="667840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14:cNvPr>
              <p14:cNvContentPartPr/>
              <p14:nvPr/>
            </p14:nvContentPartPr>
            <p14:xfrm>
              <a:off x="9013560" y="488560"/>
              <a:ext cx="121680" cy="31176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004560" y="479920"/>
                <a:ext cx="139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14:cNvPr>
              <p14:cNvContentPartPr/>
              <p14:nvPr/>
            </p14:nvContentPartPr>
            <p14:xfrm>
              <a:off x="9397320" y="225040"/>
              <a:ext cx="64080" cy="159228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388680" y="216400"/>
                <a:ext cx="81720" cy="16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14:cNvPr>
              <p14:cNvContentPartPr/>
              <p14:nvPr/>
            </p14:nvContentPartPr>
            <p14:xfrm>
              <a:off x="8612520" y="274720"/>
              <a:ext cx="253440" cy="17244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03520" y="266080"/>
                <a:ext cx="271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14:cNvPr>
              <p14:cNvContentPartPr/>
              <p14:nvPr/>
            </p14:nvContentPartPr>
            <p14:xfrm>
              <a:off x="8574000" y="197320"/>
              <a:ext cx="11880" cy="2916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565000" y="188680"/>
                <a:ext cx="29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14:cNvPr>
              <p14:cNvContentPartPr/>
              <p14:nvPr/>
            </p14:nvContentPartPr>
            <p14:xfrm>
              <a:off x="189960" y="92920"/>
              <a:ext cx="133920" cy="22608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0960" y="84280"/>
                <a:ext cx="151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14:cNvPr>
              <p14:cNvContentPartPr/>
              <p14:nvPr/>
            </p14:nvContentPartPr>
            <p14:xfrm>
              <a:off x="204360" y="190480"/>
              <a:ext cx="87480" cy="2808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5720" y="181480"/>
                <a:ext cx="105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14:cNvPr>
              <p14:cNvContentPartPr/>
              <p14:nvPr/>
            </p14:nvContentPartPr>
            <p14:xfrm>
              <a:off x="381480" y="98680"/>
              <a:ext cx="9720" cy="160200"/>
            </p14:xfrm>
          </p:contentPart>
        </mc:Choice>
        <mc:Fallback xmlns=""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72480" y="90040"/>
                <a:ext cx="27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14:cNvPr>
              <p14:cNvContentPartPr/>
              <p14:nvPr/>
            </p14:nvContentPartPr>
            <p14:xfrm>
              <a:off x="344400" y="122440"/>
              <a:ext cx="190440" cy="15732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35400" y="113440"/>
                <a:ext cx="208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14:cNvPr>
              <p14:cNvContentPartPr/>
              <p14:nvPr/>
            </p14:nvContentPartPr>
            <p14:xfrm>
              <a:off x="457080" y="175360"/>
              <a:ext cx="120960" cy="259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48440" y="166720"/>
                <a:ext cx="138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14:cNvPr>
              <p14:cNvContentPartPr/>
              <p14:nvPr/>
            </p14:nvContentPartPr>
            <p14:xfrm>
              <a:off x="649680" y="187240"/>
              <a:ext cx="223560" cy="10404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41040" y="178600"/>
                <a:ext cx="241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14:cNvPr>
              <p14:cNvContentPartPr/>
              <p14:nvPr/>
            </p14:nvContentPartPr>
            <p14:xfrm>
              <a:off x="801240" y="150160"/>
              <a:ext cx="360" cy="5040"/>
            </p14:xfrm>
          </p:contentPart>
        </mc:Choice>
        <mc:Fallback xmlns=""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2240" y="141160"/>
                <a:ext cx="1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14:cNvPr>
              <p14:cNvContentPartPr/>
              <p14:nvPr/>
            </p14:nvContentPartPr>
            <p14:xfrm>
              <a:off x="915360" y="117760"/>
              <a:ext cx="97920" cy="17244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06360" y="108760"/>
                <a:ext cx="115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14:cNvPr>
              <p14:cNvContentPartPr/>
              <p14:nvPr/>
            </p14:nvContentPartPr>
            <p14:xfrm>
              <a:off x="1077000" y="97600"/>
              <a:ext cx="262080" cy="18324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68360" y="88960"/>
                <a:ext cx="279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14:cNvPr>
              <p14:cNvContentPartPr/>
              <p14:nvPr/>
            </p14:nvContentPartPr>
            <p14:xfrm>
              <a:off x="1259160" y="157000"/>
              <a:ext cx="101880" cy="2340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250520" y="148000"/>
                <a:ext cx="119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14:cNvPr>
              <p14:cNvContentPartPr/>
              <p14:nvPr/>
            </p14:nvContentPartPr>
            <p14:xfrm>
              <a:off x="1402800" y="197320"/>
              <a:ext cx="164880" cy="7920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94160" y="188320"/>
                <a:ext cx="182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14:cNvPr>
              <p14:cNvContentPartPr/>
              <p14:nvPr/>
            </p14:nvContentPartPr>
            <p14:xfrm>
              <a:off x="1600440" y="258520"/>
              <a:ext cx="83880" cy="7200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591800" y="249880"/>
                <a:ext cx="1015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14:cNvPr>
              <p14:cNvContentPartPr/>
              <p14:nvPr/>
            </p14:nvContentPartPr>
            <p14:xfrm>
              <a:off x="1802040" y="92920"/>
              <a:ext cx="72360" cy="29988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93040" y="84280"/>
                <a:ext cx="900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14:cNvPr>
              <p14:cNvContentPartPr/>
              <p14:nvPr/>
            </p14:nvContentPartPr>
            <p14:xfrm>
              <a:off x="1728960" y="211360"/>
              <a:ext cx="198000" cy="4320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19960" y="202360"/>
                <a:ext cx="21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14:cNvPr>
              <p14:cNvContentPartPr/>
              <p14:nvPr/>
            </p14:nvContentPartPr>
            <p14:xfrm>
              <a:off x="1949640" y="165640"/>
              <a:ext cx="151920" cy="11340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40640" y="156640"/>
                <a:ext cx="169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14:cNvPr>
              <p14:cNvContentPartPr/>
              <p14:nvPr/>
            </p14:nvContentPartPr>
            <p14:xfrm>
              <a:off x="2157720" y="113080"/>
              <a:ext cx="196920" cy="15768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148720" y="104080"/>
                <a:ext cx="214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14:cNvPr>
              <p14:cNvContentPartPr/>
              <p14:nvPr/>
            </p14:nvContentPartPr>
            <p14:xfrm>
              <a:off x="2304960" y="131440"/>
              <a:ext cx="132480" cy="6156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296320" y="122800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14:cNvPr>
              <p14:cNvContentPartPr/>
              <p14:nvPr/>
            </p14:nvContentPartPr>
            <p14:xfrm>
              <a:off x="2398920" y="149800"/>
              <a:ext cx="615240" cy="13248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389920" y="141160"/>
                <a:ext cx="63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14:cNvPr>
              <p14:cNvContentPartPr/>
              <p14:nvPr/>
            </p14:nvContentPartPr>
            <p14:xfrm>
              <a:off x="2985360" y="255280"/>
              <a:ext cx="115920" cy="109080"/>
            </p14:xfrm>
          </p:contentPart>
        </mc:Choice>
        <mc:Fallback xmlns=""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976360" y="246280"/>
                <a:ext cx="13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14:cNvPr>
              <p14:cNvContentPartPr/>
              <p14:nvPr/>
            </p14:nvContentPartPr>
            <p14:xfrm>
              <a:off x="784320" y="1134400"/>
              <a:ext cx="166320" cy="24192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75320" y="1125760"/>
                <a:ext cx="183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14:cNvPr>
              <p14:cNvContentPartPr/>
              <p14:nvPr/>
            </p14:nvContentPartPr>
            <p14:xfrm>
              <a:off x="963960" y="1173280"/>
              <a:ext cx="380160" cy="24408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55320" y="1164640"/>
                <a:ext cx="397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14:cNvPr>
              <p14:cNvContentPartPr/>
              <p14:nvPr/>
            </p14:nvContentPartPr>
            <p14:xfrm>
              <a:off x="2067720" y="414400"/>
              <a:ext cx="360" cy="720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058720" y="405760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14:cNvPr>
              <p14:cNvContentPartPr/>
              <p14:nvPr/>
            </p14:nvContentPartPr>
            <p14:xfrm>
              <a:off x="2063760" y="407560"/>
              <a:ext cx="4320" cy="140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055120" y="398920"/>
                <a:ext cx="21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14:cNvPr>
              <p14:cNvContentPartPr/>
              <p14:nvPr/>
            </p14:nvContentPartPr>
            <p14:xfrm>
              <a:off x="2057280" y="406120"/>
              <a:ext cx="248400" cy="126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048280" y="397120"/>
                <a:ext cx="266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14:cNvPr>
              <p14:cNvContentPartPr/>
              <p14:nvPr/>
            </p14:nvContentPartPr>
            <p14:xfrm>
              <a:off x="2045760" y="368320"/>
              <a:ext cx="360" cy="39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37120" y="35968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14:cNvPr>
              <p14:cNvContentPartPr/>
              <p14:nvPr/>
            </p14:nvContentPartPr>
            <p14:xfrm>
              <a:off x="2371200" y="383440"/>
              <a:ext cx="354240" cy="19080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362200" y="374800"/>
                <a:ext cx="371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14:cNvPr>
              <p14:cNvContentPartPr/>
              <p14:nvPr/>
            </p14:nvContentPartPr>
            <p14:xfrm>
              <a:off x="2740560" y="436000"/>
              <a:ext cx="162720" cy="16020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731920" y="427000"/>
                <a:ext cx="180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14:cNvPr>
              <p14:cNvContentPartPr/>
              <p14:nvPr/>
            </p14:nvContentPartPr>
            <p14:xfrm>
              <a:off x="2112720" y="1067080"/>
              <a:ext cx="203040" cy="19404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103720" y="1058080"/>
                <a:ext cx="220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14:cNvPr>
              <p14:cNvContentPartPr/>
              <p14:nvPr/>
            </p14:nvContentPartPr>
            <p14:xfrm>
              <a:off x="2430600" y="1160680"/>
              <a:ext cx="149400" cy="3168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421960" y="1151680"/>
                <a:ext cx="167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14:cNvPr>
              <p14:cNvContentPartPr/>
              <p14:nvPr/>
            </p14:nvContentPartPr>
            <p14:xfrm>
              <a:off x="2709240" y="1080040"/>
              <a:ext cx="133920" cy="28764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700600" y="1071040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14:cNvPr>
              <p14:cNvContentPartPr/>
              <p14:nvPr/>
            </p14:nvContentPartPr>
            <p14:xfrm>
              <a:off x="3310800" y="1057720"/>
              <a:ext cx="123480" cy="12996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301800" y="1049080"/>
                <a:ext cx="141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14:cNvPr>
              <p14:cNvContentPartPr/>
              <p14:nvPr/>
            </p14:nvContentPartPr>
            <p14:xfrm>
              <a:off x="3553800" y="1072120"/>
              <a:ext cx="106920" cy="16992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44800" y="1063120"/>
                <a:ext cx="124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14:cNvPr>
              <p14:cNvContentPartPr/>
              <p14:nvPr/>
            </p14:nvContentPartPr>
            <p14:xfrm>
              <a:off x="3724440" y="1049800"/>
              <a:ext cx="380520" cy="19944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715440" y="1040800"/>
                <a:ext cx="3981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14:cNvPr>
              <p14:cNvContentPartPr/>
              <p14:nvPr/>
            </p14:nvContentPartPr>
            <p14:xfrm>
              <a:off x="4513560" y="1108120"/>
              <a:ext cx="148320" cy="20412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504920" y="1099480"/>
                <a:ext cx="165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14:cNvPr>
              <p14:cNvContentPartPr/>
              <p14:nvPr/>
            </p14:nvContentPartPr>
            <p14:xfrm>
              <a:off x="4729200" y="1157800"/>
              <a:ext cx="140760" cy="15912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20200" y="1148800"/>
                <a:ext cx="158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14:cNvPr>
              <p14:cNvContentPartPr/>
              <p14:nvPr/>
            </p14:nvContentPartPr>
            <p14:xfrm>
              <a:off x="4923960" y="1180480"/>
              <a:ext cx="166320" cy="1170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915320" y="1171480"/>
                <a:ext cx="183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14:cNvPr>
              <p14:cNvContentPartPr/>
              <p14:nvPr/>
            </p14:nvContentPartPr>
            <p14:xfrm>
              <a:off x="5075880" y="1090480"/>
              <a:ext cx="173520" cy="2066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066880" y="1081480"/>
                <a:ext cx="191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14:cNvPr>
              <p14:cNvContentPartPr/>
              <p14:nvPr/>
            </p14:nvContentPartPr>
            <p14:xfrm>
              <a:off x="5226000" y="1095880"/>
              <a:ext cx="216000" cy="3744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217000" y="1087240"/>
                <a:ext cx="233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14:cNvPr>
              <p14:cNvContentPartPr/>
              <p14:nvPr/>
            </p14:nvContentPartPr>
            <p14:xfrm>
              <a:off x="5572320" y="1171120"/>
              <a:ext cx="157680" cy="26856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563320" y="1162120"/>
                <a:ext cx="1753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14:cNvPr>
              <p14:cNvContentPartPr/>
              <p14:nvPr/>
            </p14:nvContentPartPr>
            <p14:xfrm>
              <a:off x="5794440" y="1185880"/>
              <a:ext cx="79920" cy="9108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85800" y="1177240"/>
                <a:ext cx="97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14:cNvPr>
              <p14:cNvContentPartPr/>
              <p14:nvPr/>
            </p14:nvContentPartPr>
            <p14:xfrm>
              <a:off x="6005760" y="1165360"/>
              <a:ext cx="63000" cy="62280"/>
            </p14:xfrm>
          </p:contentPart>
        </mc:Choice>
        <mc:Fallback xmlns=""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997120" y="1156360"/>
                <a:ext cx="80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14:cNvPr>
              <p14:cNvContentPartPr/>
              <p14:nvPr/>
            </p14:nvContentPartPr>
            <p14:xfrm>
              <a:off x="6166680" y="1048720"/>
              <a:ext cx="212040" cy="23148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57680" y="1039720"/>
                <a:ext cx="229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14:cNvPr>
              <p14:cNvContentPartPr/>
              <p14:nvPr/>
            </p14:nvContentPartPr>
            <p14:xfrm>
              <a:off x="5780400" y="1183720"/>
              <a:ext cx="86400" cy="9000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771400" y="1174720"/>
                <a:ext cx="104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14:cNvPr>
              <p14:cNvContentPartPr/>
              <p14:nvPr/>
            </p14:nvContentPartPr>
            <p14:xfrm>
              <a:off x="5978040" y="1144480"/>
              <a:ext cx="73440" cy="8028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969040" y="1135480"/>
                <a:ext cx="91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14:cNvPr>
              <p14:cNvContentPartPr/>
              <p14:nvPr/>
            </p14:nvContentPartPr>
            <p14:xfrm>
              <a:off x="6969120" y="1064560"/>
              <a:ext cx="145440" cy="16272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960120" y="1055920"/>
                <a:ext cx="163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14:cNvPr>
              <p14:cNvContentPartPr/>
              <p14:nvPr/>
            </p14:nvContentPartPr>
            <p14:xfrm>
              <a:off x="7162440" y="1143760"/>
              <a:ext cx="250560" cy="12924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153440" y="1134760"/>
                <a:ext cx="268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14:cNvPr>
              <p14:cNvContentPartPr/>
              <p14:nvPr/>
            </p14:nvContentPartPr>
            <p14:xfrm>
              <a:off x="7455840" y="1167520"/>
              <a:ext cx="97200" cy="7740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446840" y="1158880"/>
                <a:ext cx="11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14:cNvPr>
              <p14:cNvContentPartPr/>
              <p14:nvPr/>
            </p14:nvContentPartPr>
            <p14:xfrm>
              <a:off x="7625760" y="1093720"/>
              <a:ext cx="101880" cy="14724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16760" y="1084720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14:cNvPr>
              <p14:cNvContentPartPr/>
              <p14:nvPr/>
            </p14:nvContentPartPr>
            <p14:xfrm>
              <a:off x="7810080" y="1033600"/>
              <a:ext cx="15120" cy="1908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801080" y="1024600"/>
                <a:ext cx="32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14:cNvPr>
              <p14:cNvContentPartPr/>
              <p14:nvPr/>
            </p14:nvContentPartPr>
            <p14:xfrm>
              <a:off x="7796400" y="1053760"/>
              <a:ext cx="373680" cy="14652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87400" y="1044760"/>
                <a:ext cx="391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14:cNvPr>
              <p14:cNvContentPartPr/>
              <p14:nvPr/>
            </p14:nvContentPartPr>
            <p14:xfrm>
              <a:off x="8616480" y="988960"/>
              <a:ext cx="110520" cy="34416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607480" y="979960"/>
                <a:ext cx="1281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14:cNvPr>
              <p14:cNvContentPartPr/>
              <p14:nvPr/>
            </p14:nvContentPartPr>
            <p14:xfrm>
              <a:off x="8817720" y="1036840"/>
              <a:ext cx="244080" cy="15876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809080" y="1027840"/>
                <a:ext cx="261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7E89E5A8-18A2-4115-82EF-DBEFC9DD4369}"/>
              </a:ext>
            </a:extLst>
          </p:cNvPr>
          <p:cNvGrpSpPr/>
          <p:nvPr/>
        </p:nvGrpSpPr>
        <p:grpSpPr>
          <a:xfrm>
            <a:off x="9558600" y="109480"/>
            <a:ext cx="2431800" cy="1905120"/>
            <a:chOff x="9558600" y="109480"/>
            <a:chExt cx="2431800" cy="19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14:cNvPr>
                <p14:cNvContentPartPr/>
                <p14:nvPr/>
              </p14:nvContentPartPr>
              <p14:xfrm>
                <a:off x="9721320" y="840280"/>
                <a:ext cx="1215720" cy="4500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712320" y="831280"/>
                  <a:ext cx="1233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14:cNvPr>
                <p14:cNvContentPartPr/>
                <p14:nvPr/>
              </p14:nvContentPartPr>
              <p14:xfrm>
                <a:off x="9728880" y="1283080"/>
                <a:ext cx="1409400" cy="4644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720240" y="1274080"/>
                  <a:ext cx="1427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14:cNvPr>
                <p14:cNvContentPartPr/>
                <p14:nvPr/>
              </p14:nvContentPartPr>
              <p14:xfrm>
                <a:off x="9615840" y="483880"/>
                <a:ext cx="31320" cy="17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607200" y="474880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14:cNvPr>
                <p14:cNvContentPartPr/>
                <p14:nvPr/>
              </p14:nvContentPartPr>
              <p14:xfrm>
                <a:off x="9558600" y="493240"/>
                <a:ext cx="140400" cy="2106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549960" y="484240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14:cNvPr>
                <p14:cNvContentPartPr/>
                <p14:nvPr/>
              </p14:nvContentPartPr>
              <p14:xfrm>
                <a:off x="9774960" y="524200"/>
                <a:ext cx="100440" cy="1436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766320" y="515560"/>
                  <a:ext cx="118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14:cNvPr>
                <p14:cNvContentPartPr/>
                <p14:nvPr/>
              </p14:nvContentPartPr>
              <p14:xfrm>
                <a:off x="9899520" y="501880"/>
                <a:ext cx="545760" cy="33336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890520" y="492880"/>
                  <a:ext cx="563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14:cNvPr>
                <p14:cNvContentPartPr/>
                <p14:nvPr/>
              </p14:nvContentPartPr>
              <p14:xfrm>
                <a:off x="10158720" y="427360"/>
                <a:ext cx="1800" cy="504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50080" y="418360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14:cNvPr>
                <p14:cNvContentPartPr/>
                <p14:nvPr/>
              </p14:nvContentPartPr>
              <p14:xfrm>
                <a:off x="10729680" y="226120"/>
                <a:ext cx="228960" cy="17884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721040" y="217480"/>
                  <a:ext cx="24660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14:cNvPr>
                <p14:cNvContentPartPr/>
                <p14:nvPr/>
              </p14:nvContentPartPr>
              <p14:xfrm>
                <a:off x="10913280" y="426640"/>
                <a:ext cx="138240" cy="2851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904640" y="417640"/>
                  <a:ext cx="155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14:cNvPr>
                <p14:cNvContentPartPr/>
                <p14:nvPr/>
              </p14:nvContentPartPr>
              <p14:xfrm>
                <a:off x="11118840" y="575680"/>
                <a:ext cx="218160" cy="12060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10200" y="567040"/>
                  <a:ext cx="23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14:cNvPr>
                <p14:cNvContentPartPr/>
                <p14:nvPr/>
              </p14:nvContentPartPr>
              <p14:xfrm>
                <a:off x="11270040" y="511600"/>
                <a:ext cx="18360" cy="39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261400" y="502600"/>
                  <a:ext cx="36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14:cNvPr>
                <p14:cNvContentPartPr/>
                <p14:nvPr/>
              </p14:nvContentPartPr>
              <p14:xfrm>
                <a:off x="11402160" y="384520"/>
                <a:ext cx="432720" cy="53748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393520" y="375880"/>
                  <a:ext cx="450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14:cNvPr>
                <p14:cNvContentPartPr/>
                <p14:nvPr/>
              </p14:nvContentPartPr>
              <p14:xfrm>
                <a:off x="11828400" y="420160"/>
                <a:ext cx="102960" cy="36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819400" y="411520"/>
                  <a:ext cx="12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14:cNvPr>
                <p14:cNvContentPartPr/>
                <p14:nvPr/>
              </p14:nvContentPartPr>
              <p14:xfrm>
                <a:off x="10951800" y="797800"/>
                <a:ext cx="1038600" cy="259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43160" y="789160"/>
                  <a:ext cx="10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14:cNvPr>
                <p14:cNvContentPartPr/>
                <p14:nvPr/>
              </p14:nvContentPartPr>
              <p14:xfrm>
                <a:off x="11059800" y="1241320"/>
                <a:ext cx="817920" cy="172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50800" y="1232680"/>
                  <a:ext cx="83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14:cNvPr>
                <p14:cNvContentPartPr/>
                <p14:nvPr/>
              </p14:nvContentPartPr>
              <p14:xfrm>
                <a:off x="9560760" y="1056640"/>
                <a:ext cx="22320" cy="1630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52120" y="1048000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14:cNvPr>
                <p14:cNvContentPartPr/>
                <p14:nvPr/>
              </p14:nvContentPartPr>
              <p14:xfrm>
                <a:off x="9571200" y="1037200"/>
                <a:ext cx="195480" cy="12744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562200" y="1028200"/>
                  <a:ext cx="21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14:cNvPr>
                <p14:cNvContentPartPr/>
                <p14:nvPr/>
              </p14:nvContentPartPr>
              <p14:xfrm>
                <a:off x="9818520" y="981760"/>
                <a:ext cx="316440" cy="14688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809520" y="973120"/>
                  <a:ext cx="33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14:cNvPr>
                <p14:cNvContentPartPr/>
                <p14:nvPr/>
              </p14:nvContentPartPr>
              <p14:xfrm>
                <a:off x="10223160" y="923800"/>
                <a:ext cx="129960" cy="20808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14160" y="915160"/>
                  <a:ext cx="14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14:cNvPr>
                <p14:cNvContentPartPr/>
                <p14:nvPr/>
              </p14:nvContentPartPr>
              <p14:xfrm>
                <a:off x="10360320" y="1001920"/>
                <a:ext cx="246600" cy="1522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351320" y="992920"/>
                  <a:ext cx="26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14:cNvPr>
                <p14:cNvContentPartPr/>
                <p14:nvPr/>
              </p14:nvContentPartPr>
              <p14:xfrm>
                <a:off x="10638600" y="1009480"/>
                <a:ext cx="36360" cy="1238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29960" y="1000480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14:cNvPr>
                <p14:cNvContentPartPr/>
                <p14:nvPr/>
              </p14:nvContentPartPr>
              <p14:xfrm>
                <a:off x="10568040" y="942160"/>
                <a:ext cx="360" cy="3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59400" y="933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14:cNvPr>
                <p14:cNvContentPartPr/>
                <p14:nvPr/>
              </p14:nvContentPartPr>
              <p14:xfrm>
                <a:off x="10673520" y="1027840"/>
                <a:ext cx="223560" cy="10404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664520" y="1019200"/>
                  <a:ext cx="241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14:cNvPr>
                <p14:cNvContentPartPr/>
                <p14:nvPr/>
              </p14:nvContentPartPr>
              <p14:xfrm>
                <a:off x="11098320" y="929560"/>
                <a:ext cx="13320" cy="36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9320" y="920920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14:cNvPr>
                <p14:cNvContentPartPr/>
                <p14:nvPr/>
              </p14:nvContentPartPr>
              <p14:xfrm>
                <a:off x="11090400" y="946840"/>
                <a:ext cx="11880" cy="36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81760" y="938200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14:cNvPr>
                <p14:cNvContentPartPr/>
                <p14:nvPr/>
              </p14:nvContentPartPr>
              <p14:xfrm>
                <a:off x="11079960" y="109480"/>
                <a:ext cx="768240" cy="30312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070960" y="100840"/>
                  <a:ext cx="785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14:cNvPr>
                <p14:cNvContentPartPr/>
                <p14:nvPr/>
              </p14:nvContentPartPr>
              <p14:xfrm>
                <a:off x="11149440" y="952600"/>
                <a:ext cx="5760" cy="1767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140440" y="943960"/>
                  <a:ext cx="2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14:cNvPr>
                <p14:cNvContentPartPr/>
                <p14:nvPr/>
              </p14:nvContentPartPr>
              <p14:xfrm>
                <a:off x="11279040" y="1028560"/>
                <a:ext cx="95760" cy="6264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1270400" y="1019560"/>
                  <a:ext cx="11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14:cNvPr>
                <p14:cNvContentPartPr/>
                <p14:nvPr/>
              </p14:nvContentPartPr>
              <p14:xfrm>
                <a:off x="11435640" y="1040440"/>
                <a:ext cx="167040" cy="5076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1427000" y="1031800"/>
                  <a:ext cx="1846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8" name="Group 1187">
            <a:extLst>
              <a:ext uri="{FF2B5EF4-FFF2-40B4-BE49-F238E27FC236}">
                <a16:creationId xmlns:a16="http://schemas.microsoft.com/office/drawing/2014/main" id="{78647FC6-BF42-4877-AF83-0A2D23A4C5F6}"/>
              </a:ext>
            </a:extLst>
          </p:cNvPr>
          <p:cNvGrpSpPr/>
          <p:nvPr/>
        </p:nvGrpSpPr>
        <p:grpSpPr>
          <a:xfrm>
            <a:off x="9535920" y="1914520"/>
            <a:ext cx="2149200" cy="4132080"/>
            <a:chOff x="9535920" y="1914520"/>
            <a:chExt cx="2149200" cy="413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74C9CA5F-8062-4512-9A6E-41661FDC0F9C}"/>
                    </a:ext>
                  </a:extLst>
                </p14:cNvPr>
                <p14:cNvContentPartPr/>
                <p14:nvPr/>
              </p14:nvContentPartPr>
              <p14:xfrm>
                <a:off x="9929040" y="2723080"/>
                <a:ext cx="13320" cy="24984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74C9CA5F-8062-4512-9A6E-41661FDC0F9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920400" y="2714440"/>
                  <a:ext cx="30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FBFB674A-11D6-4361-9403-86EDF25C83BD}"/>
                    </a:ext>
                  </a:extLst>
                </p14:cNvPr>
                <p14:cNvContentPartPr/>
                <p14:nvPr/>
              </p14:nvContentPartPr>
              <p14:xfrm>
                <a:off x="9929040" y="2717320"/>
                <a:ext cx="245520" cy="165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FBFB674A-11D6-4361-9403-86EDF25C83B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920400" y="2708680"/>
                  <a:ext cx="263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869CE7C0-07F9-44ED-A393-D48552F86DF2}"/>
                    </a:ext>
                  </a:extLst>
                </p14:cNvPr>
                <p14:cNvContentPartPr/>
                <p14:nvPr/>
              </p14:nvContentPartPr>
              <p14:xfrm>
                <a:off x="9935520" y="2864200"/>
                <a:ext cx="181440" cy="2232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869CE7C0-07F9-44ED-A393-D48552F86DF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926880" y="2855200"/>
                  <a:ext cx="199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8EA47ACE-36C8-4A9F-BE83-2C4C69F4E679}"/>
                    </a:ext>
                  </a:extLst>
                </p14:cNvPr>
                <p14:cNvContentPartPr/>
                <p14:nvPr/>
              </p14:nvContentPartPr>
              <p14:xfrm>
                <a:off x="10160160" y="2833960"/>
                <a:ext cx="162000" cy="1724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8EA47ACE-36C8-4A9F-BE83-2C4C69F4E6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151160" y="2825320"/>
                  <a:ext cx="179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61C94CD4-7EC1-4645-B40E-55C9B5D6B46A}"/>
                    </a:ext>
                  </a:extLst>
                </p14:cNvPr>
                <p14:cNvContentPartPr/>
                <p14:nvPr/>
              </p14:nvContentPartPr>
              <p14:xfrm>
                <a:off x="10362480" y="2848000"/>
                <a:ext cx="425520" cy="13968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61C94CD4-7EC1-4645-B40E-55C9B5D6B46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353840" y="2839000"/>
                  <a:ext cx="443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A1E6A233-E070-4D9D-9256-5AEF893EC874}"/>
                    </a:ext>
                  </a:extLst>
                </p14:cNvPr>
                <p14:cNvContentPartPr/>
                <p14:nvPr/>
              </p14:nvContentPartPr>
              <p14:xfrm>
                <a:off x="10686120" y="2656120"/>
                <a:ext cx="7920" cy="5796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A1E6A233-E070-4D9D-9256-5AEF893EC87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677480" y="2647480"/>
                  <a:ext cx="25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E53D74B9-770C-4A2E-9D9D-91ADCD75DB5B}"/>
                    </a:ext>
                  </a:extLst>
                </p14:cNvPr>
                <p14:cNvContentPartPr/>
                <p14:nvPr/>
              </p14:nvContentPartPr>
              <p14:xfrm>
                <a:off x="10804200" y="2577280"/>
                <a:ext cx="145440" cy="33408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E53D74B9-770C-4A2E-9D9D-91ADCD75DB5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795560" y="2568640"/>
                  <a:ext cx="1630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5BDF6F9A-E6F7-46A8-81A8-31772AB03E83}"/>
                    </a:ext>
                  </a:extLst>
                </p14:cNvPr>
                <p14:cNvContentPartPr/>
                <p14:nvPr/>
              </p14:nvContentPartPr>
              <p14:xfrm>
                <a:off x="10935240" y="2686360"/>
                <a:ext cx="279000" cy="2916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5BDF6F9A-E6F7-46A8-81A8-31772AB03E8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926240" y="2677360"/>
                  <a:ext cx="296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12D0870C-4E42-4A80-A037-F540B5E4E8C7}"/>
                    </a:ext>
                  </a:extLst>
                </p14:cNvPr>
                <p14:cNvContentPartPr/>
                <p14:nvPr/>
              </p14:nvContentPartPr>
              <p14:xfrm>
                <a:off x="9602520" y="3100720"/>
                <a:ext cx="2016360" cy="7164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12D0870C-4E42-4A80-A037-F540B5E4E8C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93520" y="3092080"/>
                  <a:ext cx="2034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2DCFAD05-C2D3-4B5C-988B-C975399CB5E8}"/>
                    </a:ext>
                  </a:extLst>
                </p14:cNvPr>
                <p14:cNvContentPartPr/>
                <p14:nvPr/>
              </p14:nvContentPartPr>
              <p14:xfrm>
                <a:off x="9540240" y="3636760"/>
                <a:ext cx="2057400" cy="13896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2DCFAD05-C2D3-4B5C-988B-C975399CB5E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31600" y="3627760"/>
                  <a:ext cx="2075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D80DB0F7-1ABC-4A79-906D-E481A8293C87}"/>
                    </a:ext>
                  </a:extLst>
                </p14:cNvPr>
                <p14:cNvContentPartPr/>
                <p14:nvPr/>
              </p14:nvContentPartPr>
              <p14:xfrm>
                <a:off x="9535920" y="2541280"/>
                <a:ext cx="249120" cy="35053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D80DB0F7-1ABC-4A79-906D-E481A8293C8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27280" y="2532280"/>
                  <a:ext cx="266760" cy="352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D736B7F0-F0B5-4226-BAC0-DCB085103058}"/>
                    </a:ext>
                  </a:extLst>
                </p14:cNvPr>
                <p14:cNvContentPartPr/>
                <p14:nvPr/>
              </p14:nvContentPartPr>
              <p14:xfrm>
                <a:off x="10031640" y="3191080"/>
                <a:ext cx="166680" cy="3096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D736B7F0-F0B5-4226-BAC0-DCB08510305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023000" y="3182080"/>
                  <a:ext cx="18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0F08867A-2B5C-4242-B2B8-851F5BB1595C}"/>
                    </a:ext>
                  </a:extLst>
                </p14:cNvPr>
                <p14:cNvContentPartPr/>
                <p14:nvPr/>
              </p14:nvContentPartPr>
              <p14:xfrm>
                <a:off x="10049640" y="3371080"/>
                <a:ext cx="141480" cy="2016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0F08867A-2B5C-4242-B2B8-851F5BB1595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041000" y="3362440"/>
                  <a:ext cx="15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D4A932CD-D176-476A-A50A-EE41FBFF65AB}"/>
                    </a:ext>
                  </a:extLst>
                </p14:cNvPr>
                <p14:cNvContentPartPr/>
                <p14:nvPr/>
              </p14:nvContentPartPr>
              <p14:xfrm>
                <a:off x="10263480" y="3313840"/>
                <a:ext cx="109080" cy="3729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D4A932CD-D176-476A-A50A-EE41FBFF65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54480" y="3305200"/>
                  <a:ext cx="126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9D2C45DD-6BCF-41E4-B1B4-9F67F459056B}"/>
                    </a:ext>
                  </a:extLst>
                </p14:cNvPr>
                <p14:cNvContentPartPr/>
                <p14:nvPr/>
              </p14:nvContentPartPr>
              <p14:xfrm>
                <a:off x="10490640" y="3337600"/>
                <a:ext cx="106200" cy="41112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9D2C45DD-6BCF-41E4-B1B4-9F67F459056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482000" y="3328600"/>
                  <a:ext cx="1238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FFF4D51B-F2A5-402D-8A9A-B5A8D2516FCD}"/>
                    </a:ext>
                  </a:extLst>
                </p14:cNvPr>
                <p14:cNvContentPartPr/>
                <p14:nvPr/>
              </p14:nvContentPartPr>
              <p14:xfrm>
                <a:off x="10703040" y="3139600"/>
                <a:ext cx="318600" cy="35748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FFF4D51B-F2A5-402D-8A9A-B5A8D2516FC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694040" y="3130600"/>
                  <a:ext cx="336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BA886CA8-A0B4-43B3-BA4F-37848CE795C4}"/>
                    </a:ext>
                  </a:extLst>
                </p14:cNvPr>
                <p14:cNvContentPartPr/>
                <p14:nvPr/>
              </p14:nvContentPartPr>
              <p14:xfrm>
                <a:off x="10710600" y="2522560"/>
                <a:ext cx="455760" cy="302580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BA886CA8-A0B4-43B3-BA4F-37848CE795C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701960" y="2513920"/>
                  <a:ext cx="473400" cy="30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A9FBA3F5-6314-4B34-AD6E-CB4D520CCEFF}"/>
                    </a:ext>
                  </a:extLst>
                </p14:cNvPr>
                <p14:cNvContentPartPr/>
                <p14:nvPr/>
              </p14:nvContentPartPr>
              <p14:xfrm>
                <a:off x="9911040" y="2113960"/>
                <a:ext cx="253080" cy="27504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A9FBA3F5-6314-4B34-AD6E-CB4D520CCEF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902400" y="2104960"/>
                  <a:ext cx="270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236AF496-36B2-467E-81F1-87439B5E3EDE}"/>
                    </a:ext>
                  </a:extLst>
                </p14:cNvPr>
                <p14:cNvContentPartPr/>
                <p14:nvPr/>
              </p14:nvContentPartPr>
              <p14:xfrm>
                <a:off x="10180680" y="2073280"/>
                <a:ext cx="301320" cy="28296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236AF496-36B2-467E-81F1-87439B5E3ED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171680" y="2064640"/>
                  <a:ext cx="318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BA9B329B-099E-4BCD-8273-380BC482CCC0}"/>
                    </a:ext>
                  </a:extLst>
                </p14:cNvPr>
                <p14:cNvContentPartPr/>
                <p14:nvPr/>
              </p14:nvContentPartPr>
              <p14:xfrm>
                <a:off x="10552920" y="2037640"/>
                <a:ext cx="340920" cy="29916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BA9B329B-099E-4BCD-8273-380BC482CCC0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543920" y="2028640"/>
                  <a:ext cx="358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5BFD9210-20E6-4595-B720-313CF69C366E}"/>
                    </a:ext>
                  </a:extLst>
                </p14:cNvPr>
                <p14:cNvContentPartPr/>
                <p14:nvPr/>
              </p14:nvContentPartPr>
              <p14:xfrm>
                <a:off x="10912200" y="2023240"/>
                <a:ext cx="11880" cy="27108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5BFD9210-20E6-4595-B720-313CF69C366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903200" y="2014600"/>
                  <a:ext cx="295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5BF64264-C324-4CC3-B079-CDF2BD229E5F}"/>
                    </a:ext>
                  </a:extLst>
                </p14:cNvPr>
                <p14:cNvContentPartPr/>
                <p14:nvPr/>
              </p14:nvContentPartPr>
              <p14:xfrm>
                <a:off x="11012280" y="2026480"/>
                <a:ext cx="316080" cy="31356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5BF64264-C324-4CC3-B079-CDF2BD229E5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1003280" y="2017840"/>
                  <a:ext cx="333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187" name="Ink 1186">
                  <a:extLst>
                    <a:ext uri="{FF2B5EF4-FFF2-40B4-BE49-F238E27FC236}">
                      <a16:creationId xmlns:a16="http://schemas.microsoft.com/office/drawing/2014/main" id="{DA96EB5D-ED2C-4F75-8E1B-09A2E5F00B92}"/>
                    </a:ext>
                  </a:extLst>
                </p14:cNvPr>
                <p14:cNvContentPartPr/>
                <p14:nvPr/>
              </p14:nvContentPartPr>
              <p14:xfrm>
                <a:off x="9710880" y="1914520"/>
                <a:ext cx="1974240" cy="628920"/>
              </p14:xfrm>
            </p:contentPart>
          </mc:Choice>
          <mc:Fallback xmlns="">
            <p:pic>
              <p:nvPicPr>
                <p:cNvPr id="1187" name="Ink 1186">
                  <a:extLst>
                    <a:ext uri="{FF2B5EF4-FFF2-40B4-BE49-F238E27FC236}">
                      <a16:creationId xmlns:a16="http://schemas.microsoft.com/office/drawing/2014/main" id="{DA96EB5D-ED2C-4F75-8E1B-09A2E5F00B92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702240" y="1905520"/>
                  <a:ext cx="1991880" cy="64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B8E6F91C-09C9-4C4F-8544-561B3E76669F}"/>
                  </a:ext>
                </a:extLst>
              </p14:cNvPr>
              <p14:cNvContentPartPr/>
              <p14:nvPr/>
            </p14:nvContentPartPr>
            <p14:xfrm>
              <a:off x="124200" y="2880"/>
              <a:ext cx="12067200" cy="456984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B8E6F91C-09C9-4C4F-8544-561B3E76669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14840" y="-6480"/>
                <a:ext cx="12085920" cy="45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962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64C4710-40D8-4FD5-8A71-1AEEEE5DD974}"/>
              </a:ext>
            </a:extLst>
          </p:cNvPr>
          <p:cNvGrpSpPr/>
          <p:nvPr/>
        </p:nvGrpSpPr>
        <p:grpSpPr>
          <a:xfrm>
            <a:off x="1289120" y="4128080"/>
            <a:ext cx="141480" cy="128520"/>
            <a:chOff x="1553280" y="4046800"/>
            <a:chExt cx="1414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14:cNvPr>
                <p14:cNvContentPartPr/>
                <p14:nvPr/>
              </p14:nvContentPartPr>
              <p14:xfrm>
                <a:off x="1656960" y="409540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3F23B64-5462-4A8F-91B4-8A766D30F7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8320" y="4086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14:cNvPr>
                <p14:cNvContentPartPr/>
                <p14:nvPr/>
              </p14:nvContentPartPr>
              <p14:xfrm>
                <a:off x="1694400" y="417244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EE7C24-934C-4EED-9B3A-7095E3FD5E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85400" y="4163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14:cNvPr>
                <p14:cNvContentPartPr/>
                <p14:nvPr/>
              </p14:nvContentPartPr>
              <p14:xfrm>
                <a:off x="1620960" y="4046800"/>
                <a:ext cx="2880" cy="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BB230E-B2BA-4DFA-B12C-5A93B06786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2320" y="4037800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14:cNvPr>
                <p14:cNvContentPartPr/>
                <p14:nvPr/>
              </p14:nvContentPartPr>
              <p14:xfrm>
                <a:off x="1553280" y="4089280"/>
                <a:ext cx="6840" cy="1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732814-3BD2-4492-A888-C60D09EA8E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4280" y="4080640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14:cNvPr>
                <p14:cNvContentPartPr/>
                <p14:nvPr/>
              </p14:nvContentPartPr>
              <p14:xfrm>
                <a:off x="1559400" y="4091800"/>
                <a:ext cx="36360" cy="2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9BE5796-659F-48CF-B78A-D32661F721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50760" y="4082800"/>
                  <a:ext cx="54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14:cNvPr>
                <p14:cNvContentPartPr/>
                <p14:nvPr/>
              </p14:nvContentPartPr>
              <p14:xfrm>
                <a:off x="1613400" y="4149400"/>
                <a:ext cx="10800" cy="2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73B07-4BFF-40E3-8856-5BFA136C25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04760" y="4140760"/>
                  <a:ext cx="2844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BABF66-69E3-4DC6-BA8C-C2A4E256DEA0}"/>
              </a:ext>
            </a:extLst>
          </p:cNvPr>
          <p:cNvGrpSpPr/>
          <p:nvPr/>
        </p:nvGrpSpPr>
        <p:grpSpPr>
          <a:xfrm>
            <a:off x="1263200" y="3866000"/>
            <a:ext cx="19800" cy="59040"/>
            <a:chOff x="1527360" y="3784720"/>
            <a:chExt cx="1980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14:cNvPr>
                <p14:cNvContentPartPr/>
                <p14:nvPr/>
              </p14:nvContentPartPr>
              <p14:xfrm>
                <a:off x="1527360" y="3784720"/>
                <a:ext cx="11880" cy="1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7AB627-9EC0-41F8-9E21-874BBEBE429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18720" y="3775720"/>
                  <a:ext cx="29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14:cNvPr>
                <p14:cNvContentPartPr/>
                <p14:nvPr/>
              </p14:nvContentPartPr>
              <p14:xfrm>
                <a:off x="1532760" y="3785800"/>
                <a:ext cx="14400" cy="5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530569-3B3F-451E-AC27-1BE9A8000A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23760" y="3776800"/>
                  <a:ext cx="32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14:cNvPr>
                <p14:cNvContentPartPr/>
                <p14:nvPr/>
              </p14:nvContentPartPr>
              <p14:xfrm>
                <a:off x="1537800" y="381352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5A404E-8A09-4068-9AB2-DDADAB0DE7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8800" y="3804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14:cNvPr>
              <p14:cNvContentPartPr/>
              <p14:nvPr/>
            </p14:nvContentPartPr>
            <p14:xfrm>
              <a:off x="446360" y="6007640"/>
              <a:ext cx="701280" cy="154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8C3174-567E-4C05-A80A-7059E4BF2F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720" y="5998640"/>
                <a:ext cx="7189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14:cNvPr>
              <p14:cNvContentPartPr/>
              <p14:nvPr/>
            </p14:nvContentPartPr>
            <p14:xfrm>
              <a:off x="5544320" y="966920"/>
              <a:ext cx="1628640" cy="56160"/>
            </p14:xfrm>
          </p:contentPart>
        </mc:Choice>
        <mc:Fallback xmlns=""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364E0FE5-4AAD-4C13-BCAB-5A8ECDB377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5680" y="958280"/>
                <a:ext cx="1646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14:cNvPr>
              <p14:cNvContentPartPr/>
              <p14:nvPr/>
            </p14:nvContentPartPr>
            <p14:xfrm>
              <a:off x="218840" y="1388480"/>
              <a:ext cx="9296640" cy="18756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1D64BD03-F4FD-40E2-A7B8-979E810A51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840" y="1379840"/>
                <a:ext cx="9314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14:cNvPr>
              <p14:cNvContentPartPr/>
              <p14:nvPr/>
            </p14:nvContentPartPr>
            <p14:xfrm>
              <a:off x="367520" y="956480"/>
              <a:ext cx="3960" cy="17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F256E5-76EF-45FD-854F-4C82BAB89F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8880" y="947840"/>
                <a:ext cx="21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14:cNvPr>
              <p14:cNvContentPartPr/>
              <p14:nvPr/>
            </p14:nvContentPartPr>
            <p14:xfrm>
              <a:off x="354560" y="913640"/>
              <a:ext cx="189000" cy="159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0CE05E8-4E86-4D80-B442-1E7FB7C9BE2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5920" y="905000"/>
                <a:ext cx="206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14:cNvPr>
              <p14:cNvContentPartPr/>
              <p14:nvPr/>
            </p14:nvContentPartPr>
            <p14:xfrm>
              <a:off x="575960" y="928760"/>
              <a:ext cx="117000" cy="11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EDA6443-53B7-43FC-95EE-B1D0DAF2C8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7320" y="920120"/>
                <a:ext cx="1346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14:cNvPr>
              <p14:cNvContentPartPr/>
              <p14:nvPr/>
            </p14:nvContentPartPr>
            <p14:xfrm>
              <a:off x="762080" y="815360"/>
              <a:ext cx="11520" cy="203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E7337-A4AD-48E7-BD7B-ECFF566C9B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3080" y="806360"/>
                <a:ext cx="29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14:cNvPr>
              <p14:cNvContentPartPr/>
              <p14:nvPr/>
            </p14:nvContentPartPr>
            <p14:xfrm>
              <a:off x="896360" y="893120"/>
              <a:ext cx="66240" cy="88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85096E-F38F-465C-8176-6C3835435B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7360" y="884120"/>
                <a:ext cx="83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14:cNvPr>
              <p14:cNvContentPartPr/>
              <p14:nvPr/>
            </p14:nvContentPartPr>
            <p14:xfrm>
              <a:off x="1042520" y="839840"/>
              <a:ext cx="379080" cy="142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0B672CA-3536-4627-9CAD-206DFC4FCAB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3880" y="831200"/>
                <a:ext cx="3967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14:cNvPr>
              <p14:cNvContentPartPr/>
              <p14:nvPr/>
            </p14:nvContentPartPr>
            <p14:xfrm>
              <a:off x="1500800" y="538520"/>
              <a:ext cx="93960" cy="121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0C15D8B-C0E0-4C1E-BB78-884CF55AAE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91800" y="529880"/>
                <a:ext cx="11160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14:cNvPr>
              <p14:cNvContentPartPr/>
              <p14:nvPr/>
            </p14:nvContentPartPr>
            <p14:xfrm>
              <a:off x="187880" y="1027760"/>
              <a:ext cx="5396400" cy="138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02EA78-3B45-4975-9560-A74D1008F0E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240" y="1018760"/>
                <a:ext cx="54140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14:cNvPr>
              <p14:cNvContentPartPr/>
              <p14:nvPr/>
            </p14:nvContentPartPr>
            <p14:xfrm>
              <a:off x="1660280" y="755960"/>
              <a:ext cx="134640" cy="159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3E563E4-6350-4046-995D-E38D07F8E8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51640" y="746960"/>
                <a:ext cx="152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14:cNvPr>
              <p14:cNvContentPartPr/>
              <p14:nvPr/>
            </p14:nvContentPartPr>
            <p14:xfrm>
              <a:off x="1940720" y="819320"/>
              <a:ext cx="14760" cy="88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09B6CF6-0760-456D-B428-1BD98D753C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32080" y="810320"/>
                <a:ext cx="324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14:cNvPr>
              <p14:cNvContentPartPr/>
              <p14:nvPr/>
            </p14:nvContentPartPr>
            <p14:xfrm>
              <a:off x="1906160" y="674960"/>
              <a:ext cx="1800" cy="1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27E62B5-EB3F-4927-B5E0-541D9A39AF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97520" y="665960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14:cNvPr>
              <p14:cNvContentPartPr/>
              <p14:nvPr/>
            </p14:nvContentPartPr>
            <p14:xfrm>
              <a:off x="2092280" y="792680"/>
              <a:ext cx="215280" cy="23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8464C2-21C0-4D77-98AF-A965C2E40C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3640" y="783680"/>
                <a:ext cx="232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14:cNvPr>
              <p14:cNvContentPartPr/>
              <p14:nvPr/>
            </p14:nvContentPartPr>
            <p14:xfrm>
              <a:off x="2386400" y="804920"/>
              <a:ext cx="185040" cy="111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675359B-31F5-4AC4-96D3-FEC1525502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77400" y="795920"/>
                <a:ext cx="2026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14:cNvPr>
              <p14:cNvContentPartPr/>
              <p14:nvPr/>
            </p14:nvContentPartPr>
            <p14:xfrm>
              <a:off x="2670800" y="486680"/>
              <a:ext cx="96840" cy="104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71994C-DC95-4CE7-83C7-E2E4AB7E48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62160" y="477680"/>
                <a:ext cx="114480" cy="10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14:cNvPr>
              <p14:cNvContentPartPr/>
              <p14:nvPr/>
            </p14:nvContentPartPr>
            <p14:xfrm>
              <a:off x="2917040" y="686480"/>
              <a:ext cx="140040" cy="23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D4BB8D-4FE7-43B3-8F4E-5D5312253C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08400" y="677480"/>
                <a:ext cx="157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14:cNvPr>
              <p14:cNvContentPartPr/>
              <p14:nvPr/>
            </p14:nvContentPartPr>
            <p14:xfrm>
              <a:off x="3189560" y="639320"/>
              <a:ext cx="209520" cy="249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B46FE72-A6C6-4F43-A0F0-5842D545045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80560" y="630320"/>
                <a:ext cx="2271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14:cNvPr>
              <p14:cNvContentPartPr/>
              <p14:nvPr/>
            </p14:nvContentPartPr>
            <p14:xfrm>
              <a:off x="3428240" y="682880"/>
              <a:ext cx="275040" cy="255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572424D-F403-49E4-BA5A-4C92C6B352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19240" y="674240"/>
                <a:ext cx="2926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14:cNvPr>
              <p14:cNvContentPartPr/>
              <p14:nvPr/>
            </p14:nvContentPartPr>
            <p14:xfrm>
              <a:off x="3740000" y="718520"/>
              <a:ext cx="181440" cy="127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24A296-4271-4D94-B946-576E1BC871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31000" y="709520"/>
                <a:ext cx="199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14:cNvPr>
              <p14:cNvContentPartPr/>
              <p14:nvPr/>
            </p14:nvContentPartPr>
            <p14:xfrm>
              <a:off x="4136720" y="387320"/>
              <a:ext cx="27360" cy="1365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D3F7D07-EA3C-4E3B-8C07-61309BAD0CF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27720" y="378320"/>
                <a:ext cx="45000" cy="13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14:cNvPr>
              <p14:cNvContentPartPr/>
              <p14:nvPr/>
            </p14:nvContentPartPr>
            <p14:xfrm>
              <a:off x="2663240" y="1419800"/>
              <a:ext cx="103320" cy="457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CEB8981-3110-422F-BDF8-2C84A7BA225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54600" y="1410800"/>
                <a:ext cx="120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14:cNvPr>
              <p14:cNvContentPartPr/>
              <p14:nvPr/>
            </p14:nvContentPartPr>
            <p14:xfrm>
              <a:off x="1573880" y="1626080"/>
              <a:ext cx="40320" cy="315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154D0F-8677-4371-95A1-D2D060EFBE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4880" y="1617440"/>
                <a:ext cx="57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14:cNvPr>
              <p14:cNvContentPartPr/>
              <p14:nvPr/>
            </p14:nvContentPartPr>
            <p14:xfrm>
              <a:off x="118760" y="509720"/>
              <a:ext cx="190440" cy="1550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71AE23-6DB4-4700-9BAF-EA4AEB1BAAD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9760" y="500720"/>
                <a:ext cx="20808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14:cNvPr>
              <p14:cNvContentPartPr/>
              <p14:nvPr/>
            </p14:nvContentPartPr>
            <p14:xfrm>
              <a:off x="4237520" y="588200"/>
              <a:ext cx="88200" cy="285840"/>
            </p14:xfrm>
          </p:contentPart>
        </mc:Choice>
        <mc:Fallback xmlns=""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0D487527-BF51-4021-8A9E-047B2392ED0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28520" y="579200"/>
                <a:ext cx="105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14:cNvPr>
              <p14:cNvContentPartPr/>
              <p14:nvPr/>
            </p14:nvContentPartPr>
            <p14:xfrm>
              <a:off x="4166240" y="659840"/>
              <a:ext cx="151920" cy="2916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35A5964-73F1-4B02-9DA8-58A02975171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57240" y="650840"/>
                <a:ext cx="169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14:cNvPr>
              <p14:cNvContentPartPr/>
              <p14:nvPr/>
            </p14:nvContentPartPr>
            <p14:xfrm>
              <a:off x="4354880" y="697280"/>
              <a:ext cx="327600" cy="17100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0F89ECA0-2880-4949-851F-1F8D084F1E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45880" y="688280"/>
                <a:ext cx="3452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14:cNvPr>
              <p14:cNvContentPartPr/>
              <p14:nvPr/>
            </p14:nvContentPartPr>
            <p14:xfrm>
              <a:off x="4783280" y="533840"/>
              <a:ext cx="43920" cy="27684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03411808-34A6-4CB0-902C-4C523BAA995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74640" y="525200"/>
                <a:ext cx="615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14:cNvPr>
              <p14:cNvContentPartPr/>
              <p14:nvPr/>
            </p14:nvContentPartPr>
            <p14:xfrm>
              <a:off x="4749800" y="649400"/>
              <a:ext cx="156960" cy="144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D362E2E4-F8D4-416A-B3DC-1ED44CA85E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41160" y="640760"/>
                <a:ext cx="1746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14:cNvPr>
              <p14:cNvContentPartPr/>
              <p14:nvPr/>
            </p14:nvContentPartPr>
            <p14:xfrm>
              <a:off x="4861760" y="684320"/>
              <a:ext cx="160920" cy="1000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AA8D52ED-AAB2-4D79-BE6D-828DFF78CD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52760" y="675680"/>
                <a:ext cx="1785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14:cNvPr>
              <p14:cNvContentPartPr/>
              <p14:nvPr/>
            </p14:nvContentPartPr>
            <p14:xfrm>
              <a:off x="5060480" y="416120"/>
              <a:ext cx="159480" cy="142200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0306F62B-3CC1-481D-B427-E3AA9F0A444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51840" y="407480"/>
                <a:ext cx="177120" cy="14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14:cNvPr>
              <p14:cNvContentPartPr/>
              <p14:nvPr/>
            </p14:nvContentPartPr>
            <p14:xfrm>
              <a:off x="4099280" y="1627520"/>
              <a:ext cx="66960" cy="2847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C5B8716-E13B-433F-A25E-DB68772EA21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90640" y="1618880"/>
                <a:ext cx="846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14:cNvPr>
              <p14:cNvContentPartPr/>
              <p14:nvPr/>
            </p14:nvContentPartPr>
            <p14:xfrm>
              <a:off x="5210960" y="677840"/>
              <a:ext cx="185040" cy="23760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FB89EC42-34AC-4DD1-94AF-BDC0DB551F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01960" y="668840"/>
                <a:ext cx="2026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14:cNvPr>
              <p14:cNvContentPartPr/>
              <p14:nvPr/>
            </p14:nvContentPartPr>
            <p14:xfrm>
              <a:off x="5445680" y="705920"/>
              <a:ext cx="262080" cy="213120"/>
            </p14:xfrm>
          </p:contentPart>
        </mc:Choice>
        <mc:Fallback xmlns=""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9C880850-0CD3-4D4B-93D6-E303F1F22F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6680" y="696920"/>
                <a:ext cx="279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14:cNvPr>
              <p14:cNvContentPartPr/>
              <p14:nvPr/>
            </p14:nvContentPartPr>
            <p14:xfrm>
              <a:off x="5826200" y="525200"/>
              <a:ext cx="491040" cy="33228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732977B3-5E46-439D-B20F-D8DFD7C42E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17200" y="516560"/>
                <a:ext cx="508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14:cNvPr>
              <p14:cNvContentPartPr/>
              <p14:nvPr/>
            </p14:nvContentPartPr>
            <p14:xfrm>
              <a:off x="6465560" y="409280"/>
              <a:ext cx="196560" cy="151920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56E6235F-FD9E-451B-B12E-6E380CC0BF8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456920" y="400280"/>
                <a:ext cx="214200" cy="15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14:cNvPr>
              <p14:cNvContentPartPr/>
              <p14:nvPr/>
            </p14:nvContentPartPr>
            <p14:xfrm>
              <a:off x="7072880" y="944960"/>
              <a:ext cx="1674720" cy="558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1163B731-C7EA-4C5C-95B8-C71D7231A5B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63880" y="936320"/>
                <a:ext cx="1692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14:cNvPr>
              <p14:cNvContentPartPr/>
              <p14:nvPr/>
            </p14:nvContentPartPr>
            <p14:xfrm>
              <a:off x="6677600" y="610160"/>
              <a:ext cx="239760" cy="36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18E5E87-918F-4A0F-82E8-F44C4A39FC3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668600" y="601160"/>
                <a:ext cx="257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14:cNvPr>
              <p14:cNvContentPartPr/>
              <p14:nvPr/>
            </p14:nvContentPartPr>
            <p14:xfrm>
              <a:off x="6800720" y="631040"/>
              <a:ext cx="19440" cy="248760"/>
            </p14:xfrm>
          </p:contentPart>
        </mc:Choice>
        <mc:Fallback xmlns=""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CC65275F-0D45-4296-981D-4FF8CAD5FC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91720" y="622040"/>
                <a:ext cx="37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14:cNvPr>
              <p14:cNvContentPartPr/>
              <p14:nvPr/>
            </p14:nvContentPartPr>
            <p14:xfrm>
              <a:off x="6900800" y="573080"/>
              <a:ext cx="471240" cy="29340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390F8D73-E02F-4BEC-9028-56A78DF71B1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91800" y="564440"/>
                <a:ext cx="488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14:cNvPr>
              <p14:cNvContentPartPr/>
              <p14:nvPr/>
            </p14:nvContentPartPr>
            <p14:xfrm>
              <a:off x="7347200" y="640040"/>
              <a:ext cx="218520" cy="48960"/>
            </p14:xfrm>
          </p:contentPart>
        </mc:Choice>
        <mc:Fallback xmlns=""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377863A9-585D-41BF-9BF6-5CA142B16A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8560" y="631400"/>
                <a:ext cx="2361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14:cNvPr>
              <p14:cNvContentPartPr/>
              <p14:nvPr/>
            </p14:nvContentPartPr>
            <p14:xfrm>
              <a:off x="7487240" y="649400"/>
              <a:ext cx="507240" cy="15984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0FCE0BA8-70B2-4ECE-94D9-835E84A420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78240" y="640760"/>
                <a:ext cx="524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14:cNvPr>
              <p14:cNvContentPartPr/>
              <p14:nvPr/>
            </p14:nvContentPartPr>
            <p14:xfrm>
              <a:off x="8064680" y="402080"/>
              <a:ext cx="120960" cy="162288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C89FF9A1-2581-478E-ADF2-ECB064FA605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056040" y="393080"/>
                <a:ext cx="1386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14:cNvPr>
              <p14:cNvContentPartPr/>
              <p14:nvPr/>
            </p14:nvContentPartPr>
            <p14:xfrm>
              <a:off x="8664080" y="960080"/>
              <a:ext cx="923040" cy="14040"/>
            </p14:xfrm>
          </p:contentPart>
        </mc:Choice>
        <mc:Fallback xmlns=""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89EA3345-B2BC-4995-9E68-CC129D2121B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55080" y="951440"/>
                <a:ext cx="9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14:cNvPr>
              <p14:cNvContentPartPr/>
              <p14:nvPr/>
            </p14:nvContentPartPr>
            <p14:xfrm>
              <a:off x="8221280" y="628520"/>
              <a:ext cx="192960" cy="28008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C6BA677E-03FD-4202-B86C-2D607BE7CEF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12280" y="619880"/>
                <a:ext cx="210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14:cNvPr>
              <p14:cNvContentPartPr/>
              <p14:nvPr/>
            </p14:nvContentPartPr>
            <p14:xfrm>
              <a:off x="8360960" y="732560"/>
              <a:ext cx="133920" cy="14904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D0008054-C85A-4FA4-A90E-4CA7913729A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52320" y="723560"/>
                <a:ext cx="15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14:cNvPr>
              <p14:cNvContentPartPr/>
              <p14:nvPr/>
            </p14:nvContentPartPr>
            <p14:xfrm>
              <a:off x="8544560" y="757760"/>
              <a:ext cx="158400" cy="11628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571C5BD6-4FB2-4E64-B6A0-3645EE54361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535560" y="749120"/>
                <a:ext cx="176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14:cNvPr>
              <p14:cNvContentPartPr/>
              <p14:nvPr/>
            </p14:nvContentPartPr>
            <p14:xfrm>
              <a:off x="8749400" y="569840"/>
              <a:ext cx="121680" cy="31176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801B7BF0-569A-4B62-8EFD-172CE87556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740400" y="561200"/>
                <a:ext cx="1393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14:cNvPr>
              <p14:cNvContentPartPr/>
              <p14:nvPr/>
            </p14:nvContentPartPr>
            <p14:xfrm>
              <a:off x="9133160" y="306320"/>
              <a:ext cx="64080" cy="1592280"/>
            </p14:xfrm>
          </p:contentPart>
        </mc:Choice>
        <mc:Fallback xmlns="">
          <p:pic>
            <p:nvPicPr>
              <p:cNvPr id="1059" name="Ink 1058">
                <a:extLst>
                  <a:ext uri="{FF2B5EF4-FFF2-40B4-BE49-F238E27FC236}">
                    <a16:creationId xmlns:a16="http://schemas.microsoft.com/office/drawing/2014/main" id="{6590B021-382B-43CF-9417-5D212784A79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124520" y="297680"/>
                <a:ext cx="81720" cy="16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14:cNvPr>
              <p14:cNvContentPartPr/>
              <p14:nvPr/>
            </p14:nvContentPartPr>
            <p14:xfrm>
              <a:off x="8348360" y="356000"/>
              <a:ext cx="253440" cy="17244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A16AD1F1-E5B0-40CB-B2E2-02B481F0532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39360" y="347360"/>
                <a:ext cx="2710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14:cNvPr>
              <p14:cNvContentPartPr/>
              <p14:nvPr/>
            </p14:nvContentPartPr>
            <p14:xfrm>
              <a:off x="8309840" y="278600"/>
              <a:ext cx="11880" cy="2916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513AC26E-BF24-4A0D-BBAE-0D2D60AC9F8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00840" y="269960"/>
                <a:ext cx="29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14:cNvPr>
              <p14:cNvContentPartPr/>
              <p14:nvPr/>
            </p14:nvContentPartPr>
            <p14:xfrm>
              <a:off x="-74200" y="174200"/>
              <a:ext cx="133920" cy="22608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D5301D2B-CF4B-417D-996A-E0744DBB148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-83200" y="165560"/>
                <a:ext cx="1515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14:cNvPr>
              <p14:cNvContentPartPr/>
              <p14:nvPr/>
            </p14:nvContentPartPr>
            <p14:xfrm>
              <a:off x="-59800" y="271760"/>
              <a:ext cx="87480" cy="2808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051FC9C6-3BA7-4E22-AE40-49EE80594D6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68440" y="262760"/>
                <a:ext cx="105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14:cNvPr>
              <p14:cNvContentPartPr/>
              <p14:nvPr/>
            </p14:nvContentPartPr>
            <p14:xfrm>
              <a:off x="117320" y="179960"/>
              <a:ext cx="9720" cy="160200"/>
            </p14:xfrm>
          </p:contentPart>
        </mc:Choice>
        <mc:Fallback xmlns=""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BBB4ADE7-D264-45EB-8445-F5824C2242F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8320" y="171320"/>
                <a:ext cx="27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14:cNvPr>
              <p14:cNvContentPartPr/>
              <p14:nvPr/>
            </p14:nvContentPartPr>
            <p14:xfrm>
              <a:off x="80240" y="203720"/>
              <a:ext cx="190440" cy="15732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D1E63853-98B9-4561-A53F-13265588EB9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240" y="194720"/>
                <a:ext cx="208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14:cNvPr>
              <p14:cNvContentPartPr/>
              <p14:nvPr/>
            </p14:nvContentPartPr>
            <p14:xfrm>
              <a:off x="192920" y="256640"/>
              <a:ext cx="120960" cy="259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CC4F1CF4-A994-404E-8BA3-830BF854B1E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4280" y="248000"/>
                <a:ext cx="138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14:cNvPr>
              <p14:cNvContentPartPr/>
              <p14:nvPr/>
            </p14:nvContentPartPr>
            <p14:xfrm>
              <a:off x="385520" y="268520"/>
              <a:ext cx="223560" cy="10404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746F87EB-D8C8-4F4B-AE80-520C30897B5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76880" y="259880"/>
                <a:ext cx="241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14:cNvPr>
              <p14:cNvContentPartPr/>
              <p14:nvPr/>
            </p14:nvContentPartPr>
            <p14:xfrm>
              <a:off x="537080" y="231440"/>
              <a:ext cx="360" cy="5040"/>
            </p14:xfrm>
          </p:contentPart>
        </mc:Choice>
        <mc:Fallback xmlns=""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51089680-EA7A-454B-81D2-FF1CECA6A4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080" y="222440"/>
                <a:ext cx="1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14:cNvPr>
              <p14:cNvContentPartPr/>
              <p14:nvPr/>
            </p14:nvContentPartPr>
            <p14:xfrm>
              <a:off x="651200" y="199040"/>
              <a:ext cx="97920" cy="17244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27FD2E64-35D1-4703-A024-3B0D5518F8B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42200" y="190040"/>
                <a:ext cx="115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14:cNvPr>
              <p14:cNvContentPartPr/>
              <p14:nvPr/>
            </p14:nvContentPartPr>
            <p14:xfrm>
              <a:off x="812840" y="178880"/>
              <a:ext cx="262080" cy="18324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BB7309FB-FEBF-4862-8093-1A81B6E4F27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04200" y="170240"/>
                <a:ext cx="2797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14:cNvPr>
              <p14:cNvContentPartPr/>
              <p14:nvPr/>
            </p14:nvContentPartPr>
            <p14:xfrm>
              <a:off x="995000" y="238280"/>
              <a:ext cx="101880" cy="23400"/>
            </p14:xfrm>
          </p:contentPart>
        </mc:Choice>
        <mc:Fallback xmlns="">
          <p:pic>
            <p:nvPicPr>
              <p:cNvPr id="1091" name="Ink 1090">
                <a:extLst>
                  <a:ext uri="{FF2B5EF4-FFF2-40B4-BE49-F238E27FC236}">
                    <a16:creationId xmlns:a16="http://schemas.microsoft.com/office/drawing/2014/main" id="{6813FE40-E545-4800-9DED-39336E58D32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86360" y="229280"/>
                <a:ext cx="119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14:cNvPr>
              <p14:cNvContentPartPr/>
              <p14:nvPr/>
            </p14:nvContentPartPr>
            <p14:xfrm>
              <a:off x="1138640" y="278600"/>
              <a:ext cx="164880" cy="79200"/>
            </p14:xfrm>
          </p:contentPart>
        </mc:Choice>
        <mc:Fallback xmlns="">
          <p:pic>
            <p:nvPicPr>
              <p:cNvPr id="1092" name="Ink 1091">
                <a:extLst>
                  <a:ext uri="{FF2B5EF4-FFF2-40B4-BE49-F238E27FC236}">
                    <a16:creationId xmlns:a16="http://schemas.microsoft.com/office/drawing/2014/main" id="{C2B185E1-55EC-4FC6-B81D-5C8C085CB72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130000" y="269600"/>
                <a:ext cx="182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14:cNvPr>
              <p14:cNvContentPartPr/>
              <p14:nvPr/>
            </p14:nvContentPartPr>
            <p14:xfrm>
              <a:off x="1336280" y="339800"/>
              <a:ext cx="83880" cy="7200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62C32E88-5713-43D3-9E2D-8C7F2F44E31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327640" y="331160"/>
                <a:ext cx="1015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14:cNvPr>
              <p14:cNvContentPartPr/>
              <p14:nvPr/>
            </p14:nvContentPartPr>
            <p14:xfrm>
              <a:off x="1537880" y="174200"/>
              <a:ext cx="72360" cy="29988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85CDA44E-A3FE-492C-B05F-7010AA89E3E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528880" y="165560"/>
                <a:ext cx="900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14:cNvPr>
              <p14:cNvContentPartPr/>
              <p14:nvPr/>
            </p14:nvContentPartPr>
            <p14:xfrm>
              <a:off x="1464800" y="292640"/>
              <a:ext cx="198000" cy="43200"/>
            </p14:xfrm>
          </p:contentPart>
        </mc:Choice>
        <mc:Fallback xmlns="">
          <p:pic>
            <p:nvPicPr>
              <p:cNvPr id="1095" name="Ink 1094">
                <a:extLst>
                  <a:ext uri="{FF2B5EF4-FFF2-40B4-BE49-F238E27FC236}">
                    <a16:creationId xmlns:a16="http://schemas.microsoft.com/office/drawing/2014/main" id="{CDB72BC3-7691-4959-8F51-EBF3B516D4D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455800" y="283640"/>
                <a:ext cx="21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14:cNvPr>
              <p14:cNvContentPartPr/>
              <p14:nvPr/>
            </p14:nvContentPartPr>
            <p14:xfrm>
              <a:off x="1685480" y="246920"/>
              <a:ext cx="151920" cy="113400"/>
            </p14:xfrm>
          </p:contentPart>
        </mc:Choice>
        <mc:Fallback xmlns="">
          <p:pic>
            <p:nvPicPr>
              <p:cNvPr id="1096" name="Ink 1095">
                <a:extLst>
                  <a:ext uri="{FF2B5EF4-FFF2-40B4-BE49-F238E27FC236}">
                    <a16:creationId xmlns:a16="http://schemas.microsoft.com/office/drawing/2014/main" id="{831225E6-8E86-4D29-9C9C-5EA00478ED9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676480" y="237920"/>
                <a:ext cx="1695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14:cNvPr>
              <p14:cNvContentPartPr/>
              <p14:nvPr/>
            </p14:nvContentPartPr>
            <p14:xfrm>
              <a:off x="1893560" y="194360"/>
              <a:ext cx="196920" cy="157680"/>
            </p14:xfrm>
          </p:contentPart>
        </mc:Choice>
        <mc:Fallback xmlns="">
          <p:pic>
            <p:nvPicPr>
              <p:cNvPr id="1097" name="Ink 1096">
                <a:extLst>
                  <a:ext uri="{FF2B5EF4-FFF2-40B4-BE49-F238E27FC236}">
                    <a16:creationId xmlns:a16="http://schemas.microsoft.com/office/drawing/2014/main" id="{3B985366-25CB-41CE-A9BB-409AFBEB6A9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884560" y="185360"/>
                <a:ext cx="2145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14:cNvPr>
              <p14:cNvContentPartPr/>
              <p14:nvPr/>
            </p14:nvContentPartPr>
            <p14:xfrm>
              <a:off x="2040800" y="212720"/>
              <a:ext cx="132480" cy="6156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8E62EE24-165C-4B1D-A4AC-80707F5E201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032160" y="204080"/>
                <a:ext cx="1501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14:cNvPr>
              <p14:cNvContentPartPr/>
              <p14:nvPr/>
            </p14:nvContentPartPr>
            <p14:xfrm>
              <a:off x="2134760" y="231080"/>
              <a:ext cx="615240" cy="13248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28E022FF-AAB1-4A47-AC0E-CDE575A03E6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125760" y="222440"/>
                <a:ext cx="632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14:cNvPr>
              <p14:cNvContentPartPr/>
              <p14:nvPr/>
            </p14:nvContentPartPr>
            <p14:xfrm>
              <a:off x="2721200" y="336560"/>
              <a:ext cx="115920" cy="109080"/>
            </p14:xfrm>
          </p:contentPart>
        </mc:Choice>
        <mc:Fallback xmlns="">
          <p:pic>
            <p:nvPicPr>
              <p:cNvPr id="1101" name="Ink 1100">
                <a:extLst>
                  <a:ext uri="{FF2B5EF4-FFF2-40B4-BE49-F238E27FC236}">
                    <a16:creationId xmlns:a16="http://schemas.microsoft.com/office/drawing/2014/main" id="{BC028294-B48C-47C5-BD0F-1AA0CC085A1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712200" y="327560"/>
                <a:ext cx="133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14:cNvPr>
              <p14:cNvContentPartPr/>
              <p14:nvPr/>
            </p14:nvContentPartPr>
            <p14:xfrm>
              <a:off x="520160" y="1215680"/>
              <a:ext cx="166320" cy="24192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5798F64D-EFA3-442B-9803-F8B935319BF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11160" y="1207040"/>
                <a:ext cx="1839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14:cNvPr>
              <p14:cNvContentPartPr/>
              <p14:nvPr/>
            </p14:nvContentPartPr>
            <p14:xfrm>
              <a:off x="699800" y="1254560"/>
              <a:ext cx="380160" cy="24408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47EEA280-722F-4607-AF5D-3A4EC9F017C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91160" y="1245920"/>
                <a:ext cx="397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14:cNvPr>
              <p14:cNvContentPartPr/>
              <p14:nvPr/>
            </p14:nvContentPartPr>
            <p14:xfrm>
              <a:off x="1803560" y="495680"/>
              <a:ext cx="360" cy="7200"/>
            </p14:xfrm>
          </p:contentPart>
        </mc:Choice>
        <mc:Fallback xmlns="">
          <p:pic>
            <p:nvPicPr>
              <p:cNvPr id="1106" name="Ink 1105">
                <a:extLst>
                  <a:ext uri="{FF2B5EF4-FFF2-40B4-BE49-F238E27FC236}">
                    <a16:creationId xmlns:a16="http://schemas.microsoft.com/office/drawing/2014/main" id="{C5FC7860-52E7-42DD-9CCB-2BD8BFC7A07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794560" y="487040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14:cNvPr>
              <p14:cNvContentPartPr/>
              <p14:nvPr/>
            </p14:nvContentPartPr>
            <p14:xfrm>
              <a:off x="1799600" y="488840"/>
              <a:ext cx="4320" cy="14040"/>
            </p14:xfrm>
          </p:contentPart>
        </mc:Choice>
        <mc:Fallback xmlns="">
          <p:pic>
            <p:nvPicPr>
              <p:cNvPr id="1107" name="Ink 1106">
                <a:extLst>
                  <a:ext uri="{FF2B5EF4-FFF2-40B4-BE49-F238E27FC236}">
                    <a16:creationId xmlns:a16="http://schemas.microsoft.com/office/drawing/2014/main" id="{4549D2EA-5E20-43D9-A3F4-A03D2530AA3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790960" y="480200"/>
                <a:ext cx="21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14:cNvPr>
              <p14:cNvContentPartPr/>
              <p14:nvPr/>
            </p14:nvContentPartPr>
            <p14:xfrm>
              <a:off x="1793120" y="487400"/>
              <a:ext cx="248400" cy="126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D2C746A8-76B8-41C9-B7D2-96C8D1CCBC0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784120" y="478400"/>
                <a:ext cx="266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14:cNvPr>
              <p14:cNvContentPartPr/>
              <p14:nvPr/>
            </p14:nvContentPartPr>
            <p14:xfrm>
              <a:off x="1781600" y="449600"/>
              <a:ext cx="360" cy="39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FD50EAC4-7C4B-4881-8990-CAF3ED7654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2960" y="440960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14:cNvPr>
              <p14:cNvContentPartPr/>
              <p14:nvPr/>
            </p14:nvContentPartPr>
            <p14:xfrm>
              <a:off x="2107040" y="464720"/>
              <a:ext cx="354240" cy="19080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2EFE9E38-2D32-4899-B6DB-57E324D0527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98040" y="456080"/>
                <a:ext cx="371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14:cNvPr>
              <p14:cNvContentPartPr/>
              <p14:nvPr/>
            </p14:nvContentPartPr>
            <p14:xfrm>
              <a:off x="2476400" y="517280"/>
              <a:ext cx="162720" cy="16020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99AF0563-C5F6-4155-8669-04272362829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467760" y="508280"/>
                <a:ext cx="180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14:cNvPr>
              <p14:cNvContentPartPr/>
              <p14:nvPr/>
            </p14:nvContentPartPr>
            <p14:xfrm>
              <a:off x="1848560" y="1148360"/>
              <a:ext cx="203040" cy="19404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6E48ECC1-187E-4860-A1B4-54C8D04ABBB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839560" y="1139360"/>
                <a:ext cx="2206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14:cNvPr>
              <p14:cNvContentPartPr/>
              <p14:nvPr/>
            </p14:nvContentPartPr>
            <p14:xfrm>
              <a:off x="2166440" y="1241960"/>
              <a:ext cx="149400" cy="3168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B4CA2A9C-6D3C-4D11-9BA8-D5C09C0AB58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157800" y="1232960"/>
                <a:ext cx="167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14:cNvPr>
              <p14:cNvContentPartPr/>
              <p14:nvPr/>
            </p14:nvContentPartPr>
            <p14:xfrm>
              <a:off x="2445080" y="1161320"/>
              <a:ext cx="133920" cy="28764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D0D6BED6-CFBD-4AC5-B62A-F4D71D13D02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36440" y="1152320"/>
                <a:ext cx="1515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14:cNvPr>
              <p14:cNvContentPartPr/>
              <p14:nvPr/>
            </p14:nvContentPartPr>
            <p14:xfrm>
              <a:off x="3046640" y="1139000"/>
              <a:ext cx="123480" cy="12996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9339B9E4-6EBB-4434-9E63-5BF28A6479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37640" y="1130360"/>
                <a:ext cx="1411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14:cNvPr>
              <p14:cNvContentPartPr/>
              <p14:nvPr/>
            </p14:nvContentPartPr>
            <p14:xfrm>
              <a:off x="3289640" y="1153400"/>
              <a:ext cx="106920" cy="16992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0B77A2B9-8942-4EFB-BB8A-B723587BF24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80640" y="1144400"/>
                <a:ext cx="1245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14:cNvPr>
              <p14:cNvContentPartPr/>
              <p14:nvPr/>
            </p14:nvContentPartPr>
            <p14:xfrm>
              <a:off x="3460280" y="1131080"/>
              <a:ext cx="380520" cy="19944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3DDF99B7-9868-4893-9D43-90163D5951C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451280" y="1122080"/>
                <a:ext cx="3981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14:cNvPr>
              <p14:cNvContentPartPr/>
              <p14:nvPr/>
            </p14:nvContentPartPr>
            <p14:xfrm>
              <a:off x="4249400" y="1189400"/>
              <a:ext cx="148320" cy="20412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405F6C3D-54BC-4AB6-A07D-F713F68FF8F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40760" y="1180760"/>
                <a:ext cx="1659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14:cNvPr>
              <p14:cNvContentPartPr/>
              <p14:nvPr/>
            </p14:nvContentPartPr>
            <p14:xfrm>
              <a:off x="4465040" y="1239080"/>
              <a:ext cx="140760" cy="15912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E91F0368-0D18-4EED-8ED0-93095E17100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456040" y="1230080"/>
                <a:ext cx="1584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14:cNvPr>
              <p14:cNvContentPartPr/>
              <p14:nvPr/>
            </p14:nvContentPartPr>
            <p14:xfrm>
              <a:off x="4659800" y="1261760"/>
              <a:ext cx="166320" cy="11700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E441AC6D-8BF7-48E6-ACCB-6D73A591063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51160" y="1252760"/>
                <a:ext cx="183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14:cNvPr>
              <p14:cNvContentPartPr/>
              <p14:nvPr/>
            </p14:nvContentPartPr>
            <p14:xfrm>
              <a:off x="4811720" y="1171760"/>
              <a:ext cx="173520" cy="20664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A4253AC5-FC72-465F-9074-5A5FE66E33E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02720" y="1162760"/>
                <a:ext cx="191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14:cNvPr>
              <p14:cNvContentPartPr/>
              <p14:nvPr/>
            </p14:nvContentPartPr>
            <p14:xfrm>
              <a:off x="4961840" y="1177160"/>
              <a:ext cx="216000" cy="3744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EF68F2DE-2058-455E-83E9-D1E0776EDEE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952840" y="1168520"/>
                <a:ext cx="2336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14:cNvPr>
              <p14:cNvContentPartPr/>
              <p14:nvPr/>
            </p14:nvContentPartPr>
            <p14:xfrm>
              <a:off x="5308160" y="1252400"/>
              <a:ext cx="157680" cy="26856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7A70A332-EF62-45D5-9D32-88EC55708A8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299160" y="1243400"/>
                <a:ext cx="1753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14:cNvPr>
              <p14:cNvContentPartPr/>
              <p14:nvPr/>
            </p14:nvContentPartPr>
            <p14:xfrm>
              <a:off x="5530280" y="1267160"/>
              <a:ext cx="79920" cy="9108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018835E5-ECF4-4543-85A5-899D25EDA6F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521640" y="1258520"/>
                <a:ext cx="975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14:cNvPr>
              <p14:cNvContentPartPr/>
              <p14:nvPr/>
            </p14:nvContentPartPr>
            <p14:xfrm>
              <a:off x="5741600" y="1246640"/>
              <a:ext cx="63000" cy="62280"/>
            </p14:xfrm>
          </p:contentPart>
        </mc:Choice>
        <mc:Fallback xmlns=""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49667F3A-4139-42BD-A1C2-5209019751A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732960" y="1237640"/>
                <a:ext cx="80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14:cNvPr>
              <p14:cNvContentPartPr/>
              <p14:nvPr/>
            </p14:nvContentPartPr>
            <p14:xfrm>
              <a:off x="5902520" y="1130000"/>
              <a:ext cx="212040" cy="23148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D6C5C19E-F66E-47A7-93B2-2CF4A25CDC1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893520" y="1121000"/>
                <a:ext cx="2296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14:cNvPr>
              <p14:cNvContentPartPr/>
              <p14:nvPr/>
            </p14:nvContentPartPr>
            <p14:xfrm>
              <a:off x="5516240" y="1265000"/>
              <a:ext cx="86400" cy="9000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D71DEDA4-7AA3-4AD3-ABD9-0B03C2CC70A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07240" y="1256000"/>
                <a:ext cx="104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14:cNvPr>
              <p14:cNvContentPartPr/>
              <p14:nvPr/>
            </p14:nvContentPartPr>
            <p14:xfrm>
              <a:off x="5713880" y="1225760"/>
              <a:ext cx="73440" cy="8028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D43F80CF-6A16-4DE9-BCD3-FD9D1A6DDBF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04880" y="1216760"/>
                <a:ext cx="910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14:cNvPr>
              <p14:cNvContentPartPr/>
              <p14:nvPr/>
            </p14:nvContentPartPr>
            <p14:xfrm>
              <a:off x="6704960" y="1145840"/>
              <a:ext cx="145440" cy="16272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C057AE8D-3EB5-484A-983F-AE015686E29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695960" y="1137200"/>
                <a:ext cx="163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14:cNvPr>
              <p14:cNvContentPartPr/>
              <p14:nvPr/>
            </p14:nvContentPartPr>
            <p14:xfrm>
              <a:off x="6898280" y="1225040"/>
              <a:ext cx="250560" cy="12924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D3BC35F3-2076-4333-BCCA-00142D5C8D7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889280" y="1216040"/>
                <a:ext cx="268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14:cNvPr>
              <p14:cNvContentPartPr/>
              <p14:nvPr/>
            </p14:nvContentPartPr>
            <p14:xfrm>
              <a:off x="7191680" y="1248800"/>
              <a:ext cx="97200" cy="7740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FE2CB285-DBD6-47DF-9FDF-85F858B26EE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182680" y="1240160"/>
                <a:ext cx="11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14:cNvPr>
              <p14:cNvContentPartPr/>
              <p14:nvPr/>
            </p14:nvContentPartPr>
            <p14:xfrm>
              <a:off x="7361600" y="1175000"/>
              <a:ext cx="101880" cy="14724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60C25FB9-5306-488D-AE5F-9A6C392D8EC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352600" y="1166000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14:cNvPr>
              <p14:cNvContentPartPr/>
              <p14:nvPr/>
            </p14:nvContentPartPr>
            <p14:xfrm>
              <a:off x="7545920" y="1114880"/>
              <a:ext cx="15120" cy="1908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8966D998-2EC8-4B66-92AD-0F166295EDC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536920" y="1105880"/>
                <a:ext cx="32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14:cNvPr>
              <p14:cNvContentPartPr/>
              <p14:nvPr/>
            </p14:nvContentPartPr>
            <p14:xfrm>
              <a:off x="7532240" y="1135040"/>
              <a:ext cx="373680" cy="14652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185F641E-FF5F-4D3C-A62E-91E644C6CEF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523240" y="1126040"/>
                <a:ext cx="3913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14:cNvPr>
              <p14:cNvContentPartPr/>
              <p14:nvPr/>
            </p14:nvContentPartPr>
            <p14:xfrm>
              <a:off x="8352320" y="1070240"/>
              <a:ext cx="110520" cy="34416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7EEDD480-3FE5-48E4-A26F-68FE4B0C9DE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43320" y="1061240"/>
                <a:ext cx="1281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14:cNvPr>
              <p14:cNvContentPartPr/>
              <p14:nvPr/>
            </p14:nvContentPartPr>
            <p14:xfrm>
              <a:off x="8553560" y="1118120"/>
              <a:ext cx="244080" cy="15876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381AE4DC-3826-4650-9509-270850635D0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44920" y="1109120"/>
                <a:ext cx="261720" cy="17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7E89E5A8-18A2-4115-82EF-DBEFC9DD4369}"/>
              </a:ext>
            </a:extLst>
          </p:cNvPr>
          <p:cNvGrpSpPr/>
          <p:nvPr/>
        </p:nvGrpSpPr>
        <p:grpSpPr>
          <a:xfrm>
            <a:off x="9294440" y="190760"/>
            <a:ext cx="2431800" cy="1905120"/>
            <a:chOff x="9558600" y="109480"/>
            <a:chExt cx="2431800" cy="19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14:cNvPr>
                <p14:cNvContentPartPr/>
                <p14:nvPr/>
              </p14:nvContentPartPr>
              <p14:xfrm>
                <a:off x="9721320" y="840280"/>
                <a:ext cx="1215720" cy="4500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574D6D14-1A4E-4848-84DF-B3A72C9B97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712320" y="831280"/>
                  <a:ext cx="1233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14:cNvPr>
                <p14:cNvContentPartPr/>
                <p14:nvPr/>
              </p14:nvContentPartPr>
              <p14:xfrm>
                <a:off x="9728880" y="1283080"/>
                <a:ext cx="1409400" cy="4644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227F78C9-5EC6-408E-908E-F55B9C63FA0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720240" y="1274080"/>
                  <a:ext cx="1427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14:cNvPr>
                <p14:cNvContentPartPr/>
                <p14:nvPr/>
              </p14:nvContentPartPr>
              <p14:xfrm>
                <a:off x="9615840" y="483880"/>
                <a:ext cx="31320" cy="176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B2E28D52-93B4-41A3-A9EC-5D331072B2A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07200" y="474880"/>
                  <a:ext cx="48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14:cNvPr>
                <p14:cNvContentPartPr/>
                <p14:nvPr/>
              </p14:nvContentPartPr>
              <p14:xfrm>
                <a:off x="9558600" y="493240"/>
                <a:ext cx="140400" cy="2106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8E64EE1A-2FDE-4DDC-B8D9-FF44FAF3861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49960" y="484240"/>
                  <a:ext cx="158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14:cNvPr>
                <p14:cNvContentPartPr/>
                <p14:nvPr/>
              </p14:nvContentPartPr>
              <p14:xfrm>
                <a:off x="9774960" y="524200"/>
                <a:ext cx="100440" cy="14364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14823807-4E42-4312-9A22-288957EBFF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66320" y="515560"/>
                  <a:ext cx="118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14:cNvPr>
                <p14:cNvContentPartPr/>
                <p14:nvPr/>
              </p14:nvContentPartPr>
              <p14:xfrm>
                <a:off x="9899520" y="501880"/>
                <a:ext cx="545760" cy="33336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657859F9-5315-46D0-962D-A77B1153C68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90520" y="492880"/>
                  <a:ext cx="563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14:cNvPr>
                <p14:cNvContentPartPr/>
                <p14:nvPr/>
              </p14:nvContentPartPr>
              <p14:xfrm>
                <a:off x="10158720" y="427360"/>
                <a:ext cx="1800" cy="504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CFA0E0B8-CD6C-45B2-880B-71278194DC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50080" y="418360"/>
                  <a:ext cx="19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14:cNvPr>
                <p14:cNvContentPartPr/>
                <p14:nvPr/>
              </p14:nvContentPartPr>
              <p14:xfrm>
                <a:off x="10729680" y="226120"/>
                <a:ext cx="228960" cy="17884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C0BB19A5-23E6-442E-8205-98D0268D606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721040" y="217480"/>
                  <a:ext cx="246600" cy="18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14:cNvPr>
                <p14:cNvContentPartPr/>
                <p14:nvPr/>
              </p14:nvContentPartPr>
              <p14:xfrm>
                <a:off x="10913280" y="426640"/>
                <a:ext cx="138240" cy="28512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C05AE428-FE74-43EA-B0D6-F22CF461DBA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904640" y="417640"/>
                  <a:ext cx="155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14:cNvPr>
                <p14:cNvContentPartPr/>
                <p14:nvPr/>
              </p14:nvContentPartPr>
              <p14:xfrm>
                <a:off x="11118840" y="575680"/>
                <a:ext cx="218160" cy="12060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36D9643A-4E1A-4A58-9A46-C933DEFB717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110200" y="567040"/>
                  <a:ext cx="235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14:cNvPr>
                <p14:cNvContentPartPr/>
                <p14:nvPr/>
              </p14:nvContentPartPr>
              <p14:xfrm>
                <a:off x="11270040" y="511600"/>
                <a:ext cx="18360" cy="396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277D6A0A-B181-4A44-A2A8-C7400FA8A54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261400" y="502600"/>
                  <a:ext cx="36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14:cNvPr>
                <p14:cNvContentPartPr/>
                <p14:nvPr/>
              </p14:nvContentPartPr>
              <p14:xfrm>
                <a:off x="11402160" y="384520"/>
                <a:ext cx="432720" cy="53748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6D2FCC94-B3AE-46B9-9A48-996BE88944F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393520" y="375880"/>
                  <a:ext cx="4503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14:cNvPr>
                <p14:cNvContentPartPr/>
                <p14:nvPr/>
              </p14:nvContentPartPr>
              <p14:xfrm>
                <a:off x="11828400" y="420160"/>
                <a:ext cx="102960" cy="36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F118CFF2-C0F3-4B31-B7E4-5754FF02BA4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819400" y="411520"/>
                  <a:ext cx="12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14:cNvPr>
                <p14:cNvContentPartPr/>
                <p14:nvPr/>
              </p14:nvContentPartPr>
              <p14:xfrm>
                <a:off x="10951800" y="797800"/>
                <a:ext cx="1038600" cy="259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33EBE780-78AC-4B82-82B6-10CEBE7084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943160" y="789160"/>
                  <a:ext cx="1056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14:cNvPr>
                <p14:cNvContentPartPr/>
                <p14:nvPr/>
              </p14:nvContentPartPr>
              <p14:xfrm>
                <a:off x="11059800" y="1241320"/>
                <a:ext cx="817920" cy="1728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629A8AD7-4F65-4AC6-BCDB-873F63FD12D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050800" y="1232680"/>
                  <a:ext cx="83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14:cNvPr>
                <p14:cNvContentPartPr/>
                <p14:nvPr/>
              </p14:nvContentPartPr>
              <p14:xfrm>
                <a:off x="9560760" y="1056640"/>
                <a:ext cx="22320" cy="16308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CCCE7A43-9B83-4409-AF7D-E272C01D0E8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52120" y="1048000"/>
                  <a:ext cx="39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14:cNvPr>
                <p14:cNvContentPartPr/>
                <p14:nvPr/>
              </p14:nvContentPartPr>
              <p14:xfrm>
                <a:off x="9571200" y="1037200"/>
                <a:ext cx="195480" cy="12744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517773C9-817B-42D3-9D69-C7961AC0302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62200" y="1028200"/>
                  <a:ext cx="213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14:cNvPr>
                <p14:cNvContentPartPr/>
                <p14:nvPr/>
              </p14:nvContentPartPr>
              <p14:xfrm>
                <a:off x="9818520" y="981760"/>
                <a:ext cx="316440" cy="14688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37CDFD55-43D6-4F48-8B01-2A4C0A53F49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809520" y="973120"/>
                  <a:ext cx="33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14:cNvPr>
                <p14:cNvContentPartPr/>
                <p14:nvPr/>
              </p14:nvContentPartPr>
              <p14:xfrm>
                <a:off x="10223160" y="923800"/>
                <a:ext cx="129960" cy="20808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DF5CB346-C812-4380-A179-65779AA04A4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14160" y="915160"/>
                  <a:ext cx="1476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14:cNvPr>
                <p14:cNvContentPartPr/>
                <p14:nvPr/>
              </p14:nvContentPartPr>
              <p14:xfrm>
                <a:off x="10360320" y="1001920"/>
                <a:ext cx="246600" cy="15228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24EBA0BB-A23F-4ED3-AE1D-D82FC94F922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51320" y="992920"/>
                  <a:ext cx="264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14:cNvPr>
                <p14:cNvContentPartPr/>
                <p14:nvPr/>
              </p14:nvContentPartPr>
              <p14:xfrm>
                <a:off x="10638600" y="1009480"/>
                <a:ext cx="36360" cy="12384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5FB6FC1E-0F10-4AC6-B025-279DC05B104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629960" y="1000480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14:cNvPr>
                <p14:cNvContentPartPr/>
                <p14:nvPr/>
              </p14:nvContentPartPr>
              <p14:xfrm>
                <a:off x="10568040" y="942160"/>
                <a:ext cx="360" cy="36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177DECFB-BCC4-47A6-BA67-5B61AFA0D1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59400" y="933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14:cNvPr>
                <p14:cNvContentPartPr/>
                <p14:nvPr/>
              </p14:nvContentPartPr>
              <p14:xfrm>
                <a:off x="10673520" y="1027840"/>
                <a:ext cx="223560" cy="10404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127DDEC-EA68-4FE1-8564-D06F92451CF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64520" y="1019200"/>
                  <a:ext cx="2412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14:cNvPr>
                <p14:cNvContentPartPr/>
                <p14:nvPr/>
              </p14:nvContentPartPr>
              <p14:xfrm>
                <a:off x="11098320" y="929560"/>
                <a:ext cx="13320" cy="36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186109D9-BA0C-49B0-BDC2-5AB831E3257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89320" y="920920"/>
                  <a:ext cx="3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14:cNvPr>
                <p14:cNvContentPartPr/>
                <p14:nvPr/>
              </p14:nvContentPartPr>
              <p14:xfrm>
                <a:off x="11090400" y="946840"/>
                <a:ext cx="11880" cy="36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FC545B6D-2A08-4803-8430-F710168B49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81760" y="938200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14:cNvPr>
                <p14:cNvContentPartPr/>
                <p14:nvPr/>
              </p14:nvContentPartPr>
              <p14:xfrm>
                <a:off x="11079960" y="109480"/>
                <a:ext cx="768240" cy="30312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EB8A1B57-16EA-435C-94E8-848054FFF0F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70960" y="100840"/>
                  <a:ext cx="785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14:cNvPr>
                <p14:cNvContentPartPr/>
                <p14:nvPr/>
              </p14:nvContentPartPr>
              <p14:xfrm>
                <a:off x="11149440" y="952600"/>
                <a:ext cx="5760" cy="17676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8ECA0F24-1A24-4DAA-B9C0-F94D589B181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140440" y="943960"/>
                  <a:ext cx="23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14:cNvPr>
                <p14:cNvContentPartPr/>
                <p14:nvPr/>
              </p14:nvContentPartPr>
              <p14:xfrm>
                <a:off x="11279040" y="1028560"/>
                <a:ext cx="95760" cy="6264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B109A41B-1146-466B-A41A-5AF65AD4F0C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70400" y="1019560"/>
                  <a:ext cx="11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14:cNvPr>
                <p14:cNvContentPartPr/>
                <p14:nvPr/>
              </p14:nvContentPartPr>
              <p14:xfrm>
                <a:off x="11435640" y="1040440"/>
                <a:ext cx="167040" cy="5076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66001007-3524-4B9C-B206-140DCBB0A05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27000" y="1031800"/>
                  <a:ext cx="18468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7" name="Group 1226">
            <a:extLst>
              <a:ext uri="{FF2B5EF4-FFF2-40B4-BE49-F238E27FC236}">
                <a16:creationId xmlns:a16="http://schemas.microsoft.com/office/drawing/2014/main" id="{FAD1C3E8-526A-471E-A35B-72D5DA710995}"/>
              </a:ext>
            </a:extLst>
          </p:cNvPr>
          <p:cNvGrpSpPr/>
          <p:nvPr/>
        </p:nvGrpSpPr>
        <p:grpSpPr>
          <a:xfrm>
            <a:off x="283560" y="3709480"/>
            <a:ext cx="795240" cy="509760"/>
            <a:chOff x="283560" y="3709480"/>
            <a:chExt cx="795240" cy="50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221" name="Ink 1220">
                  <a:extLst>
                    <a:ext uri="{FF2B5EF4-FFF2-40B4-BE49-F238E27FC236}">
                      <a16:creationId xmlns:a16="http://schemas.microsoft.com/office/drawing/2014/main" id="{91201C86-21DD-4E7D-96FB-6A4942CBEC2C}"/>
                    </a:ext>
                  </a:extLst>
                </p14:cNvPr>
                <p14:cNvContentPartPr/>
                <p14:nvPr/>
              </p14:nvContentPartPr>
              <p14:xfrm>
                <a:off x="470040" y="3791560"/>
                <a:ext cx="480240" cy="367920"/>
              </p14:xfrm>
            </p:contentPart>
          </mc:Choice>
          <mc:Fallback xmlns="">
            <p:pic>
              <p:nvPicPr>
                <p:cNvPr id="1221" name="Ink 1220">
                  <a:extLst>
                    <a:ext uri="{FF2B5EF4-FFF2-40B4-BE49-F238E27FC236}">
                      <a16:creationId xmlns:a16="http://schemas.microsoft.com/office/drawing/2014/main" id="{91201C86-21DD-4E7D-96FB-6A4942CBEC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1040" y="3782560"/>
                  <a:ext cx="497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222" name="Ink 1221">
                  <a:extLst>
                    <a:ext uri="{FF2B5EF4-FFF2-40B4-BE49-F238E27FC236}">
                      <a16:creationId xmlns:a16="http://schemas.microsoft.com/office/drawing/2014/main" id="{6222C20D-8D20-44BF-AA82-A0CAB597B921}"/>
                    </a:ext>
                  </a:extLst>
                </p14:cNvPr>
                <p14:cNvContentPartPr/>
                <p14:nvPr/>
              </p14:nvContentPartPr>
              <p14:xfrm>
                <a:off x="474000" y="3738280"/>
                <a:ext cx="545760" cy="306360"/>
              </p14:xfrm>
            </p:contentPart>
          </mc:Choice>
          <mc:Fallback xmlns="">
            <p:pic>
              <p:nvPicPr>
                <p:cNvPr id="1222" name="Ink 1221">
                  <a:extLst>
                    <a:ext uri="{FF2B5EF4-FFF2-40B4-BE49-F238E27FC236}">
                      <a16:creationId xmlns:a16="http://schemas.microsoft.com/office/drawing/2014/main" id="{6222C20D-8D20-44BF-AA82-A0CAB597B9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5000" y="3729640"/>
                  <a:ext cx="563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223" name="Ink 1222">
                  <a:extLst>
                    <a:ext uri="{FF2B5EF4-FFF2-40B4-BE49-F238E27FC236}">
                      <a16:creationId xmlns:a16="http://schemas.microsoft.com/office/drawing/2014/main" id="{1C4549CB-B508-4346-A2A7-B68C650BC034}"/>
                    </a:ext>
                  </a:extLst>
                </p14:cNvPr>
                <p14:cNvContentPartPr/>
                <p14:nvPr/>
              </p14:nvContentPartPr>
              <p14:xfrm>
                <a:off x="364920" y="3734320"/>
                <a:ext cx="650160" cy="410040"/>
              </p14:xfrm>
            </p:contentPart>
          </mc:Choice>
          <mc:Fallback xmlns="">
            <p:pic>
              <p:nvPicPr>
                <p:cNvPr id="1223" name="Ink 1222">
                  <a:extLst>
                    <a:ext uri="{FF2B5EF4-FFF2-40B4-BE49-F238E27FC236}">
                      <a16:creationId xmlns:a16="http://schemas.microsoft.com/office/drawing/2014/main" id="{1C4549CB-B508-4346-A2A7-B68C650BC0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55920" y="3725320"/>
                  <a:ext cx="667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224" name="Ink 1223">
                  <a:extLst>
                    <a:ext uri="{FF2B5EF4-FFF2-40B4-BE49-F238E27FC236}">
                      <a16:creationId xmlns:a16="http://schemas.microsoft.com/office/drawing/2014/main" id="{8651C2E7-7C1A-4920-A5C9-DFFFDAF7C2F9}"/>
                    </a:ext>
                  </a:extLst>
                </p14:cNvPr>
                <p14:cNvContentPartPr/>
                <p14:nvPr/>
              </p14:nvContentPartPr>
              <p14:xfrm>
                <a:off x="966480" y="3709480"/>
                <a:ext cx="112320" cy="292680"/>
              </p14:xfrm>
            </p:contentPart>
          </mc:Choice>
          <mc:Fallback xmlns="">
            <p:pic>
              <p:nvPicPr>
                <p:cNvPr id="1224" name="Ink 1223">
                  <a:extLst>
                    <a:ext uri="{FF2B5EF4-FFF2-40B4-BE49-F238E27FC236}">
                      <a16:creationId xmlns:a16="http://schemas.microsoft.com/office/drawing/2014/main" id="{8651C2E7-7C1A-4920-A5C9-DFFFDAF7C2F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7840" y="3700480"/>
                  <a:ext cx="129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225" name="Ink 1224">
                  <a:extLst>
                    <a:ext uri="{FF2B5EF4-FFF2-40B4-BE49-F238E27FC236}">
                      <a16:creationId xmlns:a16="http://schemas.microsoft.com/office/drawing/2014/main" id="{5195ED91-6479-48E0-82A1-CC870AEDA91C}"/>
                    </a:ext>
                  </a:extLst>
                </p14:cNvPr>
                <p14:cNvContentPartPr/>
                <p14:nvPr/>
              </p14:nvContentPartPr>
              <p14:xfrm>
                <a:off x="283560" y="3786880"/>
                <a:ext cx="104760" cy="276840"/>
              </p14:xfrm>
            </p:contentPart>
          </mc:Choice>
          <mc:Fallback xmlns="">
            <p:pic>
              <p:nvPicPr>
                <p:cNvPr id="1225" name="Ink 1224">
                  <a:extLst>
                    <a:ext uri="{FF2B5EF4-FFF2-40B4-BE49-F238E27FC236}">
                      <a16:creationId xmlns:a16="http://schemas.microsoft.com/office/drawing/2014/main" id="{5195ED91-6479-48E0-82A1-CC870AEDA91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74560" y="3777880"/>
                  <a:ext cx="122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226" name="Ink 1225">
                  <a:extLst>
                    <a:ext uri="{FF2B5EF4-FFF2-40B4-BE49-F238E27FC236}">
                      <a16:creationId xmlns:a16="http://schemas.microsoft.com/office/drawing/2014/main" id="{2BF5D656-2B84-4E38-80F2-B2660E75B589}"/>
                    </a:ext>
                  </a:extLst>
                </p14:cNvPr>
                <p14:cNvContentPartPr/>
                <p14:nvPr/>
              </p14:nvContentPartPr>
              <p14:xfrm>
                <a:off x="530160" y="4218880"/>
                <a:ext cx="360" cy="360"/>
              </p14:xfrm>
            </p:contentPart>
          </mc:Choice>
          <mc:Fallback xmlns="">
            <p:pic>
              <p:nvPicPr>
                <p:cNvPr id="1226" name="Ink 1225">
                  <a:extLst>
                    <a:ext uri="{FF2B5EF4-FFF2-40B4-BE49-F238E27FC236}">
                      <a16:creationId xmlns:a16="http://schemas.microsoft.com/office/drawing/2014/main" id="{2BF5D656-2B84-4E38-80F2-B2660E75B58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1520" y="4209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" name="Group 1236">
            <a:extLst>
              <a:ext uri="{FF2B5EF4-FFF2-40B4-BE49-F238E27FC236}">
                <a16:creationId xmlns:a16="http://schemas.microsoft.com/office/drawing/2014/main" id="{021CB577-2035-4AAB-96E9-71E649C13088}"/>
              </a:ext>
            </a:extLst>
          </p:cNvPr>
          <p:cNvGrpSpPr/>
          <p:nvPr/>
        </p:nvGrpSpPr>
        <p:grpSpPr>
          <a:xfrm>
            <a:off x="418560" y="4497160"/>
            <a:ext cx="864000" cy="1112040"/>
            <a:chOff x="418560" y="4497160"/>
            <a:chExt cx="864000" cy="11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229" name="Ink 1228">
                  <a:extLst>
                    <a:ext uri="{FF2B5EF4-FFF2-40B4-BE49-F238E27FC236}">
                      <a16:creationId xmlns:a16="http://schemas.microsoft.com/office/drawing/2014/main" id="{C9E31BA1-E531-440F-862B-6553A9569BAC}"/>
                    </a:ext>
                  </a:extLst>
                </p14:cNvPr>
                <p14:cNvContentPartPr/>
                <p14:nvPr/>
              </p14:nvContentPartPr>
              <p14:xfrm>
                <a:off x="480840" y="4540000"/>
                <a:ext cx="171000" cy="654840"/>
              </p14:xfrm>
            </p:contentPart>
          </mc:Choice>
          <mc:Fallback xmlns="">
            <p:pic>
              <p:nvPicPr>
                <p:cNvPr id="1229" name="Ink 1228">
                  <a:extLst>
                    <a:ext uri="{FF2B5EF4-FFF2-40B4-BE49-F238E27FC236}">
                      <a16:creationId xmlns:a16="http://schemas.microsoft.com/office/drawing/2014/main" id="{C9E31BA1-E531-440F-862B-6553A9569B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71840" y="4531360"/>
                  <a:ext cx="1886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230" name="Ink 1229">
                  <a:extLst>
                    <a:ext uri="{FF2B5EF4-FFF2-40B4-BE49-F238E27FC236}">
                      <a16:creationId xmlns:a16="http://schemas.microsoft.com/office/drawing/2014/main" id="{4E68240A-5D16-4C88-8A0F-5FC9D9A81E08}"/>
                    </a:ext>
                  </a:extLst>
                </p14:cNvPr>
                <p14:cNvContentPartPr/>
                <p14:nvPr/>
              </p14:nvContentPartPr>
              <p14:xfrm>
                <a:off x="449520" y="4497160"/>
                <a:ext cx="231480" cy="285480"/>
              </p14:xfrm>
            </p:contentPart>
          </mc:Choice>
          <mc:Fallback xmlns="">
            <p:pic>
              <p:nvPicPr>
                <p:cNvPr id="1230" name="Ink 1229">
                  <a:extLst>
                    <a:ext uri="{FF2B5EF4-FFF2-40B4-BE49-F238E27FC236}">
                      <a16:creationId xmlns:a16="http://schemas.microsoft.com/office/drawing/2014/main" id="{4E68240A-5D16-4C88-8A0F-5FC9D9A81E0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0520" y="4488160"/>
                  <a:ext cx="2491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232" name="Ink 1231">
                  <a:extLst>
                    <a:ext uri="{FF2B5EF4-FFF2-40B4-BE49-F238E27FC236}">
                      <a16:creationId xmlns:a16="http://schemas.microsoft.com/office/drawing/2014/main" id="{19D2AADD-8F26-41B5-9B0B-B4CB912185F3}"/>
                    </a:ext>
                  </a:extLst>
                </p14:cNvPr>
                <p14:cNvContentPartPr/>
                <p14:nvPr/>
              </p14:nvContentPartPr>
              <p14:xfrm>
                <a:off x="418560" y="5461600"/>
                <a:ext cx="360" cy="360"/>
              </p14:xfrm>
            </p:contentPart>
          </mc:Choice>
          <mc:Fallback xmlns="">
            <p:pic>
              <p:nvPicPr>
                <p:cNvPr id="1232" name="Ink 1231">
                  <a:extLst>
                    <a:ext uri="{FF2B5EF4-FFF2-40B4-BE49-F238E27FC236}">
                      <a16:creationId xmlns:a16="http://schemas.microsoft.com/office/drawing/2014/main" id="{19D2AADD-8F26-41B5-9B0B-B4CB912185F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920" y="545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233" name="Ink 1232">
                  <a:extLst>
                    <a:ext uri="{FF2B5EF4-FFF2-40B4-BE49-F238E27FC236}">
                      <a16:creationId xmlns:a16="http://schemas.microsoft.com/office/drawing/2014/main" id="{DC194612-9470-4AB0-8C9A-A642BD0BFF8C}"/>
                    </a:ext>
                  </a:extLst>
                </p14:cNvPr>
                <p14:cNvContentPartPr/>
                <p14:nvPr/>
              </p14:nvContentPartPr>
              <p14:xfrm>
                <a:off x="418560" y="5461600"/>
                <a:ext cx="360" cy="360"/>
              </p14:xfrm>
            </p:contentPart>
          </mc:Choice>
          <mc:Fallback xmlns="">
            <p:pic>
              <p:nvPicPr>
                <p:cNvPr id="1233" name="Ink 1232">
                  <a:extLst>
                    <a:ext uri="{FF2B5EF4-FFF2-40B4-BE49-F238E27FC236}">
                      <a16:creationId xmlns:a16="http://schemas.microsoft.com/office/drawing/2014/main" id="{DC194612-9470-4AB0-8C9A-A642BD0BFF8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920" y="5452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234" name="Ink 1233">
                  <a:extLst>
                    <a:ext uri="{FF2B5EF4-FFF2-40B4-BE49-F238E27FC236}">
                      <a16:creationId xmlns:a16="http://schemas.microsoft.com/office/drawing/2014/main" id="{97D3A118-2A81-4482-9476-210FFB28BD1E}"/>
                    </a:ext>
                  </a:extLst>
                </p14:cNvPr>
                <p14:cNvContentPartPr/>
                <p14:nvPr/>
              </p14:nvContentPartPr>
              <p14:xfrm>
                <a:off x="418560" y="5337760"/>
                <a:ext cx="271080" cy="271440"/>
              </p14:xfrm>
            </p:contentPart>
          </mc:Choice>
          <mc:Fallback xmlns="">
            <p:pic>
              <p:nvPicPr>
                <p:cNvPr id="1234" name="Ink 1233">
                  <a:extLst>
                    <a:ext uri="{FF2B5EF4-FFF2-40B4-BE49-F238E27FC236}">
                      <a16:creationId xmlns:a16="http://schemas.microsoft.com/office/drawing/2014/main" id="{97D3A118-2A81-4482-9476-210FFB28BD1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9920" y="5328760"/>
                  <a:ext cx="288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235" name="Ink 1234">
                  <a:extLst>
                    <a:ext uri="{FF2B5EF4-FFF2-40B4-BE49-F238E27FC236}">
                      <a16:creationId xmlns:a16="http://schemas.microsoft.com/office/drawing/2014/main" id="{67244702-C9C2-49E5-B402-28564A0A39F3}"/>
                    </a:ext>
                  </a:extLst>
                </p14:cNvPr>
                <p14:cNvContentPartPr/>
                <p14:nvPr/>
              </p14:nvContentPartPr>
              <p14:xfrm>
                <a:off x="681720" y="5307880"/>
                <a:ext cx="345600" cy="290520"/>
              </p14:xfrm>
            </p:contentPart>
          </mc:Choice>
          <mc:Fallback xmlns="">
            <p:pic>
              <p:nvPicPr>
                <p:cNvPr id="1235" name="Ink 1234">
                  <a:extLst>
                    <a:ext uri="{FF2B5EF4-FFF2-40B4-BE49-F238E27FC236}">
                      <a16:creationId xmlns:a16="http://schemas.microsoft.com/office/drawing/2014/main" id="{67244702-C9C2-49E5-B402-28564A0A39F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3080" y="5299240"/>
                  <a:ext cx="363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236" name="Ink 1235">
                  <a:extLst>
                    <a:ext uri="{FF2B5EF4-FFF2-40B4-BE49-F238E27FC236}">
                      <a16:creationId xmlns:a16="http://schemas.microsoft.com/office/drawing/2014/main" id="{6C86B475-7877-4D1B-85FF-61E1C0F422ED}"/>
                    </a:ext>
                  </a:extLst>
                </p14:cNvPr>
                <p14:cNvContentPartPr/>
                <p14:nvPr/>
              </p14:nvContentPartPr>
              <p14:xfrm>
                <a:off x="1233600" y="5149840"/>
                <a:ext cx="48960" cy="118080"/>
              </p14:xfrm>
            </p:contentPart>
          </mc:Choice>
          <mc:Fallback xmlns="">
            <p:pic>
              <p:nvPicPr>
                <p:cNvPr id="1236" name="Ink 1235">
                  <a:extLst>
                    <a:ext uri="{FF2B5EF4-FFF2-40B4-BE49-F238E27FC236}">
                      <a16:creationId xmlns:a16="http://schemas.microsoft.com/office/drawing/2014/main" id="{6C86B475-7877-4D1B-85FF-61E1C0F422E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224600" y="5140840"/>
                  <a:ext cx="666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1" name="Group 1240">
            <a:extLst>
              <a:ext uri="{FF2B5EF4-FFF2-40B4-BE49-F238E27FC236}">
                <a16:creationId xmlns:a16="http://schemas.microsoft.com/office/drawing/2014/main" id="{0B6E6596-13F6-4EAE-933D-835388C2E345}"/>
              </a:ext>
            </a:extLst>
          </p:cNvPr>
          <p:cNvGrpSpPr/>
          <p:nvPr/>
        </p:nvGrpSpPr>
        <p:grpSpPr>
          <a:xfrm>
            <a:off x="1522320" y="5246680"/>
            <a:ext cx="804960" cy="376920"/>
            <a:chOff x="1522320" y="5246680"/>
            <a:chExt cx="80496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238" name="Ink 1237">
                  <a:extLst>
                    <a:ext uri="{FF2B5EF4-FFF2-40B4-BE49-F238E27FC236}">
                      <a16:creationId xmlns:a16="http://schemas.microsoft.com/office/drawing/2014/main" id="{F3ECCB99-D00E-419E-BD6A-4B7598E2E35F}"/>
                    </a:ext>
                  </a:extLst>
                </p14:cNvPr>
                <p14:cNvContentPartPr/>
                <p14:nvPr/>
              </p14:nvContentPartPr>
              <p14:xfrm>
                <a:off x="1522320" y="5342440"/>
                <a:ext cx="258120" cy="154080"/>
              </p14:xfrm>
            </p:contentPart>
          </mc:Choice>
          <mc:Fallback xmlns="">
            <p:pic>
              <p:nvPicPr>
                <p:cNvPr id="1238" name="Ink 1237">
                  <a:extLst>
                    <a:ext uri="{FF2B5EF4-FFF2-40B4-BE49-F238E27FC236}">
                      <a16:creationId xmlns:a16="http://schemas.microsoft.com/office/drawing/2014/main" id="{F3ECCB99-D00E-419E-BD6A-4B7598E2E35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13320" y="5333440"/>
                  <a:ext cx="2757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239" name="Ink 1238">
                  <a:extLst>
                    <a:ext uri="{FF2B5EF4-FFF2-40B4-BE49-F238E27FC236}">
                      <a16:creationId xmlns:a16="http://schemas.microsoft.com/office/drawing/2014/main" id="{C4ACA987-C5B3-4A1C-9B33-F5EA6571D0D8}"/>
                    </a:ext>
                  </a:extLst>
                </p14:cNvPr>
                <p14:cNvContentPartPr/>
                <p14:nvPr/>
              </p14:nvContentPartPr>
              <p14:xfrm>
                <a:off x="1944600" y="5363320"/>
                <a:ext cx="106920" cy="12960"/>
              </p14:xfrm>
            </p:contentPart>
          </mc:Choice>
          <mc:Fallback xmlns="">
            <p:pic>
              <p:nvPicPr>
                <p:cNvPr id="1239" name="Ink 1238">
                  <a:extLst>
                    <a:ext uri="{FF2B5EF4-FFF2-40B4-BE49-F238E27FC236}">
                      <a16:creationId xmlns:a16="http://schemas.microsoft.com/office/drawing/2014/main" id="{C4ACA987-C5B3-4A1C-9B33-F5EA6571D0D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35600" y="5354680"/>
                  <a:ext cx="124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240" name="Ink 1239">
                  <a:extLst>
                    <a:ext uri="{FF2B5EF4-FFF2-40B4-BE49-F238E27FC236}">
                      <a16:creationId xmlns:a16="http://schemas.microsoft.com/office/drawing/2014/main" id="{130C6134-735F-4AF2-85F3-C3E95224E5DC}"/>
                    </a:ext>
                  </a:extLst>
                </p14:cNvPr>
                <p14:cNvContentPartPr/>
                <p14:nvPr/>
              </p14:nvContentPartPr>
              <p14:xfrm>
                <a:off x="2173920" y="5246680"/>
                <a:ext cx="153360" cy="376920"/>
              </p14:xfrm>
            </p:contentPart>
          </mc:Choice>
          <mc:Fallback xmlns="">
            <p:pic>
              <p:nvPicPr>
                <p:cNvPr id="1240" name="Ink 1239">
                  <a:extLst>
                    <a:ext uri="{FF2B5EF4-FFF2-40B4-BE49-F238E27FC236}">
                      <a16:creationId xmlns:a16="http://schemas.microsoft.com/office/drawing/2014/main" id="{130C6134-735F-4AF2-85F3-C3E95224E5D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65280" y="5237680"/>
                  <a:ext cx="17100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7A01EBB5-67B6-4D38-B583-4FF89CA83D61}"/>
              </a:ext>
            </a:extLst>
          </p:cNvPr>
          <p:cNvGrpSpPr/>
          <p:nvPr/>
        </p:nvGrpSpPr>
        <p:grpSpPr>
          <a:xfrm>
            <a:off x="2897880" y="5134720"/>
            <a:ext cx="717840" cy="295200"/>
            <a:chOff x="2897880" y="5134720"/>
            <a:chExt cx="7178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242" name="Ink 1241">
                  <a:extLst>
                    <a:ext uri="{FF2B5EF4-FFF2-40B4-BE49-F238E27FC236}">
                      <a16:creationId xmlns:a16="http://schemas.microsoft.com/office/drawing/2014/main" id="{F7CEBC56-12D9-433C-9183-D614A5002FC0}"/>
                    </a:ext>
                  </a:extLst>
                </p14:cNvPr>
                <p14:cNvContentPartPr/>
                <p14:nvPr/>
              </p14:nvContentPartPr>
              <p14:xfrm>
                <a:off x="2897880" y="5214280"/>
                <a:ext cx="159840" cy="215640"/>
              </p14:xfrm>
            </p:contentPart>
          </mc:Choice>
          <mc:Fallback xmlns="">
            <p:pic>
              <p:nvPicPr>
                <p:cNvPr id="1242" name="Ink 1241">
                  <a:extLst>
                    <a:ext uri="{FF2B5EF4-FFF2-40B4-BE49-F238E27FC236}">
                      <a16:creationId xmlns:a16="http://schemas.microsoft.com/office/drawing/2014/main" id="{F7CEBC56-12D9-433C-9183-D614A5002FC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889240" y="5205640"/>
                  <a:ext cx="177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243" name="Ink 1242">
                  <a:extLst>
                    <a:ext uri="{FF2B5EF4-FFF2-40B4-BE49-F238E27FC236}">
                      <a16:creationId xmlns:a16="http://schemas.microsoft.com/office/drawing/2014/main" id="{40E9408F-5251-4196-B193-4493B4D90DE7}"/>
                    </a:ext>
                  </a:extLst>
                </p14:cNvPr>
                <p14:cNvContentPartPr/>
                <p14:nvPr/>
              </p14:nvContentPartPr>
              <p14:xfrm>
                <a:off x="3075000" y="5196640"/>
                <a:ext cx="151200" cy="222480"/>
              </p14:xfrm>
            </p:contentPart>
          </mc:Choice>
          <mc:Fallback xmlns="">
            <p:pic>
              <p:nvPicPr>
                <p:cNvPr id="1243" name="Ink 1242">
                  <a:extLst>
                    <a:ext uri="{FF2B5EF4-FFF2-40B4-BE49-F238E27FC236}">
                      <a16:creationId xmlns:a16="http://schemas.microsoft.com/office/drawing/2014/main" id="{40E9408F-5251-4196-B193-4493B4D90DE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66360" y="5187640"/>
                  <a:ext cx="1688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244" name="Ink 1243">
                  <a:extLst>
                    <a:ext uri="{FF2B5EF4-FFF2-40B4-BE49-F238E27FC236}">
                      <a16:creationId xmlns:a16="http://schemas.microsoft.com/office/drawing/2014/main" id="{B02C6758-2B3E-4E92-A460-DECB5A865C43}"/>
                    </a:ext>
                  </a:extLst>
                </p14:cNvPr>
                <p14:cNvContentPartPr/>
                <p14:nvPr/>
              </p14:nvContentPartPr>
              <p14:xfrm>
                <a:off x="3308640" y="5134720"/>
                <a:ext cx="307080" cy="231840"/>
              </p14:xfrm>
            </p:contentPart>
          </mc:Choice>
          <mc:Fallback xmlns="">
            <p:pic>
              <p:nvPicPr>
                <p:cNvPr id="1244" name="Ink 1243">
                  <a:extLst>
                    <a:ext uri="{FF2B5EF4-FFF2-40B4-BE49-F238E27FC236}">
                      <a16:creationId xmlns:a16="http://schemas.microsoft.com/office/drawing/2014/main" id="{B02C6758-2B3E-4E92-A460-DECB5A865C4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00000" y="5126080"/>
                  <a:ext cx="32472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13D3DB2D-119E-4E51-B475-FF449BF630B6}"/>
                  </a:ext>
                </a:extLst>
              </p14:cNvPr>
              <p14:cNvContentPartPr/>
              <p14:nvPr/>
            </p14:nvContentPartPr>
            <p14:xfrm>
              <a:off x="4769160" y="5036440"/>
              <a:ext cx="360" cy="360"/>
            </p14:xfrm>
          </p:contentPart>
        </mc:Choice>
        <mc:Fallback xmlns=""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13D3DB2D-119E-4E51-B475-FF449BF630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0160" y="5027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246" name="Ink 1245">
                <a:extLst>
                  <a:ext uri="{FF2B5EF4-FFF2-40B4-BE49-F238E27FC236}">
                    <a16:creationId xmlns:a16="http://schemas.microsoft.com/office/drawing/2014/main" id="{CF3314B7-993F-446F-84CD-50C30009B5DC}"/>
                  </a:ext>
                </a:extLst>
              </p14:cNvPr>
              <p14:cNvContentPartPr/>
              <p14:nvPr/>
            </p14:nvContentPartPr>
            <p14:xfrm>
              <a:off x="5319600" y="5075680"/>
              <a:ext cx="541800" cy="34920"/>
            </p14:xfrm>
          </p:contentPart>
        </mc:Choice>
        <mc:Fallback xmlns="">
          <p:pic>
            <p:nvPicPr>
              <p:cNvPr id="1246" name="Ink 1245">
                <a:extLst>
                  <a:ext uri="{FF2B5EF4-FFF2-40B4-BE49-F238E27FC236}">
                    <a16:creationId xmlns:a16="http://schemas.microsoft.com/office/drawing/2014/main" id="{CF3314B7-993F-446F-84CD-50C30009B5DC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310600" y="5067040"/>
                <a:ext cx="559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247" name="Ink 1246">
                <a:extLst>
                  <a:ext uri="{FF2B5EF4-FFF2-40B4-BE49-F238E27FC236}">
                    <a16:creationId xmlns:a16="http://schemas.microsoft.com/office/drawing/2014/main" id="{DE9555A2-B8C1-4F4A-B8BB-955A6AB264B7}"/>
                  </a:ext>
                </a:extLst>
              </p14:cNvPr>
              <p14:cNvContentPartPr/>
              <p14:nvPr/>
            </p14:nvContentPartPr>
            <p14:xfrm>
              <a:off x="6550080" y="5168200"/>
              <a:ext cx="1130760" cy="95040"/>
            </p14:xfrm>
          </p:contentPart>
        </mc:Choice>
        <mc:Fallback xmlns="">
          <p:pic>
            <p:nvPicPr>
              <p:cNvPr id="1247" name="Ink 1246">
                <a:extLst>
                  <a:ext uri="{FF2B5EF4-FFF2-40B4-BE49-F238E27FC236}">
                    <a16:creationId xmlns:a16="http://schemas.microsoft.com/office/drawing/2014/main" id="{DE9555A2-B8C1-4F4A-B8BB-955A6AB264B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541440" y="5159200"/>
                <a:ext cx="1148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248" name="Ink 1247">
                <a:extLst>
                  <a:ext uri="{FF2B5EF4-FFF2-40B4-BE49-F238E27FC236}">
                    <a16:creationId xmlns:a16="http://schemas.microsoft.com/office/drawing/2014/main" id="{6CBB5D8C-7DFF-4BB8-AE38-DD813B08E137}"/>
                  </a:ext>
                </a:extLst>
              </p14:cNvPr>
              <p14:cNvContentPartPr/>
              <p14:nvPr/>
            </p14:nvContentPartPr>
            <p14:xfrm>
              <a:off x="8303280" y="5284840"/>
              <a:ext cx="604800" cy="30240"/>
            </p14:xfrm>
          </p:contentPart>
        </mc:Choice>
        <mc:Fallback xmlns="">
          <p:pic>
            <p:nvPicPr>
              <p:cNvPr id="1248" name="Ink 1247">
                <a:extLst>
                  <a:ext uri="{FF2B5EF4-FFF2-40B4-BE49-F238E27FC236}">
                    <a16:creationId xmlns:a16="http://schemas.microsoft.com/office/drawing/2014/main" id="{6CBB5D8C-7DFF-4BB8-AE38-DD813B08E137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294280" y="5275840"/>
                <a:ext cx="62244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E2958537-524B-4823-92A7-FB5F38ED7BBB}"/>
              </a:ext>
            </a:extLst>
          </p:cNvPr>
          <p:cNvGrpSpPr/>
          <p:nvPr/>
        </p:nvGrpSpPr>
        <p:grpSpPr>
          <a:xfrm>
            <a:off x="9385080" y="5254600"/>
            <a:ext cx="1136160" cy="39600"/>
            <a:chOff x="9385080" y="5254600"/>
            <a:chExt cx="113616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49" name="Ink 1248">
                  <a:extLst>
                    <a:ext uri="{FF2B5EF4-FFF2-40B4-BE49-F238E27FC236}">
                      <a16:creationId xmlns:a16="http://schemas.microsoft.com/office/drawing/2014/main" id="{50DC214B-9376-4F31-B543-968EECFA6076}"/>
                    </a:ext>
                  </a:extLst>
                </p14:cNvPr>
                <p14:cNvContentPartPr/>
                <p14:nvPr/>
              </p14:nvContentPartPr>
              <p14:xfrm>
                <a:off x="9385080" y="5254600"/>
                <a:ext cx="930600" cy="39600"/>
              </p14:xfrm>
            </p:contentPart>
          </mc:Choice>
          <mc:Fallback xmlns="">
            <p:pic>
              <p:nvPicPr>
                <p:cNvPr id="1249" name="Ink 1248">
                  <a:extLst>
                    <a:ext uri="{FF2B5EF4-FFF2-40B4-BE49-F238E27FC236}">
                      <a16:creationId xmlns:a16="http://schemas.microsoft.com/office/drawing/2014/main" id="{50DC214B-9376-4F31-B543-968EECFA607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376080" y="5245960"/>
                  <a:ext cx="948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250" name="Ink 1249">
                  <a:extLst>
                    <a:ext uri="{FF2B5EF4-FFF2-40B4-BE49-F238E27FC236}">
                      <a16:creationId xmlns:a16="http://schemas.microsoft.com/office/drawing/2014/main" id="{26211B86-D4AE-4C0B-BD02-6474A83071D3}"/>
                    </a:ext>
                  </a:extLst>
                </p14:cNvPr>
                <p14:cNvContentPartPr/>
                <p14:nvPr/>
              </p14:nvContentPartPr>
              <p14:xfrm>
                <a:off x="10452840" y="5282320"/>
                <a:ext cx="68400" cy="1440"/>
              </p14:xfrm>
            </p:contentPart>
          </mc:Choice>
          <mc:Fallback xmlns="">
            <p:pic>
              <p:nvPicPr>
                <p:cNvPr id="1250" name="Ink 1249">
                  <a:extLst>
                    <a:ext uri="{FF2B5EF4-FFF2-40B4-BE49-F238E27FC236}">
                      <a16:creationId xmlns:a16="http://schemas.microsoft.com/office/drawing/2014/main" id="{26211B86-D4AE-4C0B-BD02-6474A83071D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443840" y="5273680"/>
                  <a:ext cx="8604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9" name="Group 1258">
            <a:extLst>
              <a:ext uri="{FF2B5EF4-FFF2-40B4-BE49-F238E27FC236}">
                <a16:creationId xmlns:a16="http://schemas.microsoft.com/office/drawing/2014/main" id="{86FC144F-6E60-4669-84B7-8AB0468BC3F9}"/>
              </a:ext>
            </a:extLst>
          </p:cNvPr>
          <p:cNvGrpSpPr/>
          <p:nvPr/>
        </p:nvGrpSpPr>
        <p:grpSpPr>
          <a:xfrm>
            <a:off x="1454640" y="3419680"/>
            <a:ext cx="3590640" cy="1154880"/>
            <a:chOff x="1454640" y="3419680"/>
            <a:chExt cx="3590640" cy="11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251" name="Ink 1250">
                  <a:extLst>
                    <a:ext uri="{FF2B5EF4-FFF2-40B4-BE49-F238E27FC236}">
                      <a16:creationId xmlns:a16="http://schemas.microsoft.com/office/drawing/2014/main" id="{C6F31439-17D9-4CE4-9409-625E90F9D011}"/>
                    </a:ext>
                  </a:extLst>
                </p14:cNvPr>
                <p14:cNvContentPartPr/>
                <p14:nvPr/>
              </p14:nvContentPartPr>
              <p14:xfrm>
                <a:off x="1454640" y="3923320"/>
                <a:ext cx="1320840" cy="322560"/>
              </p14:xfrm>
            </p:contentPart>
          </mc:Choice>
          <mc:Fallback xmlns="">
            <p:pic>
              <p:nvPicPr>
                <p:cNvPr id="1251" name="Ink 1250">
                  <a:extLst>
                    <a:ext uri="{FF2B5EF4-FFF2-40B4-BE49-F238E27FC236}">
                      <a16:creationId xmlns:a16="http://schemas.microsoft.com/office/drawing/2014/main" id="{C6F31439-17D9-4CE4-9409-625E90F9D0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46000" y="3914320"/>
                  <a:ext cx="1338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252" name="Ink 1251">
                  <a:extLst>
                    <a:ext uri="{FF2B5EF4-FFF2-40B4-BE49-F238E27FC236}">
                      <a16:creationId xmlns:a16="http://schemas.microsoft.com/office/drawing/2014/main" id="{F302BD70-10AF-4B8A-8C90-49B4A8DF1CD5}"/>
                    </a:ext>
                  </a:extLst>
                </p14:cNvPr>
                <p14:cNvContentPartPr/>
                <p14:nvPr/>
              </p14:nvContentPartPr>
              <p14:xfrm>
                <a:off x="2851800" y="3494920"/>
                <a:ext cx="335880" cy="544320"/>
              </p14:xfrm>
            </p:contentPart>
          </mc:Choice>
          <mc:Fallback xmlns="">
            <p:pic>
              <p:nvPicPr>
                <p:cNvPr id="1252" name="Ink 1251">
                  <a:extLst>
                    <a:ext uri="{FF2B5EF4-FFF2-40B4-BE49-F238E27FC236}">
                      <a16:creationId xmlns:a16="http://schemas.microsoft.com/office/drawing/2014/main" id="{F302BD70-10AF-4B8A-8C90-49B4A8DF1CD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42800" y="3485920"/>
                  <a:ext cx="3535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253" name="Ink 1252">
                  <a:extLst>
                    <a:ext uri="{FF2B5EF4-FFF2-40B4-BE49-F238E27FC236}">
                      <a16:creationId xmlns:a16="http://schemas.microsoft.com/office/drawing/2014/main" id="{273617F2-0D84-45C4-BA75-9A159B3DF1E7}"/>
                    </a:ext>
                  </a:extLst>
                </p14:cNvPr>
                <p14:cNvContentPartPr/>
                <p14:nvPr/>
              </p14:nvContentPartPr>
              <p14:xfrm>
                <a:off x="3147000" y="4245160"/>
                <a:ext cx="116640" cy="35280"/>
              </p14:xfrm>
            </p:contentPart>
          </mc:Choice>
          <mc:Fallback xmlns="">
            <p:pic>
              <p:nvPicPr>
                <p:cNvPr id="1253" name="Ink 1252">
                  <a:extLst>
                    <a:ext uri="{FF2B5EF4-FFF2-40B4-BE49-F238E27FC236}">
                      <a16:creationId xmlns:a16="http://schemas.microsoft.com/office/drawing/2014/main" id="{273617F2-0D84-45C4-BA75-9A159B3DF1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138000" y="4236160"/>
                  <a:ext cx="134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257" name="Ink 1256">
                  <a:extLst>
                    <a:ext uri="{FF2B5EF4-FFF2-40B4-BE49-F238E27FC236}">
                      <a16:creationId xmlns:a16="http://schemas.microsoft.com/office/drawing/2014/main" id="{E639E011-F1E9-4EDF-90A3-1C60A665A34F}"/>
                    </a:ext>
                  </a:extLst>
                </p14:cNvPr>
                <p14:cNvContentPartPr/>
                <p14:nvPr/>
              </p14:nvContentPartPr>
              <p14:xfrm>
                <a:off x="3525360" y="3775720"/>
                <a:ext cx="179280" cy="402120"/>
              </p14:xfrm>
            </p:contentPart>
          </mc:Choice>
          <mc:Fallback xmlns="">
            <p:pic>
              <p:nvPicPr>
                <p:cNvPr id="1257" name="Ink 1256">
                  <a:extLst>
                    <a:ext uri="{FF2B5EF4-FFF2-40B4-BE49-F238E27FC236}">
                      <a16:creationId xmlns:a16="http://schemas.microsoft.com/office/drawing/2014/main" id="{E639E011-F1E9-4EDF-90A3-1C60A665A34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516720" y="3767080"/>
                  <a:ext cx="1969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258" name="Ink 1257">
                  <a:extLst>
                    <a:ext uri="{FF2B5EF4-FFF2-40B4-BE49-F238E27FC236}">
                      <a16:creationId xmlns:a16="http://schemas.microsoft.com/office/drawing/2014/main" id="{710A1A22-F4A6-44F0-B491-9675B275FE8E}"/>
                    </a:ext>
                  </a:extLst>
                </p14:cNvPr>
                <p14:cNvContentPartPr/>
                <p14:nvPr/>
              </p14:nvContentPartPr>
              <p14:xfrm>
                <a:off x="3300720" y="3419680"/>
                <a:ext cx="1744560" cy="1154880"/>
              </p14:xfrm>
            </p:contentPart>
          </mc:Choice>
          <mc:Fallback xmlns="">
            <p:pic>
              <p:nvPicPr>
                <p:cNvPr id="1258" name="Ink 1257">
                  <a:extLst>
                    <a:ext uri="{FF2B5EF4-FFF2-40B4-BE49-F238E27FC236}">
                      <a16:creationId xmlns:a16="http://schemas.microsoft.com/office/drawing/2014/main" id="{710A1A22-F4A6-44F0-B491-9675B275FE8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91720" y="3410680"/>
                  <a:ext cx="1762200" cy="11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1" name="Group 1280">
            <a:extLst>
              <a:ext uri="{FF2B5EF4-FFF2-40B4-BE49-F238E27FC236}">
                <a16:creationId xmlns:a16="http://schemas.microsoft.com/office/drawing/2014/main" id="{1F1D05C5-B2A0-4F72-9144-7A8EB68DC71A}"/>
              </a:ext>
            </a:extLst>
          </p:cNvPr>
          <p:cNvGrpSpPr/>
          <p:nvPr/>
        </p:nvGrpSpPr>
        <p:grpSpPr>
          <a:xfrm>
            <a:off x="235320" y="407560"/>
            <a:ext cx="11909160" cy="2966040"/>
            <a:chOff x="235320" y="407560"/>
            <a:chExt cx="11909160" cy="29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FEBACE75-EE04-42E6-9AFD-9847CF77A4E8}"/>
                    </a:ext>
                  </a:extLst>
                </p14:cNvPr>
                <p14:cNvContentPartPr/>
                <p14:nvPr/>
              </p14:nvContentPartPr>
              <p14:xfrm>
                <a:off x="535560" y="1664320"/>
                <a:ext cx="172440" cy="2768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FEBACE75-EE04-42E6-9AFD-9847CF77A4E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26560" y="1655680"/>
                  <a:ext cx="190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468972E8-494B-48BE-953F-AADD20BADD8F}"/>
                    </a:ext>
                  </a:extLst>
                </p14:cNvPr>
                <p14:cNvContentPartPr/>
                <p14:nvPr/>
              </p14:nvContentPartPr>
              <p14:xfrm>
                <a:off x="734280" y="1692760"/>
                <a:ext cx="353160" cy="26172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468972E8-494B-48BE-953F-AADD20BADD8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25640" y="1683760"/>
                  <a:ext cx="370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46D65C9C-2D61-4B65-A95D-F8084A96DDE3}"/>
                    </a:ext>
                  </a:extLst>
                </p14:cNvPr>
                <p14:cNvContentPartPr/>
                <p14:nvPr/>
              </p14:nvContentPartPr>
              <p14:xfrm>
                <a:off x="1862520" y="1738120"/>
                <a:ext cx="172800" cy="2037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46D65C9C-2D61-4B65-A95D-F8084A96DDE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53880" y="1729120"/>
                  <a:ext cx="1904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C90A2F3F-32AF-4DAA-844D-06B75523E792}"/>
                    </a:ext>
                  </a:extLst>
                </p14:cNvPr>
                <p14:cNvContentPartPr/>
                <p14:nvPr/>
              </p14:nvContentPartPr>
              <p14:xfrm>
                <a:off x="3032880" y="1697800"/>
                <a:ext cx="153000" cy="1864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C90A2F3F-32AF-4DAA-844D-06B75523E792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024240" y="1688800"/>
                  <a:ext cx="170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AC4CD0CB-65C4-414D-9AFE-3D26C2837365}"/>
                    </a:ext>
                  </a:extLst>
                </p14:cNvPr>
                <p14:cNvContentPartPr/>
                <p14:nvPr/>
              </p14:nvContentPartPr>
              <p14:xfrm>
                <a:off x="3238080" y="1718320"/>
                <a:ext cx="136440" cy="15264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AC4CD0CB-65C4-414D-9AFE-3D26C283736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229080" y="1709680"/>
                  <a:ext cx="154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8B4EC99D-9964-4C7B-89A3-6FD72D1C530D}"/>
                    </a:ext>
                  </a:extLst>
                </p14:cNvPr>
                <p14:cNvContentPartPr/>
                <p14:nvPr/>
              </p14:nvContentPartPr>
              <p14:xfrm>
                <a:off x="3436800" y="1615360"/>
                <a:ext cx="415080" cy="23076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8B4EC99D-9964-4C7B-89A3-6FD72D1C53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428160" y="1606720"/>
                  <a:ext cx="432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CDFF62D-0B67-478A-BD48-DA9872D70387}"/>
                    </a:ext>
                  </a:extLst>
                </p14:cNvPr>
                <p14:cNvContentPartPr/>
                <p14:nvPr/>
              </p14:nvContentPartPr>
              <p14:xfrm>
                <a:off x="11297040" y="407560"/>
                <a:ext cx="237600" cy="225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CDFF62D-0B67-478A-BD48-DA9872D7038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288400" y="398920"/>
                  <a:ext cx="255240" cy="22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84C6E2-B6F3-4E65-9134-0A9C1C3BCD02}"/>
                    </a:ext>
                  </a:extLst>
                </p14:cNvPr>
                <p14:cNvContentPartPr/>
                <p14:nvPr/>
              </p14:nvContentPartPr>
              <p14:xfrm>
                <a:off x="11563800" y="994000"/>
                <a:ext cx="164880" cy="27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84C6E2-B6F3-4E65-9134-0A9C1C3BCD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555160" y="985000"/>
                  <a:ext cx="182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3C0798-9D51-4A9A-8C9F-20709BE838B7}"/>
                    </a:ext>
                  </a:extLst>
                </p14:cNvPr>
                <p14:cNvContentPartPr/>
                <p14:nvPr/>
              </p14:nvContentPartPr>
              <p14:xfrm>
                <a:off x="11598720" y="1106320"/>
                <a:ext cx="132480" cy="4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3C0798-9D51-4A9A-8C9F-20709BE838B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589720" y="1097680"/>
                  <a:ext cx="150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C7BF3A5-E53E-488D-B9D2-86EBAC84EBCC}"/>
                    </a:ext>
                  </a:extLst>
                </p14:cNvPr>
                <p14:cNvContentPartPr/>
                <p14:nvPr/>
              </p14:nvContentPartPr>
              <p14:xfrm>
                <a:off x="11791320" y="1059880"/>
                <a:ext cx="141480" cy="257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C7BF3A5-E53E-488D-B9D2-86EBAC84EBC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782320" y="1050880"/>
                  <a:ext cx="1591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AD899E-2995-4993-B006-4B4A2CE7C3D4}"/>
                    </a:ext>
                  </a:extLst>
                </p14:cNvPr>
                <p14:cNvContentPartPr/>
                <p14:nvPr/>
              </p14:nvContentPartPr>
              <p14:xfrm>
                <a:off x="11946480" y="964120"/>
                <a:ext cx="61560" cy="21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AD899E-2995-4993-B006-4B4A2CE7C3D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937480" y="955480"/>
                  <a:ext cx="792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48004F3-DA60-413C-9F2A-C15F860CA17F}"/>
                    </a:ext>
                  </a:extLst>
                </p14:cNvPr>
                <p14:cNvContentPartPr/>
                <p14:nvPr/>
              </p14:nvContentPartPr>
              <p14:xfrm>
                <a:off x="11901480" y="996520"/>
                <a:ext cx="143640" cy="33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48004F3-DA60-413C-9F2A-C15F860CA17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892840" y="987880"/>
                  <a:ext cx="161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EBBEFF-85CF-4D00-B829-EBDECE03A724}"/>
                    </a:ext>
                  </a:extLst>
                </p14:cNvPr>
                <p14:cNvContentPartPr/>
                <p14:nvPr/>
              </p14:nvContentPartPr>
              <p14:xfrm>
                <a:off x="11996520" y="910120"/>
                <a:ext cx="144360" cy="293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EBBEFF-85CF-4D00-B829-EBDECE03A7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987520" y="901120"/>
                  <a:ext cx="162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90" name="Ink 1189">
                  <a:extLst>
                    <a:ext uri="{FF2B5EF4-FFF2-40B4-BE49-F238E27FC236}">
                      <a16:creationId xmlns:a16="http://schemas.microsoft.com/office/drawing/2014/main" id="{1AFC5DDD-2EE2-4F1A-AF87-DC55CC81ADFB}"/>
                    </a:ext>
                  </a:extLst>
                </p14:cNvPr>
                <p14:cNvContentPartPr/>
                <p14:nvPr/>
              </p14:nvContentPartPr>
              <p14:xfrm>
                <a:off x="9298680" y="1611760"/>
                <a:ext cx="172800" cy="214560"/>
              </p14:xfrm>
            </p:contentPart>
          </mc:Choice>
          <mc:Fallback xmlns="">
            <p:pic>
              <p:nvPicPr>
                <p:cNvPr id="1190" name="Ink 1189">
                  <a:extLst>
                    <a:ext uri="{FF2B5EF4-FFF2-40B4-BE49-F238E27FC236}">
                      <a16:creationId xmlns:a16="http://schemas.microsoft.com/office/drawing/2014/main" id="{1AFC5DDD-2EE2-4F1A-AF87-DC55CC81ADF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290040" y="1603120"/>
                  <a:ext cx="190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91" name="Ink 1190">
                  <a:extLst>
                    <a:ext uri="{FF2B5EF4-FFF2-40B4-BE49-F238E27FC236}">
                      <a16:creationId xmlns:a16="http://schemas.microsoft.com/office/drawing/2014/main" id="{FCB24502-4350-46C1-A6A7-565668C69A3D}"/>
                    </a:ext>
                  </a:extLst>
                </p14:cNvPr>
                <p14:cNvContentPartPr/>
                <p14:nvPr/>
              </p14:nvContentPartPr>
              <p14:xfrm>
                <a:off x="9529440" y="1521040"/>
                <a:ext cx="292320" cy="258120"/>
              </p14:xfrm>
            </p:contentPart>
          </mc:Choice>
          <mc:Fallback xmlns="">
            <p:pic>
              <p:nvPicPr>
                <p:cNvPr id="1191" name="Ink 1190">
                  <a:extLst>
                    <a:ext uri="{FF2B5EF4-FFF2-40B4-BE49-F238E27FC236}">
                      <a16:creationId xmlns:a16="http://schemas.microsoft.com/office/drawing/2014/main" id="{FCB24502-4350-46C1-A6A7-565668C69A3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520440" y="1512040"/>
                  <a:ext cx="3099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192" name="Ink 1191">
                  <a:extLst>
                    <a:ext uri="{FF2B5EF4-FFF2-40B4-BE49-F238E27FC236}">
                      <a16:creationId xmlns:a16="http://schemas.microsoft.com/office/drawing/2014/main" id="{65D0C1EE-4394-4BBF-87A3-52800C88F054}"/>
                    </a:ext>
                  </a:extLst>
                </p14:cNvPr>
                <p14:cNvContentPartPr/>
                <p14:nvPr/>
              </p14:nvContentPartPr>
              <p14:xfrm>
                <a:off x="9750840" y="1613200"/>
                <a:ext cx="60840" cy="15480"/>
              </p14:xfrm>
            </p:contentPart>
          </mc:Choice>
          <mc:Fallback xmlns="">
            <p:pic>
              <p:nvPicPr>
                <p:cNvPr id="1192" name="Ink 1191">
                  <a:extLst>
                    <a:ext uri="{FF2B5EF4-FFF2-40B4-BE49-F238E27FC236}">
                      <a16:creationId xmlns:a16="http://schemas.microsoft.com/office/drawing/2014/main" id="{65D0C1EE-4394-4BBF-87A3-52800C88F05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41840" y="1604560"/>
                  <a:ext cx="7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1193" name="Ink 1192">
                  <a:extLst>
                    <a:ext uri="{FF2B5EF4-FFF2-40B4-BE49-F238E27FC236}">
                      <a16:creationId xmlns:a16="http://schemas.microsoft.com/office/drawing/2014/main" id="{A833F80B-2853-49F5-A13A-642901F23E6A}"/>
                    </a:ext>
                  </a:extLst>
                </p14:cNvPr>
                <p14:cNvContentPartPr/>
                <p14:nvPr/>
              </p14:nvContentPartPr>
              <p14:xfrm>
                <a:off x="9901680" y="1530760"/>
                <a:ext cx="102600" cy="331920"/>
              </p14:xfrm>
            </p:contentPart>
          </mc:Choice>
          <mc:Fallback xmlns="">
            <p:pic>
              <p:nvPicPr>
                <p:cNvPr id="1193" name="Ink 1192">
                  <a:extLst>
                    <a:ext uri="{FF2B5EF4-FFF2-40B4-BE49-F238E27FC236}">
                      <a16:creationId xmlns:a16="http://schemas.microsoft.com/office/drawing/2014/main" id="{A833F80B-2853-49F5-A13A-642901F23E6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893040" y="1522120"/>
                  <a:ext cx="120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C27C9A3B-E990-47E6-BBAF-C9F62FB1A763}"/>
                    </a:ext>
                  </a:extLst>
                </p14:cNvPr>
                <p14:cNvContentPartPr/>
                <p14:nvPr/>
              </p14:nvContentPartPr>
              <p14:xfrm>
                <a:off x="10068360" y="1572880"/>
                <a:ext cx="204840" cy="16956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C27C9A3B-E990-47E6-BBAF-C9F62FB1A76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059720" y="1564240"/>
                  <a:ext cx="2224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D6650FA4-5E76-44AC-925B-5FDDED277BDE}"/>
                    </a:ext>
                  </a:extLst>
                </p14:cNvPr>
                <p14:cNvContentPartPr/>
                <p14:nvPr/>
              </p14:nvContentPartPr>
              <p14:xfrm>
                <a:off x="10320360" y="1569280"/>
                <a:ext cx="194040" cy="125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D6650FA4-5E76-44AC-925B-5FDDED277BD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11720" y="1560640"/>
                  <a:ext cx="211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DAEBAF3E-139B-4092-9DED-5170FD3F041A}"/>
                    </a:ext>
                  </a:extLst>
                </p14:cNvPr>
                <p14:cNvContentPartPr/>
                <p14:nvPr/>
              </p14:nvContentPartPr>
              <p14:xfrm>
                <a:off x="10399920" y="1493320"/>
                <a:ext cx="16920" cy="612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DAEBAF3E-139B-4092-9DED-5170FD3F041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91280" y="1484320"/>
                  <a:ext cx="34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10EE1865-8805-4C40-8ADA-E85FEBAC3906}"/>
                    </a:ext>
                  </a:extLst>
                </p14:cNvPr>
                <p14:cNvContentPartPr/>
                <p14:nvPr/>
              </p14:nvContentPartPr>
              <p14:xfrm>
                <a:off x="10686120" y="1553440"/>
                <a:ext cx="52920" cy="12744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10EE1865-8805-4C40-8ADA-E85FEBAC3906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0677480" y="1544440"/>
                  <a:ext cx="70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201E184B-39F7-49B5-BA94-7393C138B45E}"/>
                    </a:ext>
                  </a:extLst>
                </p14:cNvPr>
                <p14:cNvContentPartPr/>
                <p14:nvPr/>
              </p14:nvContentPartPr>
              <p14:xfrm>
                <a:off x="10823280" y="1532560"/>
                <a:ext cx="149400" cy="18576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201E184B-39F7-49B5-BA94-7393C138B45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814640" y="1523560"/>
                  <a:ext cx="1670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5DCFA11E-8316-411A-95C3-EDCEED4F1063}"/>
                    </a:ext>
                  </a:extLst>
                </p14:cNvPr>
                <p14:cNvContentPartPr/>
                <p14:nvPr/>
              </p14:nvContentPartPr>
              <p14:xfrm>
                <a:off x="10960800" y="1594120"/>
                <a:ext cx="79920" cy="9324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5DCFA11E-8316-411A-95C3-EDCEED4F106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952160" y="1585120"/>
                  <a:ext cx="97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506D0021-3AA7-485A-B8F1-6223987C6040}"/>
                    </a:ext>
                  </a:extLst>
                </p14:cNvPr>
                <p14:cNvContentPartPr/>
                <p14:nvPr/>
              </p14:nvContentPartPr>
              <p14:xfrm>
                <a:off x="11121720" y="1585120"/>
                <a:ext cx="181800" cy="21240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506D0021-3AA7-485A-B8F1-6223987C604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1113080" y="1576480"/>
                  <a:ext cx="199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01" name="Ink 1200">
                  <a:extLst>
                    <a:ext uri="{FF2B5EF4-FFF2-40B4-BE49-F238E27FC236}">
                      <a16:creationId xmlns:a16="http://schemas.microsoft.com/office/drawing/2014/main" id="{4AB78A49-85DE-406D-95B9-85DD726B5DF9}"/>
                    </a:ext>
                  </a:extLst>
                </p14:cNvPr>
                <p14:cNvContentPartPr/>
                <p14:nvPr/>
              </p14:nvContentPartPr>
              <p14:xfrm>
                <a:off x="11442120" y="1728760"/>
                <a:ext cx="613800" cy="34920"/>
              </p14:xfrm>
            </p:contentPart>
          </mc:Choice>
          <mc:Fallback xmlns="">
            <p:pic>
              <p:nvPicPr>
                <p:cNvPr id="1201" name="Ink 1200">
                  <a:extLst>
                    <a:ext uri="{FF2B5EF4-FFF2-40B4-BE49-F238E27FC236}">
                      <a16:creationId xmlns:a16="http://schemas.microsoft.com/office/drawing/2014/main" id="{4AB78A49-85DE-406D-95B9-85DD726B5DF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433120" y="1720120"/>
                  <a:ext cx="631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202" name="Ink 1201">
                  <a:extLst>
                    <a:ext uri="{FF2B5EF4-FFF2-40B4-BE49-F238E27FC236}">
                      <a16:creationId xmlns:a16="http://schemas.microsoft.com/office/drawing/2014/main" id="{96E3BD72-C839-484C-B5D1-673BD41DDF74}"/>
                    </a:ext>
                  </a:extLst>
                </p14:cNvPr>
                <p14:cNvContentPartPr/>
                <p14:nvPr/>
              </p14:nvContentPartPr>
              <p14:xfrm>
                <a:off x="11543640" y="1458400"/>
                <a:ext cx="106920" cy="245520"/>
              </p14:xfrm>
            </p:contentPart>
          </mc:Choice>
          <mc:Fallback xmlns="">
            <p:pic>
              <p:nvPicPr>
                <p:cNvPr id="1202" name="Ink 1201">
                  <a:extLst>
                    <a:ext uri="{FF2B5EF4-FFF2-40B4-BE49-F238E27FC236}">
                      <a16:creationId xmlns:a16="http://schemas.microsoft.com/office/drawing/2014/main" id="{96E3BD72-C839-484C-B5D1-673BD41DDF7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535000" y="1449400"/>
                  <a:ext cx="124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FBE02F46-A14C-4C54-A537-B848E967DC12}"/>
                    </a:ext>
                  </a:extLst>
                </p14:cNvPr>
                <p14:cNvContentPartPr/>
                <p14:nvPr/>
              </p14:nvContentPartPr>
              <p14:xfrm>
                <a:off x="11567760" y="1599520"/>
                <a:ext cx="142920" cy="3168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FBE02F46-A14C-4C54-A537-B848E967DC1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559120" y="1590520"/>
                  <a:ext cx="160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1EB9EF2A-DCB7-4753-9190-7B5330806518}"/>
                    </a:ext>
                  </a:extLst>
                </p14:cNvPr>
                <p14:cNvContentPartPr/>
                <p14:nvPr/>
              </p14:nvContentPartPr>
              <p14:xfrm>
                <a:off x="11690880" y="1531480"/>
                <a:ext cx="99720" cy="32796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1EB9EF2A-DCB7-4753-9190-7B533080651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682240" y="1522840"/>
                  <a:ext cx="1173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205" name="Ink 1204">
                  <a:extLst>
                    <a:ext uri="{FF2B5EF4-FFF2-40B4-BE49-F238E27FC236}">
                      <a16:creationId xmlns:a16="http://schemas.microsoft.com/office/drawing/2014/main" id="{C3B08BAA-1330-44E2-A392-3C8D4DD94EB8}"/>
                    </a:ext>
                  </a:extLst>
                </p14:cNvPr>
                <p14:cNvContentPartPr/>
                <p14:nvPr/>
              </p14:nvContentPartPr>
              <p14:xfrm>
                <a:off x="11832360" y="1441120"/>
                <a:ext cx="130680" cy="395280"/>
              </p14:xfrm>
            </p:contentPart>
          </mc:Choice>
          <mc:Fallback xmlns="">
            <p:pic>
              <p:nvPicPr>
                <p:cNvPr id="1205" name="Ink 1204">
                  <a:extLst>
                    <a:ext uri="{FF2B5EF4-FFF2-40B4-BE49-F238E27FC236}">
                      <a16:creationId xmlns:a16="http://schemas.microsoft.com/office/drawing/2014/main" id="{C3B08BAA-1330-44E2-A392-3C8D4DD94E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823360" y="1432480"/>
                  <a:ext cx="14832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206" name="Ink 1205">
                  <a:extLst>
                    <a:ext uri="{FF2B5EF4-FFF2-40B4-BE49-F238E27FC236}">
                      <a16:creationId xmlns:a16="http://schemas.microsoft.com/office/drawing/2014/main" id="{63E34F3B-8A4B-404C-BE41-C0A955765F7F}"/>
                    </a:ext>
                  </a:extLst>
                </p14:cNvPr>
                <p14:cNvContentPartPr/>
                <p14:nvPr/>
              </p14:nvContentPartPr>
              <p14:xfrm>
                <a:off x="11964480" y="1385680"/>
                <a:ext cx="180000" cy="245880"/>
              </p14:xfrm>
            </p:contentPart>
          </mc:Choice>
          <mc:Fallback xmlns="">
            <p:pic>
              <p:nvPicPr>
                <p:cNvPr id="1206" name="Ink 1205">
                  <a:extLst>
                    <a:ext uri="{FF2B5EF4-FFF2-40B4-BE49-F238E27FC236}">
                      <a16:creationId xmlns:a16="http://schemas.microsoft.com/office/drawing/2014/main" id="{63E34F3B-8A4B-404C-BE41-C0A955765F7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955480" y="1377040"/>
                  <a:ext cx="197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208" name="Ink 1207">
                  <a:extLst>
                    <a:ext uri="{FF2B5EF4-FFF2-40B4-BE49-F238E27FC236}">
                      <a16:creationId xmlns:a16="http://schemas.microsoft.com/office/drawing/2014/main" id="{F9B90219-F7AB-4FFE-A71B-7F56225AFE0B}"/>
                    </a:ext>
                  </a:extLst>
                </p14:cNvPr>
                <p14:cNvContentPartPr/>
                <p14:nvPr/>
              </p14:nvContentPartPr>
              <p14:xfrm>
                <a:off x="253320" y="2034760"/>
                <a:ext cx="105480" cy="1338840"/>
              </p14:xfrm>
            </p:contentPart>
          </mc:Choice>
          <mc:Fallback xmlns="">
            <p:pic>
              <p:nvPicPr>
                <p:cNvPr id="1208" name="Ink 1207">
                  <a:extLst>
                    <a:ext uri="{FF2B5EF4-FFF2-40B4-BE49-F238E27FC236}">
                      <a16:creationId xmlns:a16="http://schemas.microsoft.com/office/drawing/2014/main" id="{F9B90219-F7AB-4FFE-A71B-7F56225AFE0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44320" y="2026120"/>
                  <a:ext cx="12312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209" name="Ink 1208">
                  <a:extLst>
                    <a:ext uri="{FF2B5EF4-FFF2-40B4-BE49-F238E27FC236}">
                      <a16:creationId xmlns:a16="http://schemas.microsoft.com/office/drawing/2014/main" id="{D4A3EA2A-5C36-488C-BF09-373E41FF553F}"/>
                    </a:ext>
                  </a:extLst>
                </p14:cNvPr>
                <p14:cNvContentPartPr/>
                <p14:nvPr/>
              </p14:nvContentPartPr>
              <p14:xfrm>
                <a:off x="1563360" y="1855840"/>
                <a:ext cx="149400" cy="1201320"/>
              </p14:xfrm>
            </p:contentPart>
          </mc:Choice>
          <mc:Fallback xmlns="">
            <p:pic>
              <p:nvPicPr>
                <p:cNvPr id="1209" name="Ink 1208">
                  <a:extLst>
                    <a:ext uri="{FF2B5EF4-FFF2-40B4-BE49-F238E27FC236}">
                      <a16:creationId xmlns:a16="http://schemas.microsoft.com/office/drawing/2014/main" id="{D4A3EA2A-5C36-488C-BF09-373E41FF553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554720" y="1847200"/>
                  <a:ext cx="167040" cy="12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210" name="Ink 1209">
                  <a:extLst>
                    <a:ext uri="{FF2B5EF4-FFF2-40B4-BE49-F238E27FC236}">
                      <a16:creationId xmlns:a16="http://schemas.microsoft.com/office/drawing/2014/main" id="{57E45214-4D30-4B93-A7ED-AD2267732447}"/>
                    </a:ext>
                  </a:extLst>
                </p14:cNvPr>
                <p14:cNvContentPartPr/>
                <p14:nvPr/>
              </p14:nvContentPartPr>
              <p14:xfrm>
                <a:off x="2654160" y="1760800"/>
                <a:ext cx="82440" cy="1267560"/>
              </p14:xfrm>
            </p:contentPart>
          </mc:Choice>
          <mc:Fallback xmlns="">
            <p:pic>
              <p:nvPicPr>
                <p:cNvPr id="1210" name="Ink 1209">
                  <a:extLst>
                    <a:ext uri="{FF2B5EF4-FFF2-40B4-BE49-F238E27FC236}">
                      <a16:creationId xmlns:a16="http://schemas.microsoft.com/office/drawing/2014/main" id="{57E45214-4D30-4B93-A7ED-AD226773244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645520" y="1751800"/>
                  <a:ext cx="100080" cy="12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1FCC743E-BEE1-4C30-B178-584A122FCDCC}"/>
                    </a:ext>
                  </a:extLst>
                </p14:cNvPr>
                <p14:cNvContentPartPr/>
                <p14:nvPr/>
              </p14:nvContentPartPr>
              <p14:xfrm>
                <a:off x="4286400" y="1723000"/>
                <a:ext cx="155520" cy="20160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1FCC743E-BEE1-4C30-B178-584A122FCDC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277760" y="1714360"/>
                  <a:ext cx="173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BA484C1B-B621-4721-830F-4A997C4FF18C}"/>
                    </a:ext>
                  </a:extLst>
                </p14:cNvPr>
                <p14:cNvContentPartPr/>
                <p14:nvPr/>
              </p14:nvContentPartPr>
              <p14:xfrm>
                <a:off x="4477560" y="1756480"/>
                <a:ext cx="195840" cy="1278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BA484C1B-B621-4721-830F-4A997C4FF18C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468920" y="1747840"/>
                  <a:ext cx="21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0B4B52CF-660F-4A09-84BC-24887EFFE8CD}"/>
                    </a:ext>
                  </a:extLst>
                </p14:cNvPr>
                <p14:cNvContentPartPr/>
                <p14:nvPr/>
              </p14:nvContentPartPr>
              <p14:xfrm>
                <a:off x="4734240" y="1668640"/>
                <a:ext cx="240480" cy="17604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0B4B52CF-660F-4A09-84BC-24887EFFE8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725600" y="1660000"/>
                  <a:ext cx="258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4DDB7814-92C1-48A9-8F2D-CBDBD58D2CA0}"/>
                    </a:ext>
                  </a:extLst>
                </p14:cNvPr>
                <p14:cNvContentPartPr/>
                <p14:nvPr/>
              </p14:nvContentPartPr>
              <p14:xfrm>
                <a:off x="4928280" y="1690600"/>
                <a:ext cx="203040" cy="5580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4DDB7814-92C1-48A9-8F2D-CBDBD58D2CA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919280" y="1681960"/>
                  <a:ext cx="220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17C35CF3-A60B-4538-8383-62F73A65ED4B}"/>
                    </a:ext>
                  </a:extLst>
                </p14:cNvPr>
                <p14:cNvContentPartPr/>
                <p14:nvPr/>
              </p14:nvContentPartPr>
              <p14:xfrm>
                <a:off x="5315640" y="1652440"/>
                <a:ext cx="122400" cy="17352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17C35CF3-A60B-4538-8383-62F73A65ED4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307000" y="1643800"/>
                  <a:ext cx="140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3A65A649-F1A2-45A0-8D17-D8FDCB6CDE76}"/>
                    </a:ext>
                  </a:extLst>
                </p14:cNvPr>
                <p14:cNvContentPartPr/>
                <p14:nvPr/>
              </p14:nvContentPartPr>
              <p14:xfrm>
                <a:off x="5514720" y="1660720"/>
                <a:ext cx="95400" cy="3402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3A65A649-F1A2-45A0-8D17-D8FDCB6CDE76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505720" y="1651720"/>
                  <a:ext cx="1130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B1958EAF-7BA3-427F-BBF4-2A02B01E9627}"/>
                    </a:ext>
                  </a:extLst>
                </p14:cNvPr>
                <p14:cNvContentPartPr/>
                <p14:nvPr/>
              </p14:nvContentPartPr>
              <p14:xfrm>
                <a:off x="5674920" y="1701040"/>
                <a:ext cx="105480" cy="11592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B1958EAF-7BA3-427F-BBF4-2A02B01E962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65920" y="1692400"/>
                  <a:ext cx="123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A5DF139C-4CC4-42F9-ADF0-69786915BCBA}"/>
                    </a:ext>
                  </a:extLst>
                </p14:cNvPr>
                <p14:cNvContentPartPr/>
                <p14:nvPr/>
              </p14:nvContentPartPr>
              <p14:xfrm>
                <a:off x="5901000" y="1672960"/>
                <a:ext cx="63360" cy="9216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A5DF139C-4CC4-42F9-ADF0-69786915BCB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892000" y="1663960"/>
                  <a:ext cx="81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F0FC9439-F5AA-4AE7-8E85-199181E1922A}"/>
                    </a:ext>
                  </a:extLst>
                </p14:cNvPr>
                <p14:cNvContentPartPr/>
                <p14:nvPr/>
              </p14:nvContentPartPr>
              <p14:xfrm>
                <a:off x="6091440" y="1585480"/>
                <a:ext cx="123120" cy="19440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F0FC9439-F5AA-4AE7-8E85-199181E1922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82440" y="1576480"/>
                  <a:ext cx="140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211" name="Ink 1210">
                  <a:extLst>
                    <a:ext uri="{FF2B5EF4-FFF2-40B4-BE49-F238E27FC236}">
                      <a16:creationId xmlns:a16="http://schemas.microsoft.com/office/drawing/2014/main" id="{31D614EA-8703-4673-8E0D-1F6FA5DC24AB}"/>
                    </a:ext>
                  </a:extLst>
                </p14:cNvPr>
                <p14:cNvContentPartPr/>
                <p14:nvPr/>
              </p14:nvContentPartPr>
              <p14:xfrm>
                <a:off x="4115760" y="1811920"/>
                <a:ext cx="10800" cy="1224720"/>
              </p14:xfrm>
            </p:contentPart>
          </mc:Choice>
          <mc:Fallback xmlns="">
            <p:pic>
              <p:nvPicPr>
                <p:cNvPr id="1211" name="Ink 1210">
                  <a:extLst>
                    <a:ext uri="{FF2B5EF4-FFF2-40B4-BE49-F238E27FC236}">
                      <a16:creationId xmlns:a16="http://schemas.microsoft.com/office/drawing/2014/main" id="{31D614EA-8703-4673-8E0D-1F6FA5DC24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107120" y="1803280"/>
                  <a:ext cx="28440" cy="12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212" name="Ink 1211">
                  <a:extLst>
                    <a:ext uri="{FF2B5EF4-FFF2-40B4-BE49-F238E27FC236}">
                      <a16:creationId xmlns:a16="http://schemas.microsoft.com/office/drawing/2014/main" id="{DDEEE92C-2786-4021-8FDA-680F26C55F52}"/>
                    </a:ext>
                  </a:extLst>
                </p14:cNvPr>
                <p14:cNvContentPartPr/>
                <p14:nvPr/>
              </p14:nvContentPartPr>
              <p14:xfrm>
                <a:off x="5133840" y="1752160"/>
                <a:ext cx="88560" cy="1223280"/>
              </p14:xfrm>
            </p:contentPart>
          </mc:Choice>
          <mc:Fallback xmlns="">
            <p:pic>
              <p:nvPicPr>
                <p:cNvPr id="1212" name="Ink 1211">
                  <a:extLst>
                    <a:ext uri="{FF2B5EF4-FFF2-40B4-BE49-F238E27FC236}">
                      <a16:creationId xmlns:a16="http://schemas.microsoft.com/office/drawing/2014/main" id="{DDEEE92C-2786-4021-8FDA-680F26C55F5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124840" y="1743160"/>
                  <a:ext cx="10620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4AC53F19-EF40-4FB8-885E-1F101E2A030D}"/>
                    </a:ext>
                  </a:extLst>
                </p14:cNvPr>
                <p14:cNvContentPartPr/>
                <p14:nvPr/>
              </p14:nvContentPartPr>
              <p14:xfrm>
                <a:off x="6712800" y="1613560"/>
                <a:ext cx="131760" cy="18468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4AC53F19-EF40-4FB8-885E-1F101E2A030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03800" y="1604920"/>
                  <a:ext cx="149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742E1E86-7C4F-4FD7-B723-2B963F372BBA}"/>
                    </a:ext>
                  </a:extLst>
                </p14:cNvPr>
                <p14:cNvContentPartPr/>
                <p14:nvPr/>
              </p14:nvContentPartPr>
              <p14:xfrm>
                <a:off x="6894240" y="1689520"/>
                <a:ext cx="370800" cy="11376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742E1E86-7C4F-4FD7-B723-2B963F372BBA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885240" y="1680880"/>
                  <a:ext cx="388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0CBC72F-9AA8-4543-BB97-CA369F0AA519}"/>
                    </a:ext>
                  </a:extLst>
                </p14:cNvPr>
                <p14:cNvContentPartPr/>
                <p14:nvPr/>
              </p14:nvContentPartPr>
              <p14:xfrm>
                <a:off x="7344240" y="1518160"/>
                <a:ext cx="669240" cy="26604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0CBC72F-9AA8-4543-BB97-CA369F0AA51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335240" y="1509160"/>
                  <a:ext cx="686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48376CC8-3631-4123-83EA-E91DC3ABBB62}"/>
                    </a:ext>
                  </a:extLst>
                </p14:cNvPr>
                <p14:cNvContentPartPr/>
                <p14:nvPr/>
              </p14:nvContentPartPr>
              <p14:xfrm>
                <a:off x="8319840" y="1680520"/>
                <a:ext cx="163440" cy="31536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48376CC8-3631-4123-83EA-E91DC3ABBB6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311200" y="1671520"/>
                  <a:ext cx="181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050427D9-A378-4E06-974D-537A35FDA3B1}"/>
                    </a:ext>
                  </a:extLst>
                </p14:cNvPr>
                <p14:cNvContentPartPr/>
                <p14:nvPr/>
              </p14:nvContentPartPr>
              <p14:xfrm>
                <a:off x="8539080" y="1726960"/>
                <a:ext cx="219960" cy="10476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050427D9-A378-4E06-974D-537A35FDA3B1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530440" y="1718320"/>
                  <a:ext cx="23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213" name="Ink 1212">
                  <a:extLst>
                    <a:ext uri="{FF2B5EF4-FFF2-40B4-BE49-F238E27FC236}">
                      <a16:creationId xmlns:a16="http://schemas.microsoft.com/office/drawing/2014/main" id="{CA8E7B9E-3B1B-4976-87DD-F679A9C70789}"/>
                    </a:ext>
                  </a:extLst>
                </p14:cNvPr>
                <p14:cNvContentPartPr/>
                <p14:nvPr/>
              </p14:nvContentPartPr>
              <p14:xfrm>
                <a:off x="6545040" y="1783120"/>
                <a:ext cx="104400" cy="1157400"/>
              </p14:xfrm>
            </p:contentPart>
          </mc:Choice>
          <mc:Fallback xmlns="">
            <p:pic>
              <p:nvPicPr>
                <p:cNvPr id="1213" name="Ink 1212">
                  <a:extLst>
                    <a:ext uri="{FF2B5EF4-FFF2-40B4-BE49-F238E27FC236}">
                      <a16:creationId xmlns:a16="http://schemas.microsoft.com/office/drawing/2014/main" id="{CA8E7B9E-3B1B-4976-87DD-F679A9C70789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36400" y="1774120"/>
                  <a:ext cx="12204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215" name="Ink 1214">
                  <a:extLst>
                    <a:ext uri="{FF2B5EF4-FFF2-40B4-BE49-F238E27FC236}">
                      <a16:creationId xmlns:a16="http://schemas.microsoft.com/office/drawing/2014/main" id="{81141EBD-6CC2-438E-B85B-8B4C3E4E74E5}"/>
                    </a:ext>
                  </a:extLst>
                </p14:cNvPr>
                <p14:cNvContentPartPr/>
                <p14:nvPr/>
              </p14:nvContentPartPr>
              <p14:xfrm>
                <a:off x="8167200" y="1926400"/>
                <a:ext cx="91440" cy="1256760"/>
              </p14:xfrm>
            </p:contentPart>
          </mc:Choice>
          <mc:Fallback xmlns="">
            <p:pic>
              <p:nvPicPr>
                <p:cNvPr id="1215" name="Ink 1214">
                  <a:extLst>
                    <a:ext uri="{FF2B5EF4-FFF2-40B4-BE49-F238E27FC236}">
                      <a16:creationId xmlns:a16="http://schemas.microsoft.com/office/drawing/2014/main" id="{81141EBD-6CC2-438E-B85B-8B4C3E4E74E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158200" y="1917400"/>
                  <a:ext cx="10908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216" name="Ink 1215">
                  <a:extLst>
                    <a:ext uri="{FF2B5EF4-FFF2-40B4-BE49-F238E27FC236}">
                      <a16:creationId xmlns:a16="http://schemas.microsoft.com/office/drawing/2014/main" id="{EBFB9137-7906-433D-ADB1-363787BCA273}"/>
                    </a:ext>
                  </a:extLst>
                </p14:cNvPr>
                <p14:cNvContentPartPr/>
                <p14:nvPr/>
              </p14:nvContentPartPr>
              <p14:xfrm>
                <a:off x="9099960" y="1751800"/>
                <a:ext cx="110880" cy="1272960"/>
              </p14:xfrm>
            </p:contentPart>
          </mc:Choice>
          <mc:Fallback xmlns="">
            <p:pic>
              <p:nvPicPr>
                <p:cNvPr id="1216" name="Ink 1215">
                  <a:extLst>
                    <a:ext uri="{FF2B5EF4-FFF2-40B4-BE49-F238E27FC236}">
                      <a16:creationId xmlns:a16="http://schemas.microsoft.com/office/drawing/2014/main" id="{EBFB9137-7906-433D-ADB1-363787BCA27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091320" y="1743160"/>
                  <a:ext cx="128520" cy="12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218" name="Ink 1217">
                  <a:extLst>
                    <a:ext uri="{FF2B5EF4-FFF2-40B4-BE49-F238E27FC236}">
                      <a16:creationId xmlns:a16="http://schemas.microsoft.com/office/drawing/2014/main" id="{696CD632-2FB6-4795-841F-79E475690C83}"/>
                    </a:ext>
                  </a:extLst>
                </p14:cNvPr>
                <p14:cNvContentPartPr/>
                <p14:nvPr/>
              </p14:nvContentPartPr>
              <p14:xfrm>
                <a:off x="10662000" y="1995520"/>
                <a:ext cx="72360" cy="991080"/>
              </p14:xfrm>
            </p:contentPart>
          </mc:Choice>
          <mc:Fallback xmlns="">
            <p:pic>
              <p:nvPicPr>
                <p:cNvPr id="1218" name="Ink 1217">
                  <a:extLst>
                    <a:ext uri="{FF2B5EF4-FFF2-40B4-BE49-F238E27FC236}">
                      <a16:creationId xmlns:a16="http://schemas.microsoft.com/office/drawing/2014/main" id="{696CD632-2FB6-4795-841F-79E475690C8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653000" y="1986520"/>
                  <a:ext cx="9000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219" name="Ink 1218">
                  <a:extLst>
                    <a:ext uri="{FF2B5EF4-FFF2-40B4-BE49-F238E27FC236}">
                      <a16:creationId xmlns:a16="http://schemas.microsoft.com/office/drawing/2014/main" id="{C731DC39-F767-4786-AE92-FC7A97535FD0}"/>
                    </a:ext>
                  </a:extLst>
                </p14:cNvPr>
                <p14:cNvContentPartPr/>
                <p14:nvPr/>
              </p14:nvContentPartPr>
              <p14:xfrm>
                <a:off x="11248440" y="2581240"/>
                <a:ext cx="96480" cy="533880"/>
              </p14:xfrm>
            </p:contentPart>
          </mc:Choice>
          <mc:Fallback xmlns="">
            <p:pic>
              <p:nvPicPr>
                <p:cNvPr id="1219" name="Ink 1218">
                  <a:extLst>
                    <a:ext uri="{FF2B5EF4-FFF2-40B4-BE49-F238E27FC236}">
                      <a16:creationId xmlns:a16="http://schemas.microsoft.com/office/drawing/2014/main" id="{C731DC39-F767-4786-AE92-FC7A97535FD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239440" y="2572240"/>
                  <a:ext cx="11412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220" name="Ink 1219">
                  <a:extLst>
                    <a:ext uri="{FF2B5EF4-FFF2-40B4-BE49-F238E27FC236}">
                      <a16:creationId xmlns:a16="http://schemas.microsoft.com/office/drawing/2014/main" id="{812FCAF2-2B57-49B4-AB96-5721488D523B}"/>
                    </a:ext>
                  </a:extLst>
                </p14:cNvPr>
                <p14:cNvContentPartPr/>
                <p14:nvPr/>
              </p14:nvContentPartPr>
              <p14:xfrm>
                <a:off x="235320" y="2063920"/>
                <a:ext cx="11612160" cy="269280"/>
              </p14:xfrm>
            </p:contentPart>
          </mc:Choice>
          <mc:Fallback xmlns="">
            <p:pic>
              <p:nvPicPr>
                <p:cNvPr id="1220" name="Ink 1219">
                  <a:extLst>
                    <a:ext uri="{FF2B5EF4-FFF2-40B4-BE49-F238E27FC236}">
                      <a16:creationId xmlns:a16="http://schemas.microsoft.com/office/drawing/2014/main" id="{812FCAF2-2B57-49B4-AB96-5721488D523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26680" y="2054920"/>
                  <a:ext cx="11629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278" name="Ink 1277">
                  <a:extLst>
                    <a:ext uri="{FF2B5EF4-FFF2-40B4-BE49-F238E27FC236}">
                      <a16:creationId xmlns:a16="http://schemas.microsoft.com/office/drawing/2014/main" id="{3387D81E-7A73-479B-AC9A-AF3E667CBFAE}"/>
                    </a:ext>
                  </a:extLst>
                </p14:cNvPr>
                <p14:cNvContentPartPr/>
                <p14:nvPr/>
              </p14:nvContentPartPr>
              <p14:xfrm>
                <a:off x="11569920" y="1196320"/>
                <a:ext cx="342360" cy="49320"/>
              </p14:xfrm>
            </p:contentPart>
          </mc:Choice>
          <mc:Fallback xmlns="">
            <p:pic>
              <p:nvPicPr>
                <p:cNvPr id="1278" name="Ink 1277">
                  <a:extLst>
                    <a:ext uri="{FF2B5EF4-FFF2-40B4-BE49-F238E27FC236}">
                      <a16:creationId xmlns:a16="http://schemas.microsoft.com/office/drawing/2014/main" id="{3387D81E-7A73-479B-AC9A-AF3E667CBFA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560920" y="1187680"/>
                  <a:ext cx="36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279" name="Ink 1278">
                  <a:extLst>
                    <a:ext uri="{FF2B5EF4-FFF2-40B4-BE49-F238E27FC236}">
                      <a16:creationId xmlns:a16="http://schemas.microsoft.com/office/drawing/2014/main" id="{14093337-F567-41D6-934F-7A6CFD07C8B4}"/>
                    </a:ext>
                  </a:extLst>
                </p14:cNvPr>
                <p14:cNvContentPartPr/>
                <p14:nvPr/>
              </p14:nvContentPartPr>
              <p14:xfrm>
                <a:off x="11592960" y="1126120"/>
                <a:ext cx="397440" cy="110160"/>
              </p14:xfrm>
            </p:contentPart>
          </mc:Choice>
          <mc:Fallback xmlns="">
            <p:pic>
              <p:nvPicPr>
                <p:cNvPr id="1279" name="Ink 1278">
                  <a:extLst>
                    <a:ext uri="{FF2B5EF4-FFF2-40B4-BE49-F238E27FC236}">
                      <a16:creationId xmlns:a16="http://schemas.microsoft.com/office/drawing/2014/main" id="{14093337-F567-41D6-934F-7A6CFD07C8B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584320" y="1117120"/>
                  <a:ext cx="41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280" name="Ink 1279">
                  <a:extLst>
                    <a:ext uri="{FF2B5EF4-FFF2-40B4-BE49-F238E27FC236}">
                      <a16:creationId xmlns:a16="http://schemas.microsoft.com/office/drawing/2014/main" id="{54C79057-43FA-46E3-832E-4B03C42D8FF1}"/>
                    </a:ext>
                  </a:extLst>
                </p14:cNvPr>
                <p14:cNvContentPartPr/>
                <p14:nvPr/>
              </p14:nvContentPartPr>
              <p14:xfrm>
                <a:off x="11531760" y="1704640"/>
                <a:ext cx="418680" cy="46440"/>
              </p14:xfrm>
            </p:contentPart>
          </mc:Choice>
          <mc:Fallback xmlns="">
            <p:pic>
              <p:nvPicPr>
                <p:cNvPr id="1280" name="Ink 1279">
                  <a:extLst>
                    <a:ext uri="{FF2B5EF4-FFF2-40B4-BE49-F238E27FC236}">
                      <a16:creationId xmlns:a16="http://schemas.microsoft.com/office/drawing/2014/main" id="{54C79057-43FA-46E3-832E-4B03C42D8FF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523120" y="1695640"/>
                  <a:ext cx="43632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3" name="Group 1282">
            <a:extLst>
              <a:ext uri="{FF2B5EF4-FFF2-40B4-BE49-F238E27FC236}">
                <a16:creationId xmlns:a16="http://schemas.microsoft.com/office/drawing/2014/main" id="{8BA3CAA6-7E4F-4A26-B0D2-B9EC1D5C6968}"/>
              </a:ext>
            </a:extLst>
          </p:cNvPr>
          <p:cNvGrpSpPr/>
          <p:nvPr/>
        </p:nvGrpSpPr>
        <p:grpSpPr>
          <a:xfrm>
            <a:off x="5434440" y="3244000"/>
            <a:ext cx="5389920" cy="1386360"/>
            <a:chOff x="5434440" y="3244000"/>
            <a:chExt cx="5389920" cy="13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260" name="Ink 1259">
                  <a:extLst>
                    <a:ext uri="{FF2B5EF4-FFF2-40B4-BE49-F238E27FC236}">
                      <a16:creationId xmlns:a16="http://schemas.microsoft.com/office/drawing/2014/main" id="{71820EE4-9551-4D0F-B2D7-B40E3B4C01CF}"/>
                    </a:ext>
                  </a:extLst>
                </p14:cNvPr>
                <p14:cNvContentPartPr/>
                <p14:nvPr/>
              </p14:nvContentPartPr>
              <p14:xfrm>
                <a:off x="5811000" y="3858520"/>
                <a:ext cx="266040" cy="278640"/>
              </p14:xfrm>
            </p:contentPart>
          </mc:Choice>
          <mc:Fallback xmlns="">
            <p:pic>
              <p:nvPicPr>
                <p:cNvPr id="1260" name="Ink 1259">
                  <a:extLst>
                    <a:ext uri="{FF2B5EF4-FFF2-40B4-BE49-F238E27FC236}">
                      <a16:creationId xmlns:a16="http://schemas.microsoft.com/office/drawing/2014/main" id="{71820EE4-9551-4D0F-B2D7-B40E3B4C01C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802360" y="3849520"/>
                  <a:ext cx="2836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261" name="Ink 1260">
                  <a:extLst>
                    <a:ext uri="{FF2B5EF4-FFF2-40B4-BE49-F238E27FC236}">
                      <a16:creationId xmlns:a16="http://schemas.microsoft.com/office/drawing/2014/main" id="{63DB987F-5519-4C14-8CBE-54B75FBE951D}"/>
                    </a:ext>
                  </a:extLst>
                </p14:cNvPr>
                <p14:cNvContentPartPr/>
                <p14:nvPr/>
              </p14:nvContentPartPr>
              <p14:xfrm>
                <a:off x="6177120" y="3860680"/>
                <a:ext cx="462240" cy="517680"/>
              </p14:xfrm>
            </p:contentPart>
          </mc:Choice>
          <mc:Fallback xmlns="">
            <p:pic>
              <p:nvPicPr>
                <p:cNvPr id="1261" name="Ink 1260">
                  <a:extLst>
                    <a:ext uri="{FF2B5EF4-FFF2-40B4-BE49-F238E27FC236}">
                      <a16:creationId xmlns:a16="http://schemas.microsoft.com/office/drawing/2014/main" id="{63DB987F-5519-4C14-8CBE-54B75FBE951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168480" y="3852040"/>
                  <a:ext cx="4798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262" name="Ink 1261">
                  <a:extLst>
                    <a:ext uri="{FF2B5EF4-FFF2-40B4-BE49-F238E27FC236}">
                      <a16:creationId xmlns:a16="http://schemas.microsoft.com/office/drawing/2014/main" id="{CB948D2C-8529-4ACB-BB36-193A4D17ECF1}"/>
                    </a:ext>
                  </a:extLst>
                </p14:cNvPr>
                <p14:cNvContentPartPr/>
                <p14:nvPr/>
              </p14:nvContentPartPr>
              <p14:xfrm>
                <a:off x="6718200" y="3820000"/>
                <a:ext cx="596880" cy="284400"/>
              </p14:xfrm>
            </p:contentPart>
          </mc:Choice>
          <mc:Fallback xmlns="">
            <p:pic>
              <p:nvPicPr>
                <p:cNvPr id="1262" name="Ink 1261">
                  <a:extLst>
                    <a:ext uri="{FF2B5EF4-FFF2-40B4-BE49-F238E27FC236}">
                      <a16:creationId xmlns:a16="http://schemas.microsoft.com/office/drawing/2014/main" id="{CB948D2C-8529-4ACB-BB36-193A4D17ECF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709560" y="3811000"/>
                  <a:ext cx="614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263" name="Ink 1262">
                  <a:extLst>
                    <a:ext uri="{FF2B5EF4-FFF2-40B4-BE49-F238E27FC236}">
                      <a16:creationId xmlns:a16="http://schemas.microsoft.com/office/drawing/2014/main" id="{B6E3C9BC-9464-4595-9001-3C599090D7D7}"/>
                    </a:ext>
                  </a:extLst>
                </p14:cNvPr>
                <p14:cNvContentPartPr/>
                <p14:nvPr/>
              </p14:nvContentPartPr>
              <p14:xfrm>
                <a:off x="7428120" y="3818200"/>
                <a:ext cx="11880" cy="146880"/>
              </p14:xfrm>
            </p:contentPart>
          </mc:Choice>
          <mc:Fallback xmlns="">
            <p:pic>
              <p:nvPicPr>
                <p:cNvPr id="1263" name="Ink 1262">
                  <a:extLst>
                    <a:ext uri="{FF2B5EF4-FFF2-40B4-BE49-F238E27FC236}">
                      <a16:creationId xmlns:a16="http://schemas.microsoft.com/office/drawing/2014/main" id="{B6E3C9BC-9464-4595-9001-3C599090D7D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419120" y="3809200"/>
                  <a:ext cx="29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973C0F99-C236-4883-A4A4-12DFEE20E622}"/>
                    </a:ext>
                  </a:extLst>
                </p14:cNvPr>
                <p14:cNvContentPartPr/>
                <p14:nvPr/>
              </p14:nvContentPartPr>
              <p14:xfrm>
                <a:off x="7347120" y="3757000"/>
                <a:ext cx="43920" cy="612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973C0F99-C236-4883-A4A4-12DFEE20E62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38480" y="3748000"/>
                  <a:ext cx="61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D7260B44-AF2F-436F-957F-66B22F7BD04C}"/>
                    </a:ext>
                  </a:extLst>
                </p14:cNvPr>
                <p14:cNvContentPartPr/>
                <p14:nvPr/>
              </p14:nvContentPartPr>
              <p14:xfrm>
                <a:off x="7492560" y="3834400"/>
                <a:ext cx="155880" cy="2037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D7260B44-AF2F-436F-957F-66B22F7BD04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83560" y="3825400"/>
                  <a:ext cx="173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1266" name="Ink 1265">
                  <a:extLst>
                    <a:ext uri="{FF2B5EF4-FFF2-40B4-BE49-F238E27FC236}">
                      <a16:creationId xmlns:a16="http://schemas.microsoft.com/office/drawing/2014/main" id="{DAA97051-972F-4CD0-8016-9A1AB092DCA2}"/>
                    </a:ext>
                  </a:extLst>
                </p14:cNvPr>
                <p14:cNvContentPartPr/>
                <p14:nvPr/>
              </p14:nvContentPartPr>
              <p14:xfrm>
                <a:off x="7776960" y="3766720"/>
                <a:ext cx="357120" cy="268920"/>
              </p14:xfrm>
            </p:contentPart>
          </mc:Choice>
          <mc:Fallback xmlns="">
            <p:pic>
              <p:nvPicPr>
                <p:cNvPr id="1266" name="Ink 1265">
                  <a:extLst>
                    <a:ext uri="{FF2B5EF4-FFF2-40B4-BE49-F238E27FC236}">
                      <a16:creationId xmlns:a16="http://schemas.microsoft.com/office/drawing/2014/main" id="{DAA97051-972F-4CD0-8016-9A1AB092DCA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767960" y="3758080"/>
                  <a:ext cx="3747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8E109F39-919C-42EA-88D4-538E112A58DE}"/>
                    </a:ext>
                  </a:extLst>
                </p14:cNvPr>
                <p14:cNvContentPartPr/>
                <p14:nvPr/>
              </p14:nvContentPartPr>
              <p14:xfrm>
                <a:off x="8466000" y="3701560"/>
                <a:ext cx="26280" cy="27396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8E109F39-919C-42EA-88D4-538E112A58D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457360" y="3692560"/>
                  <a:ext cx="439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3AFCD6D3-839F-40F3-9D03-F4A06C2D5079}"/>
                    </a:ext>
                  </a:extLst>
                </p14:cNvPr>
                <p14:cNvContentPartPr/>
                <p14:nvPr/>
              </p14:nvContentPartPr>
              <p14:xfrm>
                <a:off x="8571480" y="3825040"/>
                <a:ext cx="326160" cy="17172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3AFCD6D3-839F-40F3-9D03-F4A06C2D507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562480" y="3816040"/>
                  <a:ext cx="343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1271" name="Ink 1270">
                  <a:extLst>
                    <a:ext uri="{FF2B5EF4-FFF2-40B4-BE49-F238E27FC236}">
                      <a16:creationId xmlns:a16="http://schemas.microsoft.com/office/drawing/2014/main" id="{7F534782-50AD-48F0-B71C-9163005BA4E1}"/>
                    </a:ext>
                  </a:extLst>
                </p14:cNvPr>
                <p14:cNvContentPartPr/>
                <p14:nvPr/>
              </p14:nvContentPartPr>
              <p14:xfrm>
                <a:off x="8925720" y="3764920"/>
                <a:ext cx="1378440" cy="217080"/>
              </p14:xfrm>
            </p:contentPart>
          </mc:Choice>
          <mc:Fallback xmlns="">
            <p:pic>
              <p:nvPicPr>
                <p:cNvPr id="1271" name="Ink 1270">
                  <a:extLst>
                    <a:ext uri="{FF2B5EF4-FFF2-40B4-BE49-F238E27FC236}">
                      <a16:creationId xmlns:a16="http://schemas.microsoft.com/office/drawing/2014/main" id="{7F534782-50AD-48F0-B71C-9163005BA4E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916720" y="3756280"/>
                  <a:ext cx="1396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1272" name="Ink 1271">
                  <a:extLst>
                    <a:ext uri="{FF2B5EF4-FFF2-40B4-BE49-F238E27FC236}">
                      <a16:creationId xmlns:a16="http://schemas.microsoft.com/office/drawing/2014/main" id="{F3D8C481-9355-4313-8357-E3EB708276AB}"/>
                    </a:ext>
                  </a:extLst>
                </p14:cNvPr>
                <p14:cNvContentPartPr/>
                <p14:nvPr/>
              </p14:nvContentPartPr>
              <p14:xfrm>
                <a:off x="9807360" y="3673840"/>
                <a:ext cx="92880" cy="29160"/>
              </p14:xfrm>
            </p:contentPart>
          </mc:Choice>
          <mc:Fallback xmlns="">
            <p:pic>
              <p:nvPicPr>
                <p:cNvPr id="1272" name="Ink 1271">
                  <a:extLst>
                    <a:ext uri="{FF2B5EF4-FFF2-40B4-BE49-F238E27FC236}">
                      <a16:creationId xmlns:a16="http://schemas.microsoft.com/office/drawing/2014/main" id="{F3D8C481-9355-4313-8357-E3EB708276AB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9798360" y="3664840"/>
                  <a:ext cx="110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1273" name="Ink 1272">
                  <a:extLst>
                    <a:ext uri="{FF2B5EF4-FFF2-40B4-BE49-F238E27FC236}">
                      <a16:creationId xmlns:a16="http://schemas.microsoft.com/office/drawing/2014/main" id="{005C18CA-6402-4B5E-B0A7-E2B54C2452B1}"/>
                    </a:ext>
                  </a:extLst>
                </p14:cNvPr>
                <p14:cNvContentPartPr/>
                <p14:nvPr/>
              </p14:nvContentPartPr>
              <p14:xfrm>
                <a:off x="10213800" y="3755560"/>
                <a:ext cx="165960" cy="526680"/>
              </p14:xfrm>
            </p:contentPart>
          </mc:Choice>
          <mc:Fallback xmlns="">
            <p:pic>
              <p:nvPicPr>
                <p:cNvPr id="1273" name="Ink 1272">
                  <a:extLst>
                    <a:ext uri="{FF2B5EF4-FFF2-40B4-BE49-F238E27FC236}">
                      <a16:creationId xmlns:a16="http://schemas.microsoft.com/office/drawing/2014/main" id="{005C18CA-6402-4B5E-B0A7-E2B54C2452B1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205160" y="3746920"/>
                  <a:ext cx="1836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1274" name="Ink 1273">
                  <a:extLst>
                    <a:ext uri="{FF2B5EF4-FFF2-40B4-BE49-F238E27FC236}">
                      <a16:creationId xmlns:a16="http://schemas.microsoft.com/office/drawing/2014/main" id="{8827882C-1EBF-4E77-BB3B-A588D0F3D1CA}"/>
                    </a:ext>
                  </a:extLst>
                </p14:cNvPr>
                <p14:cNvContentPartPr/>
                <p14:nvPr/>
              </p14:nvContentPartPr>
              <p14:xfrm>
                <a:off x="6558000" y="4394200"/>
                <a:ext cx="1619280" cy="166680"/>
              </p14:xfrm>
            </p:contentPart>
          </mc:Choice>
          <mc:Fallback xmlns="">
            <p:pic>
              <p:nvPicPr>
                <p:cNvPr id="1274" name="Ink 1273">
                  <a:extLst>
                    <a:ext uri="{FF2B5EF4-FFF2-40B4-BE49-F238E27FC236}">
                      <a16:creationId xmlns:a16="http://schemas.microsoft.com/office/drawing/2014/main" id="{8827882C-1EBF-4E77-BB3B-A588D0F3D1C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549360" y="4385560"/>
                  <a:ext cx="1636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1275" name="Ink 1274">
                  <a:extLst>
                    <a:ext uri="{FF2B5EF4-FFF2-40B4-BE49-F238E27FC236}">
                      <a16:creationId xmlns:a16="http://schemas.microsoft.com/office/drawing/2014/main" id="{06D5876E-3CF8-4EF5-B63A-EF6E5CB8A8A4}"/>
                    </a:ext>
                  </a:extLst>
                </p14:cNvPr>
                <p14:cNvContentPartPr/>
                <p14:nvPr/>
              </p14:nvContentPartPr>
              <p14:xfrm>
                <a:off x="6624600" y="4547920"/>
                <a:ext cx="1338480" cy="82440"/>
              </p14:xfrm>
            </p:contentPart>
          </mc:Choice>
          <mc:Fallback xmlns="">
            <p:pic>
              <p:nvPicPr>
                <p:cNvPr id="1275" name="Ink 1274">
                  <a:extLst>
                    <a:ext uri="{FF2B5EF4-FFF2-40B4-BE49-F238E27FC236}">
                      <a16:creationId xmlns:a16="http://schemas.microsoft.com/office/drawing/2014/main" id="{06D5876E-3CF8-4EF5-B63A-EF6E5CB8A8A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615960" y="4539280"/>
                  <a:ext cx="1356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1282" name="Ink 1281">
                  <a:extLst>
                    <a:ext uri="{FF2B5EF4-FFF2-40B4-BE49-F238E27FC236}">
                      <a16:creationId xmlns:a16="http://schemas.microsoft.com/office/drawing/2014/main" id="{90D83674-B2BC-40EF-A2CA-4463A536F7E8}"/>
                    </a:ext>
                  </a:extLst>
                </p14:cNvPr>
                <p14:cNvContentPartPr/>
                <p14:nvPr/>
              </p14:nvContentPartPr>
              <p14:xfrm>
                <a:off x="5434440" y="3244000"/>
                <a:ext cx="5389920" cy="1222200"/>
              </p14:xfrm>
            </p:contentPart>
          </mc:Choice>
          <mc:Fallback xmlns="">
            <p:pic>
              <p:nvPicPr>
                <p:cNvPr id="1282" name="Ink 1281">
                  <a:extLst>
                    <a:ext uri="{FF2B5EF4-FFF2-40B4-BE49-F238E27FC236}">
                      <a16:creationId xmlns:a16="http://schemas.microsoft.com/office/drawing/2014/main" id="{90D83674-B2BC-40EF-A2CA-4463A536F7E8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425440" y="3235360"/>
                  <a:ext cx="5407560" cy="12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2" name="Group 1301">
            <a:extLst>
              <a:ext uri="{FF2B5EF4-FFF2-40B4-BE49-F238E27FC236}">
                <a16:creationId xmlns:a16="http://schemas.microsoft.com/office/drawing/2014/main" id="{95054C3A-EBCC-4795-A1CF-3F98554DC118}"/>
              </a:ext>
            </a:extLst>
          </p:cNvPr>
          <p:cNvGrpSpPr/>
          <p:nvPr/>
        </p:nvGrpSpPr>
        <p:grpSpPr>
          <a:xfrm>
            <a:off x="6212760" y="5469160"/>
            <a:ext cx="4031280" cy="492840"/>
            <a:chOff x="6212760" y="5469160"/>
            <a:chExt cx="4031280" cy="4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1284" name="Ink 1283">
                  <a:extLst>
                    <a:ext uri="{FF2B5EF4-FFF2-40B4-BE49-F238E27FC236}">
                      <a16:creationId xmlns:a16="http://schemas.microsoft.com/office/drawing/2014/main" id="{CB3F6727-A893-4CEA-ADE0-7C5D95DCB301}"/>
                    </a:ext>
                  </a:extLst>
                </p14:cNvPr>
                <p14:cNvContentPartPr/>
                <p14:nvPr/>
              </p14:nvContentPartPr>
              <p14:xfrm>
                <a:off x="6212760" y="5491480"/>
                <a:ext cx="27360" cy="357120"/>
              </p14:xfrm>
            </p:contentPart>
          </mc:Choice>
          <mc:Fallback xmlns="">
            <p:pic>
              <p:nvPicPr>
                <p:cNvPr id="1284" name="Ink 1283">
                  <a:extLst>
                    <a:ext uri="{FF2B5EF4-FFF2-40B4-BE49-F238E27FC236}">
                      <a16:creationId xmlns:a16="http://schemas.microsoft.com/office/drawing/2014/main" id="{CB3F6727-A893-4CEA-ADE0-7C5D95DCB30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03760" y="5482840"/>
                  <a:ext cx="45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1285" name="Ink 1284">
                  <a:extLst>
                    <a:ext uri="{FF2B5EF4-FFF2-40B4-BE49-F238E27FC236}">
                      <a16:creationId xmlns:a16="http://schemas.microsoft.com/office/drawing/2014/main" id="{165DE1DE-2893-42D4-9EB9-C336B4413E07}"/>
                    </a:ext>
                  </a:extLst>
                </p14:cNvPr>
                <p14:cNvContentPartPr/>
                <p14:nvPr/>
              </p14:nvContentPartPr>
              <p14:xfrm>
                <a:off x="6301320" y="5469160"/>
                <a:ext cx="140400" cy="356400"/>
              </p14:xfrm>
            </p:contentPart>
          </mc:Choice>
          <mc:Fallback xmlns="">
            <p:pic>
              <p:nvPicPr>
                <p:cNvPr id="1285" name="Ink 1284">
                  <a:extLst>
                    <a:ext uri="{FF2B5EF4-FFF2-40B4-BE49-F238E27FC236}">
                      <a16:creationId xmlns:a16="http://schemas.microsoft.com/office/drawing/2014/main" id="{165DE1DE-2893-42D4-9EB9-C336B4413E0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292320" y="5460520"/>
                  <a:ext cx="1580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1286" name="Ink 1285">
                  <a:extLst>
                    <a:ext uri="{FF2B5EF4-FFF2-40B4-BE49-F238E27FC236}">
                      <a16:creationId xmlns:a16="http://schemas.microsoft.com/office/drawing/2014/main" id="{2FF9DFFC-C7B4-4B09-9FBF-DCCAD642ACFA}"/>
                    </a:ext>
                  </a:extLst>
                </p14:cNvPr>
                <p14:cNvContentPartPr/>
                <p14:nvPr/>
              </p14:nvContentPartPr>
              <p14:xfrm>
                <a:off x="6642600" y="5642680"/>
                <a:ext cx="11880" cy="193320"/>
              </p14:xfrm>
            </p:contentPart>
          </mc:Choice>
          <mc:Fallback xmlns="">
            <p:pic>
              <p:nvPicPr>
                <p:cNvPr id="1286" name="Ink 1285">
                  <a:extLst>
                    <a:ext uri="{FF2B5EF4-FFF2-40B4-BE49-F238E27FC236}">
                      <a16:creationId xmlns:a16="http://schemas.microsoft.com/office/drawing/2014/main" id="{2FF9DFFC-C7B4-4B09-9FBF-DCCAD642ACF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633960" y="5634040"/>
                  <a:ext cx="29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1288" name="Ink 1287">
                  <a:extLst>
                    <a:ext uri="{FF2B5EF4-FFF2-40B4-BE49-F238E27FC236}">
                      <a16:creationId xmlns:a16="http://schemas.microsoft.com/office/drawing/2014/main" id="{B5B59513-EFF6-424B-ADC5-290876F93C4B}"/>
                    </a:ext>
                  </a:extLst>
                </p14:cNvPr>
                <p14:cNvContentPartPr/>
                <p14:nvPr/>
              </p14:nvContentPartPr>
              <p14:xfrm>
                <a:off x="6579600" y="5475280"/>
                <a:ext cx="360" cy="360"/>
              </p14:xfrm>
            </p:contentPart>
          </mc:Choice>
          <mc:Fallback xmlns="">
            <p:pic>
              <p:nvPicPr>
                <p:cNvPr id="1288" name="Ink 1287">
                  <a:extLst>
                    <a:ext uri="{FF2B5EF4-FFF2-40B4-BE49-F238E27FC236}">
                      <a16:creationId xmlns:a16="http://schemas.microsoft.com/office/drawing/2014/main" id="{B5B59513-EFF6-424B-ADC5-290876F93C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70960" y="5466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1289" name="Ink 1288">
                  <a:extLst>
                    <a:ext uri="{FF2B5EF4-FFF2-40B4-BE49-F238E27FC236}">
                      <a16:creationId xmlns:a16="http://schemas.microsoft.com/office/drawing/2014/main" id="{C549FF5F-4856-49E2-B604-D801BC9B4D85}"/>
                    </a:ext>
                  </a:extLst>
                </p14:cNvPr>
                <p14:cNvContentPartPr/>
                <p14:nvPr/>
              </p14:nvContentPartPr>
              <p14:xfrm>
                <a:off x="6585360" y="5618920"/>
                <a:ext cx="731160" cy="343080"/>
              </p14:xfrm>
            </p:contentPart>
          </mc:Choice>
          <mc:Fallback xmlns="">
            <p:pic>
              <p:nvPicPr>
                <p:cNvPr id="1289" name="Ink 1288">
                  <a:extLst>
                    <a:ext uri="{FF2B5EF4-FFF2-40B4-BE49-F238E27FC236}">
                      <a16:creationId xmlns:a16="http://schemas.microsoft.com/office/drawing/2014/main" id="{C549FF5F-4856-49E2-B604-D801BC9B4D8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576360" y="5610280"/>
                  <a:ext cx="74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1290" name="Ink 1289">
                  <a:extLst>
                    <a:ext uri="{FF2B5EF4-FFF2-40B4-BE49-F238E27FC236}">
                      <a16:creationId xmlns:a16="http://schemas.microsoft.com/office/drawing/2014/main" id="{9977A177-B10D-43A1-A871-54D3B417F9B4}"/>
                    </a:ext>
                  </a:extLst>
                </p14:cNvPr>
                <p14:cNvContentPartPr/>
                <p14:nvPr/>
              </p14:nvContentPartPr>
              <p14:xfrm>
                <a:off x="7118880" y="5537560"/>
                <a:ext cx="104400" cy="367560"/>
              </p14:xfrm>
            </p:contentPart>
          </mc:Choice>
          <mc:Fallback xmlns="">
            <p:pic>
              <p:nvPicPr>
                <p:cNvPr id="1290" name="Ink 1289">
                  <a:extLst>
                    <a:ext uri="{FF2B5EF4-FFF2-40B4-BE49-F238E27FC236}">
                      <a16:creationId xmlns:a16="http://schemas.microsoft.com/office/drawing/2014/main" id="{9977A177-B10D-43A1-A871-54D3B417F9B4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109880" y="5528920"/>
                  <a:ext cx="1220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1291" name="Ink 1290">
                  <a:extLst>
                    <a:ext uri="{FF2B5EF4-FFF2-40B4-BE49-F238E27FC236}">
                      <a16:creationId xmlns:a16="http://schemas.microsoft.com/office/drawing/2014/main" id="{BBA3FBF8-331C-4804-8E1B-DFA53F44AB51}"/>
                    </a:ext>
                  </a:extLst>
                </p14:cNvPr>
                <p14:cNvContentPartPr/>
                <p14:nvPr/>
              </p14:nvContentPartPr>
              <p14:xfrm>
                <a:off x="7212480" y="5563120"/>
                <a:ext cx="296640" cy="73080"/>
              </p14:xfrm>
            </p:contentPart>
          </mc:Choice>
          <mc:Fallback xmlns="">
            <p:pic>
              <p:nvPicPr>
                <p:cNvPr id="1291" name="Ink 1290">
                  <a:extLst>
                    <a:ext uri="{FF2B5EF4-FFF2-40B4-BE49-F238E27FC236}">
                      <a16:creationId xmlns:a16="http://schemas.microsoft.com/office/drawing/2014/main" id="{BBA3FBF8-331C-4804-8E1B-DFA53F44AB5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03480" y="5554480"/>
                  <a:ext cx="314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1292" name="Ink 1291">
                  <a:extLst>
                    <a:ext uri="{FF2B5EF4-FFF2-40B4-BE49-F238E27FC236}">
                      <a16:creationId xmlns:a16="http://schemas.microsoft.com/office/drawing/2014/main" id="{9B2B9844-A0CE-4CFA-8AE2-C5B1D33974A5}"/>
                    </a:ext>
                  </a:extLst>
                </p14:cNvPr>
                <p14:cNvContentPartPr/>
                <p14:nvPr/>
              </p14:nvContentPartPr>
              <p14:xfrm>
                <a:off x="7380600" y="5655640"/>
                <a:ext cx="209880" cy="244080"/>
              </p14:xfrm>
            </p:contentPart>
          </mc:Choice>
          <mc:Fallback xmlns="">
            <p:pic>
              <p:nvPicPr>
                <p:cNvPr id="1292" name="Ink 1291">
                  <a:extLst>
                    <a:ext uri="{FF2B5EF4-FFF2-40B4-BE49-F238E27FC236}">
                      <a16:creationId xmlns:a16="http://schemas.microsoft.com/office/drawing/2014/main" id="{9B2B9844-A0CE-4CFA-8AE2-C5B1D33974A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371960" y="5646640"/>
                  <a:ext cx="2275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1293" name="Ink 1292">
                  <a:extLst>
                    <a:ext uri="{FF2B5EF4-FFF2-40B4-BE49-F238E27FC236}">
                      <a16:creationId xmlns:a16="http://schemas.microsoft.com/office/drawing/2014/main" id="{AD898B38-5A71-4292-B889-1279060F3862}"/>
                    </a:ext>
                  </a:extLst>
                </p14:cNvPr>
                <p14:cNvContentPartPr/>
                <p14:nvPr/>
              </p14:nvContentPartPr>
              <p14:xfrm>
                <a:off x="7605240" y="5681920"/>
                <a:ext cx="357120" cy="240840"/>
              </p14:xfrm>
            </p:contentPart>
          </mc:Choice>
          <mc:Fallback xmlns="">
            <p:pic>
              <p:nvPicPr>
                <p:cNvPr id="1293" name="Ink 1292">
                  <a:extLst>
                    <a:ext uri="{FF2B5EF4-FFF2-40B4-BE49-F238E27FC236}">
                      <a16:creationId xmlns:a16="http://schemas.microsoft.com/office/drawing/2014/main" id="{AD898B38-5A71-4292-B889-1279060F3862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596240" y="5673280"/>
                  <a:ext cx="374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1294" name="Ink 1293">
                  <a:extLst>
                    <a:ext uri="{FF2B5EF4-FFF2-40B4-BE49-F238E27FC236}">
                      <a16:creationId xmlns:a16="http://schemas.microsoft.com/office/drawing/2014/main" id="{568E5697-FEFF-419F-8CDE-2EEF58ED3FA3}"/>
                    </a:ext>
                  </a:extLst>
                </p14:cNvPr>
                <p14:cNvContentPartPr/>
                <p14:nvPr/>
              </p14:nvContentPartPr>
              <p14:xfrm>
                <a:off x="7922040" y="5543320"/>
                <a:ext cx="360" cy="360"/>
              </p14:xfrm>
            </p:contentPart>
          </mc:Choice>
          <mc:Fallback xmlns="">
            <p:pic>
              <p:nvPicPr>
                <p:cNvPr id="1294" name="Ink 1293">
                  <a:extLst>
                    <a:ext uri="{FF2B5EF4-FFF2-40B4-BE49-F238E27FC236}">
                      <a16:creationId xmlns:a16="http://schemas.microsoft.com/office/drawing/2014/main" id="{568E5697-FEFF-419F-8CDE-2EEF58ED3F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13400" y="5534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1295" name="Ink 1294">
                  <a:extLst>
                    <a:ext uri="{FF2B5EF4-FFF2-40B4-BE49-F238E27FC236}">
                      <a16:creationId xmlns:a16="http://schemas.microsoft.com/office/drawing/2014/main" id="{E4BA31EC-AC7F-486A-A108-330873230A80}"/>
                    </a:ext>
                  </a:extLst>
                </p14:cNvPr>
                <p14:cNvContentPartPr/>
                <p14:nvPr/>
              </p14:nvContentPartPr>
              <p14:xfrm>
                <a:off x="8088000" y="5536840"/>
                <a:ext cx="641520" cy="358560"/>
              </p14:xfrm>
            </p:contentPart>
          </mc:Choice>
          <mc:Fallback xmlns="">
            <p:pic>
              <p:nvPicPr>
                <p:cNvPr id="1295" name="Ink 1294">
                  <a:extLst>
                    <a:ext uri="{FF2B5EF4-FFF2-40B4-BE49-F238E27FC236}">
                      <a16:creationId xmlns:a16="http://schemas.microsoft.com/office/drawing/2014/main" id="{E4BA31EC-AC7F-486A-A108-330873230A8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079360" y="5527840"/>
                  <a:ext cx="6591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1296" name="Ink 1295">
                  <a:extLst>
                    <a:ext uri="{FF2B5EF4-FFF2-40B4-BE49-F238E27FC236}">
                      <a16:creationId xmlns:a16="http://schemas.microsoft.com/office/drawing/2014/main" id="{CA5E8162-06B9-479F-82D0-C9F4B1C6F6FD}"/>
                    </a:ext>
                  </a:extLst>
                </p14:cNvPr>
                <p14:cNvContentPartPr/>
                <p14:nvPr/>
              </p14:nvContentPartPr>
              <p14:xfrm>
                <a:off x="8974680" y="5551600"/>
                <a:ext cx="756000" cy="403200"/>
              </p14:xfrm>
            </p:contentPart>
          </mc:Choice>
          <mc:Fallback xmlns="">
            <p:pic>
              <p:nvPicPr>
                <p:cNvPr id="1296" name="Ink 1295">
                  <a:extLst>
                    <a:ext uri="{FF2B5EF4-FFF2-40B4-BE49-F238E27FC236}">
                      <a16:creationId xmlns:a16="http://schemas.microsoft.com/office/drawing/2014/main" id="{CA5E8162-06B9-479F-82D0-C9F4B1C6F6FD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965680" y="5542600"/>
                  <a:ext cx="773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1297" name="Ink 1296">
                  <a:extLst>
                    <a:ext uri="{FF2B5EF4-FFF2-40B4-BE49-F238E27FC236}">
                      <a16:creationId xmlns:a16="http://schemas.microsoft.com/office/drawing/2014/main" id="{2D18AD39-C067-4728-AB97-E1DC3AB15F85}"/>
                    </a:ext>
                  </a:extLst>
                </p14:cNvPr>
                <p14:cNvContentPartPr/>
                <p14:nvPr/>
              </p14:nvContentPartPr>
              <p14:xfrm>
                <a:off x="9651840" y="5694880"/>
                <a:ext cx="309600" cy="5040"/>
              </p14:xfrm>
            </p:contentPart>
          </mc:Choice>
          <mc:Fallback xmlns="">
            <p:pic>
              <p:nvPicPr>
                <p:cNvPr id="1297" name="Ink 1296">
                  <a:extLst>
                    <a:ext uri="{FF2B5EF4-FFF2-40B4-BE49-F238E27FC236}">
                      <a16:creationId xmlns:a16="http://schemas.microsoft.com/office/drawing/2014/main" id="{2D18AD39-C067-4728-AB97-E1DC3AB15F8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643200" y="5685880"/>
                  <a:ext cx="327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1298" name="Ink 1297">
                  <a:extLst>
                    <a:ext uri="{FF2B5EF4-FFF2-40B4-BE49-F238E27FC236}">
                      <a16:creationId xmlns:a16="http://schemas.microsoft.com/office/drawing/2014/main" id="{FF41F37D-7AA1-4A03-B61F-4788FC9F7C37}"/>
                    </a:ext>
                  </a:extLst>
                </p14:cNvPr>
                <p14:cNvContentPartPr/>
                <p14:nvPr/>
              </p14:nvContentPartPr>
              <p14:xfrm>
                <a:off x="9853440" y="5715400"/>
                <a:ext cx="390600" cy="173520"/>
              </p14:xfrm>
            </p:contentPart>
          </mc:Choice>
          <mc:Fallback xmlns="">
            <p:pic>
              <p:nvPicPr>
                <p:cNvPr id="1298" name="Ink 1297">
                  <a:extLst>
                    <a:ext uri="{FF2B5EF4-FFF2-40B4-BE49-F238E27FC236}">
                      <a16:creationId xmlns:a16="http://schemas.microsoft.com/office/drawing/2014/main" id="{FF41F37D-7AA1-4A03-B61F-4788FC9F7C3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844440" y="5706760"/>
                  <a:ext cx="40824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DA79CC45-A15E-40B9-9CB7-502C56D2BFC9}"/>
              </a:ext>
            </a:extLst>
          </p:cNvPr>
          <p:cNvGrpSpPr/>
          <p:nvPr/>
        </p:nvGrpSpPr>
        <p:grpSpPr>
          <a:xfrm>
            <a:off x="6781200" y="6131200"/>
            <a:ext cx="1164240" cy="151920"/>
            <a:chOff x="6781200" y="6131200"/>
            <a:chExt cx="116424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1299" name="Ink 1298">
                  <a:extLst>
                    <a:ext uri="{FF2B5EF4-FFF2-40B4-BE49-F238E27FC236}">
                      <a16:creationId xmlns:a16="http://schemas.microsoft.com/office/drawing/2014/main" id="{EC3723AD-A0A9-4FB5-BACC-7EEBAD309F56}"/>
                    </a:ext>
                  </a:extLst>
                </p14:cNvPr>
                <p14:cNvContentPartPr/>
                <p14:nvPr/>
              </p14:nvContentPartPr>
              <p14:xfrm>
                <a:off x="6781200" y="6131200"/>
                <a:ext cx="1097640" cy="67320"/>
              </p14:xfrm>
            </p:contentPart>
          </mc:Choice>
          <mc:Fallback xmlns="">
            <p:pic>
              <p:nvPicPr>
                <p:cNvPr id="1299" name="Ink 1298">
                  <a:extLst>
                    <a:ext uri="{FF2B5EF4-FFF2-40B4-BE49-F238E27FC236}">
                      <a16:creationId xmlns:a16="http://schemas.microsoft.com/office/drawing/2014/main" id="{EC3723AD-A0A9-4FB5-BACC-7EEBAD309F5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772560" y="6122560"/>
                  <a:ext cx="1115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1300" name="Ink 1299">
                  <a:extLst>
                    <a:ext uri="{FF2B5EF4-FFF2-40B4-BE49-F238E27FC236}">
                      <a16:creationId xmlns:a16="http://schemas.microsoft.com/office/drawing/2014/main" id="{F099F793-82B4-424B-B32B-3F12F8755CD0}"/>
                    </a:ext>
                  </a:extLst>
                </p14:cNvPr>
                <p14:cNvContentPartPr/>
                <p14:nvPr/>
              </p14:nvContentPartPr>
              <p14:xfrm>
                <a:off x="6949320" y="6217960"/>
                <a:ext cx="996120" cy="65160"/>
              </p14:xfrm>
            </p:contentPart>
          </mc:Choice>
          <mc:Fallback xmlns="">
            <p:pic>
              <p:nvPicPr>
                <p:cNvPr id="1300" name="Ink 1299">
                  <a:extLst>
                    <a:ext uri="{FF2B5EF4-FFF2-40B4-BE49-F238E27FC236}">
                      <a16:creationId xmlns:a16="http://schemas.microsoft.com/office/drawing/2014/main" id="{F099F793-82B4-424B-B32B-3F12F8755CD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940680" y="6208960"/>
                  <a:ext cx="101376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2488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B67D148-B9EA-4480-B049-527E5C540EF4}"/>
              </a:ext>
            </a:extLst>
          </p:cNvPr>
          <p:cNvGrpSpPr/>
          <p:nvPr/>
        </p:nvGrpSpPr>
        <p:grpSpPr>
          <a:xfrm>
            <a:off x="59280" y="810760"/>
            <a:ext cx="3346560" cy="633240"/>
            <a:chOff x="59280" y="810760"/>
            <a:chExt cx="334656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B93921-CA8F-42E2-BEF2-F2E78E582C00}"/>
                    </a:ext>
                  </a:extLst>
                </p14:cNvPr>
                <p14:cNvContentPartPr/>
                <p14:nvPr/>
              </p14:nvContentPartPr>
              <p14:xfrm>
                <a:off x="240360" y="810760"/>
                <a:ext cx="33372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B93921-CA8F-42E2-BEF2-F2E78E582C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1360" y="802120"/>
                  <a:ext cx="3513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5CA0DF-30E1-44C0-8D87-D56A488F9D13}"/>
                    </a:ext>
                  </a:extLst>
                </p14:cNvPr>
                <p14:cNvContentPartPr/>
                <p14:nvPr/>
              </p14:nvContentPartPr>
              <p14:xfrm>
                <a:off x="421800" y="983920"/>
                <a:ext cx="209160" cy="13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5CA0DF-30E1-44C0-8D87-D56A488F9D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160" y="974920"/>
                  <a:ext cx="226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365CD6-353B-41CA-A8D1-39E27B9F8772}"/>
                    </a:ext>
                  </a:extLst>
                </p14:cNvPr>
                <p14:cNvContentPartPr/>
                <p14:nvPr/>
              </p14:nvContentPartPr>
              <p14:xfrm>
                <a:off x="689640" y="946840"/>
                <a:ext cx="517680" cy="49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365CD6-353B-41CA-A8D1-39E27B9F87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0640" y="938200"/>
                  <a:ext cx="5353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A5A78CF-BEFC-4A11-AB27-20F21CDEF5C7}"/>
                    </a:ext>
                  </a:extLst>
                </p14:cNvPr>
                <p14:cNvContentPartPr/>
                <p14:nvPr/>
              </p14:nvContentPartPr>
              <p14:xfrm>
                <a:off x="1302720" y="863680"/>
                <a:ext cx="308520" cy="32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A5A78CF-BEFC-4A11-AB27-20F21CDEF5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4080" y="855040"/>
                  <a:ext cx="3261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EE309F-99FB-4302-A583-FC5B1F0E4351}"/>
                    </a:ext>
                  </a:extLst>
                </p14:cNvPr>
                <p14:cNvContentPartPr/>
                <p14:nvPr/>
              </p14:nvContentPartPr>
              <p14:xfrm>
                <a:off x="1504320" y="991840"/>
                <a:ext cx="249480" cy="14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EE309F-99FB-4302-A583-FC5B1F0E43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5680" y="983200"/>
                  <a:ext cx="2671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4C0F5B-A282-43FF-BCE1-31A231DB7511}"/>
                    </a:ext>
                  </a:extLst>
                </p14:cNvPr>
                <p14:cNvContentPartPr/>
                <p14:nvPr/>
              </p14:nvContentPartPr>
              <p14:xfrm>
                <a:off x="1694400" y="1034680"/>
                <a:ext cx="367560" cy="219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4C0F5B-A282-43FF-BCE1-31A231DB75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5400" y="1026040"/>
                  <a:ext cx="385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4B657FF-38CF-4C2D-B68A-46D8CE7DCB7B}"/>
                    </a:ext>
                  </a:extLst>
                </p14:cNvPr>
                <p14:cNvContentPartPr/>
                <p14:nvPr/>
              </p14:nvContentPartPr>
              <p14:xfrm>
                <a:off x="2266800" y="1057000"/>
                <a:ext cx="159480" cy="19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4B657FF-38CF-4C2D-B68A-46D8CE7DCB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57800" y="1048360"/>
                  <a:ext cx="1771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FBBABC-CB9B-4A78-A5C0-FC917EF4413B}"/>
                    </a:ext>
                  </a:extLst>
                </p14:cNvPr>
                <p14:cNvContentPartPr/>
                <p14:nvPr/>
              </p14:nvContentPartPr>
              <p14:xfrm>
                <a:off x="2570640" y="1080760"/>
                <a:ext cx="6840" cy="18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FBBABC-CB9B-4A78-A5C0-FC917EF4413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2000" y="1072120"/>
                  <a:ext cx="244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653744-CDD6-4505-AC07-8B62C928C61A}"/>
                    </a:ext>
                  </a:extLst>
                </p14:cNvPr>
                <p14:cNvContentPartPr/>
                <p14:nvPr/>
              </p14:nvContentPartPr>
              <p14:xfrm>
                <a:off x="2537520" y="959800"/>
                <a:ext cx="10800" cy="3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653744-CDD6-4505-AC07-8B62C928C6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8520" y="950800"/>
                  <a:ext cx="28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6E723D3-BC86-4A0C-9DED-F2DFFA0D51F4}"/>
                    </a:ext>
                  </a:extLst>
                </p14:cNvPr>
                <p14:cNvContentPartPr/>
                <p14:nvPr/>
              </p14:nvContentPartPr>
              <p14:xfrm>
                <a:off x="2707080" y="1117840"/>
                <a:ext cx="219600" cy="19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6E723D3-BC86-4A0C-9DED-F2DFFA0D51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080" y="1109200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C6C5D2-4196-42E9-B256-71A15472A541}"/>
                    </a:ext>
                  </a:extLst>
                </p14:cNvPr>
                <p14:cNvContentPartPr/>
                <p14:nvPr/>
              </p14:nvContentPartPr>
              <p14:xfrm>
                <a:off x="2879880" y="1060240"/>
                <a:ext cx="1440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C6C5D2-4196-42E9-B256-71A15472A54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71240" y="1051240"/>
                  <a:ext cx="3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EAB6C64-E96D-4106-9354-BBB79AF5F391}"/>
                    </a:ext>
                  </a:extLst>
                </p14:cNvPr>
                <p14:cNvContentPartPr/>
                <p14:nvPr/>
              </p14:nvContentPartPr>
              <p14:xfrm>
                <a:off x="3015960" y="1195600"/>
                <a:ext cx="389880" cy="114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EAB6C64-E96D-4106-9354-BBB79AF5F3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06960" y="1186960"/>
                  <a:ext cx="407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A18DF4-1B31-4E2B-A5D4-5FA384D86EB2}"/>
                    </a:ext>
                  </a:extLst>
                </p14:cNvPr>
                <p14:cNvContentPartPr/>
                <p14:nvPr/>
              </p14:nvContentPartPr>
              <p14:xfrm>
                <a:off x="131280" y="1030000"/>
                <a:ext cx="360" cy="8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A18DF4-1B31-4E2B-A5D4-5FA384D86E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2280" y="1021360"/>
                  <a:ext cx="18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05920E-5C38-4A3F-ACD9-AB3F63569162}"/>
                    </a:ext>
                  </a:extLst>
                </p14:cNvPr>
                <p14:cNvContentPartPr/>
                <p14:nvPr/>
              </p14:nvContentPartPr>
              <p14:xfrm>
                <a:off x="59280" y="937840"/>
                <a:ext cx="174960" cy="308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05920E-5C38-4A3F-ACD9-AB3F635691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640" y="928840"/>
                  <a:ext cx="19260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84AA3B-1204-4921-AB46-8003C5331508}"/>
              </a:ext>
            </a:extLst>
          </p:cNvPr>
          <p:cNvGrpSpPr/>
          <p:nvPr/>
        </p:nvGrpSpPr>
        <p:grpSpPr>
          <a:xfrm>
            <a:off x="91680" y="1841080"/>
            <a:ext cx="3722760" cy="634320"/>
            <a:chOff x="91680" y="1841080"/>
            <a:chExt cx="3722760" cy="63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707BB76-162E-4FCC-BC40-E176473C0E71}"/>
                    </a:ext>
                  </a:extLst>
                </p14:cNvPr>
                <p14:cNvContentPartPr/>
                <p14:nvPr/>
              </p14:nvContentPartPr>
              <p14:xfrm>
                <a:off x="91680" y="1971400"/>
                <a:ext cx="209160" cy="239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707BB76-162E-4FCC-BC40-E176473C0E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40" y="1962400"/>
                  <a:ext cx="226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4736FB-8D88-4DC7-9722-0A0A09DC8DCF}"/>
                    </a:ext>
                  </a:extLst>
                </p14:cNvPr>
                <p14:cNvContentPartPr/>
                <p14:nvPr/>
              </p14:nvContentPartPr>
              <p14:xfrm>
                <a:off x="181320" y="1905520"/>
                <a:ext cx="211320" cy="41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4736FB-8D88-4DC7-9722-0A0A09DC8D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2320" y="1896880"/>
                  <a:ext cx="2289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3C1D61-1966-47DD-90C5-B419B830634F}"/>
                    </a:ext>
                  </a:extLst>
                </p14:cNvPr>
                <p14:cNvContentPartPr/>
                <p14:nvPr/>
              </p14:nvContentPartPr>
              <p14:xfrm>
                <a:off x="670200" y="1841080"/>
                <a:ext cx="244080" cy="393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3C1D61-1966-47DD-90C5-B419B830634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1560" y="1832440"/>
                  <a:ext cx="2617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7AD07F-F3B5-404A-8182-8B4FFEBEB2A2}"/>
                    </a:ext>
                  </a:extLst>
                </p14:cNvPr>
                <p14:cNvContentPartPr/>
                <p14:nvPr/>
              </p14:nvContentPartPr>
              <p14:xfrm>
                <a:off x="1037040" y="2082280"/>
                <a:ext cx="124920" cy="18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7AD07F-F3B5-404A-8182-8B4FFEBEB2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28040" y="2073280"/>
                  <a:ext cx="142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5EE4A4-F8FE-4E3A-87DF-071E91552412}"/>
                    </a:ext>
                  </a:extLst>
                </p14:cNvPr>
                <p14:cNvContentPartPr/>
                <p14:nvPr/>
              </p14:nvContentPartPr>
              <p14:xfrm>
                <a:off x="1223160" y="2131240"/>
                <a:ext cx="245520" cy="17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5EE4A4-F8FE-4E3A-87DF-071E915524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14520" y="2122240"/>
                  <a:ext cx="2631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52F126-A4BA-4B5A-93B6-9643F7980398}"/>
                    </a:ext>
                  </a:extLst>
                </p14:cNvPr>
                <p14:cNvContentPartPr/>
                <p14:nvPr/>
              </p14:nvContentPartPr>
              <p14:xfrm>
                <a:off x="1510440" y="2146720"/>
                <a:ext cx="393480" cy="176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52F126-A4BA-4B5A-93B6-9643F798039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01800" y="2138080"/>
                  <a:ext cx="411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507F60-FAE1-4458-8EBF-31D84CDEF4BE}"/>
                    </a:ext>
                  </a:extLst>
                </p14:cNvPr>
                <p14:cNvContentPartPr/>
                <p14:nvPr/>
              </p14:nvContentPartPr>
              <p14:xfrm>
                <a:off x="2009040" y="1979680"/>
                <a:ext cx="69840" cy="263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507F60-FAE1-4458-8EBF-31D84CDEF4B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00400" y="1970680"/>
                  <a:ext cx="874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8A168F-5A90-4FB3-99B2-C22AC9D44ADC}"/>
                    </a:ext>
                  </a:extLst>
                </p14:cNvPr>
                <p14:cNvContentPartPr/>
                <p14:nvPr/>
              </p14:nvContentPartPr>
              <p14:xfrm>
                <a:off x="1995720" y="2082280"/>
                <a:ext cx="250560" cy="34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8A168F-5A90-4FB3-99B2-C22AC9D44A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7080" y="2073280"/>
                  <a:ext cx="268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184F1D-F7D9-47E8-992B-54A1A90AADE9}"/>
                    </a:ext>
                  </a:extLst>
                </p14:cNvPr>
                <p14:cNvContentPartPr/>
                <p14:nvPr/>
              </p14:nvContentPartPr>
              <p14:xfrm>
                <a:off x="2395680" y="2039440"/>
                <a:ext cx="1418760" cy="43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184F1D-F7D9-47E8-992B-54A1A90AAD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7040" y="2030800"/>
                  <a:ext cx="1436400" cy="45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4268C2-D10A-48AA-949F-EFEEF56D28B0}"/>
              </a:ext>
            </a:extLst>
          </p:cNvPr>
          <p:cNvGrpSpPr/>
          <p:nvPr/>
        </p:nvGrpSpPr>
        <p:grpSpPr>
          <a:xfrm>
            <a:off x="234960" y="2703640"/>
            <a:ext cx="2967480" cy="696600"/>
            <a:chOff x="234960" y="2703640"/>
            <a:chExt cx="2967480" cy="6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286603E-AEC5-400C-9E74-F67E81054317}"/>
                    </a:ext>
                  </a:extLst>
                </p14:cNvPr>
                <p14:cNvContentPartPr/>
                <p14:nvPr/>
              </p14:nvContentPartPr>
              <p14:xfrm>
                <a:off x="234960" y="2856280"/>
                <a:ext cx="252360" cy="259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286603E-AEC5-400C-9E74-F67E810543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320" y="2847280"/>
                  <a:ext cx="2700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634BCA-9D65-4884-ACEF-60F3430D1B81}"/>
                    </a:ext>
                  </a:extLst>
                </p14:cNvPr>
                <p14:cNvContentPartPr/>
                <p14:nvPr/>
              </p14:nvContentPartPr>
              <p14:xfrm>
                <a:off x="295800" y="2703640"/>
                <a:ext cx="354600" cy="570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634BCA-9D65-4884-ACEF-60F3430D1B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6800" y="2694640"/>
                  <a:ext cx="37224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4E1F02-110B-4357-B7FE-1DFB4F8E03FB}"/>
                    </a:ext>
                  </a:extLst>
                </p14:cNvPr>
                <p14:cNvContentPartPr/>
                <p14:nvPr/>
              </p14:nvContentPartPr>
              <p14:xfrm>
                <a:off x="966480" y="2877880"/>
                <a:ext cx="28440" cy="25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4E1F02-110B-4357-B7FE-1DFB4F8E03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7840" y="2869240"/>
                  <a:ext cx="46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CA2B09-E9A0-41D3-BF21-B1F2DE846FC2}"/>
                    </a:ext>
                  </a:extLst>
                </p14:cNvPr>
                <p14:cNvContentPartPr/>
                <p14:nvPr/>
              </p14:nvContentPartPr>
              <p14:xfrm>
                <a:off x="838320" y="2850160"/>
                <a:ext cx="345960" cy="35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CA2B09-E9A0-41D3-BF21-B1F2DE846F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9680" y="2841160"/>
                  <a:ext cx="363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35D20C-08E1-49D5-A39D-6146AE03F070}"/>
                    </a:ext>
                  </a:extLst>
                </p14:cNvPr>
                <p14:cNvContentPartPr/>
                <p14:nvPr/>
              </p14:nvContentPartPr>
              <p14:xfrm>
                <a:off x="1349160" y="2976160"/>
                <a:ext cx="23400" cy="193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35D20C-08E1-49D5-A39D-6146AE03F0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40160" y="2967160"/>
                  <a:ext cx="41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0981A1-F3C4-47FD-9624-49044B0E8EB0}"/>
                    </a:ext>
                  </a:extLst>
                </p14:cNvPr>
                <p14:cNvContentPartPr/>
                <p14:nvPr/>
              </p14:nvContentPartPr>
              <p14:xfrm>
                <a:off x="1391280" y="2851240"/>
                <a:ext cx="5400" cy="1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0981A1-F3C4-47FD-9624-49044B0E8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82640" y="2842600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705F24B-46B1-4CCC-B513-DB9328FBFDAD}"/>
                    </a:ext>
                  </a:extLst>
                </p14:cNvPr>
                <p14:cNvContentPartPr/>
                <p14:nvPr/>
              </p14:nvContentPartPr>
              <p14:xfrm>
                <a:off x="1533840" y="2854120"/>
                <a:ext cx="390600" cy="321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705F24B-46B1-4CCC-B513-DB9328FBFDA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25200" y="2845120"/>
                  <a:ext cx="408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22E37C-FEF2-41CC-B5B1-5B2D300D09C8}"/>
                    </a:ext>
                  </a:extLst>
                </p14:cNvPr>
                <p14:cNvContentPartPr/>
                <p14:nvPr/>
              </p14:nvContentPartPr>
              <p14:xfrm>
                <a:off x="2129280" y="2918200"/>
                <a:ext cx="272520" cy="28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22E37C-FEF2-41CC-B5B1-5B2D300D09C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20640" y="2909200"/>
                  <a:ext cx="290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C31217-7FFC-48AE-A9F8-9589C4CBBABF}"/>
                    </a:ext>
                  </a:extLst>
                </p14:cNvPr>
                <p14:cNvContentPartPr/>
                <p14:nvPr/>
              </p14:nvContentPartPr>
              <p14:xfrm>
                <a:off x="2281920" y="3030520"/>
                <a:ext cx="275040" cy="1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C31217-7FFC-48AE-A9F8-9589C4CBBA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3280" y="3021520"/>
                  <a:ext cx="2926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5A1595-3A45-4138-9227-C4F011EF6B90}"/>
                    </a:ext>
                  </a:extLst>
                </p14:cNvPr>
                <p14:cNvContentPartPr/>
                <p14:nvPr/>
              </p14:nvContentPartPr>
              <p14:xfrm>
                <a:off x="2581080" y="3131680"/>
                <a:ext cx="317160" cy="139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5A1595-3A45-4138-9227-C4F011EF6B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72440" y="3122680"/>
                  <a:ext cx="334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EA7318D-1DB9-485F-9C14-463ED5022AAA}"/>
                    </a:ext>
                  </a:extLst>
                </p14:cNvPr>
                <p14:cNvContentPartPr/>
                <p14:nvPr/>
              </p14:nvContentPartPr>
              <p14:xfrm>
                <a:off x="2991840" y="2948080"/>
                <a:ext cx="208080" cy="35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EA7318D-1DB9-485F-9C14-463ED5022A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82840" y="2939080"/>
                  <a:ext cx="225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4843149-3649-4439-8485-75D5036AE7CA}"/>
                    </a:ext>
                  </a:extLst>
                </p14:cNvPr>
                <p14:cNvContentPartPr/>
                <p14:nvPr/>
              </p14:nvContentPartPr>
              <p14:xfrm>
                <a:off x="3202080" y="339988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4843149-3649-4439-8485-75D5036AE7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3440" y="3391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AD1316-3BE8-468B-899B-CCF9B457BFC0}"/>
              </a:ext>
            </a:extLst>
          </p:cNvPr>
          <p:cNvGrpSpPr/>
          <p:nvPr/>
        </p:nvGrpSpPr>
        <p:grpSpPr>
          <a:xfrm>
            <a:off x="254400" y="3564040"/>
            <a:ext cx="369000" cy="542160"/>
            <a:chOff x="254400" y="3564040"/>
            <a:chExt cx="369000" cy="54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FF6EF3-69FD-46D0-8EF3-A236BA1B09AD}"/>
                    </a:ext>
                  </a:extLst>
                </p14:cNvPr>
                <p14:cNvContentPartPr/>
                <p14:nvPr/>
              </p14:nvContentPartPr>
              <p14:xfrm>
                <a:off x="336480" y="3678160"/>
                <a:ext cx="172440" cy="26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FF6EF3-69FD-46D0-8EF3-A236BA1B09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7840" y="3669520"/>
                  <a:ext cx="190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0251F02-25A0-40FC-BFAC-7A6DBCF35C52}"/>
                    </a:ext>
                  </a:extLst>
                </p14:cNvPr>
                <p14:cNvContentPartPr/>
                <p14:nvPr/>
              </p14:nvContentPartPr>
              <p14:xfrm>
                <a:off x="254400" y="3564040"/>
                <a:ext cx="369000" cy="54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251F02-25A0-40FC-BFAC-7A6DBCF35C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5760" y="3555040"/>
                  <a:ext cx="38664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8BD86D6-8963-4DE6-854D-FF4F1E7F8E98}"/>
              </a:ext>
            </a:extLst>
          </p:cNvPr>
          <p:cNvGrpSpPr/>
          <p:nvPr/>
        </p:nvGrpSpPr>
        <p:grpSpPr>
          <a:xfrm>
            <a:off x="974760" y="3623440"/>
            <a:ext cx="3520080" cy="711360"/>
            <a:chOff x="974760" y="3623440"/>
            <a:chExt cx="3520080" cy="71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CED7DD-F635-4DEF-B43A-4BED8EE5FD8C}"/>
                    </a:ext>
                  </a:extLst>
                </p14:cNvPr>
                <p14:cNvContentPartPr/>
                <p14:nvPr/>
              </p14:nvContentPartPr>
              <p14:xfrm>
                <a:off x="974760" y="3623440"/>
                <a:ext cx="192240" cy="475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CED7DD-F635-4DEF-B43A-4BED8EE5FD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6120" y="3614800"/>
                  <a:ext cx="2098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23CC0A4-9734-44BC-BC98-7D2CF4A4C98E}"/>
                    </a:ext>
                  </a:extLst>
                </p14:cNvPr>
                <p14:cNvContentPartPr/>
                <p14:nvPr/>
              </p14:nvContentPartPr>
              <p14:xfrm>
                <a:off x="1143600" y="3881560"/>
                <a:ext cx="231480" cy="22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23CC0A4-9734-44BC-BC98-7D2CF4A4C9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4960" y="3872920"/>
                  <a:ext cx="24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BE22BBD-2A10-47FE-8824-4A7C56E52D8B}"/>
                    </a:ext>
                  </a:extLst>
                </p14:cNvPr>
                <p14:cNvContentPartPr/>
                <p14:nvPr/>
              </p14:nvContentPartPr>
              <p14:xfrm>
                <a:off x="1547880" y="3866440"/>
                <a:ext cx="2880" cy="17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BE22BBD-2A10-47FE-8824-4A7C56E52D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39240" y="3857800"/>
                  <a:ext cx="20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B407D19-29F0-4EC8-9453-A5BB542ED0CA}"/>
                    </a:ext>
                  </a:extLst>
                </p14:cNvPr>
                <p14:cNvContentPartPr/>
                <p14:nvPr/>
              </p14:nvContentPartPr>
              <p14:xfrm>
                <a:off x="1495320" y="3674920"/>
                <a:ext cx="360" cy="4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B407D19-29F0-4EC8-9453-A5BB542ED0C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86680" y="3665920"/>
                  <a:ext cx="18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8068FF-6E13-4052-BB3E-2773F0866B95}"/>
                    </a:ext>
                  </a:extLst>
                </p14:cNvPr>
                <p14:cNvContentPartPr/>
                <p14:nvPr/>
              </p14:nvContentPartPr>
              <p14:xfrm>
                <a:off x="1726440" y="3892000"/>
                <a:ext cx="350640" cy="233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8068FF-6E13-4052-BB3E-2773F0866B9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17800" y="3883000"/>
                  <a:ext cx="3682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1A5387-C4AC-4497-8FDF-B0499722454F}"/>
                    </a:ext>
                  </a:extLst>
                </p14:cNvPr>
                <p14:cNvContentPartPr/>
                <p14:nvPr/>
              </p14:nvContentPartPr>
              <p14:xfrm>
                <a:off x="2311440" y="3776800"/>
                <a:ext cx="523800" cy="558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1A5387-C4AC-4497-8FDF-B049972245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2800" y="3768160"/>
                  <a:ext cx="54144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E267713-F16B-46DE-A7E6-B8219A772A36}"/>
                    </a:ext>
                  </a:extLst>
                </p14:cNvPr>
                <p14:cNvContentPartPr/>
                <p14:nvPr/>
              </p14:nvContentPartPr>
              <p14:xfrm>
                <a:off x="3003360" y="3843400"/>
                <a:ext cx="19440" cy="27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E267713-F16B-46DE-A7E6-B8219A772A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94360" y="3834760"/>
                  <a:ext cx="37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0F3B58-EFAE-4DB8-9EFE-595A8A44EE37}"/>
                    </a:ext>
                  </a:extLst>
                </p14:cNvPr>
                <p14:cNvContentPartPr/>
                <p14:nvPr/>
              </p14:nvContentPartPr>
              <p14:xfrm>
                <a:off x="3085440" y="3859600"/>
                <a:ext cx="201960" cy="259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0F3B58-EFAE-4DB8-9EFE-595A8A44EE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76440" y="3850960"/>
                  <a:ext cx="219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3F8D6B0-7C5F-4B84-967D-CC594C3CFD2A}"/>
                    </a:ext>
                  </a:extLst>
                </p14:cNvPr>
                <p14:cNvContentPartPr/>
                <p14:nvPr/>
              </p14:nvContentPartPr>
              <p14:xfrm>
                <a:off x="3371640" y="3971560"/>
                <a:ext cx="136440" cy="124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3F8D6B0-7C5F-4B84-967D-CC594C3CFD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62640" y="3962920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0577EC-090A-417F-AE84-F95E3140B4C7}"/>
                    </a:ext>
                  </a:extLst>
                </p14:cNvPr>
                <p14:cNvContentPartPr/>
                <p14:nvPr/>
              </p14:nvContentPartPr>
              <p14:xfrm>
                <a:off x="3648840" y="3943480"/>
                <a:ext cx="846000" cy="223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0577EC-090A-417F-AE84-F95E3140B4C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9840" y="3934480"/>
                  <a:ext cx="863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6DD248-9982-4CCA-8F6E-73D7C3A7EFA6}"/>
              </a:ext>
            </a:extLst>
          </p:cNvPr>
          <p:cNvGrpSpPr/>
          <p:nvPr/>
        </p:nvGrpSpPr>
        <p:grpSpPr>
          <a:xfrm>
            <a:off x="449520" y="4366480"/>
            <a:ext cx="5595480" cy="1314000"/>
            <a:chOff x="449520" y="4366480"/>
            <a:chExt cx="5595480" cy="13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13EA24D-B28F-44BF-AF3D-037520B7D831}"/>
                    </a:ext>
                  </a:extLst>
                </p14:cNvPr>
                <p14:cNvContentPartPr/>
                <p14:nvPr/>
              </p14:nvContentPartPr>
              <p14:xfrm>
                <a:off x="449520" y="4580320"/>
                <a:ext cx="135720" cy="293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13EA24D-B28F-44BF-AF3D-037520B7D83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0880" y="4571320"/>
                  <a:ext cx="153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20EE13-CC7E-42C6-93CF-45E34B227CD9}"/>
                    </a:ext>
                  </a:extLst>
                </p14:cNvPr>
                <p14:cNvContentPartPr/>
                <p14:nvPr/>
              </p14:nvContentPartPr>
              <p14:xfrm>
                <a:off x="575160" y="4542160"/>
                <a:ext cx="205560" cy="9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20EE13-CC7E-42C6-93CF-45E34B227CD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6520" y="4533520"/>
                  <a:ext cx="223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92C62E-B312-4AE8-BF2C-E719EEE03678}"/>
                    </a:ext>
                  </a:extLst>
                </p14:cNvPr>
                <p14:cNvContentPartPr/>
                <p14:nvPr/>
              </p14:nvContentPartPr>
              <p14:xfrm>
                <a:off x="499560" y="4366480"/>
                <a:ext cx="276480" cy="627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92C62E-B312-4AE8-BF2C-E719EEE0367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0560" y="4357840"/>
                  <a:ext cx="2941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263FE4-F2CB-4F13-976A-DC4D6E0EF335}"/>
                    </a:ext>
                  </a:extLst>
                </p14:cNvPr>
                <p14:cNvContentPartPr/>
                <p14:nvPr/>
              </p14:nvContentPartPr>
              <p14:xfrm>
                <a:off x="1161600" y="4512280"/>
                <a:ext cx="9360" cy="338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263FE4-F2CB-4F13-976A-DC4D6E0EF3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52960" y="4503280"/>
                  <a:ext cx="270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EC18DD-FE13-4406-9083-945024D952B9}"/>
                    </a:ext>
                  </a:extLst>
                </p14:cNvPr>
                <p14:cNvContentPartPr/>
                <p14:nvPr/>
              </p14:nvContentPartPr>
              <p14:xfrm>
                <a:off x="1116960" y="4542160"/>
                <a:ext cx="281520" cy="1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EC18DD-FE13-4406-9083-945024D952B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7960" y="4533520"/>
                  <a:ext cx="29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311C5F1-D856-48E8-B15D-67833599BF74}"/>
                    </a:ext>
                  </a:extLst>
                </p14:cNvPr>
                <p14:cNvContentPartPr/>
                <p14:nvPr/>
              </p14:nvContentPartPr>
              <p14:xfrm>
                <a:off x="1184640" y="4692280"/>
                <a:ext cx="270000" cy="1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311C5F1-D856-48E8-B15D-67833599BF7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76000" y="4683640"/>
                  <a:ext cx="287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02071DF-5E7D-45CA-A571-3E8161AC35B0}"/>
                    </a:ext>
                  </a:extLst>
                </p14:cNvPr>
                <p14:cNvContentPartPr/>
                <p14:nvPr/>
              </p14:nvContentPartPr>
              <p14:xfrm>
                <a:off x="1486320" y="4663120"/>
                <a:ext cx="477720" cy="20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02071DF-5E7D-45CA-A571-3E8161AC35B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77680" y="4654480"/>
                  <a:ext cx="495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925AA7-14F1-4BFC-AA32-EA50122A17E5}"/>
                    </a:ext>
                  </a:extLst>
                </p14:cNvPr>
                <p14:cNvContentPartPr/>
                <p14:nvPr/>
              </p14:nvContentPartPr>
              <p14:xfrm>
                <a:off x="1921560" y="4497160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925AA7-14F1-4BFC-AA32-EA50122A17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12560" y="4488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A38D80-B408-419F-9F7E-81A476710A59}"/>
                    </a:ext>
                  </a:extLst>
                </p14:cNvPr>
                <p14:cNvContentPartPr/>
                <p14:nvPr/>
              </p14:nvContentPartPr>
              <p14:xfrm>
                <a:off x="2020200" y="4462240"/>
                <a:ext cx="1038600" cy="377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A38D80-B408-419F-9F7E-81A476710A5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011560" y="4453600"/>
                  <a:ext cx="10562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06E3DA-345E-4E39-AFF2-DDAE32F75AC2}"/>
                    </a:ext>
                  </a:extLst>
                </p14:cNvPr>
                <p14:cNvContentPartPr/>
                <p14:nvPr/>
              </p14:nvContentPartPr>
              <p14:xfrm>
                <a:off x="3328800" y="4592560"/>
                <a:ext cx="692640" cy="530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06E3DA-345E-4E39-AFF2-DDAE32F75A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19800" y="4583560"/>
                  <a:ext cx="71028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26C4C8-D128-48A8-B08C-0B141599B810}"/>
                    </a:ext>
                  </a:extLst>
                </p14:cNvPr>
                <p14:cNvContentPartPr/>
                <p14:nvPr/>
              </p14:nvContentPartPr>
              <p14:xfrm>
                <a:off x="4137360" y="4767880"/>
                <a:ext cx="604800" cy="20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26C4C8-D128-48A8-B08C-0B141599B81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128720" y="4759240"/>
                  <a:ext cx="62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27103F-2A27-4452-9DD9-9F59E448067C}"/>
                    </a:ext>
                  </a:extLst>
                </p14:cNvPr>
                <p14:cNvContentPartPr/>
                <p14:nvPr/>
              </p14:nvContentPartPr>
              <p14:xfrm>
                <a:off x="5076960" y="4756000"/>
                <a:ext cx="10800" cy="5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27103F-2A27-4452-9DD9-9F59E44806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068320" y="4747000"/>
                  <a:ext cx="28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80B25CA-8939-40A9-94ED-53483FC89395}"/>
                    </a:ext>
                  </a:extLst>
                </p14:cNvPr>
                <p14:cNvContentPartPr/>
                <p14:nvPr/>
              </p14:nvContentPartPr>
              <p14:xfrm>
                <a:off x="4792200" y="4792720"/>
                <a:ext cx="63360" cy="22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80B25CA-8939-40A9-94ED-53483FC893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83200" y="4784080"/>
                  <a:ext cx="81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583725-0FF7-4808-953F-E9D0D3F4CB07}"/>
                    </a:ext>
                  </a:extLst>
                </p14:cNvPr>
                <p14:cNvContentPartPr/>
                <p14:nvPr/>
              </p14:nvContentPartPr>
              <p14:xfrm>
                <a:off x="4653600" y="4847080"/>
                <a:ext cx="192600" cy="162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583725-0FF7-4808-953F-E9D0D3F4CB0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44960" y="4838080"/>
                  <a:ext cx="210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4A3F770-70FA-4E22-800F-AE6F99784362}"/>
                    </a:ext>
                  </a:extLst>
                </p14:cNvPr>
                <p14:cNvContentPartPr/>
                <p14:nvPr/>
              </p14:nvContentPartPr>
              <p14:xfrm>
                <a:off x="4953840" y="4906120"/>
                <a:ext cx="50400" cy="83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4A3F770-70FA-4E22-800F-AE6F997843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44840" y="4897120"/>
                  <a:ext cx="68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206F5E8-B882-4B77-8BA4-21099F992032}"/>
                    </a:ext>
                  </a:extLst>
                </p14:cNvPr>
                <p14:cNvContentPartPr/>
                <p14:nvPr/>
              </p14:nvContentPartPr>
              <p14:xfrm>
                <a:off x="4588800" y="4650160"/>
                <a:ext cx="1157040" cy="371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206F5E8-B882-4B77-8BA4-21099F99203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80160" y="4641520"/>
                  <a:ext cx="11746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C5A9C74-1A0F-4987-B54D-8E5C5F953D46}"/>
                    </a:ext>
                  </a:extLst>
                </p14:cNvPr>
                <p14:cNvContentPartPr/>
                <p14:nvPr/>
              </p14:nvContentPartPr>
              <p14:xfrm>
                <a:off x="5617320" y="4710640"/>
                <a:ext cx="64440" cy="37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C5A9C74-1A0F-4987-B54D-8E5C5F953D4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08320" y="4702000"/>
                  <a:ext cx="82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898800-4AB8-494D-B49F-3DC76D1760D6}"/>
                    </a:ext>
                  </a:extLst>
                </p14:cNvPr>
                <p14:cNvContentPartPr/>
                <p14:nvPr/>
              </p14:nvContentPartPr>
              <p14:xfrm>
                <a:off x="5778960" y="4900360"/>
                <a:ext cx="266040" cy="52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898800-4AB8-494D-B49F-3DC76D1760D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770320" y="4891360"/>
                  <a:ext cx="283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F981AF-AA9A-46CB-A776-F176B344E604}"/>
                    </a:ext>
                  </a:extLst>
                </p14:cNvPr>
                <p14:cNvContentPartPr/>
                <p14:nvPr/>
              </p14:nvContentPartPr>
              <p14:xfrm>
                <a:off x="561120" y="5288080"/>
                <a:ext cx="219960" cy="198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F981AF-AA9A-46CB-A776-F176B344E60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2120" y="5279440"/>
                  <a:ext cx="237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CB8E2B-4A81-41EE-B17B-4C3976962576}"/>
                    </a:ext>
                  </a:extLst>
                </p14:cNvPr>
                <p14:cNvContentPartPr/>
                <p14:nvPr/>
              </p14:nvContentPartPr>
              <p14:xfrm>
                <a:off x="701880" y="5187640"/>
                <a:ext cx="229320" cy="420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CB8E2B-4A81-41EE-B17B-4C39769625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3240" y="5179000"/>
                  <a:ext cx="246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95EDEC-D68E-47BF-A450-99C50D64F563}"/>
                    </a:ext>
                  </a:extLst>
                </p14:cNvPr>
                <p14:cNvContentPartPr/>
                <p14:nvPr/>
              </p14:nvContentPartPr>
              <p14:xfrm>
                <a:off x="1323240" y="5280880"/>
                <a:ext cx="171000" cy="331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95EDEC-D68E-47BF-A450-99C50D64F56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314600" y="5272240"/>
                  <a:ext cx="188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042442-0D54-4D99-BBEE-D2F2D47D50DF}"/>
                    </a:ext>
                  </a:extLst>
                </p14:cNvPr>
                <p14:cNvContentPartPr/>
                <p14:nvPr/>
              </p14:nvContentPartPr>
              <p14:xfrm>
                <a:off x="1649400" y="5262880"/>
                <a:ext cx="27360" cy="30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042442-0D54-4D99-BBEE-D2F2D47D50D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40400" y="5253880"/>
                  <a:ext cx="450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EB7C92-8509-4777-88A9-E47C643F2C44}"/>
                    </a:ext>
                  </a:extLst>
                </p14:cNvPr>
                <p14:cNvContentPartPr/>
                <p14:nvPr/>
              </p14:nvContentPartPr>
              <p14:xfrm>
                <a:off x="1597920" y="5350720"/>
                <a:ext cx="231480" cy="69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EB7C92-8509-4777-88A9-E47C643F2C4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89280" y="5341720"/>
                  <a:ext cx="249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6516BA6-4902-445C-BE7E-7779B1ACB6EF}"/>
                    </a:ext>
                  </a:extLst>
                </p14:cNvPr>
                <p14:cNvContentPartPr/>
                <p14:nvPr/>
              </p14:nvContentPartPr>
              <p14:xfrm>
                <a:off x="1839840" y="5423080"/>
                <a:ext cx="223200" cy="93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6516BA6-4902-445C-BE7E-7779B1ACB6E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30840" y="5414080"/>
                  <a:ext cx="2408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EDFBBF7-AD04-4154-B765-F2F0BAEE40D6}"/>
                    </a:ext>
                  </a:extLst>
                </p14:cNvPr>
                <p14:cNvContentPartPr/>
                <p14:nvPr/>
              </p14:nvContentPartPr>
              <p14:xfrm>
                <a:off x="2110200" y="5257480"/>
                <a:ext cx="586800" cy="296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EDFBBF7-AD04-4154-B765-F2F0BAEE40D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101200" y="5248480"/>
                  <a:ext cx="6044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79AEB57-089E-4ECE-B9FB-382A1C4F3197}"/>
                    </a:ext>
                  </a:extLst>
                </p14:cNvPr>
                <p14:cNvContentPartPr/>
                <p14:nvPr/>
              </p14:nvContentPartPr>
              <p14:xfrm>
                <a:off x="2963400" y="5410120"/>
                <a:ext cx="427680" cy="270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79AEB57-089E-4ECE-B9FB-382A1C4F319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954760" y="5401120"/>
                  <a:ext cx="445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9086BB-4376-4337-BC12-BB6EFB58EF21}"/>
                    </a:ext>
                  </a:extLst>
                </p14:cNvPr>
                <p14:cNvContentPartPr/>
                <p14:nvPr/>
              </p14:nvContentPartPr>
              <p14:xfrm>
                <a:off x="3421320" y="5347120"/>
                <a:ext cx="1051560" cy="327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9086BB-4376-4337-BC12-BB6EFB58EF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12680" y="5338120"/>
                  <a:ext cx="10692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9BD3C8-2091-4779-B166-BC06946BFE72}"/>
                    </a:ext>
                  </a:extLst>
                </p14:cNvPr>
                <p14:cNvContentPartPr/>
                <p14:nvPr/>
              </p14:nvContentPartPr>
              <p14:xfrm>
                <a:off x="4445520" y="5430280"/>
                <a:ext cx="361080" cy="45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9BD3C8-2091-4779-B166-BC06946BFE7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436880" y="5421640"/>
                  <a:ext cx="3787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800BCC-9E55-4800-8F25-C9CAC6382577}"/>
              </a:ext>
            </a:extLst>
          </p:cNvPr>
          <p:cNvGrpSpPr/>
          <p:nvPr/>
        </p:nvGrpSpPr>
        <p:grpSpPr>
          <a:xfrm>
            <a:off x="608640" y="5758240"/>
            <a:ext cx="555120" cy="681480"/>
            <a:chOff x="608640" y="5758240"/>
            <a:chExt cx="555120" cy="68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470045C-C8B6-4551-9E97-11D6D3B56BCD}"/>
                    </a:ext>
                  </a:extLst>
                </p14:cNvPr>
                <p14:cNvContentPartPr/>
                <p14:nvPr/>
              </p14:nvContentPartPr>
              <p14:xfrm>
                <a:off x="608640" y="6008080"/>
                <a:ext cx="225720" cy="13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470045C-C8B6-4551-9E97-11D6D3B56BC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9640" y="5999440"/>
                  <a:ext cx="243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B29D2C-0619-4C9A-BF34-C8E3371AB179}"/>
                    </a:ext>
                  </a:extLst>
                </p14:cNvPr>
                <p14:cNvContentPartPr/>
                <p14:nvPr/>
              </p14:nvContentPartPr>
              <p14:xfrm>
                <a:off x="633120" y="5938600"/>
                <a:ext cx="281520" cy="4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B29D2C-0619-4C9A-BF34-C8E3371AB17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4120" y="5929600"/>
                  <a:ext cx="299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D550D9-39C3-4F14-8085-E2A699990C6E}"/>
                    </a:ext>
                  </a:extLst>
                </p14:cNvPr>
                <p14:cNvContentPartPr/>
                <p14:nvPr/>
              </p14:nvContentPartPr>
              <p14:xfrm>
                <a:off x="658680" y="5875960"/>
                <a:ext cx="339120" cy="56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D550D9-39C3-4F14-8085-E2A699990C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9680" y="5867320"/>
                  <a:ext cx="3567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5BAD284-D7A4-4193-A4D4-445BD1AF5DD3}"/>
                    </a:ext>
                  </a:extLst>
                </p14:cNvPr>
                <p14:cNvContentPartPr/>
                <p14:nvPr/>
              </p14:nvContentPartPr>
              <p14:xfrm>
                <a:off x="830760" y="5758240"/>
                <a:ext cx="333000" cy="681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5BAD284-D7A4-4193-A4D4-445BD1AF5DD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1760" y="5749600"/>
                  <a:ext cx="350640" cy="69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B711263-7E6E-4FE8-9FE0-8EBC71383C13}"/>
              </a:ext>
            </a:extLst>
          </p:cNvPr>
          <p:cNvGrpSpPr/>
          <p:nvPr/>
        </p:nvGrpSpPr>
        <p:grpSpPr>
          <a:xfrm>
            <a:off x="1564800" y="5894680"/>
            <a:ext cx="318600" cy="329760"/>
            <a:chOff x="1564800" y="5894680"/>
            <a:chExt cx="31860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375935-BE4B-49E8-8E15-7E461A33A332}"/>
                    </a:ext>
                  </a:extLst>
                </p14:cNvPr>
                <p14:cNvContentPartPr/>
                <p14:nvPr/>
              </p14:nvContentPartPr>
              <p14:xfrm>
                <a:off x="1564800" y="5894680"/>
                <a:ext cx="276120" cy="329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375935-BE4B-49E8-8E15-7E461A33A33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555800" y="5885680"/>
                  <a:ext cx="293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85D480C-86FD-4254-93F9-D1BF249525CE}"/>
                    </a:ext>
                  </a:extLst>
                </p14:cNvPr>
                <p14:cNvContentPartPr/>
                <p14:nvPr/>
              </p14:nvContentPartPr>
              <p14:xfrm>
                <a:off x="1739040" y="6080440"/>
                <a:ext cx="120960" cy="40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85D480C-86FD-4254-93F9-D1BF249525C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30400" y="6071800"/>
                  <a:ext cx="13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116BA0F-4C5F-4EEA-AC33-D6F3CE3E8188}"/>
                    </a:ext>
                  </a:extLst>
                </p14:cNvPr>
                <p14:cNvContentPartPr/>
                <p14:nvPr/>
              </p14:nvContentPartPr>
              <p14:xfrm>
                <a:off x="1673880" y="5899360"/>
                <a:ext cx="209520" cy="62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116BA0F-4C5F-4EEA-AC33-D6F3CE3E818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664880" y="5890360"/>
                  <a:ext cx="227160" cy="8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1AFED22-6DC1-43D8-B5C4-B1EBEACA8595}"/>
              </a:ext>
            </a:extLst>
          </p:cNvPr>
          <p:cNvGrpSpPr/>
          <p:nvPr/>
        </p:nvGrpSpPr>
        <p:grpSpPr>
          <a:xfrm>
            <a:off x="2224680" y="5855440"/>
            <a:ext cx="1643760" cy="469080"/>
            <a:chOff x="2224680" y="5855440"/>
            <a:chExt cx="16437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524BE72-FC5E-455E-A535-EE612584B88C}"/>
                    </a:ext>
                  </a:extLst>
                </p14:cNvPr>
                <p14:cNvContentPartPr/>
                <p14:nvPr/>
              </p14:nvContentPartPr>
              <p14:xfrm>
                <a:off x="2224680" y="5855440"/>
                <a:ext cx="1004760" cy="392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524BE72-FC5E-455E-A535-EE612584B88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216040" y="5846440"/>
                  <a:ext cx="102240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5C9957-A51F-480A-9048-C11296D43219}"/>
                    </a:ext>
                  </a:extLst>
                </p14:cNvPr>
                <p14:cNvContentPartPr/>
                <p14:nvPr/>
              </p14:nvContentPartPr>
              <p14:xfrm>
                <a:off x="2940360" y="5902600"/>
                <a:ext cx="327600" cy="65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5C9957-A51F-480A-9048-C11296D432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931360" y="5893960"/>
                  <a:ext cx="345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06AE92F-6168-4EBB-84EC-ECD5E18C2A17}"/>
                    </a:ext>
                  </a:extLst>
                </p14:cNvPr>
                <p14:cNvContentPartPr/>
                <p14:nvPr/>
              </p14:nvContentPartPr>
              <p14:xfrm>
                <a:off x="3157080" y="5967400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06AE92F-6168-4EBB-84EC-ECD5E18C2A1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48440" y="5958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9EAADF-1624-4BD6-97C4-22F1A66F5B80}"/>
                    </a:ext>
                  </a:extLst>
                </p14:cNvPr>
                <p14:cNvContentPartPr/>
                <p14:nvPr/>
              </p14:nvContentPartPr>
              <p14:xfrm>
                <a:off x="3287040" y="6118600"/>
                <a:ext cx="581400" cy="205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9EAADF-1624-4BD6-97C4-22F1A66F5B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78040" y="6109960"/>
                  <a:ext cx="59904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F6B7B08-655A-4244-8030-5D45D434BAAD}"/>
              </a:ext>
            </a:extLst>
          </p:cNvPr>
          <p:cNvGrpSpPr/>
          <p:nvPr/>
        </p:nvGrpSpPr>
        <p:grpSpPr>
          <a:xfrm>
            <a:off x="4533720" y="1587640"/>
            <a:ext cx="7080840" cy="946800"/>
            <a:chOff x="4533720" y="1587640"/>
            <a:chExt cx="7080840" cy="9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81D744-A106-4855-90B4-6435FCF9A492}"/>
                    </a:ext>
                  </a:extLst>
                </p14:cNvPr>
                <p14:cNvContentPartPr/>
                <p14:nvPr/>
              </p14:nvContentPartPr>
              <p14:xfrm>
                <a:off x="4771680" y="1728760"/>
                <a:ext cx="168480" cy="295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81D744-A106-4855-90B4-6435FCF9A4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62680" y="1720120"/>
                  <a:ext cx="1861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C3BA055-824C-48CF-A373-A22A75836E76}"/>
                    </a:ext>
                  </a:extLst>
                </p14:cNvPr>
                <p14:cNvContentPartPr/>
                <p14:nvPr/>
              </p14:nvContentPartPr>
              <p14:xfrm>
                <a:off x="4533720" y="1587640"/>
                <a:ext cx="619200" cy="55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C3BA055-824C-48CF-A373-A22A75836E7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24720" y="1579000"/>
                  <a:ext cx="63684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6E29258-7B2F-4382-9405-D11923E641BA}"/>
                    </a:ext>
                  </a:extLst>
                </p14:cNvPr>
                <p14:cNvContentPartPr/>
                <p14:nvPr/>
              </p14:nvContentPartPr>
              <p14:xfrm>
                <a:off x="5416080" y="1716160"/>
                <a:ext cx="386280" cy="287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6E29258-7B2F-4382-9405-D11923E641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07440" y="1707160"/>
                  <a:ext cx="4039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C60225-46FB-43B2-9B5F-3EDE290FFCA9}"/>
                    </a:ext>
                  </a:extLst>
                </p14:cNvPr>
                <p14:cNvContentPartPr/>
                <p14:nvPr/>
              </p14:nvContentPartPr>
              <p14:xfrm>
                <a:off x="5874000" y="1920640"/>
                <a:ext cx="29880" cy="170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C60225-46FB-43B2-9B5F-3EDE290FFCA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65000" y="1911640"/>
                  <a:ext cx="475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CB8FC49-C4B0-4D2A-A795-11423F79416C}"/>
                    </a:ext>
                  </a:extLst>
                </p14:cNvPr>
                <p14:cNvContentPartPr/>
                <p14:nvPr/>
              </p14:nvContentPartPr>
              <p14:xfrm>
                <a:off x="5852040" y="1738120"/>
                <a:ext cx="27360" cy="11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CB8FC49-C4B0-4D2A-A795-11423F79416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43400" y="1729120"/>
                  <a:ext cx="45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D34F6B-E8A1-445F-B3EF-186369353E48}"/>
                    </a:ext>
                  </a:extLst>
                </p14:cNvPr>
                <p14:cNvContentPartPr/>
                <p14:nvPr/>
              </p14:nvContentPartPr>
              <p14:xfrm>
                <a:off x="6001080" y="1690960"/>
                <a:ext cx="339120" cy="383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D34F6B-E8A1-445F-B3EF-186369353E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992080" y="1682320"/>
                  <a:ext cx="3567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0F8BD8-EE49-4755-BF35-348D93BA73A4}"/>
                    </a:ext>
                  </a:extLst>
                </p14:cNvPr>
                <p14:cNvContentPartPr/>
                <p14:nvPr/>
              </p14:nvContentPartPr>
              <p14:xfrm>
                <a:off x="6528840" y="1800400"/>
                <a:ext cx="685080" cy="375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0F8BD8-EE49-4755-BF35-348D93BA73A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19840" y="1791760"/>
                  <a:ext cx="7027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6A66141-DD4F-468D-9D28-662918D9D93E}"/>
                    </a:ext>
                  </a:extLst>
                </p14:cNvPr>
                <p14:cNvContentPartPr/>
                <p14:nvPr/>
              </p14:nvContentPartPr>
              <p14:xfrm>
                <a:off x="7359360" y="1879600"/>
                <a:ext cx="446400" cy="654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6A66141-DD4F-468D-9D28-662918D9D9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50360" y="1870600"/>
                  <a:ext cx="46404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0C208F1-F1C3-4710-988C-0963328C5807}"/>
                    </a:ext>
                  </a:extLst>
                </p14:cNvPr>
                <p14:cNvContentPartPr/>
                <p14:nvPr/>
              </p14:nvContentPartPr>
              <p14:xfrm>
                <a:off x="7666800" y="1665400"/>
                <a:ext cx="28440" cy="1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0C208F1-F1C3-4710-988C-0963328C580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57800" y="1656400"/>
                  <a:ext cx="46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6C179B-CF5D-44C6-84E1-9C906BFC0C7E}"/>
                    </a:ext>
                  </a:extLst>
                </p14:cNvPr>
                <p14:cNvContentPartPr/>
                <p14:nvPr/>
              </p14:nvContentPartPr>
              <p14:xfrm>
                <a:off x="7994400" y="1897600"/>
                <a:ext cx="596520" cy="290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6C179B-CF5D-44C6-84E1-9C906BFC0C7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5400" y="1888600"/>
                  <a:ext cx="614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21235FC-B686-4A1F-88CF-F460261D2D7E}"/>
                    </a:ext>
                  </a:extLst>
                </p14:cNvPr>
                <p14:cNvContentPartPr/>
                <p14:nvPr/>
              </p14:nvContentPartPr>
              <p14:xfrm>
                <a:off x="8775240" y="1862680"/>
                <a:ext cx="684360" cy="312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21235FC-B686-4A1F-88CF-F460261D2D7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66600" y="1854040"/>
                  <a:ext cx="7020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313F46B-3156-497F-98E2-084A33B0495A}"/>
                    </a:ext>
                  </a:extLst>
                </p14:cNvPr>
                <p14:cNvContentPartPr/>
                <p14:nvPr/>
              </p14:nvContentPartPr>
              <p14:xfrm>
                <a:off x="9704400" y="1881400"/>
                <a:ext cx="299520" cy="324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313F46B-3156-497F-98E2-084A33B049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95400" y="1872400"/>
                  <a:ext cx="317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080B3D1-3D11-4E42-9B95-F5E2E77F144A}"/>
                    </a:ext>
                  </a:extLst>
                </p14:cNvPr>
                <p14:cNvContentPartPr/>
                <p14:nvPr/>
              </p14:nvContentPartPr>
              <p14:xfrm>
                <a:off x="10059720" y="2047720"/>
                <a:ext cx="684720" cy="216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080B3D1-3D11-4E42-9B95-F5E2E77F144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51080" y="2038720"/>
                  <a:ext cx="702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CA20E45-491E-43CE-B905-539B416C42AA}"/>
                    </a:ext>
                  </a:extLst>
                </p14:cNvPr>
                <p14:cNvContentPartPr/>
                <p14:nvPr/>
              </p14:nvContentPartPr>
              <p14:xfrm>
                <a:off x="10799160" y="1874200"/>
                <a:ext cx="218880" cy="370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CA20E45-491E-43CE-B905-539B416C42A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90520" y="1865560"/>
                  <a:ext cx="2365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E54CE85-D0D6-4A5A-AF10-6ADF4883682A}"/>
                    </a:ext>
                  </a:extLst>
                </p14:cNvPr>
                <p14:cNvContentPartPr/>
                <p14:nvPr/>
              </p14:nvContentPartPr>
              <p14:xfrm>
                <a:off x="11061600" y="1999120"/>
                <a:ext cx="552960" cy="290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E54CE85-D0D6-4A5A-AF10-6ADF488368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52600" y="1990120"/>
                  <a:ext cx="570600" cy="30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BFFFDBA-CFB2-411E-A9B1-BC8C63540E74}"/>
                  </a:ext>
                </a:extLst>
              </p14:cNvPr>
              <p14:cNvContentPartPr/>
              <p14:nvPr/>
            </p14:nvContentPartPr>
            <p14:xfrm>
              <a:off x="5098920" y="2523280"/>
              <a:ext cx="286560" cy="30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BFFFDBA-CFB2-411E-A9B1-BC8C63540E7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089920" y="2514640"/>
                <a:ext cx="304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3A9A2F-5C8F-46B8-9DBF-EFF48EB97058}"/>
                  </a:ext>
                </a:extLst>
              </p14:cNvPr>
              <p14:cNvContentPartPr/>
              <p14:nvPr/>
            </p14:nvContentPartPr>
            <p14:xfrm>
              <a:off x="5057880" y="2854840"/>
              <a:ext cx="261000" cy="30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3A9A2F-5C8F-46B8-9DBF-EFF48EB9705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048880" y="2846200"/>
                <a:ext cx="278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386AD66-3E53-45EF-9A9E-685625A3D4E0}"/>
                  </a:ext>
                </a:extLst>
              </p14:cNvPr>
              <p14:cNvContentPartPr/>
              <p14:nvPr/>
            </p14:nvContentPartPr>
            <p14:xfrm>
              <a:off x="5187480" y="3107920"/>
              <a:ext cx="299520" cy="6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386AD66-3E53-45EF-9A9E-685625A3D4E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78480" y="3098920"/>
                <a:ext cx="317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602EC25-993D-4061-BC93-5D65EAFF54CD}"/>
                  </a:ext>
                </a:extLst>
              </p14:cNvPr>
              <p14:cNvContentPartPr/>
              <p14:nvPr/>
            </p14:nvContentPartPr>
            <p14:xfrm>
              <a:off x="5290080" y="3355960"/>
              <a:ext cx="246600" cy="11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602EC25-993D-4061-BC93-5D65EAFF54C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81080" y="3347320"/>
                <a:ext cx="264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8640CB7-825A-4DD1-AB5E-340BA4B50E20}"/>
                  </a:ext>
                </a:extLst>
              </p14:cNvPr>
              <p14:cNvContentPartPr/>
              <p14:nvPr/>
            </p14:nvContentPartPr>
            <p14:xfrm>
              <a:off x="5211600" y="3599680"/>
              <a:ext cx="262080" cy="28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8640CB7-825A-4DD1-AB5E-340BA4B50E2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202960" y="3591040"/>
                <a:ext cx="2797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73AAABA-F67A-4DF7-A8B7-C0F1C85898A3}"/>
              </a:ext>
            </a:extLst>
          </p:cNvPr>
          <p:cNvGrpSpPr/>
          <p:nvPr/>
        </p:nvGrpSpPr>
        <p:grpSpPr>
          <a:xfrm>
            <a:off x="3437520" y="265720"/>
            <a:ext cx="4497480" cy="1187280"/>
            <a:chOff x="3437520" y="265720"/>
            <a:chExt cx="4497480" cy="11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FA380D-4AB1-42EA-8191-1908238B941B}"/>
                    </a:ext>
                  </a:extLst>
                </p14:cNvPr>
                <p14:cNvContentPartPr/>
                <p14:nvPr/>
              </p14:nvContentPartPr>
              <p14:xfrm>
                <a:off x="4837200" y="897160"/>
                <a:ext cx="16920" cy="180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FA380D-4AB1-42EA-8191-1908238B94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28200" y="888520"/>
                  <a:ext cx="3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ED50D9E-EBA9-4CD6-8A7C-3EB16EF3916F}"/>
                    </a:ext>
                  </a:extLst>
                </p14:cNvPr>
                <p14:cNvContentPartPr/>
                <p14:nvPr/>
              </p14:nvContentPartPr>
              <p14:xfrm>
                <a:off x="4919280" y="765760"/>
                <a:ext cx="259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ED50D9E-EBA9-4CD6-8A7C-3EB16EF3916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10280" y="756760"/>
                  <a:ext cx="43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374E168-28A6-4A9D-8EDE-2EED0F87E20A}"/>
                    </a:ext>
                  </a:extLst>
                </p14:cNvPr>
                <p14:cNvContentPartPr/>
                <p14:nvPr/>
              </p14:nvContentPartPr>
              <p14:xfrm>
                <a:off x="4795800" y="864040"/>
                <a:ext cx="34920" cy="15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374E168-28A6-4A9D-8EDE-2EED0F87E20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87160" y="855040"/>
                  <a:ext cx="52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E29452F-5BE5-4D93-B425-47141E803722}"/>
                    </a:ext>
                  </a:extLst>
                </p14:cNvPr>
                <p14:cNvContentPartPr/>
                <p14:nvPr/>
              </p14:nvContentPartPr>
              <p14:xfrm>
                <a:off x="4731720" y="874120"/>
                <a:ext cx="84960" cy="27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E29452F-5BE5-4D93-B425-47141E8037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23080" y="865480"/>
                  <a:ext cx="102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F8544DE-48EB-4ADC-987A-575D977128BB}"/>
                    </a:ext>
                  </a:extLst>
                </p14:cNvPr>
                <p14:cNvContentPartPr/>
                <p14:nvPr/>
              </p14:nvContentPartPr>
              <p14:xfrm>
                <a:off x="4736040" y="874120"/>
                <a:ext cx="204120" cy="306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F8544DE-48EB-4ADC-987A-575D977128B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727040" y="865120"/>
                  <a:ext cx="221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48D94A-3331-4115-B91F-EB066B7A33A2}"/>
                    </a:ext>
                  </a:extLst>
                </p14:cNvPr>
                <p14:cNvContentPartPr/>
                <p14:nvPr/>
              </p14:nvContentPartPr>
              <p14:xfrm>
                <a:off x="4517880" y="790600"/>
                <a:ext cx="570960" cy="554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48D94A-3331-4115-B91F-EB066B7A33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508880" y="781960"/>
                  <a:ext cx="58860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A0A591D-4E10-4683-8B2C-1C4E148CB9E6}"/>
                    </a:ext>
                  </a:extLst>
                </p14:cNvPr>
                <p14:cNvContentPartPr/>
                <p14:nvPr/>
              </p14:nvContentPartPr>
              <p14:xfrm>
                <a:off x="5786520" y="711400"/>
                <a:ext cx="360" cy="22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A0A591D-4E10-4683-8B2C-1C4E148CB9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77880" y="702400"/>
                  <a:ext cx="18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D33DD8-9905-4B41-BD16-C6D8933268E2}"/>
                    </a:ext>
                  </a:extLst>
                </p14:cNvPr>
                <p14:cNvContentPartPr/>
                <p14:nvPr/>
              </p14:nvContentPartPr>
              <p14:xfrm>
                <a:off x="5505000" y="869440"/>
                <a:ext cx="316800" cy="583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D33DD8-9905-4B41-BD16-C6D8933268E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496000" y="860800"/>
                  <a:ext cx="3344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42FC454-D3B5-4CFB-84F9-713969C35E9C}"/>
                    </a:ext>
                  </a:extLst>
                </p14:cNvPr>
                <p14:cNvContentPartPr/>
                <p14:nvPr/>
              </p14:nvContentPartPr>
              <p14:xfrm>
                <a:off x="5995680" y="940000"/>
                <a:ext cx="186480" cy="264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42FC454-D3B5-4CFB-84F9-713969C35E9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87040" y="931360"/>
                  <a:ext cx="204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3FDDA8-EE41-4F74-A5A6-3FCEE7805C45}"/>
                    </a:ext>
                  </a:extLst>
                </p14:cNvPr>
                <p14:cNvContentPartPr/>
                <p14:nvPr/>
              </p14:nvContentPartPr>
              <p14:xfrm>
                <a:off x="6292320" y="1057000"/>
                <a:ext cx="294120" cy="208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3FDDA8-EE41-4F74-A5A6-3FCEE7805C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83680" y="1048360"/>
                  <a:ext cx="311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782E01B-DB94-4E41-94A1-CEA9BE333B77}"/>
                    </a:ext>
                  </a:extLst>
                </p14:cNvPr>
                <p14:cNvContentPartPr/>
                <p14:nvPr/>
              </p14:nvContentPartPr>
              <p14:xfrm>
                <a:off x="6760680" y="882400"/>
                <a:ext cx="29880" cy="346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782E01B-DB94-4E41-94A1-CEA9BE333B7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752040" y="873400"/>
                  <a:ext cx="47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010F487-8B65-4FA6-BC9F-038AA0785687}"/>
                    </a:ext>
                  </a:extLst>
                </p14:cNvPr>
                <p14:cNvContentPartPr/>
                <p14:nvPr/>
              </p14:nvContentPartPr>
              <p14:xfrm>
                <a:off x="6841320" y="1024240"/>
                <a:ext cx="243000" cy="209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010F487-8B65-4FA6-BC9F-038AA07856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32320" y="1015600"/>
                  <a:ext cx="260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0743034-77A9-4F5E-910D-D4CA146CB88C}"/>
                    </a:ext>
                  </a:extLst>
                </p14:cNvPr>
                <p14:cNvContentPartPr/>
                <p14:nvPr/>
              </p14:nvContentPartPr>
              <p14:xfrm>
                <a:off x="7255320" y="1037200"/>
                <a:ext cx="679680" cy="241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0743034-77A9-4F5E-910D-D4CA146CB8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246680" y="1028200"/>
                  <a:ext cx="69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232012B-EBB8-4995-A8E0-AB36B895FD2E}"/>
                    </a:ext>
                  </a:extLst>
                </p14:cNvPr>
                <p14:cNvContentPartPr/>
                <p14:nvPr/>
              </p14:nvContentPartPr>
              <p14:xfrm>
                <a:off x="3437520" y="265720"/>
                <a:ext cx="309960" cy="312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232012B-EBB8-4995-A8E0-AB36B895FD2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28520" y="256720"/>
                  <a:ext cx="32760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96A2D14-C80F-473F-B99C-426B7290B2A8}"/>
                    </a:ext>
                  </a:extLst>
                </p14:cNvPr>
                <p14:cNvContentPartPr/>
                <p14:nvPr/>
              </p14:nvContentPartPr>
              <p14:xfrm>
                <a:off x="3889680" y="362560"/>
                <a:ext cx="517680" cy="479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96A2D14-C80F-473F-B99C-426B7290B2A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881040" y="353920"/>
                  <a:ext cx="5353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AAB9592-1619-4874-9C10-98A8E7DF1330}"/>
                    </a:ext>
                  </a:extLst>
                </p14:cNvPr>
                <p14:cNvContentPartPr/>
                <p14:nvPr/>
              </p14:nvContentPartPr>
              <p14:xfrm>
                <a:off x="4446960" y="400000"/>
                <a:ext cx="946080" cy="262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AAB9592-1619-4874-9C10-98A8E7DF133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37960" y="391000"/>
                  <a:ext cx="963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EEFD5E-6EE3-4ECE-80AB-82F814FF5434}"/>
                    </a:ext>
                  </a:extLst>
                </p14:cNvPr>
                <p14:cNvContentPartPr/>
                <p14:nvPr/>
              </p14:nvContentPartPr>
              <p14:xfrm>
                <a:off x="5332560" y="308200"/>
                <a:ext cx="19440" cy="5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EEFD5E-6EE3-4ECE-80AB-82F814FF543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323560" y="299560"/>
                  <a:ext cx="370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031480-A191-4885-B2B4-E89BF4D2A877}"/>
                    </a:ext>
                  </a:extLst>
                </p14:cNvPr>
                <p14:cNvContentPartPr/>
                <p14:nvPr/>
              </p14:nvContentPartPr>
              <p14:xfrm>
                <a:off x="4009200" y="403600"/>
                <a:ext cx="2148480" cy="402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031480-A191-4885-B2B4-E89BF4D2A8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000560" y="394960"/>
                  <a:ext cx="2166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DA6200D-DB6D-41B2-B520-3EDEA3459BF6}"/>
                    </a:ext>
                  </a:extLst>
                </p14:cNvPr>
                <p14:cNvContentPartPr/>
                <p14:nvPr/>
              </p14:nvContentPartPr>
              <p14:xfrm>
                <a:off x="3828840" y="751720"/>
                <a:ext cx="1305000" cy="128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DA6200D-DB6D-41B2-B520-3EDEA3459B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20200" y="742720"/>
                  <a:ext cx="1322640" cy="14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363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CBAFC4-685D-4C38-B7CA-EE75CAB8CCE2}"/>
                  </a:ext>
                </a:extLst>
              </p14:cNvPr>
              <p14:cNvContentPartPr/>
              <p14:nvPr/>
            </p14:nvContentPartPr>
            <p14:xfrm>
              <a:off x="3512760" y="863680"/>
              <a:ext cx="4728600" cy="21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CBAFC4-685D-4C38-B7CA-EE75CAB8C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3760" y="855040"/>
                <a:ext cx="4746240" cy="23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0F9DDCE-5448-49AB-8A4F-BD4939D04733}"/>
              </a:ext>
            </a:extLst>
          </p:cNvPr>
          <p:cNvGrpSpPr/>
          <p:nvPr/>
        </p:nvGrpSpPr>
        <p:grpSpPr>
          <a:xfrm>
            <a:off x="3257160" y="64120"/>
            <a:ext cx="5242680" cy="847440"/>
            <a:chOff x="3257160" y="64120"/>
            <a:chExt cx="5242680" cy="84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982674-59FE-48CA-B9FA-01A5561C42B8}"/>
                    </a:ext>
                  </a:extLst>
                </p14:cNvPr>
                <p14:cNvContentPartPr/>
                <p14:nvPr/>
              </p14:nvContentPartPr>
              <p14:xfrm>
                <a:off x="3527520" y="140800"/>
                <a:ext cx="266400" cy="325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982674-59FE-48CA-B9FA-01A5561C42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8520" y="132160"/>
                  <a:ext cx="2840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5091234-AF14-4C75-9F5A-40D29FA8FA86}"/>
                    </a:ext>
                  </a:extLst>
                </p14:cNvPr>
                <p14:cNvContentPartPr/>
                <p14:nvPr/>
              </p14:nvContentPartPr>
              <p14:xfrm>
                <a:off x="3841080" y="275800"/>
                <a:ext cx="213480" cy="245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5091234-AF14-4C75-9F5A-40D29FA8FA8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2440" y="267160"/>
                  <a:ext cx="231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9AB2C2-961E-41A8-8144-FBF98E137BAD}"/>
                    </a:ext>
                  </a:extLst>
                </p14:cNvPr>
                <p14:cNvContentPartPr/>
                <p14:nvPr/>
              </p14:nvContentPartPr>
              <p14:xfrm>
                <a:off x="4190280" y="335200"/>
                <a:ext cx="178920" cy="158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9AB2C2-961E-41A8-8144-FBF98E137B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81280" y="326560"/>
                  <a:ext cx="196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40DEC9-3702-4884-9845-BE7CB7CAF099}"/>
                    </a:ext>
                  </a:extLst>
                </p14:cNvPr>
                <p14:cNvContentPartPr/>
                <p14:nvPr/>
              </p14:nvContentPartPr>
              <p14:xfrm>
                <a:off x="4470000" y="217840"/>
                <a:ext cx="570240" cy="381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40DEC9-3702-4884-9845-BE7CB7CAF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61360" y="208840"/>
                  <a:ext cx="58788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0E2FC3-CF63-4C07-A7DD-FBB6D1630292}"/>
                    </a:ext>
                  </a:extLst>
                </p14:cNvPr>
                <p14:cNvContentPartPr/>
                <p14:nvPr/>
              </p14:nvContentPartPr>
              <p14:xfrm>
                <a:off x="5066880" y="268960"/>
                <a:ext cx="577800" cy="17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0E2FC3-CF63-4C07-A7DD-FBB6D16302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7880" y="259960"/>
                  <a:ext cx="5954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A4EF38-EA6C-49A9-BDCB-AAB4DC5370C2}"/>
                    </a:ext>
                  </a:extLst>
                </p14:cNvPr>
                <p14:cNvContentPartPr/>
                <p14:nvPr/>
              </p14:nvContentPartPr>
              <p14:xfrm>
                <a:off x="5651880" y="135040"/>
                <a:ext cx="3636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A4EF38-EA6C-49A9-BDCB-AAB4DC5370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43240" y="126400"/>
                  <a:ext cx="54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D4916F4-02C3-43A6-87F8-AA0855D7B6DE}"/>
                    </a:ext>
                  </a:extLst>
                </p14:cNvPr>
                <p14:cNvContentPartPr/>
                <p14:nvPr/>
              </p14:nvContentPartPr>
              <p14:xfrm>
                <a:off x="5759520" y="290920"/>
                <a:ext cx="141480" cy="16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D4916F4-02C3-43A6-87F8-AA0855D7B6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50880" y="282280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3952F3-80B2-435D-810A-8255584D6AFF}"/>
                    </a:ext>
                  </a:extLst>
                </p14:cNvPr>
                <p14:cNvContentPartPr/>
                <p14:nvPr/>
              </p14:nvContentPartPr>
              <p14:xfrm>
                <a:off x="6013680" y="240520"/>
                <a:ext cx="330120" cy="239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3952F3-80B2-435D-810A-8255584D6A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5040" y="231880"/>
                  <a:ext cx="347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0BD1F4E-241F-4522-BDA0-4DD0E90F3C9A}"/>
                    </a:ext>
                  </a:extLst>
                </p14:cNvPr>
                <p14:cNvContentPartPr/>
                <p14:nvPr/>
              </p14:nvContentPartPr>
              <p14:xfrm>
                <a:off x="6587880" y="197320"/>
                <a:ext cx="184680" cy="32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0BD1F4E-241F-4522-BDA0-4DD0E90F3C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78880" y="188680"/>
                  <a:ext cx="2023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E3D2CE-D289-48DC-ADD9-1DD65D23BF94}"/>
                    </a:ext>
                  </a:extLst>
                </p14:cNvPr>
                <p14:cNvContentPartPr/>
                <p14:nvPr/>
              </p14:nvContentPartPr>
              <p14:xfrm>
                <a:off x="6818280" y="361480"/>
                <a:ext cx="299520" cy="181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E3D2CE-D289-48DC-ADD9-1DD65D23BF9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09640" y="352480"/>
                  <a:ext cx="317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EA2BBD-DFB5-48BE-90CD-78524F3861E4}"/>
                    </a:ext>
                  </a:extLst>
                </p14:cNvPr>
                <p14:cNvContentPartPr/>
                <p14:nvPr/>
              </p14:nvContentPartPr>
              <p14:xfrm>
                <a:off x="7093680" y="339520"/>
                <a:ext cx="1091880" cy="21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EA2BBD-DFB5-48BE-90CD-78524F3861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4680" y="330520"/>
                  <a:ext cx="11095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2BB936-3655-4448-B826-BCC383E04452}"/>
                    </a:ext>
                  </a:extLst>
                </p14:cNvPr>
                <p14:cNvContentPartPr/>
                <p14:nvPr/>
              </p14:nvContentPartPr>
              <p14:xfrm>
                <a:off x="7972080" y="268960"/>
                <a:ext cx="3888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2BB936-3655-4448-B826-BCC383E0445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63440" y="260320"/>
                  <a:ext cx="56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EF3434-E151-4267-BE09-D9ABE8322CF9}"/>
                    </a:ext>
                  </a:extLst>
                </p14:cNvPr>
                <p14:cNvContentPartPr/>
                <p14:nvPr/>
              </p14:nvContentPartPr>
              <p14:xfrm>
                <a:off x="8258280" y="403960"/>
                <a:ext cx="241560" cy="451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EF3434-E151-4267-BE09-D9ABE8322CF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49280" y="395320"/>
                  <a:ext cx="2592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23440F-BFF1-41C3-A731-145946D47394}"/>
                    </a:ext>
                  </a:extLst>
                </p14:cNvPr>
                <p14:cNvContentPartPr/>
                <p14:nvPr/>
              </p14:nvContentPartPr>
              <p14:xfrm>
                <a:off x="3457680" y="711400"/>
                <a:ext cx="4817160" cy="20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23440F-BFF1-41C3-A731-145946D473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8680" y="702400"/>
                  <a:ext cx="4834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263997E-9729-43F0-AD9D-48FD2544A4E9}"/>
                    </a:ext>
                  </a:extLst>
                </p14:cNvPr>
                <p14:cNvContentPartPr/>
                <p14:nvPr/>
              </p14:nvContentPartPr>
              <p14:xfrm>
                <a:off x="4045200" y="222880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263997E-9729-43F0-AD9D-48FD2544A4E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6560" y="213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3E943D-925A-49B6-91EF-CCBD2069AAAD}"/>
                    </a:ext>
                  </a:extLst>
                </p14:cNvPr>
                <p14:cNvContentPartPr/>
                <p14:nvPr/>
              </p14:nvContentPartPr>
              <p14:xfrm>
                <a:off x="3257160" y="64120"/>
                <a:ext cx="1025280" cy="68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3E943D-925A-49B6-91EF-CCBD2069AA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48520" y="55480"/>
                  <a:ext cx="1042920" cy="70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3566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EE98DF-85EE-4E30-9B96-89FFFD9568D2}"/>
                  </a:ext>
                </a:extLst>
              </p14:cNvPr>
              <p14:cNvContentPartPr/>
              <p14:nvPr/>
            </p14:nvContentPartPr>
            <p14:xfrm>
              <a:off x="1431360" y="25920"/>
              <a:ext cx="9441360" cy="459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EE98DF-85EE-4E30-9B96-89FFFD9568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000" y="16560"/>
                <a:ext cx="9460080" cy="46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0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C5CDF4-41A0-4624-A7F2-F284A53ACDF8}"/>
                  </a:ext>
                </a:extLst>
              </p14:cNvPr>
              <p14:cNvContentPartPr/>
              <p14:nvPr/>
            </p14:nvContentPartPr>
            <p14:xfrm>
              <a:off x="1173960" y="1284840"/>
              <a:ext cx="4137120" cy="5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C5CDF4-41A0-4624-A7F2-F284A53AC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600" y="1275480"/>
                <a:ext cx="415584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833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pervised and Unsupervised learning">
            <a:extLst>
              <a:ext uri="{FF2B5EF4-FFF2-40B4-BE49-F238E27FC236}">
                <a16:creationId xmlns:a16="http://schemas.microsoft.com/office/drawing/2014/main" id="{C957E267-446E-42EC-ACFF-1202ECF5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26378"/>
            <a:ext cx="6028690" cy="39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Unsupervised learning Reinforcement learning Fruit Mango,  mango, food, citrus, gourd png | PNGWing">
            <a:extLst>
              <a:ext uri="{FF2B5EF4-FFF2-40B4-BE49-F238E27FC236}">
                <a16:creationId xmlns:a16="http://schemas.microsoft.com/office/drawing/2014/main" id="{D2A8F162-E726-4B59-BCB7-25B0048B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37087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wallpapers apples, fruit, ripe red apples, beautiful fruit - # Apples #beautiful #Download #Fruit #Red #ripe #Wallpape… | Beautiful fruits,  Fruit, Red apple">
            <a:extLst>
              <a:ext uri="{FF2B5EF4-FFF2-40B4-BE49-F238E27FC236}">
                <a16:creationId xmlns:a16="http://schemas.microsoft.com/office/drawing/2014/main" id="{1A6E38F6-5881-4539-A37D-5F4E78FE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90" y="1366854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B56B3C-3928-4266-8ED4-0B36288C9DBC}"/>
                  </a:ext>
                </a:extLst>
              </p14:cNvPr>
              <p14:cNvContentPartPr/>
              <p14:nvPr/>
            </p14:nvContentPartPr>
            <p14:xfrm>
              <a:off x="294480" y="157320"/>
              <a:ext cx="11155680" cy="666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B56B3C-3928-4266-8ED4-0B36288C9D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120" y="147960"/>
                <a:ext cx="11174400" cy="66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773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supervised Learning | Clustering | TO THE NEW Blog">
            <a:extLst>
              <a:ext uri="{FF2B5EF4-FFF2-40B4-BE49-F238E27FC236}">
                <a16:creationId xmlns:a16="http://schemas.microsoft.com/office/drawing/2014/main" id="{387F014C-496B-4998-A8E7-681D3BAA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461963"/>
            <a:ext cx="84486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F8F196-CB4C-4C67-BB34-84A0A8E0E4E3}"/>
                  </a:ext>
                </a:extLst>
              </p14:cNvPr>
              <p14:cNvContentPartPr/>
              <p14:nvPr/>
            </p14:nvContentPartPr>
            <p14:xfrm>
              <a:off x="606240" y="1307160"/>
              <a:ext cx="9215640" cy="505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F8F196-CB4C-4C67-BB34-84A0A8E0E4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1297800"/>
                <a:ext cx="9234360" cy="50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6578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g data, machine learning and artificial intelligence: a neurologist&amp;#39;s  guide | Practical Neurology">
            <a:extLst>
              <a:ext uri="{FF2B5EF4-FFF2-40B4-BE49-F238E27FC236}">
                <a16:creationId xmlns:a16="http://schemas.microsoft.com/office/drawing/2014/main" id="{34D7CA26-F8FE-48AF-BEA8-E3B0A44B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0"/>
            <a:ext cx="9191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14:cNvPr>
              <p14:cNvContentPartPr/>
              <p14:nvPr/>
            </p14:nvContentPartPr>
            <p14:xfrm>
              <a:off x="3119760" y="675720"/>
              <a:ext cx="7282080" cy="567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D9DD7-7447-4C89-BAFD-6232283654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400" y="666360"/>
                <a:ext cx="7300800" cy="56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564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upervised Learning in Machine Learning - Chase2Learn">
            <a:extLst>
              <a:ext uri="{FF2B5EF4-FFF2-40B4-BE49-F238E27FC236}">
                <a16:creationId xmlns:a16="http://schemas.microsoft.com/office/drawing/2014/main" id="{7404F564-CD3B-4055-A97A-785C42BD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76213"/>
            <a:ext cx="809625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5F6382-00B4-471C-8C82-C5B92D3112B0}"/>
                  </a:ext>
                </a:extLst>
              </p14:cNvPr>
              <p14:cNvContentPartPr/>
              <p14:nvPr/>
            </p14:nvContentPartPr>
            <p14:xfrm>
              <a:off x="669600" y="158040"/>
              <a:ext cx="9851040" cy="660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5F6382-00B4-471C-8C82-C5B92D3112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0240" y="148680"/>
                <a:ext cx="9869760" cy="66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263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Supervised Learning? | Concise Guide to Supervised Learning">
            <a:extLst>
              <a:ext uri="{FF2B5EF4-FFF2-40B4-BE49-F238E27FC236}">
                <a16:creationId xmlns:a16="http://schemas.microsoft.com/office/drawing/2014/main" id="{1C1B2960-9A14-4E60-B99C-A9CAB17CD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7750"/>
            <a:ext cx="857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2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9CD6C7-9492-4ED5-9D19-B35DBF81DDC8}"/>
                  </a:ext>
                </a:extLst>
              </p14:cNvPr>
              <p14:cNvContentPartPr/>
              <p14:nvPr/>
            </p14:nvContentPartPr>
            <p14:xfrm>
              <a:off x="198720" y="1379520"/>
              <a:ext cx="9283680" cy="529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9CD6C7-9492-4ED5-9D19-B35DBF81DD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1370160"/>
                <a:ext cx="9302400" cy="53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071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D96F60-78B3-4979-BFD1-8461696976BC}"/>
                  </a:ext>
                </a:extLst>
              </p14:cNvPr>
              <p14:cNvContentPartPr/>
              <p14:nvPr/>
            </p14:nvContentPartPr>
            <p14:xfrm>
              <a:off x="474120" y="24480"/>
              <a:ext cx="11025000" cy="6690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D96F60-78B3-4979-BFD1-8461696976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760" y="15120"/>
                <a:ext cx="11043720" cy="67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0494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EBD3DE-17BC-4AD5-AC55-62ADAB90D847}"/>
                  </a:ext>
                </a:extLst>
              </p14:cNvPr>
              <p14:cNvContentPartPr/>
              <p14:nvPr/>
            </p14:nvContentPartPr>
            <p14:xfrm>
              <a:off x="1849680" y="164520"/>
              <a:ext cx="9787680" cy="578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EBD3DE-17BC-4AD5-AC55-62ADAB90D8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0320" y="155160"/>
                <a:ext cx="9806400" cy="57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477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B5287CA-5819-4616-83E4-D5D3D0076941}"/>
                  </a:ext>
                </a:extLst>
              </p14:cNvPr>
              <p14:cNvContentPartPr/>
              <p14:nvPr/>
            </p14:nvContentPartPr>
            <p14:xfrm>
              <a:off x="1487520" y="1036440"/>
              <a:ext cx="9251280" cy="5651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B5287CA-5819-4616-83E4-D5D3D00769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8160" y="1027080"/>
                <a:ext cx="9270000" cy="56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1300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00E9F9-A4D0-4BD7-9813-75D09A6EF0A2}"/>
                  </a:ext>
                </a:extLst>
              </p14:cNvPr>
              <p14:cNvContentPartPr/>
              <p14:nvPr/>
            </p14:nvContentPartPr>
            <p14:xfrm>
              <a:off x="326160" y="267840"/>
              <a:ext cx="10726920" cy="652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00E9F9-A4D0-4BD7-9813-75D09A6EF0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800" y="258480"/>
                <a:ext cx="10745640" cy="65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Data: What is Hadoop? – Slash Dash">
            <a:extLst>
              <a:ext uri="{FF2B5EF4-FFF2-40B4-BE49-F238E27FC236}">
                <a16:creationId xmlns:a16="http://schemas.microsoft.com/office/drawing/2014/main" id="{4B48A9C3-F526-482B-A17B-AD61CEA31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700213"/>
            <a:ext cx="654367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3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70232E-DBF9-4C24-9E69-6F0B52832D6F}"/>
                  </a:ext>
                </a:extLst>
              </p14:cNvPr>
              <p14:cNvContentPartPr/>
              <p14:nvPr/>
            </p14:nvContentPartPr>
            <p14:xfrm>
              <a:off x="2210400" y="317520"/>
              <a:ext cx="9482040" cy="640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70232E-DBF9-4C24-9E69-6F0B52832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040" y="308160"/>
                <a:ext cx="9500760" cy="64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044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51BF11-3609-4028-8434-A3772893D5C5}"/>
                  </a:ext>
                </a:extLst>
              </p14:cNvPr>
              <p14:cNvContentPartPr/>
              <p14:nvPr/>
            </p14:nvContentPartPr>
            <p14:xfrm>
              <a:off x="1563840" y="765720"/>
              <a:ext cx="10120680" cy="6066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51BF11-3609-4028-8434-A3772893D5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4480" y="756360"/>
                <a:ext cx="10139400" cy="60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328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4DCC80-7006-4561-B53D-C5DE1F35782F}"/>
                  </a:ext>
                </a:extLst>
              </p14:cNvPr>
              <p14:cNvContentPartPr/>
              <p14:nvPr/>
            </p14:nvContentPartPr>
            <p14:xfrm>
              <a:off x="1842840" y="946080"/>
              <a:ext cx="10038960" cy="401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4DCC80-7006-4561-B53D-C5DE1F3578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3480" y="936720"/>
                <a:ext cx="10057680" cy="40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651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A6B330-C6F2-4C17-A283-033C834330A8}"/>
                  </a:ext>
                </a:extLst>
              </p14:cNvPr>
              <p14:cNvContentPartPr/>
              <p14:nvPr/>
            </p14:nvContentPartPr>
            <p14:xfrm>
              <a:off x="1038600" y="855360"/>
              <a:ext cx="9819720" cy="461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A6B330-C6F2-4C17-A283-033C834330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9240" y="846000"/>
                <a:ext cx="9838440" cy="46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43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F955F8-DFF9-4FC0-BD40-5405D2A91EFD}"/>
                  </a:ext>
                </a:extLst>
              </p14:cNvPr>
              <p14:cNvContentPartPr/>
              <p14:nvPr/>
            </p14:nvContentPartPr>
            <p14:xfrm>
              <a:off x="1586520" y="1061280"/>
              <a:ext cx="920340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F955F8-DFF9-4FC0-BD40-5405D2A91E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7160" y="1051920"/>
                <a:ext cx="922212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72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5F6F22-DB1E-4105-9303-F9524F421A4C}"/>
                  </a:ext>
                </a:extLst>
              </p14:cNvPr>
              <p14:cNvContentPartPr/>
              <p14:nvPr/>
            </p14:nvContentPartPr>
            <p14:xfrm>
              <a:off x="663120" y="352800"/>
              <a:ext cx="10157400" cy="363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5F6F22-DB1E-4105-9303-F9524F421A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760" y="343440"/>
                <a:ext cx="10176120" cy="365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506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056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63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1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istory of Artificial Intelligence - AI of the past, present and the  future! - DataFlair">
            <a:extLst>
              <a:ext uri="{FF2B5EF4-FFF2-40B4-BE49-F238E27FC236}">
                <a16:creationId xmlns:a16="http://schemas.microsoft.com/office/drawing/2014/main" id="{8B921FE6-4EE2-4B10-B82E-5830C6B4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2D0E62-4961-4E1F-B8CB-C2DA964C62F6}"/>
                  </a:ext>
                </a:extLst>
              </p14:cNvPr>
              <p14:cNvContentPartPr/>
              <p14:nvPr/>
            </p14:nvContentPartPr>
            <p14:xfrm>
              <a:off x="5475960" y="3354480"/>
              <a:ext cx="6166080" cy="160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2D0E62-4961-4E1F-B8CB-C2DA964C62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600" y="3345120"/>
                <a:ext cx="6184800" cy="16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268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Understanding Customers Through Big and Small Data | Focusvision">
            <a:extLst>
              <a:ext uri="{FF2B5EF4-FFF2-40B4-BE49-F238E27FC236}">
                <a16:creationId xmlns:a16="http://schemas.microsoft.com/office/drawing/2014/main" id="{0DC648D2-B063-4324-AA2F-3288E6EC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0"/>
            <a:ext cx="967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90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 is the Difference Between Big Data and Small Data — 312 Analytics">
            <a:extLst>
              <a:ext uri="{FF2B5EF4-FFF2-40B4-BE49-F238E27FC236}">
                <a16:creationId xmlns:a16="http://schemas.microsoft.com/office/drawing/2014/main" id="{4F157362-F706-44AD-96F8-C19839E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37" y="1483360"/>
            <a:ext cx="8690528" cy="38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70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41</Words>
  <Application>Microsoft Office PowerPoint</Application>
  <PresentationFormat>Widescreen</PresentationFormat>
  <Paragraphs>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 on the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kumar Nair</dc:creator>
  <cp:lastModifiedBy>Arun kumar Nair</cp:lastModifiedBy>
  <cp:revision>25</cp:revision>
  <dcterms:created xsi:type="dcterms:W3CDTF">2021-06-05T05:50:08Z</dcterms:created>
  <dcterms:modified xsi:type="dcterms:W3CDTF">2024-11-07T09:30:16Z</dcterms:modified>
</cp:coreProperties>
</file>